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73"/>
  </p:notesMasterIdLst>
  <p:sldIdLst>
    <p:sldId id="281" r:id="rId5"/>
    <p:sldId id="321" r:id="rId6"/>
    <p:sldId id="283" r:id="rId7"/>
    <p:sldId id="322" r:id="rId8"/>
    <p:sldId id="323" r:id="rId9"/>
    <p:sldId id="382" r:id="rId10"/>
    <p:sldId id="335" r:id="rId11"/>
    <p:sldId id="336" r:id="rId12"/>
    <p:sldId id="340" r:id="rId13"/>
    <p:sldId id="391" r:id="rId14"/>
    <p:sldId id="341" r:id="rId15"/>
    <p:sldId id="368" r:id="rId16"/>
    <p:sldId id="344" r:id="rId17"/>
    <p:sldId id="373" r:id="rId18"/>
    <p:sldId id="345" r:id="rId19"/>
    <p:sldId id="346" r:id="rId20"/>
    <p:sldId id="347" r:id="rId21"/>
    <p:sldId id="349" r:id="rId22"/>
    <p:sldId id="352" r:id="rId23"/>
    <p:sldId id="343" r:id="rId24"/>
    <p:sldId id="350" r:id="rId25"/>
    <p:sldId id="351" r:id="rId26"/>
    <p:sldId id="260" r:id="rId27"/>
    <p:sldId id="374" r:id="rId28"/>
    <p:sldId id="375" r:id="rId29"/>
    <p:sldId id="376" r:id="rId30"/>
    <p:sldId id="330" r:id="rId31"/>
    <p:sldId id="332" r:id="rId32"/>
    <p:sldId id="333" r:id="rId33"/>
    <p:sldId id="329" r:id="rId34"/>
    <p:sldId id="331" r:id="rId35"/>
    <p:sldId id="377" r:id="rId36"/>
    <p:sldId id="361" r:id="rId37"/>
    <p:sldId id="363" r:id="rId38"/>
    <p:sldId id="362" r:id="rId39"/>
    <p:sldId id="383" r:id="rId40"/>
    <p:sldId id="366" r:id="rId41"/>
    <p:sldId id="384" r:id="rId42"/>
    <p:sldId id="360" r:id="rId43"/>
    <p:sldId id="328" r:id="rId44"/>
    <p:sldId id="356" r:id="rId45"/>
    <p:sldId id="264" r:id="rId46"/>
    <p:sldId id="369" r:id="rId47"/>
    <p:sldId id="265" r:id="rId48"/>
    <p:sldId id="288" r:id="rId49"/>
    <p:sldId id="267" r:id="rId50"/>
    <p:sldId id="292" r:id="rId51"/>
    <p:sldId id="296" r:id="rId52"/>
    <p:sldId id="300" r:id="rId53"/>
    <p:sldId id="299" r:id="rId54"/>
    <p:sldId id="385" r:id="rId55"/>
    <p:sldId id="298" r:id="rId56"/>
    <p:sldId id="308" r:id="rId57"/>
    <p:sldId id="386" r:id="rId58"/>
    <p:sldId id="306" r:id="rId59"/>
    <p:sldId id="370" r:id="rId60"/>
    <p:sldId id="314" r:id="rId61"/>
    <p:sldId id="290" r:id="rId62"/>
    <p:sldId id="379" r:id="rId63"/>
    <p:sldId id="388" r:id="rId64"/>
    <p:sldId id="312" r:id="rId65"/>
    <p:sldId id="387" r:id="rId66"/>
    <p:sldId id="389" r:id="rId67"/>
    <p:sldId id="390" r:id="rId68"/>
    <p:sldId id="371" r:id="rId69"/>
    <p:sldId id="325" r:id="rId70"/>
    <p:sldId id="372" r:id="rId71"/>
    <p:sldId id="365" r:id="rId7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86395"/>
  </p:normalViewPr>
  <p:slideViewPr>
    <p:cSldViewPr snapToGrid="0" snapToObjects="1">
      <p:cViewPr>
        <p:scale>
          <a:sx n="100" d="100"/>
          <a:sy n="100" d="100"/>
        </p:scale>
        <p:origin x="1000" y="7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69219-B9A6-E14F-B80B-12F9644C9DA9}" type="datetimeFigureOut">
              <a:rPr lang="nl-NL" smtClean="0"/>
              <a:t>12-01-18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EC5E0-9444-AA4F-8B4E-45F8A9ECAD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490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EC5E0-9444-AA4F-8B4E-45F8A9ECAD0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26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2" descr="8 wit_logo_klein_rechtsboven_eng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78349"/>
          <a:stretch>
            <a:fillRect/>
          </a:stretch>
        </p:blipFill>
        <p:spPr bwMode="auto">
          <a:xfrm>
            <a:off x="0" y="188913"/>
            <a:ext cx="1219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11"/>
          <p:cNvGrpSpPr>
            <a:grpSpLocks/>
          </p:cNvGrpSpPr>
          <p:nvPr/>
        </p:nvGrpSpPr>
        <p:grpSpPr bwMode="auto">
          <a:xfrm>
            <a:off x="4233" y="77788"/>
            <a:ext cx="12141200" cy="6710362"/>
            <a:chOff x="2" y="49"/>
            <a:chExt cx="5736" cy="4227"/>
          </a:xfrm>
        </p:grpSpPr>
        <p:sp>
          <p:nvSpPr>
            <p:cNvPr id="6" name="Rectangle 952"/>
            <p:cNvSpPr>
              <a:spLocks noChangeArrowheads="1"/>
            </p:cNvSpPr>
            <p:nvPr/>
          </p:nvSpPr>
          <p:spPr bwMode="auto">
            <a:xfrm>
              <a:off x="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" name="Rectangle 953"/>
            <p:cNvSpPr>
              <a:spLocks noChangeArrowheads="1"/>
            </p:cNvSpPr>
            <p:nvPr/>
          </p:nvSpPr>
          <p:spPr bwMode="auto">
            <a:xfrm>
              <a:off x="8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" name="Rectangle 954"/>
            <p:cNvSpPr>
              <a:spLocks noChangeArrowheads="1"/>
            </p:cNvSpPr>
            <p:nvPr/>
          </p:nvSpPr>
          <p:spPr bwMode="auto">
            <a:xfrm>
              <a:off x="1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" name="Rectangle 955"/>
            <p:cNvSpPr>
              <a:spLocks noChangeArrowheads="1"/>
            </p:cNvSpPr>
            <p:nvPr/>
          </p:nvSpPr>
          <p:spPr bwMode="auto">
            <a:xfrm>
              <a:off x="26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" name="Rectangle 956"/>
            <p:cNvSpPr>
              <a:spLocks noChangeArrowheads="1"/>
            </p:cNvSpPr>
            <p:nvPr/>
          </p:nvSpPr>
          <p:spPr bwMode="auto">
            <a:xfrm>
              <a:off x="34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" name="Rectangle 957"/>
            <p:cNvSpPr>
              <a:spLocks noChangeArrowheads="1"/>
            </p:cNvSpPr>
            <p:nvPr/>
          </p:nvSpPr>
          <p:spPr bwMode="auto">
            <a:xfrm>
              <a:off x="43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" name="Rectangle 958"/>
            <p:cNvSpPr>
              <a:spLocks noChangeArrowheads="1"/>
            </p:cNvSpPr>
            <p:nvPr/>
          </p:nvSpPr>
          <p:spPr bwMode="auto">
            <a:xfrm>
              <a:off x="51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" name="Rectangle 959"/>
            <p:cNvSpPr>
              <a:spLocks noChangeArrowheads="1"/>
            </p:cNvSpPr>
            <p:nvPr/>
          </p:nvSpPr>
          <p:spPr bwMode="auto">
            <a:xfrm>
              <a:off x="60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4" name="Rectangle 960"/>
            <p:cNvSpPr>
              <a:spLocks noChangeArrowheads="1"/>
            </p:cNvSpPr>
            <p:nvPr/>
          </p:nvSpPr>
          <p:spPr bwMode="auto">
            <a:xfrm>
              <a:off x="69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5" name="Rectangle 961"/>
            <p:cNvSpPr>
              <a:spLocks noChangeArrowheads="1"/>
            </p:cNvSpPr>
            <p:nvPr/>
          </p:nvSpPr>
          <p:spPr bwMode="auto">
            <a:xfrm>
              <a:off x="7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6" name="Rectangle 962"/>
            <p:cNvSpPr>
              <a:spLocks noChangeArrowheads="1"/>
            </p:cNvSpPr>
            <p:nvPr/>
          </p:nvSpPr>
          <p:spPr bwMode="auto">
            <a:xfrm>
              <a:off x="864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7" name="Rectangle 963"/>
            <p:cNvSpPr>
              <a:spLocks noChangeArrowheads="1"/>
            </p:cNvSpPr>
            <p:nvPr/>
          </p:nvSpPr>
          <p:spPr bwMode="auto">
            <a:xfrm>
              <a:off x="95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8" name="Rectangle 964"/>
            <p:cNvSpPr>
              <a:spLocks noChangeArrowheads="1"/>
            </p:cNvSpPr>
            <p:nvPr/>
          </p:nvSpPr>
          <p:spPr bwMode="auto">
            <a:xfrm>
              <a:off x="103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9" name="Rectangle 965"/>
            <p:cNvSpPr>
              <a:spLocks noChangeArrowheads="1"/>
            </p:cNvSpPr>
            <p:nvPr/>
          </p:nvSpPr>
          <p:spPr bwMode="auto">
            <a:xfrm>
              <a:off x="11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0" name="Rectangle 966"/>
            <p:cNvSpPr>
              <a:spLocks noChangeArrowheads="1"/>
            </p:cNvSpPr>
            <p:nvPr/>
          </p:nvSpPr>
          <p:spPr bwMode="auto">
            <a:xfrm>
              <a:off x="120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1" name="Rectangle 967"/>
            <p:cNvSpPr>
              <a:spLocks noChangeArrowheads="1"/>
            </p:cNvSpPr>
            <p:nvPr/>
          </p:nvSpPr>
          <p:spPr bwMode="auto">
            <a:xfrm>
              <a:off x="129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2" name="Rectangle 968"/>
            <p:cNvSpPr>
              <a:spLocks noChangeArrowheads="1"/>
            </p:cNvSpPr>
            <p:nvPr/>
          </p:nvSpPr>
          <p:spPr bwMode="auto">
            <a:xfrm>
              <a:off x="138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3" name="Rectangle 969"/>
            <p:cNvSpPr>
              <a:spLocks noChangeArrowheads="1"/>
            </p:cNvSpPr>
            <p:nvPr/>
          </p:nvSpPr>
          <p:spPr bwMode="auto">
            <a:xfrm>
              <a:off x="146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4" name="Rectangle 970"/>
            <p:cNvSpPr>
              <a:spLocks noChangeArrowheads="1"/>
            </p:cNvSpPr>
            <p:nvPr/>
          </p:nvSpPr>
          <p:spPr bwMode="auto">
            <a:xfrm>
              <a:off x="155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5" name="Rectangle 971"/>
            <p:cNvSpPr>
              <a:spLocks noChangeArrowheads="1"/>
            </p:cNvSpPr>
            <p:nvPr/>
          </p:nvSpPr>
          <p:spPr bwMode="auto">
            <a:xfrm>
              <a:off x="164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6" name="Rectangle 972"/>
            <p:cNvSpPr>
              <a:spLocks noChangeArrowheads="1"/>
            </p:cNvSpPr>
            <p:nvPr/>
          </p:nvSpPr>
          <p:spPr bwMode="auto">
            <a:xfrm>
              <a:off x="172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7" name="Rectangle 973"/>
            <p:cNvSpPr>
              <a:spLocks noChangeArrowheads="1"/>
            </p:cNvSpPr>
            <p:nvPr/>
          </p:nvSpPr>
          <p:spPr bwMode="auto">
            <a:xfrm>
              <a:off x="181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8" name="Rectangle 974"/>
            <p:cNvSpPr>
              <a:spLocks noChangeArrowheads="1"/>
            </p:cNvSpPr>
            <p:nvPr/>
          </p:nvSpPr>
          <p:spPr bwMode="auto">
            <a:xfrm>
              <a:off x="190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9" name="Rectangle 975"/>
            <p:cNvSpPr>
              <a:spLocks noChangeArrowheads="1"/>
            </p:cNvSpPr>
            <p:nvPr/>
          </p:nvSpPr>
          <p:spPr bwMode="auto">
            <a:xfrm>
              <a:off x="198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0" name="Rectangle 976"/>
            <p:cNvSpPr>
              <a:spLocks noChangeArrowheads="1"/>
            </p:cNvSpPr>
            <p:nvPr/>
          </p:nvSpPr>
          <p:spPr bwMode="auto">
            <a:xfrm>
              <a:off x="207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1" name="Rectangle 977"/>
            <p:cNvSpPr>
              <a:spLocks noChangeArrowheads="1"/>
            </p:cNvSpPr>
            <p:nvPr/>
          </p:nvSpPr>
          <p:spPr bwMode="auto">
            <a:xfrm>
              <a:off x="215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2" name="Rectangle 978"/>
            <p:cNvSpPr>
              <a:spLocks noChangeArrowheads="1"/>
            </p:cNvSpPr>
            <p:nvPr/>
          </p:nvSpPr>
          <p:spPr bwMode="auto">
            <a:xfrm>
              <a:off x="224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3" name="Rectangle 979"/>
            <p:cNvSpPr>
              <a:spLocks noChangeArrowheads="1"/>
            </p:cNvSpPr>
            <p:nvPr/>
          </p:nvSpPr>
          <p:spPr bwMode="auto">
            <a:xfrm>
              <a:off x="233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4" name="Rectangle 980"/>
            <p:cNvSpPr>
              <a:spLocks noChangeArrowheads="1"/>
            </p:cNvSpPr>
            <p:nvPr/>
          </p:nvSpPr>
          <p:spPr bwMode="auto">
            <a:xfrm>
              <a:off x="241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5" name="Rectangle 981"/>
            <p:cNvSpPr>
              <a:spLocks noChangeArrowheads="1"/>
            </p:cNvSpPr>
            <p:nvPr/>
          </p:nvSpPr>
          <p:spPr bwMode="auto">
            <a:xfrm>
              <a:off x="2503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6" name="Rectangle 982"/>
            <p:cNvSpPr>
              <a:spLocks noChangeArrowheads="1"/>
            </p:cNvSpPr>
            <p:nvPr/>
          </p:nvSpPr>
          <p:spPr bwMode="auto">
            <a:xfrm>
              <a:off x="259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7" name="Rectangle 983"/>
            <p:cNvSpPr>
              <a:spLocks noChangeArrowheads="1"/>
            </p:cNvSpPr>
            <p:nvPr/>
          </p:nvSpPr>
          <p:spPr bwMode="auto">
            <a:xfrm>
              <a:off x="267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8" name="Rectangle 984"/>
            <p:cNvSpPr>
              <a:spLocks noChangeArrowheads="1"/>
            </p:cNvSpPr>
            <p:nvPr/>
          </p:nvSpPr>
          <p:spPr bwMode="auto">
            <a:xfrm>
              <a:off x="276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9" name="Rectangle 985"/>
            <p:cNvSpPr>
              <a:spLocks noChangeArrowheads="1"/>
            </p:cNvSpPr>
            <p:nvPr/>
          </p:nvSpPr>
          <p:spPr bwMode="auto">
            <a:xfrm>
              <a:off x="2848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0" name="Rectangle 986"/>
            <p:cNvSpPr>
              <a:spLocks noChangeArrowheads="1"/>
            </p:cNvSpPr>
            <p:nvPr/>
          </p:nvSpPr>
          <p:spPr bwMode="auto">
            <a:xfrm>
              <a:off x="293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1" name="Rectangle 987"/>
            <p:cNvSpPr>
              <a:spLocks noChangeArrowheads="1"/>
            </p:cNvSpPr>
            <p:nvPr/>
          </p:nvSpPr>
          <p:spPr bwMode="auto">
            <a:xfrm>
              <a:off x="302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2" name="Rectangle 988"/>
            <p:cNvSpPr>
              <a:spLocks noChangeArrowheads="1"/>
            </p:cNvSpPr>
            <p:nvPr/>
          </p:nvSpPr>
          <p:spPr bwMode="auto">
            <a:xfrm>
              <a:off x="310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3" name="Rectangle 989"/>
            <p:cNvSpPr>
              <a:spLocks noChangeArrowheads="1"/>
            </p:cNvSpPr>
            <p:nvPr/>
          </p:nvSpPr>
          <p:spPr bwMode="auto">
            <a:xfrm>
              <a:off x="319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4" name="Rectangle 990"/>
            <p:cNvSpPr>
              <a:spLocks noChangeArrowheads="1"/>
            </p:cNvSpPr>
            <p:nvPr/>
          </p:nvSpPr>
          <p:spPr bwMode="auto">
            <a:xfrm>
              <a:off x="328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5" name="Rectangle 991"/>
            <p:cNvSpPr>
              <a:spLocks noChangeArrowheads="1"/>
            </p:cNvSpPr>
            <p:nvPr/>
          </p:nvSpPr>
          <p:spPr bwMode="auto">
            <a:xfrm>
              <a:off x="336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6" name="Rectangle 992"/>
            <p:cNvSpPr>
              <a:spLocks noChangeArrowheads="1"/>
            </p:cNvSpPr>
            <p:nvPr/>
          </p:nvSpPr>
          <p:spPr bwMode="auto">
            <a:xfrm>
              <a:off x="345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7" name="Rectangle 993"/>
            <p:cNvSpPr>
              <a:spLocks noChangeArrowheads="1"/>
            </p:cNvSpPr>
            <p:nvPr/>
          </p:nvSpPr>
          <p:spPr bwMode="auto">
            <a:xfrm>
              <a:off x="353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8" name="Rectangle 994"/>
            <p:cNvSpPr>
              <a:spLocks noChangeArrowheads="1"/>
            </p:cNvSpPr>
            <p:nvPr/>
          </p:nvSpPr>
          <p:spPr bwMode="auto">
            <a:xfrm>
              <a:off x="362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9" name="Rectangle 995"/>
            <p:cNvSpPr>
              <a:spLocks noChangeArrowheads="1"/>
            </p:cNvSpPr>
            <p:nvPr/>
          </p:nvSpPr>
          <p:spPr bwMode="auto">
            <a:xfrm>
              <a:off x="371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0" name="Rectangle 996"/>
            <p:cNvSpPr>
              <a:spLocks noChangeArrowheads="1"/>
            </p:cNvSpPr>
            <p:nvPr/>
          </p:nvSpPr>
          <p:spPr bwMode="auto">
            <a:xfrm>
              <a:off x="379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1" name="Rectangle 997"/>
            <p:cNvSpPr>
              <a:spLocks noChangeArrowheads="1"/>
            </p:cNvSpPr>
            <p:nvPr/>
          </p:nvSpPr>
          <p:spPr bwMode="auto">
            <a:xfrm>
              <a:off x="388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2" name="Rectangle 998"/>
            <p:cNvSpPr>
              <a:spLocks noChangeArrowheads="1"/>
            </p:cNvSpPr>
            <p:nvPr/>
          </p:nvSpPr>
          <p:spPr bwMode="auto">
            <a:xfrm>
              <a:off x="397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3" name="Rectangle 999"/>
            <p:cNvSpPr>
              <a:spLocks noChangeArrowheads="1"/>
            </p:cNvSpPr>
            <p:nvPr/>
          </p:nvSpPr>
          <p:spPr bwMode="auto">
            <a:xfrm>
              <a:off x="405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4" name="Rectangle 1000"/>
            <p:cNvSpPr>
              <a:spLocks noChangeArrowheads="1"/>
            </p:cNvSpPr>
            <p:nvPr/>
          </p:nvSpPr>
          <p:spPr bwMode="auto">
            <a:xfrm>
              <a:off x="414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5" name="Rectangle 1001"/>
            <p:cNvSpPr>
              <a:spLocks noChangeArrowheads="1"/>
            </p:cNvSpPr>
            <p:nvPr/>
          </p:nvSpPr>
          <p:spPr bwMode="auto">
            <a:xfrm>
              <a:off x="422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6" name="Rectangle 1002"/>
            <p:cNvSpPr>
              <a:spLocks noChangeArrowheads="1"/>
            </p:cNvSpPr>
            <p:nvPr/>
          </p:nvSpPr>
          <p:spPr bwMode="auto">
            <a:xfrm>
              <a:off x="431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7" name="Rectangle 1003"/>
            <p:cNvSpPr>
              <a:spLocks noChangeArrowheads="1"/>
            </p:cNvSpPr>
            <p:nvPr/>
          </p:nvSpPr>
          <p:spPr bwMode="auto">
            <a:xfrm>
              <a:off x="440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8" name="Rectangle 1004"/>
            <p:cNvSpPr>
              <a:spLocks noChangeArrowheads="1"/>
            </p:cNvSpPr>
            <p:nvPr/>
          </p:nvSpPr>
          <p:spPr bwMode="auto">
            <a:xfrm>
              <a:off x="4487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9" name="Rectangle 1005"/>
            <p:cNvSpPr>
              <a:spLocks noChangeArrowheads="1"/>
            </p:cNvSpPr>
            <p:nvPr/>
          </p:nvSpPr>
          <p:spPr bwMode="auto">
            <a:xfrm>
              <a:off x="45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0" name="Rectangle 1006"/>
            <p:cNvSpPr>
              <a:spLocks noChangeArrowheads="1"/>
            </p:cNvSpPr>
            <p:nvPr/>
          </p:nvSpPr>
          <p:spPr bwMode="auto">
            <a:xfrm>
              <a:off x="466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1" name="Rectangle 1007"/>
            <p:cNvSpPr>
              <a:spLocks noChangeArrowheads="1"/>
            </p:cNvSpPr>
            <p:nvPr/>
          </p:nvSpPr>
          <p:spPr bwMode="auto">
            <a:xfrm>
              <a:off x="474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2" name="Rectangle 1008"/>
            <p:cNvSpPr>
              <a:spLocks noChangeArrowheads="1"/>
            </p:cNvSpPr>
            <p:nvPr/>
          </p:nvSpPr>
          <p:spPr bwMode="auto">
            <a:xfrm>
              <a:off x="483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3" name="Rectangle 1009"/>
            <p:cNvSpPr>
              <a:spLocks noChangeArrowheads="1"/>
            </p:cNvSpPr>
            <p:nvPr/>
          </p:nvSpPr>
          <p:spPr bwMode="auto">
            <a:xfrm>
              <a:off x="491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4" name="Rectangle 1010"/>
            <p:cNvSpPr>
              <a:spLocks noChangeArrowheads="1"/>
            </p:cNvSpPr>
            <p:nvPr/>
          </p:nvSpPr>
          <p:spPr bwMode="auto">
            <a:xfrm>
              <a:off x="500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5" name="Rectangle 1011"/>
            <p:cNvSpPr>
              <a:spLocks noChangeArrowheads="1"/>
            </p:cNvSpPr>
            <p:nvPr/>
          </p:nvSpPr>
          <p:spPr bwMode="auto">
            <a:xfrm>
              <a:off x="509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6" name="Rectangle 1012"/>
            <p:cNvSpPr>
              <a:spLocks noChangeArrowheads="1"/>
            </p:cNvSpPr>
            <p:nvPr/>
          </p:nvSpPr>
          <p:spPr bwMode="auto">
            <a:xfrm>
              <a:off x="51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7" name="Rectangle 1013"/>
            <p:cNvSpPr>
              <a:spLocks noChangeArrowheads="1"/>
            </p:cNvSpPr>
            <p:nvPr/>
          </p:nvSpPr>
          <p:spPr bwMode="auto">
            <a:xfrm>
              <a:off x="526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8" name="Rectangle 1014"/>
            <p:cNvSpPr>
              <a:spLocks noChangeArrowheads="1"/>
            </p:cNvSpPr>
            <p:nvPr/>
          </p:nvSpPr>
          <p:spPr bwMode="auto">
            <a:xfrm>
              <a:off x="535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9" name="Rectangle 1015"/>
            <p:cNvSpPr>
              <a:spLocks noChangeArrowheads="1"/>
            </p:cNvSpPr>
            <p:nvPr/>
          </p:nvSpPr>
          <p:spPr bwMode="auto">
            <a:xfrm>
              <a:off x="543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0" name="Rectangle 1016"/>
            <p:cNvSpPr>
              <a:spLocks noChangeArrowheads="1"/>
            </p:cNvSpPr>
            <p:nvPr/>
          </p:nvSpPr>
          <p:spPr bwMode="auto">
            <a:xfrm>
              <a:off x="55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1" name="Rectangle 1017"/>
            <p:cNvSpPr>
              <a:spLocks noChangeArrowheads="1"/>
            </p:cNvSpPr>
            <p:nvPr/>
          </p:nvSpPr>
          <p:spPr bwMode="auto">
            <a:xfrm>
              <a:off x="560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2" name="Rectangle 1018"/>
            <p:cNvSpPr>
              <a:spLocks noChangeArrowheads="1"/>
            </p:cNvSpPr>
            <p:nvPr/>
          </p:nvSpPr>
          <p:spPr bwMode="auto">
            <a:xfrm>
              <a:off x="569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3" name="Rectangle 1019"/>
            <p:cNvSpPr>
              <a:spLocks noChangeArrowheads="1"/>
            </p:cNvSpPr>
            <p:nvPr/>
          </p:nvSpPr>
          <p:spPr bwMode="auto">
            <a:xfrm>
              <a:off x="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4" name="Rectangle 1020"/>
            <p:cNvSpPr>
              <a:spLocks noChangeArrowheads="1"/>
            </p:cNvSpPr>
            <p:nvPr/>
          </p:nvSpPr>
          <p:spPr bwMode="auto">
            <a:xfrm>
              <a:off x="8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5" name="Rectangle 1021"/>
            <p:cNvSpPr>
              <a:spLocks noChangeArrowheads="1"/>
            </p:cNvSpPr>
            <p:nvPr/>
          </p:nvSpPr>
          <p:spPr bwMode="auto">
            <a:xfrm>
              <a:off x="1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6" name="Rectangle 1022"/>
            <p:cNvSpPr>
              <a:spLocks noChangeArrowheads="1"/>
            </p:cNvSpPr>
            <p:nvPr/>
          </p:nvSpPr>
          <p:spPr bwMode="auto">
            <a:xfrm>
              <a:off x="26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7" name="Rectangle 1023"/>
            <p:cNvSpPr>
              <a:spLocks noChangeArrowheads="1"/>
            </p:cNvSpPr>
            <p:nvPr/>
          </p:nvSpPr>
          <p:spPr bwMode="auto">
            <a:xfrm>
              <a:off x="34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8" name="Rectangle 0"/>
            <p:cNvSpPr>
              <a:spLocks noChangeArrowheads="1"/>
            </p:cNvSpPr>
            <p:nvPr/>
          </p:nvSpPr>
          <p:spPr bwMode="auto">
            <a:xfrm>
              <a:off x="43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9" name="Rectangle 1"/>
            <p:cNvSpPr>
              <a:spLocks noChangeArrowheads="1"/>
            </p:cNvSpPr>
            <p:nvPr/>
          </p:nvSpPr>
          <p:spPr bwMode="auto">
            <a:xfrm>
              <a:off x="51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0" name="Rectangle 2"/>
            <p:cNvSpPr>
              <a:spLocks noChangeArrowheads="1"/>
            </p:cNvSpPr>
            <p:nvPr/>
          </p:nvSpPr>
          <p:spPr bwMode="auto">
            <a:xfrm>
              <a:off x="60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1" name="Rectangle 3"/>
            <p:cNvSpPr>
              <a:spLocks noChangeArrowheads="1"/>
            </p:cNvSpPr>
            <p:nvPr/>
          </p:nvSpPr>
          <p:spPr bwMode="auto">
            <a:xfrm>
              <a:off x="69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2" name="Rectangle 4"/>
            <p:cNvSpPr>
              <a:spLocks noChangeArrowheads="1"/>
            </p:cNvSpPr>
            <p:nvPr/>
          </p:nvSpPr>
          <p:spPr bwMode="auto">
            <a:xfrm>
              <a:off x="7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3" name="Rectangle 5"/>
            <p:cNvSpPr>
              <a:spLocks noChangeArrowheads="1"/>
            </p:cNvSpPr>
            <p:nvPr/>
          </p:nvSpPr>
          <p:spPr bwMode="auto">
            <a:xfrm>
              <a:off x="864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4" name="Rectangle 6"/>
            <p:cNvSpPr>
              <a:spLocks noChangeArrowheads="1"/>
            </p:cNvSpPr>
            <p:nvPr/>
          </p:nvSpPr>
          <p:spPr bwMode="auto">
            <a:xfrm>
              <a:off x="95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5" name="Rectangle 7"/>
            <p:cNvSpPr>
              <a:spLocks noChangeArrowheads="1"/>
            </p:cNvSpPr>
            <p:nvPr/>
          </p:nvSpPr>
          <p:spPr bwMode="auto">
            <a:xfrm>
              <a:off x="103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6" name="Rectangle 8"/>
            <p:cNvSpPr>
              <a:spLocks noChangeArrowheads="1"/>
            </p:cNvSpPr>
            <p:nvPr/>
          </p:nvSpPr>
          <p:spPr bwMode="auto">
            <a:xfrm>
              <a:off x="11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20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8" name="Rectangle 10"/>
            <p:cNvSpPr>
              <a:spLocks noChangeArrowheads="1"/>
            </p:cNvSpPr>
            <p:nvPr/>
          </p:nvSpPr>
          <p:spPr bwMode="auto">
            <a:xfrm>
              <a:off x="129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9" name="Rectangle 11"/>
            <p:cNvSpPr>
              <a:spLocks noChangeArrowheads="1"/>
            </p:cNvSpPr>
            <p:nvPr/>
          </p:nvSpPr>
          <p:spPr bwMode="auto">
            <a:xfrm>
              <a:off x="138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0" name="Rectangle 12"/>
            <p:cNvSpPr>
              <a:spLocks noChangeArrowheads="1"/>
            </p:cNvSpPr>
            <p:nvPr/>
          </p:nvSpPr>
          <p:spPr bwMode="auto">
            <a:xfrm>
              <a:off x="146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1" name="Rectangle 13"/>
            <p:cNvSpPr>
              <a:spLocks noChangeArrowheads="1"/>
            </p:cNvSpPr>
            <p:nvPr/>
          </p:nvSpPr>
          <p:spPr bwMode="auto">
            <a:xfrm>
              <a:off x="155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2" name="Rectangle 14"/>
            <p:cNvSpPr>
              <a:spLocks noChangeArrowheads="1"/>
            </p:cNvSpPr>
            <p:nvPr/>
          </p:nvSpPr>
          <p:spPr bwMode="auto">
            <a:xfrm>
              <a:off x="164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3" name="Rectangle 15"/>
            <p:cNvSpPr>
              <a:spLocks noChangeArrowheads="1"/>
            </p:cNvSpPr>
            <p:nvPr/>
          </p:nvSpPr>
          <p:spPr bwMode="auto">
            <a:xfrm>
              <a:off x="172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4" name="Rectangle 16"/>
            <p:cNvSpPr>
              <a:spLocks noChangeArrowheads="1"/>
            </p:cNvSpPr>
            <p:nvPr/>
          </p:nvSpPr>
          <p:spPr bwMode="auto">
            <a:xfrm>
              <a:off x="181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5" name="Rectangle 17"/>
            <p:cNvSpPr>
              <a:spLocks noChangeArrowheads="1"/>
            </p:cNvSpPr>
            <p:nvPr/>
          </p:nvSpPr>
          <p:spPr bwMode="auto">
            <a:xfrm>
              <a:off x="190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6" name="Rectangle 18"/>
            <p:cNvSpPr>
              <a:spLocks noChangeArrowheads="1"/>
            </p:cNvSpPr>
            <p:nvPr/>
          </p:nvSpPr>
          <p:spPr bwMode="auto">
            <a:xfrm>
              <a:off x="198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7" name="Rectangle 19"/>
            <p:cNvSpPr>
              <a:spLocks noChangeArrowheads="1"/>
            </p:cNvSpPr>
            <p:nvPr/>
          </p:nvSpPr>
          <p:spPr bwMode="auto">
            <a:xfrm>
              <a:off x="207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8" name="Rectangle 20"/>
            <p:cNvSpPr>
              <a:spLocks noChangeArrowheads="1"/>
            </p:cNvSpPr>
            <p:nvPr/>
          </p:nvSpPr>
          <p:spPr bwMode="auto">
            <a:xfrm>
              <a:off x="215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9" name="Rectangle 21"/>
            <p:cNvSpPr>
              <a:spLocks noChangeArrowheads="1"/>
            </p:cNvSpPr>
            <p:nvPr/>
          </p:nvSpPr>
          <p:spPr bwMode="auto">
            <a:xfrm>
              <a:off x="224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0" name="Rectangle 22"/>
            <p:cNvSpPr>
              <a:spLocks noChangeArrowheads="1"/>
            </p:cNvSpPr>
            <p:nvPr/>
          </p:nvSpPr>
          <p:spPr bwMode="auto">
            <a:xfrm>
              <a:off x="233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1" name="Rectangle 23"/>
            <p:cNvSpPr>
              <a:spLocks noChangeArrowheads="1"/>
            </p:cNvSpPr>
            <p:nvPr/>
          </p:nvSpPr>
          <p:spPr bwMode="auto">
            <a:xfrm>
              <a:off x="241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2" name="Rectangle 24"/>
            <p:cNvSpPr>
              <a:spLocks noChangeArrowheads="1"/>
            </p:cNvSpPr>
            <p:nvPr/>
          </p:nvSpPr>
          <p:spPr bwMode="auto">
            <a:xfrm>
              <a:off x="2503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" name="Rectangle 25"/>
            <p:cNvSpPr>
              <a:spLocks noChangeArrowheads="1"/>
            </p:cNvSpPr>
            <p:nvPr/>
          </p:nvSpPr>
          <p:spPr bwMode="auto">
            <a:xfrm>
              <a:off x="259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" name="Rectangle 26"/>
            <p:cNvSpPr>
              <a:spLocks noChangeArrowheads="1"/>
            </p:cNvSpPr>
            <p:nvPr/>
          </p:nvSpPr>
          <p:spPr bwMode="auto">
            <a:xfrm>
              <a:off x="267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" name="Rectangle 27"/>
            <p:cNvSpPr>
              <a:spLocks noChangeArrowheads="1"/>
            </p:cNvSpPr>
            <p:nvPr/>
          </p:nvSpPr>
          <p:spPr bwMode="auto">
            <a:xfrm>
              <a:off x="276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" name="Rectangle 28"/>
            <p:cNvSpPr>
              <a:spLocks noChangeArrowheads="1"/>
            </p:cNvSpPr>
            <p:nvPr/>
          </p:nvSpPr>
          <p:spPr bwMode="auto">
            <a:xfrm>
              <a:off x="2848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" name="Rectangle 29"/>
            <p:cNvSpPr>
              <a:spLocks noChangeArrowheads="1"/>
            </p:cNvSpPr>
            <p:nvPr/>
          </p:nvSpPr>
          <p:spPr bwMode="auto">
            <a:xfrm>
              <a:off x="293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" name="Rectangle 30"/>
            <p:cNvSpPr>
              <a:spLocks noChangeArrowheads="1"/>
            </p:cNvSpPr>
            <p:nvPr/>
          </p:nvSpPr>
          <p:spPr bwMode="auto">
            <a:xfrm>
              <a:off x="302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" name="Rectangle 31"/>
            <p:cNvSpPr>
              <a:spLocks noChangeArrowheads="1"/>
            </p:cNvSpPr>
            <p:nvPr/>
          </p:nvSpPr>
          <p:spPr bwMode="auto">
            <a:xfrm>
              <a:off x="310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" name="Rectangle 32"/>
            <p:cNvSpPr>
              <a:spLocks noChangeArrowheads="1"/>
            </p:cNvSpPr>
            <p:nvPr/>
          </p:nvSpPr>
          <p:spPr bwMode="auto">
            <a:xfrm>
              <a:off x="319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" name="Rectangle 33"/>
            <p:cNvSpPr>
              <a:spLocks noChangeArrowheads="1"/>
            </p:cNvSpPr>
            <p:nvPr/>
          </p:nvSpPr>
          <p:spPr bwMode="auto">
            <a:xfrm>
              <a:off x="328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" name="Rectangle 34"/>
            <p:cNvSpPr>
              <a:spLocks noChangeArrowheads="1"/>
            </p:cNvSpPr>
            <p:nvPr/>
          </p:nvSpPr>
          <p:spPr bwMode="auto">
            <a:xfrm>
              <a:off x="336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" name="Rectangle 35"/>
            <p:cNvSpPr>
              <a:spLocks noChangeArrowheads="1"/>
            </p:cNvSpPr>
            <p:nvPr/>
          </p:nvSpPr>
          <p:spPr bwMode="auto">
            <a:xfrm>
              <a:off x="345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" name="Rectangle 36"/>
            <p:cNvSpPr>
              <a:spLocks noChangeArrowheads="1"/>
            </p:cNvSpPr>
            <p:nvPr/>
          </p:nvSpPr>
          <p:spPr bwMode="auto">
            <a:xfrm>
              <a:off x="353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" name="Rectangle 37"/>
            <p:cNvSpPr>
              <a:spLocks noChangeArrowheads="1"/>
            </p:cNvSpPr>
            <p:nvPr/>
          </p:nvSpPr>
          <p:spPr bwMode="auto">
            <a:xfrm>
              <a:off x="362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" name="Rectangle 38"/>
            <p:cNvSpPr>
              <a:spLocks noChangeArrowheads="1"/>
            </p:cNvSpPr>
            <p:nvPr/>
          </p:nvSpPr>
          <p:spPr bwMode="auto">
            <a:xfrm>
              <a:off x="371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7" name="Rectangle 39"/>
            <p:cNvSpPr>
              <a:spLocks noChangeArrowheads="1"/>
            </p:cNvSpPr>
            <p:nvPr/>
          </p:nvSpPr>
          <p:spPr bwMode="auto">
            <a:xfrm>
              <a:off x="379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8" name="Rectangle 40"/>
            <p:cNvSpPr>
              <a:spLocks noChangeArrowheads="1"/>
            </p:cNvSpPr>
            <p:nvPr/>
          </p:nvSpPr>
          <p:spPr bwMode="auto">
            <a:xfrm>
              <a:off x="388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9" name="Rectangle 41"/>
            <p:cNvSpPr>
              <a:spLocks noChangeArrowheads="1"/>
            </p:cNvSpPr>
            <p:nvPr/>
          </p:nvSpPr>
          <p:spPr bwMode="auto">
            <a:xfrm>
              <a:off x="397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0" name="Rectangle 42"/>
            <p:cNvSpPr>
              <a:spLocks noChangeArrowheads="1"/>
            </p:cNvSpPr>
            <p:nvPr/>
          </p:nvSpPr>
          <p:spPr bwMode="auto">
            <a:xfrm>
              <a:off x="405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1" name="Rectangle 43"/>
            <p:cNvSpPr>
              <a:spLocks noChangeArrowheads="1"/>
            </p:cNvSpPr>
            <p:nvPr/>
          </p:nvSpPr>
          <p:spPr bwMode="auto">
            <a:xfrm>
              <a:off x="414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2" name="Rectangle 44"/>
            <p:cNvSpPr>
              <a:spLocks noChangeArrowheads="1"/>
            </p:cNvSpPr>
            <p:nvPr/>
          </p:nvSpPr>
          <p:spPr bwMode="auto">
            <a:xfrm>
              <a:off x="422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3" name="Rectangle 45"/>
            <p:cNvSpPr>
              <a:spLocks noChangeArrowheads="1"/>
            </p:cNvSpPr>
            <p:nvPr/>
          </p:nvSpPr>
          <p:spPr bwMode="auto">
            <a:xfrm>
              <a:off x="431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4" name="Rectangle 46"/>
            <p:cNvSpPr>
              <a:spLocks noChangeArrowheads="1"/>
            </p:cNvSpPr>
            <p:nvPr/>
          </p:nvSpPr>
          <p:spPr bwMode="auto">
            <a:xfrm>
              <a:off x="440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5" name="Rectangle 47"/>
            <p:cNvSpPr>
              <a:spLocks noChangeArrowheads="1"/>
            </p:cNvSpPr>
            <p:nvPr/>
          </p:nvSpPr>
          <p:spPr bwMode="auto">
            <a:xfrm>
              <a:off x="4487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6" name="Rectangle 48"/>
            <p:cNvSpPr>
              <a:spLocks noChangeArrowheads="1"/>
            </p:cNvSpPr>
            <p:nvPr/>
          </p:nvSpPr>
          <p:spPr bwMode="auto">
            <a:xfrm>
              <a:off x="45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7" name="Rectangle 49"/>
            <p:cNvSpPr>
              <a:spLocks noChangeArrowheads="1"/>
            </p:cNvSpPr>
            <p:nvPr/>
          </p:nvSpPr>
          <p:spPr bwMode="auto">
            <a:xfrm>
              <a:off x="466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8" name="Rectangle 50"/>
            <p:cNvSpPr>
              <a:spLocks noChangeArrowheads="1"/>
            </p:cNvSpPr>
            <p:nvPr/>
          </p:nvSpPr>
          <p:spPr bwMode="auto">
            <a:xfrm>
              <a:off x="474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9" name="Rectangle 51"/>
            <p:cNvSpPr>
              <a:spLocks noChangeArrowheads="1"/>
            </p:cNvSpPr>
            <p:nvPr/>
          </p:nvSpPr>
          <p:spPr bwMode="auto">
            <a:xfrm>
              <a:off x="483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0" name="Rectangle 52"/>
            <p:cNvSpPr>
              <a:spLocks noChangeArrowheads="1"/>
            </p:cNvSpPr>
            <p:nvPr/>
          </p:nvSpPr>
          <p:spPr bwMode="auto">
            <a:xfrm>
              <a:off x="491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1" name="Rectangle 53"/>
            <p:cNvSpPr>
              <a:spLocks noChangeArrowheads="1"/>
            </p:cNvSpPr>
            <p:nvPr/>
          </p:nvSpPr>
          <p:spPr bwMode="auto">
            <a:xfrm>
              <a:off x="500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2" name="Rectangle 54"/>
            <p:cNvSpPr>
              <a:spLocks noChangeArrowheads="1"/>
            </p:cNvSpPr>
            <p:nvPr/>
          </p:nvSpPr>
          <p:spPr bwMode="auto">
            <a:xfrm>
              <a:off x="509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3" name="Rectangle 55"/>
            <p:cNvSpPr>
              <a:spLocks noChangeArrowheads="1"/>
            </p:cNvSpPr>
            <p:nvPr/>
          </p:nvSpPr>
          <p:spPr bwMode="auto">
            <a:xfrm>
              <a:off x="51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4" name="Rectangle 56"/>
            <p:cNvSpPr>
              <a:spLocks noChangeArrowheads="1"/>
            </p:cNvSpPr>
            <p:nvPr/>
          </p:nvSpPr>
          <p:spPr bwMode="auto">
            <a:xfrm>
              <a:off x="526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5" name="Rectangle 57"/>
            <p:cNvSpPr>
              <a:spLocks noChangeArrowheads="1"/>
            </p:cNvSpPr>
            <p:nvPr/>
          </p:nvSpPr>
          <p:spPr bwMode="auto">
            <a:xfrm>
              <a:off x="535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6" name="Rectangle 58"/>
            <p:cNvSpPr>
              <a:spLocks noChangeArrowheads="1"/>
            </p:cNvSpPr>
            <p:nvPr/>
          </p:nvSpPr>
          <p:spPr bwMode="auto">
            <a:xfrm>
              <a:off x="543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7" name="Rectangle 59"/>
            <p:cNvSpPr>
              <a:spLocks noChangeArrowheads="1"/>
            </p:cNvSpPr>
            <p:nvPr/>
          </p:nvSpPr>
          <p:spPr bwMode="auto">
            <a:xfrm>
              <a:off x="55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8" name="Rectangle 60"/>
            <p:cNvSpPr>
              <a:spLocks noChangeArrowheads="1"/>
            </p:cNvSpPr>
            <p:nvPr/>
          </p:nvSpPr>
          <p:spPr bwMode="auto">
            <a:xfrm>
              <a:off x="560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9" name="Rectangle 61"/>
            <p:cNvSpPr>
              <a:spLocks noChangeArrowheads="1"/>
            </p:cNvSpPr>
            <p:nvPr/>
          </p:nvSpPr>
          <p:spPr bwMode="auto">
            <a:xfrm>
              <a:off x="569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</p:grpSp>
      <p:sp>
        <p:nvSpPr>
          <p:cNvPr id="46143" name="Rectangle 63"/>
          <p:cNvSpPr>
            <a:spLocks noGrp="1" noChangeArrowheads="1"/>
          </p:cNvSpPr>
          <p:nvPr>
            <p:ph type="ctrTitle"/>
          </p:nvPr>
        </p:nvSpPr>
        <p:spPr>
          <a:xfrm>
            <a:off x="914400" y="2438400"/>
            <a:ext cx="10363200" cy="1143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6144" name="Rectangle 6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79707-AB90-46AB-9F10-C5C650444093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0E4EE-7229-47D8-B142-93801E72550C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C3AC2-C3B1-4994-BB90-E76DD927136D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8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B4A1D-AD06-4692-B5C3-08D660571D3D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4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D1D4C-422A-45B7-B44E-AC6BCA549B89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3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04983-547A-4997-8150-DE4B5FD3234D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2FBE2-5C07-4943-804D-37A7604CAF5F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05C75-BEBF-457E-9599-C2D60E60B8F6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4E84F-2C83-42E8-AEAF-DC5D7BFE00C1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304800"/>
            <a:ext cx="2844800" cy="6096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331200" cy="60960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60364-4367-47D0-8643-F4B0F12D31EA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3" y="304800"/>
            <a:ext cx="9620249" cy="6096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406400" y="1219200"/>
            <a:ext cx="11379200" cy="5181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ACA50-4D57-4566-A25F-2F744FCCE1A3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2" descr="8 wit_logo_klein_rechtsboven_eng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78349"/>
          <a:stretch>
            <a:fillRect/>
          </a:stretch>
        </p:blipFill>
        <p:spPr bwMode="auto">
          <a:xfrm>
            <a:off x="0" y="188913"/>
            <a:ext cx="1219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11"/>
          <p:cNvGrpSpPr>
            <a:grpSpLocks/>
          </p:cNvGrpSpPr>
          <p:nvPr/>
        </p:nvGrpSpPr>
        <p:grpSpPr bwMode="auto">
          <a:xfrm>
            <a:off x="4233" y="77788"/>
            <a:ext cx="12141200" cy="6710362"/>
            <a:chOff x="2" y="49"/>
            <a:chExt cx="5736" cy="4227"/>
          </a:xfrm>
        </p:grpSpPr>
        <p:sp>
          <p:nvSpPr>
            <p:cNvPr id="6" name="Rectangle 952"/>
            <p:cNvSpPr>
              <a:spLocks noChangeArrowheads="1"/>
            </p:cNvSpPr>
            <p:nvPr/>
          </p:nvSpPr>
          <p:spPr bwMode="auto">
            <a:xfrm>
              <a:off x="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" name="Rectangle 953"/>
            <p:cNvSpPr>
              <a:spLocks noChangeArrowheads="1"/>
            </p:cNvSpPr>
            <p:nvPr/>
          </p:nvSpPr>
          <p:spPr bwMode="auto">
            <a:xfrm>
              <a:off x="8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" name="Rectangle 954"/>
            <p:cNvSpPr>
              <a:spLocks noChangeArrowheads="1"/>
            </p:cNvSpPr>
            <p:nvPr/>
          </p:nvSpPr>
          <p:spPr bwMode="auto">
            <a:xfrm>
              <a:off x="1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" name="Rectangle 955"/>
            <p:cNvSpPr>
              <a:spLocks noChangeArrowheads="1"/>
            </p:cNvSpPr>
            <p:nvPr/>
          </p:nvSpPr>
          <p:spPr bwMode="auto">
            <a:xfrm>
              <a:off x="26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" name="Rectangle 956"/>
            <p:cNvSpPr>
              <a:spLocks noChangeArrowheads="1"/>
            </p:cNvSpPr>
            <p:nvPr/>
          </p:nvSpPr>
          <p:spPr bwMode="auto">
            <a:xfrm>
              <a:off x="34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" name="Rectangle 957"/>
            <p:cNvSpPr>
              <a:spLocks noChangeArrowheads="1"/>
            </p:cNvSpPr>
            <p:nvPr/>
          </p:nvSpPr>
          <p:spPr bwMode="auto">
            <a:xfrm>
              <a:off x="43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" name="Rectangle 958"/>
            <p:cNvSpPr>
              <a:spLocks noChangeArrowheads="1"/>
            </p:cNvSpPr>
            <p:nvPr/>
          </p:nvSpPr>
          <p:spPr bwMode="auto">
            <a:xfrm>
              <a:off x="51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" name="Rectangle 959"/>
            <p:cNvSpPr>
              <a:spLocks noChangeArrowheads="1"/>
            </p:cNvSpPr>
            <p:nvPr/>
          </p:nvSpPr>
          <p:spPr bwMode="auto">
            <a:xfrm>
              <a:off x="60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4" name="Rectangle 960"/>
            <p:cNvSpPr>
              <a:spLocks noChangeArrowheads="1"/>
            </p:cNvSpPr>
            <p:nvPr/>
          </p:nvSpPr>
          <p:spPr bwMode="auto">
            <a:xfrm>
              <a:off x="69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5" name="Rectangle 961"/>
            <p:cNvSpPr>
              <a:spLocks noChangeArrowheads="1"/>
            </p:cNvSpPr>
            <p:nvPr/>
          </p:nvSpPr>
          <p:spPr bwMode="auto">
            <a:xfrm>
              <a:off x="7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6" name="Rectangle 962"/>
            <p:cNvSpPr>
              <a:spLocks noChangeArrowheads="1"/>
            </p:cNvSpPr>
            <p:nvPr/>
          </p:nvSpPr>
          <p:spPr bwMode="auto">
            <a:xfrm>
              <a:off x="864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7" name="Rectangle 963"/>
            <p:cNvSpPr>
              <a:spLocks noChangeArrowheads="1"/>
            </p:cNvSpPr>
            <p:nvPr/>
          </p:nvSpPr>
          <p:spPr bwMode="auto">
            <a:xfrm>
              <a:off x="95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8" name="Rectangle 964"/>
            <p:cNvSpPr>
              <a:spLocks noChangeArrowheads="1"/>
            </p:cNvSpPr>
            <p:nvPr/>
          </p:nvSpPr>
          <p:spPr bwMode="auto">
            <a:xfrm>
              <a:off x="103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9" name="Rectangle 965"/>
            <p:cNvSpPr>
              <a:spLocks noChangeArrowheads="1"/>
            </p:cNvSpPr>
            <p:nvPr/>
          </p:nvSpPr>
          <p:spPr bwMode="auto">
            <a:xfrm>
              <a:off x="11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0" name="Rectangle 966"/>
            <p:cNvSpPr>
              <a:spLocks noChangeArrowheads="1"/>
            </p:cNvSpPr>
            <p:nvPr/>
          </p:nvSpPr>
          <p:spPr bwMode="auto">
            <a:xfrm>
              <a:off x="120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1" name="Rectangle 967"/>
            <p:cNvSpPr>
              <a:spLocks noChangeArrowheads="1"/>
            </p:cNvSpPr>
            <p:nvPr/>
          </p:nvSpPr>
          <p:spPr bwMode="auto">
            <a:xfrm>
              <a:off x="129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2" name="Rectangle 968"/>
            <p:cNvSpPr>
              <a:spLocks noChangeArrowheads="1"/>
            </p:cNvSpPr>
            <p:nvPr/>
          </p:nvSpPr>
          <p:spPr bwMode="auto">
            <a:xfrm>
              <a:off x="138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3" name="Rectangle 969"/>
            <p:cNvSpPr>
              <a:spLocks noChangeArrowheads="1"/>
            </p:cNvSpPr>
            <p:nvPr/>
          </p:nvSpPr>
          <p:spPr bwMode="auto">
            <a:xfrm>
              <a:off x="146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4" name="Rectangle 970"/>
            <p:cNvSpPr>
              <a:spLocks noChangeArrowheads="1"/>
            </p:cNvSpPr>
            <p:nvPr/>
          </p:nvSpPr>
          <p:spPr bwMode="auto">
            <a:xfrm>
              <a:off x="155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5" name="Rectangle 971"/>
            <p:cNvSpPr>
              <a:spLocks noChangeArrowheads="1"/>
            </p:cNvSpPr>
            <p:nvPr/>
          </p:nvSpPr>
          <p:spPr bwMode="auto">
            <a:xfrm>
              <a:off x="164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6" name="Rectangle 972"/>
            <p:cNvSpPr>
              <a:spLocks noChangeArrowheads="1"/>
            </p:cNvSpPr>
            <p:nvPr/>
          </p:nvSpPr>
          <p:spPr bwMode="auto">
            <a:xfrm>
              <a:off x="172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7" name="Rectangle 973"/>
            <p:cNvSpPr>
              <a:spLocks noChangeArrowheads="1"/>
            </p:cNvSpPr>
            <p:nvPr/>
          </p:nvSpPr>
          <p:spPr bwMode="auto">
            <a:xfrm>
              <a:off x="181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8" name="Rectangle 974"/>
            <p:cNvSpPr>
              <a:spLocks noChangeArrowheads="1"/>
            </p:cNvSpPr>
            <p:nvPr/>
          </p:nvSpPr>
          <p:spPr bwMode="auto">
            <a:xfrm>
              <a:off x="190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29" name="Rectangle 975"/>
            <p:cNvSpPr>
              <a:spLocks noChangeArrowheads="1"/>
            </p:cNvSpPr>
            <p:nvPr/>
          </p:nvSpPr>
          <p:spPr bwMode="auto">
            <a:xfrm>
              <a:off x="198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0" name="Rectangle 976"/>
            <p:cNvSpPr>
              <a:spLocks noChangeArrowheads="1"/>
            </p:cNvSpPr>
            <p:nvPr/>
          </p:nvSpPr>
          <p:spPr bwMode="auto">
            <a:xfrm>
              <a:off x="207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1" name="Rectangle 977"/>
            <p:cNvSpPr>
              <a:spLocks noChangeArrowheads="1"/>
            </p:cNvSpPr>
            <p:nvPr/>
          </p:nvSpPr>
          <p:spPr bwMode="auto">
            <a:xfrm>
              <a:off x="215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2" name="Rectangle 978"/>
            <p:cNvSpPr>
              <a:spLocks noChangeArrowheads="1"/>
            </p:cNvSpPr>
            <p:nvPr/>
          </p:nvSpPr>
          <p:spPr bwMode="auto">
            <a:xfrm>
              <a:off x="224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3" name="Rectangle 979"/>
            <p:cNvSpPr>
              <a:spLocks noChangeArrowheads="1"/>
            </p:cNvSpPr>
            <p:nvPr/>
          </p:nvSpPr>
          <p:spPr bwMode="auto">
            <a:xfrm>
              <a:off x="233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4" name="Rectangle 980"/>
            <p:cNvSpPr>
              <a:spLocks noChangeArrowheads="1"/>
            </p:cNvSpPr>
            <p:nvPr/>
          </p:nvSpPr>
          <p:spPr bwMode="auto">
            <a:xfrm>
              <a:off x="241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5" name="Rectangle 981"/>
            <p:cNvSpPr>
              <a:spLocks noChangeArrowheads="1"/>
            </p:cNvSpPr>
            <p:nvPr/>
          </p:nvSpPr>
          <p:spPr bwMode="auto">
            <a:xfrm>
              <a:off x="2503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6" name="Rectangle 982"/>
            <p:cNvSpPr>
              <a:spLocks noChangeArrowheads="1"/>
            </p:cNvSpPr>
            <p:nvPr/>
          </p:nvSpPr>
          <p:spPr bwMode="auto">
            <a:xfrm>
              <a:off x="259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7" name="Rectangle 983"/>
            <p:cNvSpPr>
              <a:spLocks noChangeArrowheads="1"/>
            </p:cNvSpPr>
            <p:nvPr/>
          </p:nvSpPr>
          <p:spPr bwMode="auto">
            <a:xfrm>
              <a:off x="267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8" name="Rectangle 984"/>
            <p:cNvSpPr>
              <a:spLocks noChangeArrowheads="1"/>
            </p:cNvSpPr>
            <p:nvPr/>
          </p:nvSpPr>
          <p:spPr bwMode="auto">
            <a:xfrm>
              <a:off x="276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39" name="Rectangle 985"/>
            <p:cNvSpPr>
              <a:spLocks noChangeArrowheads="1"/>
            </p:cNvSpPr>
            <p:nvPr/>
          </p:nvSpPr>
          <p:spPr bwMode="auto">
            <a:xfrm>
              <a:off x="2848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0" name="Rectangle 986"/>
            <p:cNvSpPr>
              <a:spLocks noChangeArrowheads="1"/>
            </p:cNvSpPr>
            <p:nvPr/>
          </p:nvSpPr>
          <p:spPr bwMode="auto">
            <a:xfrm>
              <a:off x="293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1" name="Rectangle 987"/>
            <p:cNvSpPr>
              <a:spLocks noChangeArrowheads="1"/>
            </p:cNvSpPr>
            <p:nvPr/>
          </p:nvSpPr>
          <p:spPr bwMode="auto">
            <a:xfrm>
              <a:off x="302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2" name="Rectangle 988"/>
            <p:cNvSpPr>
              <a:spLocks noChangeArrowheads="1"/>
            </p:cNvSpPr>
            <p:nvPr/>
          </p:nvSpPr>
          <p:spPr bwMode="auto">
            <a:xfrm>
              <a:off x="310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3" name="Rectangle 989"/>
            <p:cNvSpPr>
              <a:spLocks noChangeArrowheads="1"/>
            </p:cNvSpPr>
            <p:nvPr/>
          </p:nvSpPr>
          <p:spPr bwMode="auto">
            <a:xfrm>
              <a:off x="319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4" name="Rectangle 990"/>
            <p:cNvSpPr>
              <a:spLocks noChangeArrowheads="1"/>
            </p:cNvSpPr>
            <p:nvPr/>
          </p:nvSpPr>
          <p:spPr bwMode="auto">
            <a:xfrm>
              <a:off x="328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5" name="Rectangle 991"/>
            <p:cNvSpPr>
              <a:spLocks noChangeArrowheads="1"/>
            </p:cNvSpPr>
            <p:nvPr/>
          </p:nvSpPr>
          <p:spPr bwMode="auto">
            <a:xfrm>
              <a:off x="336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6" name="Rectangle 992"/>
            <p:cNvSpPr>
              <a:spLocks noChangeArrowheads="1"/>
            </p:cNvSpPr>
            <p:nvPr/>
          </p:nvSpPr>
          <p:spPr bwMode="auto">
            <a:xfrm>
              <a:off x="345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7" name="Rectangle 993"/>
            <p:cNvSpPr>
              <a:spLocks noChangeArrowheads="1"/>
            </p:cNvSpPr>
            <p:nvPr/>
          </p:nvSpPr>
          <p:spPr bwMode="auto">
            <a:xfrm>
              <a:off x="353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8" name="Rectangle 994"/>
            <p:cNvSpPr>
              <a:spLocks noChangeArrowheads="1"/>
            </p:cNvSpPr>
            <p:nvPr/>
          </p:nvSpPr>
          <p:spPr bwMode="auto">
            <a:xfrm>
              <a:off x="362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49" name="Rectangle 995"/>
            <p:cNvSpPr>
              <a:spLocks noChangeArrowheads="1"/>
            </p:cNvSpPr>
            <p:nvPr/>
          </p:nvSpPr>
          <p:spPr bwMode="auto">
            <a:xfrm>
              <a:off x="371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0" name="Rectangle 996"/>
            <p:cNvSpPr>
              <a:spLocks noChangeArrowheads="1"/>
            </p:cNvSpPr>
            <p:nvPr/>
          </p:nvSpPr>
          <p:spPr bwMode="auto">
            <a:xfrm>
              <a:off x="379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1" name="Rectangle 997"/>
            <p:cNvSpPr>
              <a:spLocks noChangeArrowheads="1"/>
            </p:cNvSpPr>
            <p:nvPr/>
          </p:nvSpPr>
          <p:spPr bwMode="auto">
            <a:xfrm>
              <a:off x="388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2" name="Rectangle 998"/>
            <p:cNvSpPr>
              <a:spLocks noChangeArrowheads="1"/>
            </p:cNvSpPr>
            <p:nvPr/>
          </p:nvSpPr>
          <p:spPr bwMode="auto">
            <a:xfrm>
              <a:off x="397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3" name="Rectangle 999"/>
            <p:cNvSpPr>
              <a:spLocks noChangeArrowheads="1"/>
            </p:cNvSpPr>
            <p:nvPr/>
          </p:nvSpPr>
          <p:spPr bwMode="auto">
            <a:xfrm>
              <a:off x="405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4" name="Rectangle 1000"/>
            <p:cNvSpPr>
              <a:spLocks noChangeArrowheads="1"/>
            </p:cNvSpPr>
            <p:nvPr/>
          </p:nvSpPr>
          <p:spPr bwMode="auto">
            <a:xfrm>
              <a:off x="414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5" name="Rectangle 1001"/>
            <p:cNvSpPr>
              <a:spLocks noChangeArrowheads="1"/>
            </p:cNvSpPr>
            <p:nvPr/>
          </p:nvSpPr>
          <p:spPr bwMode="auto">
            <a:xfrm>
              <a:off x="422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6" name="Rectangle 1002"/>
            <p:cNvSpPr>
              <a:spLocks noChangeArrowheads="1"/>
            </p:cNvSpPr>
            <p:nvPr/>
          </p:nvSpPr>
          <p:spPr bwMode="auto">
            <a:xfrm>
              <a:off x="431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7" name="Rectangle 1003"/>
            <p:cNvSpPr>
              <a:spLocks noChangeArrowheads="1"/>
            </p:cNvSpPr>
            <p:nvPr/>
          </p:nvSpPr>
          <p:spPr bwMode="auto">
            <a:xfrm>
              <a:off x="440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8" name="Rectangle 1004"/>
            <p:cNvSpPr>
              <a:spLocks noChangeArrowheads="1"/>
            </p:cNvSpPr>
            <p:nvPr/>
          </p:nvSpPr>
          <p:spPr bwMode="auto">
            <a:xfrm>
              <a:off x="4487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59" name="Rectangle 1005"/>
            <p:cNvSpPr>
              <a:spLocks noChangeArrowheads="1"/>
            </p:cNvSpPr>
            <p:nvPr/>
          </p:nvSpPr>
          <p:spPr bwMode="auto">
            <a:xfrm>
              <a:off x="45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0" name="Rectangle 1006"/>
            <p:cNvSpPr>
              <a:spLocks noChangeArrowheads="1"/>
            </p:cNvSpPr>
            <p:nvPr/>
          </p:nvSpPr>
          <p:spPr bwMode="auto">
            <a:xfrm>
              <a:off x="466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1" name="Rectangle 1007"/>
            <p:cNvSpPr>
              <a:spLocks noChangeArrowheads="1"/>
            </p:cNvSpPr>
            <p:nvPr/>
          </p:nvSpPr>
          <p:spPr bwMode="auto">
            <a:xfrm>
              <a:off x="474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2" name="Rectangle 1008"/>
            <p:cNvSpPr>
              <a:spLocks noChangeArrowheads="1"/>
            </p:cNvSpPr>
            <p:nvPr/>
          </p:nvSpPr>
          <p:spPr bwMode="auto">
            <a:xfrm>
              <a:off x="483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3" name="Rectangle 1009"/>
            <p:cNvSpPr>
              <a:spLocks noChangeArrowheads="1"/>
            </p:cNvSpPr>
            <p:nvPr/>
          </p:nvSpPr>
          <p:spPr bwMode="auto">
            <a:xfrm>
              <a:off x="491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4" name="Rectangle 1010"/>
            <p:cNvSpPr>
              <a:spLocks noChangeArrowheads="1"/>
            </p:cNvSpPr>
            <p:nvPr/>
          </p:nvSpPr>
          <p:spPr bwMode="auto">
            <a:xfrm>
              <a:off x="500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5" name="Rectangle 1011"/>
            <p:cNvSpPr>
              <a:spLocks noChangeArrowheads="1"/>
            </p:cNvSpPr>
            <p:nvPr/>
          </p:nvSpPr>
          <p:spPr bwMode="auto">
            <a:xfrm>
              <a:off x="509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6" name="Rectangle 1012"/>
            <p:cNvSpPr>
              <a:spLocks noChangeArrowheads="1"/>
            </p:cNvSpPr>
            <p:nvPr/>
          </p:nvSpPr>
          <p:spPr bwMode="auto">
            <a:xfrm>
              <a:off x="51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7" name="Rectangle 1013"/>
            <p:cNvSpPr>
              <a:spLocks noChangeArrowheads="1"/>
            </p:cNvSpPr>
            <p:nvPr/>
          </p:nvSpPr>
          <p:spPr bwMode="auto">
            <a:xfrm>
              <a:off x="526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8" name="Rectangle 1014"/>
            <p:cNvSpPr>
              <a:spLocks noChangeArrowheads="1"/>
            </p:cNvSpPr>
            <p:nvPr/>
          </p:nvSpPr>
          <p:spPr bwMode="auto">
            <a:xfrm>
              <a:off x="535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69" name="Rectangle 1015"/>
            <p:cNvSpPr>
              <a:spLocks noChangeArrowheads="1"/>
            </p:cNvSpPr>
            <p:nvPr/>
          </p:nvSpPr>
          <p:spPr bwMode="auto">
            <a:xfrm>
              <a:off x="543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0" name="Rectangle 1016"/>
            <p:cNvSpPr>
              <a:spLocks noChangeArrowheads="1"/>
            </p:cNvSpPr>
            <p:nvPr/>
          </p:nvSpPr>
          <p:spPr bwMode="auto">
            <a:xfrm>
              <a:off x="55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1" name="Rectangle 1017"/>
            <p:cNvSpPr>
              <a:spLocks noChangeArrowheads="1"/>
            </p:cNvSpPr>
            <p:nvPr/>
          </p:nvSpPr>
          <p:spPr bwMode="auto">
            <a:xfrm>
              <a:off x="560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2" name="Rectangle 1018"/>
            <p:cNvSpPr>
              <a:spLocks noChangeArrowheads="1"/>
            </p:cNvSpPr>
            <p:nvPr/>
          </p:nvSpPr>
          <p:spPr bwMode="auto">
            <a:xfrm>
              <a:off x="569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3" name="Rectangle 1019"/>
            <p:cNvSpPr>
              <a:spLocks noChangeArrowheads="1"/>
            </p:cNvSpPr>
            <p:nvPr/>
          </p:nvSpPr>
          <p:spPr bwMode="auto">
            <a:xfrm>
              <a:off x="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4" name="Rectangle 1020"/>
            <p:cNvSpPr>
              <a:spLocks noChangeArrowheads="1"/>
            </p:cNvSpPr>
            <p:nvPr/>
          </p:nvSpPr>
          <p:spPr bwMode="auto">
            <a:xfrm>
              <a:off x="8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5" name="Rectangle 1021"/>
            <p:cNvSpPr>
              <a:spLocks noChangeArrowheads="1"/>
            </p:cNvSpPr>
            <p:nvPr/>
          </p:nvSpPr>
          <p:spPr bwMode="auto">
            <a:xfrm>
              <a:off x="1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6" name="Rectangle 1022"/>
            <p:cNvSpPr>
              <a:spLocks noChangeArrowheads="1"/>
            </p:cNvSpPr>
            <p:nvPr/>
          </p:nvSpPr>
          <p:spPr bwMode="auto">
            <a:xfrm>
              <a:off x="26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7" name="Rectangle 1023"/>
            <p:cNvSpPr>
              <a:spLocks noChangeArrowheads="1"/>
            </p:cNvSpPr>
            <p:nvPr/>
          </p:nvSpPr>
          <p:spPr bwMode="auto">
            <a:xfrm>
              <a:off x="34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8" name="Rectangle 0"/>
            <p:cNvSpPr>
              <a:spLocks noChangeArrowheads="1"/>
            </p:cNvSpPr>
            <p:nvPr/>
          </p:nvSpPr>
          <p:spPr bwMode="auto">
            <a:xfrm>
              <a:off x="43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79" name="Rectangle 1"/>
            <p:cNvSpPr>
              <a:spLocks noChangeArrowheads="1"/>
            </p:cNvSpPr>
            <p:nvPr/>
          </p:nvSpPr>
          <p:spPr bwMode="auto">
            <a:xfrm>
              <a:off x="51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0" name="Rectangle 2"/>
            <p:cNvSpPr>
              <a:spLocks noChangeArrowheads="1"/>
            </p:cNvSpPr>
            <p:nvPr/>
          </p:nvSpPr>
          <p:spPr bwMode="auto">
            <a:xfrm>
              <a:off x="60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1" name="Rectangle 3"/>
            <p:cNvSpPr>
              <a:spLocks noChangeArrowheads="1"/>
            </p:cNvSpPr>
            <p:nvPr/>
          </p:nvSpPr>
          <p:spPr bwMode="auto">
            <a:xfrm>
              <a:off x="69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2" name="Rectangle 4"/>
            <p:cNvSpPr>
              <a:spLocks noChangeArrowheads="1"/>
            </p:cNvSpPr>
            <p:nvPr/>
          </p:nvSpPr>
          <p:spPr bwMode="auto">
            <a:xfrm>
              <a:off x="7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3" name="Rectangle 5"/>
            <p:cNvSpPr>
              <a:spLocks noChangeArrowheads="1"/>
            </p:cNvSpPr>
            <p:nvPr/>
          </p:nvSpPr>
          <p:spPr bwMode="auto">
            <a:xfrm>
              <a:off x="864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4" name="Rectangle 6"/>
            <p:cNvSpPr>
              <a:spLocks noChangeArrowheads="1"/>
            </p:cNvSpPr>
            <p:nvPr/>
          </p:nvSpPr>
          <p:spPr bwMode="auto">
            <a:xfrm>
              <a:off x="95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5" name="Rectangle 7"/>
            <p:cNvSpPr>
              <a:spLocks noChangeArrowheads="1"/>
            </p:cNvSpPr>
            <p:nvPr/>
          </p:nvSpPr>
          <p:spPr bwMode="auto">
            <a:xfrm>
              <a:off x="103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6" name="Rectangle 8"/>
            <p:cNvSpPr>
              <a:spLocks noChangeArrowheads="1"/>
            </p:cNvSpPr>
            <p:nvPr/>
          </p:nvSpPr>
          <p:spPr bwMode="auto">
            <a:xfrm>
              <a:off x="11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20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8" name="Rectangle 10"/>
            <p:cNvSpPr>
              <a:spLocks noChangeArrowheads="1"/>
            </p:cNvSpPr>
            <p:nvPr/>
          </p:nvSpPr>
          <p:spPr bwMode="auto">
            <a:xfrm>
              <a:off x="129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89" name="Rectangle 11"/>
            <p:cNvSpPr>
              <a:spLocks noChangeArrowheads="1"/>
            </p:cNvSpPr>
            <p:nvPr/>
          </p:nvSpPr>
          <p:spPr bwMode="auto">
            <a:xfrm>
              <a:off x="138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0" name="Rectangle 12"/>
            <p:cNvSpPr>
              <a:spLocks noChangeArrowheads="1"/>
            </p:cNvSpPr>
            <p:nvPr/>
          </p:nvSpPr>
          <p:spPr bwMode="auto">
            <a:xfrm>
              <a:off x="146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1" name="Rectangle 13"/>
            <p:cNvSpPr>
              <a:spLocks noChangeArrowheads="1"/>
            </p:cNvSpPr>
            <p:nvPr/>
          </p:nvSpPr>
          <p:spPr bwMode="auto">
            <a:xfrm>
              <a:off x="155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2" name="Rectangle 14"/>
            <p:cNvSpPr>
              <a:spLocks noChangeArrowheads="1"/>
            </p:cNvSpPr>
            <p:nvPr/>
          </p:nvSpPr>
          <p:spPr bwMode="auto">
            <a:xfrm>
              <a:off x="164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3" name="Rectangle 15"/>
            <p:cNvSpPr>
              <a:spLocks noChangeArrowheads="1"/>
            </p:cNvSpPr>
            <p:nvPr/>
          </p:nvSpPr>
          <p:spPr bwMode="auto">
            <a:xfrm>
              <a:off x="172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4" name="Rectangle 16"/>
            <p:cNvSpPr>
              <a:spLocks noChangeArrowheads="1"/>
            </p:cNvSpPr>
            <p:nvPr/>
          </p:nvSpPr>
          <p:spPr bwMode="auto">
            <a:xfrm>
              <a:off x="181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5" name="Rectangle 17"/>
            <p:cNvSpPr>
              <a:spLocks noChangeArrowheads="1"/>
            </p:cNvSpPr>
            <p:nvPr/>
          </p:nvSpPr>
          <p:spPr bwMode="auto">
            <a:xfrm>
              <a:off x="190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6" name="Rectangle 18"/>
            <p:cNvSpPr>
              <a:spLocks noChangeArrowheads="1"/>
            </p:cNvSpPr>
            <p:nvPr/>
          </p:nvSpPr>
          <p:spPr bwMode="auto">
            <a:xfrm>
              <a:off x="198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7" name="Rectangle 19"/>
            <p:cNvSpPr>
              <a:spLocks noChangeArrowheads="1"/>
            </p:cNvSpPr>
            <p:nvPr/>
          </p:nvSpPr>
          <p:spPr bwMode="auto">
            <a:xfrm>
              <a:off x="207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8" name="Rectangle 20"/>
            <p:cNvSpPr>
              <a:spLocks noChangeArrowheads="1"/>
            </p:cNvSpPr>
            <p:nvPr/>
          </p:nvSpPr>
          <p:spPr bwMode="auto">
            <a:xfrm>
              <a:off x="215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99" name="Rectangle 21"/>
            <p:cNvSpPr>
              <a:spLocks noChangeArrowheads="1"/>
            </p:cNvSpPr>
            <p:nvPr/>
          </p:nvSpPr>
          <p:spPr bwMode="auto">
            <a:xfrm>
              <a:off x="224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0" name="Rectangle 22"/>
            <p:cNvSpPr>
              <a:spLocks noChangeArrowheads="1"/>
            </p:cNvSpPr>
            <p:nvPr/>
          </p:nvSpPr>
          <p:spPr bwMode="auto">
            <a:xfrm>
              <a:off x="233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1" name="Rectangle 23"/>
            <p:cNvSpPr>
              <a:spLocks noChangeArrowheads="1"/>
            </p:cNvSpPr>
            <p:nvPr/>
          </p:nvSpPr>
          <p:spPr bwMode="auto">
            <a:xfrm>
              <a:off x="241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2" name="Rectangle 24"/>
            <p:cNvSpPr>
              <a:spLocks noChangeArrowheads="1"/>
            </p:cNvSpPr>
            <p:nvPr/>
          </p:nvSpPr>
          <p:spPr bwMode="auto">
            <a:xfrm>
              <a:off x="2503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" name="Rectangle 25"/>
            <p:cNvSpPr>
              <a:spLocks noChangeArrowheads="1"/>
            </p:cNvSpPr>
            <p:nvPr/>
          </p:nvSpPr>
          <p:spPr bwMode="auto">
            <a:xfrm>
              <a:off x="259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" name="Rectangle 26"/>
            <p:cNvSpPr>
              <a:spLocks noChangeArrowheads="1"/>
            </p:cNvSpPr>
            <p:nvPr/>
          </p:nvSpPr>
          <p:spPr bwMode="auto">
            <a:xfrm>
              <a:off x="267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" name="Rectangle 27"/>
            <p:cNvSpPr>
              <a:spLocks noChangeArrowheads="1"/>
            </p:cNvSpPr>
            <p:nvPr/>
          </p:nvSpPr>
          <p:spPr bwMode="auto">
            <a:xfrm>
              <a:off x="276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" name="Rectangle 28"/>
            <p:cNvSpPr>
              <a:spLocks noChangeArrowheads="1"/>
            </p:cNvSpPr>
            <p:nvPr/>
          </p:nvSpPr>
          <p:spPr bwMode="auto">
            <a:xfrm>
              <a:off x="2848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" name="Rectangle 29"/>
            <p:cNvSpPr>
              <a:spLocks noChangeArrowheads="1"/>
            </p:cNvSpPr>
            <p:nvPr/>
          </p:nvSpPr>
          <p:spPr bwMode="auto">
            <a:xfrm>
              <a:off x="293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" name="Rectangle 30"/>
            <p:cNvSpPr>
              <a:spLocks noChangeArrowheads="1"/>
            </p:cNvSpPr>
            <p:nvPr/>
          </p:nvSpPr>
          <p:spPr bwMode="auto">
            <a:xfrm>
              <a:off x="302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" name="Rectangle 31"/>
            <p:cNvSpPr>
              <a:spLocks noChangeArrowheads="1"/>
            </p:cNvSpPr>
            <p:nvPr/>
          </p:nvSpPr>
          <p:spPr bwMode="auto">
            <a:xfrm>
              <a:off x="310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" name="Rectangle 32"/>
            <p:cNvSpPr>
              <a:spLocks noChangeArrowheads="1"/>
            </p:cNvSpPr>
            <p:nvPr/>
          </p:nvSpPr>
          <p:spPr bwMode="auto">
            <a:xfrm>
              <a:off x="319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" name="Rectangle 33"/>
            <p:cNvSpPr>
              <a:spLocks noChangeArrowheads="1"/>
            </p:cNvSpPr>
            <p:nvPr/>
          </p:nvSpPr>
          <p:spPr bwMode="auto">
            <a:xfrm>
              <a:off x="328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" name="Rectangle 34"/>
            <p:cNvSpPr>
              <a:spLocks noChangeArrowheads="1"/>
            </p:cNvSpPr>
            <p:nvPr/>
          </p:nvSpPr>
          <p:spPr bwMode="auto">
            <a:xfrm>
              <a:off x="336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" name="Rectangle 35"/>
            <p:cNvSpPr>
              <a:spLocks noChangeArrowheads="1"/>
            </p:cNvSpPr>
            <p:nvPr/>
          </p:nvSpPr>
          <p:spPr bwMode="auto">
            <a:xfrm>
              <a:off x="345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" name="Rectangle 36"/>
            <p:cNvSpPr>
              <a:spLocks noChangeArrowheads="1"/>
            </p:cNvSpPr>
            <p:nvPr/>
          </p:nvSpPr>
          <p:spPr bwMode="auto">
            <a:xfrm>
              <a:off x="353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" name="Rectangle 37"/>
            <p:cNvSpPr>
              <a:spLocks noChangeArrowheads="1"/>
            </p:cNvSpPr>
            <p:nvPr/>
          </p:nvSpPr>
          <p:spPr bwMode="auto">
            <a:xfrm>
              <a:off x="362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" name="Rectangle 38"/>
            <p:cNvSpPr>
              <a:spLocks noChangeArrowheads="1"/>
            </p:cNvSpPr>
            <p:nvPr/>
          </p:nvSpPr>
          <p:spPr bwMode="auto">
            <a:xfrm>
              <a:off x="371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7" name="Rectangle 39"/>
            <p:cNvSpPr>
              <a:spLocks noChangeArrowheads="1"/>
            </p:cNvSpPr>
            <p:nvPr/>
          </p:nvSpPr>
          <p:spPr bwMode="auto">
            <a:xfrm>
              <a:off x="379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8" name="Rectangle 40"/>
            <p:cNvSpPr>
              <a:spLocks noChangeArrowheads="1"/>
            </p:cNvSpPr>
            <p:nvPr/>
          </p:nvSpPr>
          <p:spPr bwMode="auto">
            <a:xfrm>
              <a:off x="388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9" name="Rectangle 41"/>
            <p:cNvSpPr>
              <a:spLocks noChangeArrowheads="1"/>
            </p:cNvSpPr>
            <p:nvPr/>
          </p:nvSpPr>
          <p:spPr bwMode="auto">
            <a:xfrm>
              <a:off x="397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0" name="Rectangle 42"/>
            <p:cNvSpPr>
              <a:spLocks noChangeArrowheads="1"/>
            </p:cNvSpPr>
            <p:nvPr/>
          </p:nvSpPr>
          <p:spPr bwMode="auto">
            <a:xfrm>
              <a:off x="405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1" name="Rectangle 43"/>
            <p:cNvSpPr>
              <a:spLocks noChangeArrowheads="1"/>
            </p:cNvSpPr>
            <p:nvPr/>
          </p:nvSpPr>
          <p:spPr bwMode="auto">
            <a:xfrm>
              <a:off x="414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2" name="Rectangle 44"/>
            <p:cNvSpPr>
              <a:spLocks noChangeArrowheads="1"/>
            </p:cNvSpPr>
            <p:nvPr/>
          </p:nvSpPr>
          <p:spPr bwMode="auto">
            <a:xfrm>
              <a:off x="422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3" name="Rectangle 45"/>
            <p:cNvSpPr>
              <a:spLocks noChangeArrowheads="1"/>
            </p:cNvSpPr>
            <p:nvPr/>
          </p:nvSpPr>
          <p:spPr bwMode="auto">
            <a:xfrm>
              <a:off x="431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4" name="Rectangle 46"/>
            <p:cNvSpPr>
              <a:spLocks noChangeArrowheads="1"/>
            </p:cNvSpPr>
            <p:nvPr/>
          </p:nvSpPr>
          <p:spPr bwMode="auto">
            <a:xfrm>
              <a:off x="440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5" name="Rectangle 47"/>
            <p:cNvSpPr>
              <a:spLocks noChangeArrowheads="1"/>
            </p:cNvSpPr>
            <p:nvPr/>
          </p:nvSpPr>
          <p:spPr bwMode="auto">
            <a:xfrm>
              <a:off x="4487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6" name="Rectangle 48"/>
            <p:cNvSpPr>
              <a:spLocks noChangeArrowheads="1"/>
            </p:cNvSpPr>
            <p:nvPr/>
          </p:nvSpPr>
          <p:spPr bwMode="auto">
            <a:xfrm>
              <a:off x="45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7" name="Rectangle 49"/>
            <p:cNvSpPr>
              <a:spLocks noChangeArrowheads="1"/>
            </p:cNvSpPr>
            <p:nvPr/>
          </p:nvSpPr>
          <p:spPr bwMode="auto">
            <a:xfrm>
              <a:off x="466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8" name="Rectangle 50"/>
            <p:cNvSpPr>
              <a:spLocks noChangeArrowheads="1"/>
            </p:cNvSpPr>
            <p:nvPr/>
          </p:nvSpPr>
          <p:spPr bwMode="auto">
            <a:xfrm>
              <a:off x="474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29" name="Rectangle 51"/>
            <p:cNvSpPr>
              <a:spLocks noChangeArrowheads="1"/>
            </p:cNvSpPr>
            <p:nvPr/>
          </p:nvSpPr>
          <p:spPr bwMode="auto">
            <a:xfrm>
              <a:off x="483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0" name="Rectangle 52"/>
            <p:cNvSpPr>
              <a:spLocks noChangeArrowheads="1"/>
            </p:cNvSpPr>
            <p:nvPr/>
          </p:nvSpPr>
          <p:spPr bwMode="auto">
            <a:xfrm>
              <a:off x="491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1" name="Rectangle 53"/>
            <p:cNvSpPr>
              <a:spLocks noChangeArrowheads="1"/>
            </p:cNvSpPr>
            <p:nvPr/>
          </p:nvSpPr>
          <p:spPr bwMode="auto">
            <a:xfrm>
              <a:off x="500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2" name="Rectangle 54"/>
            <p:cNvSpPr>
              <a:spLocks noChangeArrowheads="1"/>
            </p:cNvSpPr>
            <p:nvPr/>
          </p:nvSpPr>
          <p:spPr bwMode="auto">
            <a:xfrm>
              <a:off x="509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3" name="Rectangle 55"/>
            <p:cNvSpPr>
              <a:spLocks noChangeArrowheads="1"/>
            </p:cNvSpPr>
            <p:nvPr/>
          </p:nvSpPr>
          <p:spPr bwMode="auto">
            <a:xfrm>
              <a:off x="51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4" name="Rectangle 56"/>
            <p:cNvSpPr>
              <a:spLocks noChangeArrowheads="1"/>
            </p:cNvSpPr>
            <p:nvPr/>
          </p:nvSpPr>
          <p:spPr bwMode="auto">
            <a:xfrm>
              <a:off x="526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5" name="Rectangle 57"/>
            <p:cNvSpPr>
              <a:spLocks noChangeArrowheads="1"/>
            </p:cNvSpPr>
            <p:nvPr/>
          </p:nvSpPr>
          <p:spPr bwMode="auto">
            <a:xfrm>
              <a:off x="535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6" name="Rectangle 58"/>
            <p:cNvSpPr>
              <a:spLocks noChangeArrowheads="1"/>
            </p:cNvSpPr>
            <p:nvPr/>
          </p:nvSpPr>
          <p:spPr bwMode="auto">
            <a:xfrm>
              <a:off x="543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7" name="Rectangle 59"/>
            <p:cNvSpPr>
              <a:spLocks noChangeArrowheads="1"/>
            </p:cNvSpPr>
            <p:nvPr/>
          </p:nvSpPr>
          <p:spPr bwMode="auto">
            <a:xfrm>
              <a:off x="55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8" name="Rectangle 60"/>
            <p:cNvSpPr>
              <a:spLocks noChangeArrowheads="1"/>
            </p:cNvSpPr>
            <p:nvPr/>
          </p:nvSpPr>
          <p:spPr bwMode="auto">
            <a:xfrm>
              <a:off x="560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39" name="Rectangle 61"/>
            <p:cNvSpPr>
              <a:spLocks noChangeArrowheads="1"/>
            </p:cNvSpPr>
            <p:nvPr/>
          </p:nvSpPr>
          <p:spPr bwMode="auto">
            <a:xfrm>
              <a:off x="569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</p:grpSp>
      <p:sp>
        <p:nvSpPr>
          <p:cNvPr id="46143" name="Rectangle 63"/>
          <p:cNvSpPr>
            <a:spLocks noGrp="1" noChangeArrowheads="1"/>
          </p:cNvSpPr>
          <p:nvPr>
            <p:ph type="ctrTitle"/>
          </p:nvPr>
        </p:nvSpPr>
        <p:spPr>
          <a:xfrm>
            <a:off x="914400" y="2438400"/>
            <a:ext cx="10363200" cy="1143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6144" name="Rectangle 6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EC7A7-DAE4-4469-8EEF-F46DE68629E1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DEA1E-9133-4C25-9659-BC72F25B2E47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8BED0-108A-4397-B20B-49C7C7354DE6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8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95252-3ECC-4509-B13A-CDD6B4CFDC0D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4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7DB8A-F15A-490F-8A02-7CDA00495FEF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3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74DF5-35A5-4C2F-9426-9EB5C4A61FCC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11F08-B3BD-4BE0-8836-0AC4E9DC0246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A5306-AACB-4967-80FD-BD2A985E0435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994D9-D62E-46A5-8A7F-A178978FF767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304800"/>
            <a:ext cx="2844800" cy="6096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331200" cy="60960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983C7-332B-48B5-AAED-7F6586A51F3E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2" descr="8 wit_logo_klein_rechtsboven_eng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78349"/>
          <a:stretch>
            <a:fillRect/>
          </a:stretch>
        </p:blipFill>
        <p:spPr bwMode="auto">
          <a:xfrm>
            <a:off x="0" y="188913"/>
            <a:ext cx="1219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11"/>
          <p:cNvGrpSpPr>
            <a:grpSpLocks/>
          </p:cNvGrpSpPr>
          <p:nvPr/>
        </p:nvGrpSpPr>
        <p:grpSpPr bwMode="auto">
          <a:xfrm>
            <a:off x="4233" y="77788"/>
            <a:ext cx="12141200" cy="6710362"/>
            <a:chOff x="2" y="49"/>
            <a:chExt cx="5736" cy="4227"/>
          </a:xfrm>
        </p:grpSpPr>
        <p:sp>
          <p:nvSpPr>
            <p:cNvPr id="6" name="Rectangle 952"/>
            <p:cNvSpPr>
              <a:spLocks noChangeArrowheads="1"/>
            </p:cNvSpPr>
            <p:nvPr/>
          </p:nvSpPr>
          <p:spPr bwMode="auto">
            <a:xfrm>
              <a:off x="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7" name="Rectangle 953"/>
            <p:cNvSpPr>
              <a:spLocks noChangeArrowheads="1"/>
            </p:cNvSpPr>
            <p:nvPr/>
          </p:nvSpPr>
          <p:spPr bwMode="auto">
            <a:xfrm>
              <a:off x="8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8" name="Rectangle 954"/>
            <p:cNvSpPr>
              <a:spLocks noChangeArrowheads="1"/>
            </p:cNvSpPr>
            <p:nvPr/>
          </p:nvSpPr>
          <p:spPr bwMode="auto">
            <a:xfrm>
              <a:off x="1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9" name="Rectangle 955"/>
            <p:cNvSpPr>
              <a:spLocks noChangeArrowheads="1"/>
            </p:cNvSpPr>
            <p:nvPr/>
          </p:nvSpPr>
          <p:spPr bwMode="auto">
            <a:xfrm>
              <a:off x="26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" name="Rectangle 956"/>
            <p:cNvSpPr>
              <a:spLocks noChangeArrowheads="1"/>
            </p:cNvSpPr>
            <p:nvPr/>
          </p:nvSpPr>
          <p:spPr bwMode="auto">
            <a:xfrm>
              <a:off x="34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" name="Rectangle 957"/>
            <p:cNvSpPr>
              <a:spLocks noChangeArrowheads="1"/>
            </p:cNvSpPr>
            <p:nvPr/>
          </p:nvSpPr>
          <p:spPr bwMode="auto">
            <a:xfrm>
              <a:off x="43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2" name="Rectangle 958"/>
            <p:cNvSpPr>
              <a:spLocks noChangeArrowheads="1"/>
            </p:cNvSpPr>
            <p:nvPr/>
          </p:nvSpPr>
          <p:spPr bwMode="auto">
            <a:xfrm>
              <a:off x="51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3" name="Rectangle 959"/>
            <p:cNvSpPr>
              <a:spLocks noChangeArrowheads="1"/>
            </p:cNvSpPr>
            <p:nvPr/>
          </p:nvSpPr>
          <p:spPr bwMode="auto">
            <a:xfrm>
              <a:off x="60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4" name="Rectangle 960"/>
            <p:cNvSpPr>
              <a:spLocks noChangeArrowheads="1"/>
            </p:cNvSpPr>
            <p:nvPr/>
          </p:nvSpPr>
          <p:spPr bwMode="auto">
            <a:xfrm>
              <a:off x="69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5" name="Rectangle 961"/>
            <p:cNvSpPr>
              <a:spLocks noChangeArrowheads="1"/>
            </p:cNvSpPr>
            <p:nvPr/>
          </p:nvSpPr>
          <p:spPr bwMode="auto">
            <a:xfrm>
              <a:off x="7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6" name="Rectangle 962"/>
            <p:cNvSpPr>
              <a:spLocks noChangeArrowheads="1"/>
            </p:cNvSpPr>
            <p:nvPr/>
          </p:nvSpPr>
          <p:spPr bwMode="auto">
            <a:xfrm>
              <a:off x="864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7" name="Rectangle 963"/>
            <p:cNvSpPr>
              <a:spLocks noChangeArrowheads="1"/>
            </p:cNvSpPr>
            <p:nvPr/>
          </p:nvSpPr>
          <p:spPr bwMode="auto">
            <a:xfrm>
              <a:off x="95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8" name="Rectangle 964"/>
            <p:cNvSpPr>
              <a:spLocks noChangeArrowheads="1"/>
            </p:cNvSpPr>
            <p:nvPr/>
          </p:nvSpPr>
          <p:spPr bwMode="auto">
            <a:xfrm>
              <a:off x="103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9" name="Rectangle 965"/>
            <p:cNvSpPr>
              <a:spLocks noChangeArrowheads="1"/>
            </p:cNvSpPr>
            <p:nvPr/>
          </p:nvSpPr>
          <p:spPr bwMode="auto">
            <a:xfrm>
              <a:off x="11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20" name="Rectangle 966"/>
            <p:cNvSpPr>
              <a:spLocks noChangeArrowheads="1"/>
            </p:cNvSpPr>
            <p:nvPr/>
          </p:nvSpPr>
          <p:spPr bwMode="auto">
            <a:xfrm>
              <a:off x="120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21" name="Rectangle 967"/>
            <p:cNvSpPr>
              <a:spLocks noChangeArrowheads="1"/>
            </p:cNvSpPr>
            <p:nvPr/>
          </p:nvSpPr>
          <p:spPr bwMode="auto">
            <a:xfrm>
              <a:off x="129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22" name="Rectangle 968"/>
            <p:cNvSpPr>
              <a:spLocks noChangeArrowheads="1"/>
            </p:cNvSpPr>
            <p:nvPr/>
          </p:nvSpPr>
          <p:spPr bwMode="auto">
            <a:xfrm>
              <a:off x="138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23" name="Rectangle 969"/>
            <p:cNvSpPr>
              <a:spLocks noChangeArrowheads="1"/>
            </p:cNvSpPr>
            <p:nvPr/>
          </p:nvSpPr>
          <p:spPr bwMode="auto">
            <a:xfrm>
              <a:off x="146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24" name="Rectangle 970"/>
            <p:cNvSpPr>
              <a:spLocks noChangeArrowheads="1"/>
            </p:cNvSpPr>
            <p:nvPr/>
          </p:nvSpPr>
          <p:spPr bwMode="auto">
            <a:xfrm>
              <a:off x="155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25" name="Rectangle 971"/>
            <p:cNvSpPr>
              <a:spLocks noChangeArrowheads="1"/>
            </p:cNvSpPr>
            <p:nvPr/>
          </p:nvSpPr>
          <p:spPr bwMode="auto">
            <a:xfrm>
              <a:off x="164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26" name="Rectangle 972"/>
            <p:cNvSpPr>
              <a:spLocks noChangeArrowheads="1"/>
            </p:cNvSpPr>
            <p:nvPr/>
          </p:nvSpPr>
          <p:spPr bwMode="auto">
            <a:xfrm>
              <a:off x="172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27" name="Rectangle 973"/>
            <p:cNvSpPr>
              <a:spLocks noChangeArrowheads="1"/>
            </p:cNvSpPr>
            <p:nvPr/>
          </p:nvSpPr>
          <p:spPr bwMode="auto">
            <a:xfrm>
              <a:off x="181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28" name="Rectangle 974"/>
            <p:cNvSpPr>
              <a:spLocks noChangeArrowheads="1"/>
            </p:cNvSpPr>
            <p:nvPr/>
          </p:nvSpPr>
          <p:spPr bwMode="auto">
            <a:xfrm>
              <a:off x="190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29" name="Rectangle 975"/>
            <p:cNvSpPr>
              <a:spLocks noChangeArrowheads="1"/>
            </p:cNvSpPr>
            <p:nvPr/>
          </p:nvSpPr>
          <p:spPr bwMode="auto">
            <a:xfrm>
              <a:off x="198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30" name="Rectangle 976"/>
            <p:cNvSpPr>
              <a:spLocks noChangeArrowheads="1"/>
            </p:cNvSpPr>
            <p:nvPr/>
          </p:nvSpPr>
          <p:spPr bwMode="auto">
            <a:xfrm>
              <a:off x="207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31" name="Rectangle 977"/>
            <p:cNvSpPr>
              <a:spLocks noChangeArrowheads="1"/>
            </p:cNvSpPr>
            <p:nvPr/>
          </p:nvSpPr>
          <p:spPr bwMode="auto">
            <a:xfrm>
              <a:off x="215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32" name="Rectangle 978"/>
            <p:cNvSpPr>
              <a:spLocks noChangeArrowheads="1"/>
            </p:cNvSpPr>
            <p:nvPr/>
          </p:nvSpPr>
          <p:spPr bwMode="auto">
            <a:xfrm>
              <a:off x="224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33" name="Rectangle 979"/>
            <p:cNvSpPr>
              <a:spLocks noChangeArrowheads="1"/>
            </p:cNvSpPr>
            <p:nvPr/>
          </p:nvSpPr>
          <p:spPr bwMode="auto">
            <a:xfrm>
              <a:off x="233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34" name="Rectangle 980"/>
            <p:cNvSpPr>
              <a:spLocks noChangeArrowheads="1"/>
            </p:cNvSpPr>
            <p:nvPr/>
          </p:nvSpPr>
          <p:spPr bwMode="auto">
            <a:xfrm>
              <a:off x="241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35" name="Rectangle 981"/>
            <p:cNvSpPr>
              <a:spLocks noChangeArrowheads="1"/>
            </p:cNvSpPr>
            <p:nvPr/>
          </p:nvSpPr>
          <p:spPr bwMode="auto">
            <a:xfrm>
              <a:off x="2503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36" name="Rectangle 982"/>
            <p:cNvSpPr>
              <a:spLocks noChangeArrowheads="1"/>
            </p:cNvSpPr>
            <p:nvPr/>
          </p:nvSpPr>
          <p:spPr bwMode="auto">
            <a:xfrm>
              <a:off x="259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37" name="Rectangle 983"/>
            <p:cNvSpPr>
              <a:spLocks noChangeArrowheads="1"/>
            </p:cNvSpPr>
            <p:nvPr/>
          </p:nvSpPr>
          <p:spPr bwMode="auto">
            <a:xfrm>
              <a:off x="267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38" name="Rectangle 984"/>
            <p:cNvSpPr>
              <a:spLocks noChangeArrowheads="1"/>
            </p:cNvSpPr>
            <p:nvPr/>
          </p:nvSpPr>
          <p:spPr bwMode="auto">
            <a:xfrm>
              <a:off x="276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39" name="Rectangle 985"/>
            <p:cNvSpPr>
              <a:spLocks noChangeArrowheads="1"/>
            </p:cNvSpPr>
            <p:nvPr/>
          </p:nvSpPr>
          <p:spPr bwMode="auto">
            <a:xfrm>
              <a:off x="2848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40" name="Rectangle 986"/>
            <p:cNvSpPr>
              <a:spLocks noChangeArrowheads="1"/>
            </p:cNvSpPr>
            <p:nvPr/>
          </p:nvSpPr>
          <p:spPr bwMode="auto">
            <a:xfrm>
              <a:off x="293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41" name="Rectangle 987"/>
            <p:cNvSpPr>
              <a:spLocks noChangeArrowheads="1"/>
            </p:cNvSpPr>
            <p:nvPr/>
          </p:nvSpPr>
          <p:spPr bwMode="auto">
            <a:xfrm>
              <a:off x="302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42" name="Rectangle 988"/>
            <p:cNvSpPr>
              <a:spLocks noChangeArrowheads="1"/>
            </p:cNvSpPr>
            <p:nvPr/>
          </p:nvSpPr>
          <p:spPr bwMode="auto">
            <a:xfrm>
              <a:off x="310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43" name="Rectangle 989"/>
            <p:cNvSpPr>
              <a:spLocks noChangeArrowheads="1"/>
            </p:cNvSpPr>
            <p:nvPr/>
          </p:nvSpPr>
          <p:spPr bwMode="auto">
            <a:xfrm>
              <a:off x="319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44" name="Rectangle 990"/>
            <p:cNvSpPr>
              <a:spLocks noChangeArrowheads="1"/>
            </p:cNvSpPr>
            <p:nvPr/>
          </p:nvSpPr>
          <p:spPr bwMode="auto">
            <a:xfrm>
              <a:off x="328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45" name="Rectangle 991"/>
            <p:cNvSpPr>
              <a:spLocks noChangeArrowheads="1"/>
            </p:cNvSpPr>
            <p:nvPr/>
          </p:nvSpPr>
          <p:spPr bwMode="auto">
            <a:xfrm>
              <a:off x="336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46" name="Rectangle 992"/>
            <p:cNvSpPr>
              <a:spLocks noChangeArrowheads="1"/>
            </p:cNvSpPr>
            <p:nvPr/>
          </p:nvSpPr>
          <p:spPr bwMode="auto">
            <a:xfrm>
              <a:off x="345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47" name="Rectangle 993"/>
            <p:cNvSpPr>
              <a:spLocks noChangeArrowheads="1"/>
            </p:cNvSpPr>
            <p:nvPr/>
          </p:nvSpPr>
          <p:spPr bwMode="auto">
            <a:xfrm>
              <a:off x="353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48" name="Rectangle 994"/>
            <p:cNvSpPr>
              <a:spLocks noChangeArrowheads="1"/>
            </p:cNvSpPr>
            <p:nvPr/>
          </p:nvSpPr>
          <p:spPr bwMode="auto">
            <a:xfrm>
              <a:off x="362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49" name="Rectangle 995"/>
            <p:cNvSpPr>
              <a:spLocks noChangeArrowheads="1"/>
            </p:cNvSpPr>
            <p:nvPr/>
          </p:nvSpPr>
          <p:spPr bwMode="auto">
            <a:xfrm>
              <a:off x="371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50" name="Rectangle 996"/>
            <p:cNvSpPr>
              <a:spLocks noChangeArrowheads="1"/>
            </p:cNvSpPr>
            <p:nvPr/>
          </p:nvSpPr>
          <p:spPr bwMode="auto">
            <a:xfrm>
              <a:off x="379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51" name="Rectangle 997"/>
            <p:cNvSpPr>
              <a:spLocks noChangeArrowheads="1"/>
            </p:cNvSpPr>
            <p:nvPr/>
          </p:nvSpPr>
          <p:spPr bwMode="auto">
            <a:xfrm>
              <a:off x="388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52" name="Rectangle 998"/>
            <p:cNvSpPr>
              <a:spLocks noChangeArrowheads="1"/>
            </p:cNvSpPr>
            <p:nvPr/>
          </p:nvSpPr>
          <p:spPr bwMode="auto">
            <a:xfrm>
              <a:off x="397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53" name="Rectangle 999"/>
            <p:cNvSpPr>
              <a:spLocks noChangeArrowheads="1"/>
            </p:cNvSpPr>
            <p:nvPr/>
          </p:nvSpPr>
          <p:spPr bwMode="auto">
            <a:xfrm>
              <a:off x="405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54" name="Rectangle 1000"/>
            <p:cNvSpPr>
              <a:spLocks noChangeArrowheads="1"/>
            </p:cNvSpPr>
            <p:nvPr/>
          </p:nvSpPr>
          <p:spPr bwMode="auto">
            <a:xfrm>
              <a:off x="414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55" name="Rectangle 1001"/>
            <p:cNvSpPr>
              <a:spLocks noChangeArrowheads="1"/>
            </p:cNvSpPr>
            <p:nvPr/>
          </p:nvSpPr>
          <p:spPr bwMode="auto">
            <a:xfrm>
              <a:off x="422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56" name="Rectangle 1002"/>
            <p:cNvSpPr>
              <a:spLocks noChangeArrowheads="1"/>
            </p:cNvSpPr>
            <p:nvPr/>
          </p:nvSpPr>
          <p:spPr bwMode="auto">
            <a:xfrm>
              <a:off x="431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57" name="Rectangle 1003"/>
            <p:cNvSpPr>
              <a:spLocks noChangeArrowheads="1"/>
            </p:cNvSpPr>
            <p:nvPr/>
          </p:nvSpPr>
          <p:spPr bwMode="auto">
            <a:xfrm>
              <a:off x="440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58" name="Rectangle 1004"/>
            <p:cNvSpPr>
              <a:spLocks noChangeArrowheads="1"/>
            </p:cNvSpPr>
            <p:nvPr/>
          </p:nvSpPr>
          <p:spPr bwMode="auto">
            <a:xfrm>
              <a:off x="4487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59" name="Rectangle 1005"/>
            <p:cNvSpPr>
              <a:spLocks noChangeArrowheads="1"/>
            </p:cNvSpPr>
            <p:nvPr/>
          </p:nvSpPr>
          <p:spPr bwMode="auto">
            <a:xfrm>
              <a:off x="45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60" name="Rectangle 1006"/>
            <p:cNvSpPr>
              <a:spLocks noChangeArrowheads="1"/>
            </p:cNvSpPr>
            <p:nvPr/>
          </p:nvSpPr>
          <p:spPr bwMode="auto">
            <a:xfrm>
              <a:off x="466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61" name="Rectangle 1007"/>
            <p:cNvSpPr>
              <a:spLocks noChangeArrowheads="1"/>
            </p:cNvSpPr>
            <p:nvPr/>
          </p:nvSpPr>
          <p:spPr bwMode="auto">
            <a:xfrm>
              <a:off x="474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62" name="Rectangle 1008"/>
            <p:cNvSpPr>
              <a:spLocks noChangeArrowheads="1"/>
            </p:cNvSpPr>
            <p:nvPr/>
          </p:nvSpPr>
          <p:spPr bwMode="auto">
            <a:xfrm>
              <a:off x="483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63" name="Rectangle 1009"/>
            <p:cNvSpPr>
              <a:spLocks noChangeArrowheads="1"/>
            </p:cNvSpPr>
            <p:nvPr/>
          </p:nvSpPr>
          <p:spPr bwMode="auto">
            <a:xfrm>
              <a:off x="491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64" name="Rectangle 1010"/>
            <p:cNvSpPr>
              <a:spLocks noChangeArrowheads="1"/>
            </p:cNvSpPr>
            <p:nvPr/>
          </p:nvSpPr>
          <p:spPr bwMode="auto">
            <a:xfrm>
              <a:off x="500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65" name="Rectangle 1011"/>
            <p:cNvSpPr>
              <a:spLocks noChangeArrowheads="1"/>
            </p:cNvSpPr>
            <p:nvPr/>
          </p:nvSpPr>
          <p:spPr bwMode="auto">
            <a:xfrm>
              <a:off x="509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66" name="Rectangle 1012"/>
            <p:cNvSpPr>
              <a:spLocks noChangeArrowheads="1"/>
            </p:cNvSpPr>
            <p:nvPr/>
          </p:nvSpPr>
          <p:spPr bwMode="auto">
            <a:xfrm>
              <a:off x="51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67" name="Rectangle 1013"/>
            <p:cNvSpPr>
              <a:spLocks noChangeArrowheads="1"/>
            </p:cNvSpPr>
            <p:nvPr/>
          </p:nvSpPr>
          <p:spPr bwMode="auto">
            <a:xfrm>
              <a:off x="526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68" name="Rectangle 1014"/>
            <p:cNvSpPr>
              <a:spLocks noChangeArrowheads="1"/>
            </p:cNvSpPr>
            <p:nvPr/>
          </p:nvSpPr>
          <p:spPr bwMode="auto">
            <a:xfrm>
              <a:off x="535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69" name="Rectangle 1015"/>
            <p:cNvSpPr>
              <a:spLocks noChangeArrowheads="1"/>
            </p:cNvSpPr>
            <p:nvPr/>
          </p:nvSpPr>
          <p:spPr bwMode="auto">
            <a:xfrm>
              <a:off x="543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70" name="Rectangle 1016"/>
            <p:cNvSpPr>
              <a:spLocks noChangeArrowheads="1"/>
            </p:cNvSpPr>
            <p:nvPr/>
          </p:nvSpPr>
          <p:spPr bwMode="auto">
            <a:xfrm>
              <a:off x="55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71" name="Rectangle 1017"/>
            <p:cNvSpPr>
              <a:spLocks noChangeArrowheads="1"/>
            </p:cNvSpPr>
            <p:nvPr/>
          </p:nvSpPr>
          <p:spPr bwMode="auto">
            <a:xfrm>
              <a:off x="560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72" name="Rectangle 1018"/>
            <p:cNvSpPr>
              <a:spLocks noChangeArrowheads="1"/>
            </p:cNvSpPr>
            <p:nvPr/>
          </p:nvSpPr>
          <p:spPr bwMode="auto">
            <a:xfrm>
              <a:off x="569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73" name="Rectangle 1019"/>
            <p:cNvSpPr>
              <a:spLocks noChangeArrowheads="1"/>
            </p:cNvSpPr>
            <p:nvPr/>
          </p:nvSpPr>
          <p:spPr bwMode="auto">
            <a:xfrm>
              <a:off x="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74" name="Rectangle 1020"/>
            <p:cNvSpPr>
              <a:spLocks noChangeArrowheads="1"/>
            </p:cNvSpPr>
            <p:nvPr/>
          </p:nvSpPr>
          <p:spPr bwMode="auto">
            <a:xfrm>
              <a:off x="8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75" name="Rectangle 1021"/>
            <p:cNvSpPr>
              <a:spLocks noChangeArrowheads="1"/>
            </p:cNvSpPr>
            <p:nvPr/>
          </p:nvSpPr>
          <p:spPr bwMode="auto">
            <a:xfrm>
              <a:off x="1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76" name="Rectangle 1022"/>
            <p:cNvSpPr>
              <a:spLocks noChangeArrowheads="1"/>
            </p:cNvSpPr>
            <p:nvPr/>
          </p:nvSpPr>
          <p:spPr bwMode="auto">
            <a:xfrm>
              <a:off x="26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77" name="Rectangle 1023"/>
            <p:cNvSpPr>
              <a:spLocks noChangeArrowheads="1"/>
            </p:cNvSpPr>
            <p:nvPr/>
          </p:nvSpPr>
          <p:spPr bwMode="auto">
            <a:xfrm>
              <a:off x="34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78" name="Rectangle 0"/>
            <p:cNvSpPr>
              <a:spLocks noChangeArrowheads="1"/>
            </p:cNvSpPr>
            <p:nvPr/>
          </p:nvSpPr>
          <p:spPr bwMode="auto">
            <a:xfrm>
              <a:off x="43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79" name="Rectangle 1"/>
            <p:cNvSpPr>
              <a:spLocks noChangeArrowheads="1"/>
            </p:cNvSpPr>
            <p:nvPr/>
          </p:nvSpPr>
          <p:spPr bwMode="auto">
            <a:xfrm>
              <a:off x="51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80" name="Rectangle 2"/>
            <p:cNvSpPr>
              <a:spLocks noChangeArrowheads="1"/>
            </p:cNvSpPr>
            <p:nvPr/>
          </p:nvSpPr>
          <p:spPr bwMode="auto">
            <a:xfrm>
              <a:off x="60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81" name="Rectangle 3"/>
            <p:cNvSpPr>
              <a:spLocks noChangeArrowheads="1"/>
            </p:cNvSpPr>
            <p:nvPr/>
          </p:nvSpPr>
          <p:spPr bwMode="auto">
            <a:xfrm>
              <a:off x="69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82" name="Rectangle 4"/>
            <p:cNvSpPr>
              <a:spLocks noChangeArrowheads="1"/>
            </p:cNvSpPr>
            <p:nvPr/>
          </p:nvSpPr>
          <p:spPr bwMode="auto">
            <a:xfrm>
              <a:off x="7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83" name="Rectangle 5"/>
            <p:cNvSpPr>
              <a:spLocks noChangeArrowheads="1"/>
            </p:cNvSpPr>
            <p:nvPr/>
          </p:nvSpPr>
          <p:spPr bwMode="auto">
            <a:xfrm>
              <a:off x="864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84" name="Rectangle 6"/>
            <p:cNvSpPr>
              <a:spLocks noChangeArrowheads="1"/>
            </p:cNvSpPr>
            <p:nvPr/>
          </p:nvSpPr>
          <p:spPr bwMode="auto">
            <a:xfrm>
              <a:off x="95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85" name="Rectangle 7"/>
            <p:cNvSpPr>
              <a:spLocks noChangeArrowheads="1"/>
            </p:cNvSpPr>
            <p:nvPr/>
          </p:nvSpPr>
          <p:spPr bwMode="auto">
            <a:xfrm>
              <a:off x="103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86" name="Rectangle 8"/>
            <p:cNvSpPr>
              <a:spLocks noChangeArrowheads="1"/>
            </p:cNvSpPr>
            <p:nvPr/>
          </p:nvSpPr>
          <p:spPr bwMode="auto">
            <a:xfrm>
              <a:off x="11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20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88" name="Rectangle 10"/>
            <p:cNvSpPr>
              <a:spLocks noChangeArrowheads="1"/>
            </p:cNvSpPr>
            <p:nvPr/>
          </p:nvSpPr>
          <p:spPr bwMode="auto">
            <a:xfrm>
              <a:off x="129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89" name="Rectangle 11"/>
            <p:cNvSpPr>
              <a:spLocks noChangeArrowheads="1"/>
            </p:cNvSpPr>
            <p:nvPr/>
          </p:nvSpPr>
          <p:spPr bwMode="auto">
            <a:xfrm>
              <a:off x="138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90" name="Rectangle 12"/>
            <p:cNvSpPr>
              <a:spLocks noChangeArrowheads="1"/>
            </p:cNvSpPr>
            <p:nvPr/>
          </p:nvSpPr>
          <p:spPr bwMode="auto">
            <a:xfrm>
              <a:off x="146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91" name="Rectangle 13"/>
            <p:cNvSpPr>
              <a:spLocks noChangeArrowheads="1"/>
            </p:cNvSpPr>
            <p:nvPr/>
          </p:nvSpPr>
          <p:spPr bwMode="auto">
            <a:xfrm>
              <a:off x="155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92" name="Rectangle 14"/>
            <p:cNvSpPr>
              <a:spLocks noChangeArrowheads="1"/>
            </p:cNvSpPr>
            <p:nvPr/>
          </p:nvSpPr>
          <p:spPr bwMode="auto">
            <a:xfrm>
              <a:off x="164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93" name="Rectangle 15"/>
            <p:cNvSpPr>
              <a:spLocks noChangeArrowheads="1"/>
            </p:cNvSpPr>
            <p:nvPr/>
          </p:nvSpPr>
          <p:spPr bwMode="auto">
            <a:xfrm>
              <a:off x="172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94" name="Rectangle 16"/>
            <p:cNvSpPr>
              <a:spLocks noChangeArrowheads="1"/>
            </p:cNvSpPr>
            <p:nvPr/>
          </p:nvSpPr>
          <p:spPr bwMode="auto">
            <a:xfrm>
              <a:off x="181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95" name="Rectangle 17"/>
            <p:cNvSpPr>
              <a:spLocks noChangeArrowheads="1"/>
            </p:cNvSpPr>
            <p:nvPr/>
          </p:nvSpPr>
          <p:spPr bwMode="auto">
            <a:xfrm>
              <a:off x="190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96" name="Rectangle 18"/>
            <p:cNvSpPr>
              <a:spLocks noChangeArrowheads="1"/>
            </p:cNvSpPr>
            <p:nvPr/>
          </p:nvSpPr>
          <p:spPr bwMode="auto">
            <a:xfrm>
              <a:off x="198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97" name="Rectangle 19"/>
            <p:cNvSpPr>
              <a:spLocks noChangeArrowheads="1"/>
            </p:cNvSpPr>
            <p:nvPr/>
          </p:nvSpPr>
          <p:spPr bwMode="auto">
            <a:xfrm>
              <a:off x="207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98" name="Rectangle 20"/>
            <p:cNvSpPr>
              <a:spLocks noChangeArrowheads="1"/>
            </p:cNvSpPr>
            <p:nvPr/>
          </p:nvSpPr>
          <p:spPr bwMode="auto">
            <a:xfrm>
              <a:off x="215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99" name="Rectangle 21"/>
            <p:cNvSpPr>
              <a:spLocks noChangeArrowheads="1"/>
            </p:cNvSpPr>
            <p:nvPr/>
          </p:nvSpPr>
          <p:spPr bwMode="auto">
            <a:xfrm>
              <a:off x="224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0" name="Rectangle 22"/>
            <p:cNvSpPr>
              <a:spLocks noChangeArrowheads="1"/>
            </p:cNvSpPr>
            <p:nvPr/>
          </p:nvSpPr>
          <p:spPr bwMode="auto">
            <a:xfrm>
              <a:off x="233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1" name="Rectangle 23"/>
            <p:cNvSpPr>
              <a:spLocks noChangeArrowheads="1"/>
            </p:cNvSpPr>
            <p:nvPr/>
          </p:nvSpPr>
          <p:spPr bwMode="auto">
            <a:xfrm>
              <a:off x="241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2" name="Rectangle 24"/>
            <p:cNvSpPr>
              <a:spLocks noChangeArrowheads="1"/>
            </p:cNvSpPr>
            <p:nvPr/>
          </p:nvSpPr>
          <p:spPr bwMode="auto">
            <a:xfrm>
              <a:off x="2503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3" name="Rectangle 25"/>
            <p:cNvSpPr>
              <a:spLocks noChangeArrowheads="1"/>
            </p:cNvSpPr>
            <p:nvPr/>
          </p:nvSpPr>
          <p:spPr bwMode="auto">
            <a:xfrm>
              <a:off x="259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4" name="Rectangle 26"/>
            <p:cNvSpPr>
              <a:spLocks noChangeArrowheads="1"/>
            </p:cNvSpPr>
            <p:nvPr/>
          </p:nvSpPr>
          <p:spPr bwMode="auto">
            <a:xfrm>
              <a:off x="267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5" name="Rectangle 27"/>
            <p:cNvSpPr>
              <a:spLocks noChangeArrowheads="1"/>
            </p:cNvSpPr>
            <p:nvPr/>
          </p:nvSpPr>
          <p:spPr bwMode="auto">
            <a:xfrm>
              <a:off x="276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6" name="Rectangle 28"/>
            <p:cNvSpPr>
              <a:spLocks noChangeArrowheads="1"/>
            </p:cNvSpPr>
            <p:nvPr/>
          </p:nvSpPr>
          <p:spPr bwMode="auto">
            <a:xfrm>
              <a:off x="2848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7" name="Rectangle 29"/>
            <p:cNvSpPr>
              <a:spLocks noChangeArrowheads="1"/>
            </p:cNvSpPr>
            <p:nvPr/>
          </p:nvSpPr>
          <p:spPr bwMode="auto">
            <a:xfrm>
              <a:off x="293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8" name="Rectangle 30"/>
            <p:cNvSpPr>
              <a:spLocks noChangeArrowheads="1"/>
            </p:cNvSpPr>
            <p:nvPr/>
          </p:nvSpPr>
          <p:spPr bwMode="auto">
            <a:xfrm>
              <a:off x="302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9" name="Rectangle 31"/>
            <p:cNvSpPr>
              <a:spLocks noChangeArrowheads="1"/>
            </p:cNvSpPr>
            <p:nvPr/>
          </p:nvSpPr>
          <p:spPr bwMode="auto">
            <a:xfrm>
              <a:off x="310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0" name="Rectangle 32"/>
            <p:cNvSpPr>
              <a:spLocks noChangeArrowheads="1"/>
            </p:cNvSpPr>
            <p:nvPr/>
          </p:nvSpPr>
          <p:spPr bwMode="auto">
            <a:xfrm>
              <a:off x="319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1" name="Rectangle 33"/>
            <p:cNvSpPr>
              <a:spLocks noChangeArrowheads="1"/>
            </p:cNvSpPr>
            <p:nvPr/>
          </p:nvSpPr>
          <p:spPr bwMode="auto">
            <a:xfrm>
              <a:off x="328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2" name="Rectangle 34"/>
            <p:cNvSpPr>
              <a:spLocks noChangeArrowheads="1"/>
            </p:cNvSpPr>
            <p:nvPr/>
          </p:nvSpPr>
          <p:spPr bwMode="auto">
            <a:xfrm>
              <a:off x="336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3" name="Rectangle 35"/>
            <p:cNvSpPr>
              <a:spLocks noChangeArrowheads="1"/>
            </p:cNvSpPr>
            <p:nvPr/>
          </p:nvSpPr>
          <p:spPr bwMode="auto">
            <a:xfrm>
              <a:off x="345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4" name="Rectangle 36"/>
            <p:cNvSpPr>
              <a:spLocks noChangeArrowheads="1"/>
            </p:cNvSpPr>
            <p:nvPr/>
          </p:nvSpPr>
          <p:spPr bwMode="auto">
            <a:xfrm>
              <a:off x="353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5" name="Rectangle 37"/>
            <p:cNvSpPr>
              <a:spLocks noChangeArrowheads="1"/>
            </p:cNvSpPr>
            <p:nvPr/>
          </p:nvSpPr>
          <p:spPr bwMode="auto">
            <a:xfrm>
              <a:off x="362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6" name="Rectangle 38"/>
            <p:cNvSpPr>
              <a:spLocks noChangeArrowheads="1"/>
            </p:cNvSpPr>
            <p:nvPr/>
          </p:nvSpPr>
          <p:spPr bwMode="auto">
            <a:xfrm>
              <a:off x="371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7" name="Rectangle 39"/>
            <p:cNvSpPr>
              <a:spLocks noChangeArrowheads="1"/>
            </p:cNvSpPr>
            <p:nvPr/>
          </p:nvSpPr>
          <p:spPr bwMode="auto">
            <a:xfrm>
              <a:off x="379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8" name="Rectangle 40"/>
            <p:cNvSpPr>
              <a:spLocks noChangeArrowheads="1"/>
            </p:cNvSpPr>
            <p:nvPr/>
          </p:nvSpPr>
          <p:spPr bwMode="auto">
            <a:xfrm>
              <a:off x="388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9" name="Rectangle 41"/>
            <p:cNvSpPr>
              <a:spLocks noChangeArrowheads="1"/>
            </p:cNvSpPr>
            <p:nvPr/>
          </p:nvSpPr>
          <p:spPr bwMode="auto">
            <a:xfrm>
              <a:off x="397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20" name="Rectangle 42"/>
            <p:cNvSpPr>
              <a:spLocks noChangeArrowheads="1"/>
            </p:cNvSpPr>
            <p:nvPr/>
          </p:nvSpPr>
          <p:spPr bwMode="auto">
            <a:xfrm>
              <a:off x="405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21" name="Rectangle 43"/>
            <p:cNvSpPr>
              <a:spLocks noChangeArrowheads="1"/>
            </p:cNvSpPr>
            <p:nvPr/>
          </p:nvSpPr>
          <p:spPr bwMode="auto">
            <a:xfrm>
              <a:off x="414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22" name="Rectangle 44"/>
            <p:cNvSpPr>
              <a:spLocks noChangeArrowheads="1"/>
            </p:cNvSpPr>
            <p:nvPr/>
          </p:nvSpPr>
          <p:spPr bwMode="auto">
            <a:xfrm>
              <a:off x="422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23" name="Rectangle 45"/>
            <p:cNvSpPr>
              <a:spLocks noChangeArrowheads="1"/>
            </p:cNvSpPr>
            <p:nvPr/>
          </p:nvSpPr>
          <p:spPr bwMode="auto">
            <a:xfrm>
              <a:off x="431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24" name="Rectangle 46"/>
            <p:cNvSpPr>
              <a:spLocks noChangeArrowheads="1"/>
            </p:cNvSpPr>
            <p:nvPr/>
          </p:nvSpPr>
          <p:spPr bwMode="auto">
            <a:xfrm>
              <a:off x="440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25" name="Rectangle 47"/>
            <p:cNvSpPr>
              <a:spLocks noChangeArrowheads="1"/>
            </p:cNvSpPr>
            <p:nvPr/>
          </p:nvSpPr>
          <p:spPr bwMode="auto">
            <a:xfrm>
              <a:off x="4487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26" name="Rectangle 48"/>
            <p:cNvSpPr>
              <a:spLocks noChangeArrowheads="1"/>
            </p:cNvSpPr>
            <p:nvPr/>
          </p:nvSpPr>
          <p:spPr bwMode="auto">
            <a:xfrm>
              <a:off x="45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27" name="Rectangle 49"/>
            <p:cNvSpPr>
              <a:spLocks noChangeArrowheads="1"/>
            </p:cNvSpPr>
            <p:nvPr/>
          </p:nvSpPr>
          <p:spPr bwMode="auto">
            <a:xfrm>
              <a:off x="466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28" name="Rectangle 50"/>
            <p:cNvSpPr>
              <a:spLocks noChangeArrowheads="1"/>
            </p:cNvSpPr>
            <p:nvPr/>
          </p:nvSpPr>
          <p:spPr bwMode="auto">
            <a:xfrm>
              <a:off x="474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29" name="Rectangle 51"/>
            <p:cNvSpPr>
              <a:spLocks noChangeArrowheads="1"/>
            </p:cNvSpPr>
            <p:nvPr/>
          </p:nvSpPr>
          <p:spPr bwMode="auto">
            <a:xfrm>
              <a:off x="483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30" name="Rectangle 52"/>
            <p:cNvSpPr>
              <a:spLocks noChangeArrowheads="1"/>
            </p:cNvSpPr>
            <p:nvPr/>
          </p:nvSpPr>
          <p:spPr bwMode="auto">
            <a:xfrm>
              <a:off x="491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31" name="Rectangle 53"/>
            <p:cNvSpPr>
              <a:spLocks noChangeArrowheads="1"/>
            </p:cNvSpPr>
            <p:nvPr/>
          </p:nvSpPr>
          <p:spPr bwMode="auto">
            <a:xfrm>
              <a:off x="500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32" name="Rectangle 54"/>
            <p:cNvSpPr>
              <a:spLocks noChangeArrowheads="1"/>
            </p:cNvSpPr>
            <p:nvPr/>
          </p:nvSpPr>
          <p:spPr bwMode="auto">
            <a:xfrm>
              <a:off x="509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33" name="Rectangle 55"/>
            <p:cNvSpPr>
              <a:spLocks noChangeArrowheads="1"/>
            </p:cNvSpPr>
            <p:nvPr/>
          </p:nvSpPr>
          <p:spPr bwMode="auto">
            <a:xfrm>
              <a:off x="51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34" name="Rectangle 56"/>
            <p:cNvSpPr>
              <a:spLocks noChangeArrowheads="1"/>
            </p:cNvSpPr>
            <p:nvPr/>
          </p:nvSpPr>
          <p:spPr bwMode="auto">
            <a:xfrm>
              <a:off x="526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35" name="Rectangle 57"/>
            <p:cNvSpPr>
              <a:spLocks noChangeArrowheads="1"/>
            </p:cNvSpPr>
            <p:nvPr/>
          </p:nvSpPr>
          <p:spPr bwMode="auto">
            <a:xfrm>
              <a:off x="535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36" name="Rectangle 58"/>
            <p:cNvSpPr>
              <a:spLocks noChangeArrowheads="1"/>
            </p:cNvSpPr>
            <p:nvPr/>
          </p:nvSpPr>
          <p:spPr bwMode="auto">
            <a:xfrm>
              <a:off x="543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37" name="Rectangle 59"/>
            <p:cNvSpPr>
              <a:spLocks noChangeArrowheads="1"/>
            </p:cNvSpPr>
            <p:nvPr/>
          </p:nvSpPr>
          <p:spPr bwMode="auto">
            <a:xfrm>
              <a:off x="55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38" name="Rectangle 60"/>
            <p:cNvSpPr>
              <a:spLocks noChangeArrowheads="1"/>
            </p:cNvSpPr>
            <p:nvPr/>
          </p:nvSpPr>
          <p:spPr bwMode="auto">
            <a:xfrm>
              <a:off x="560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39" name="Rectangle 61"/>
            <p:cNvSpPr>
              <a:spLocks noChangeArrowheads="1"/>
            </p:cNvSpPr>
            <p:nvPr/>
          </p:nvSpPr>
          <p:spPr bwMode="auto">
            <a:xfrm>
              <a:off x="569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</p:grpSp>
      <p:sp>
        <p:nvSpPr>
          <p:cNvPr id="46143" name="Rectangle 63"/>
          <p:cNvSpPr>
            <a:spLocks noGrp="1" noChangeArrowheads="1"/>
          </p:cNvSpPr>
          <p:nvPr>
            <p:ph type="ctrTitle"/>
          </p:nvPr>
        </p:nvSpPr>
        <p:spPr>
          <a:xfrm>
            <a:off x="914400" y="2438400"/>
            <a:ext cx="10363200" cy="1143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6144" name="Rectangle 6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EC7A7-DAE4-4469-8EEF-F46DE68629E1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DEA1E-9133-4C25-9659-BC72F25B2E47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8BED0-108A-4397-B20B-49C7C7354DE6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8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95252-3ECC-4509-B13A-CDD6B4CFDC0D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4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7DB8A-F15A-490F-8A02-7CDA00495FEF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3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74DF5-35A5-4C2F-9426-9EB5C4A61FCC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11F08-B3BD-4BE0-8836-0AC4E9DC0246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A5306-AACB-4967-80FD-BD2A985E0435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994D9-D62E-46A5-8A7F-A178978FF767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304800"/>
            <a:ext cx="2844800" cy="6096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331200" cy="60960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983C7-332B-48B5-AAED-7F6586A51F3E}" type="slidenum">
              <a:rPr lang="en-US" altLang="en-US">
                <a:solidFill>
                  <a:srgbClr val="0C2074"/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10C39-8FC0-469E-90A6-E9F233695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120FF-C400-4400-B4D5-1192894156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2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Rectangle 505"/>
          <p:cNvSpPr>
            <a:spLocks noGrp="1" noChangeArrowheads="1"/>
          </p:cNvSpPr>
          <p:nvPr>
            <p:ph type="dt" sz="half" idx="2"/>
          </p:nvPr>
        </p:nvSpPr>
        <p:spPr bwMode="hidden">
          <a:xfrm>
            <a:off x="9855200" y="6400800"/>
            <a:ext cx="20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chemeClr val="bg1"/>
                </a:solidFill>
                <a:latin typeface="Helvetica Neue Regulier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C2074"/>
              </a:solidFill>
            </a:endParaRPr>
          </a:p>
        </p:txBody>
      </p:sp>
      <p:sp>
        <p:nvSpPr>
          <p:cNvPr id="1530" name="Rectangle 506"/>
          <p:cNvSpPr>
            <a:spLocks noGrp="1" noChangeArrowheads="1"/>
          </p:cNvSpPr>
          <p:nvPr>
            <p:ph type="sldNum" sz="quarter" idx="4"/>
          </p:nvPr>
        </p:nvSpPr>
        <p:spPr bwMode="hidden">
          <a:xfrm>
            <a:off x="8636000" y="6400800"/>
            <a:ext cx="162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chemeClr val="bg1"/>
                </a:solidFill>
                <a:latin typeface="Helvetica Neue Regulier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1190F8-43A8-41EB-8089-7EC3991193DB}" type="slidenum">
              <a:rPr lang="en-US" altLang="en-US" smtClean="0">
                <a:solidFill>
                  <a:srgbClr val="0C20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en-US" dirty="0">
              <a:solidFill>
                <a:srgbClr val="0C2074"/>
              </a:solidFill>
            </a:endParaRPr>
          </a:p>
        </p:txBody>
      </p:sp>
      <p:sp>
        <p:nvSpPr>
          <p:cNvPr id="1028" name="Rectangle 507"/>
          <p:cNvSpPr>
            <a:spLocks noChangeArrowheads="1"/>
          </p:cNvSpPr>
          <p:nvPr/>
        </p:nvSpPr>
        <p:spPr bwMode="hidden">
          <a:xfrm>
            <a:off x="406400" y="6400800"/>
            <a:ext cx="863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i="0" dirty="0">
              <a:solidFill>
                <a:srgbClr val="FFFFFF"/>
              </a:solidFill>
              <a:latin typeface="Helvetica Neue Regulier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2" y="304800"/>
            <a:ext cx="84412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dirty="0" smtClean="0"/>
              <a:t>Klik om de stijl te bewerken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219200"/>
            <a:ext cx="1137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dirty="0" smtClean="0"/>
              <a:t>Klik om de modelstijlen te bewerken</a:t>
            </a:r>
          </a:p>
          <a:p>
            <a:pPr lvl="1"/>
            <a:r>
              <a:rPr lang="nl-NL" altLang="en-US" dirty="0" smtClean="0"/>
              <a:t>Tweede niveau</a:t>
            </a:r>
          </a:p>
          <a:p>
            <a:pPr lvl="2"/>
            <a:r>
              <a:rPr lang="nl-NL" altLang="en-US" dirty="0" smtClean="0"/>
              <a:t>Derde niveau</a:t>
            </a:r>
          </a:p>
          <a:p>
            <a:pPr lvl="3"/>
            <a:r>
              <a:rPr lang="nl-NL" altLang="en-US" dirty="0" smtClean="0"/>
              <a:t>Vierde niveau</a:t>
            </a:r>
          </a:p>
          <a:p>
            <a:pPr lvl="4"/>
            <a:r>
              <a:rPr lang="nl-NL" altLang="en-US" dirty="0" smtClean="0"/>
              <a:t>Vijfde niveau</a:t>
            </a:r>
          </a:p>
        </p:txBody>
      </p:sp>
      <p:pic>
        <p:nvPicPr>
          <p:cNvPr id="1031" name="Picture 282" descr="1 Dia_donkerblauw_logo_standaard_Engels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0" t="1894" b="87216"/>
          <a:stretch>
            <a:fillRect/>
          </a:stretch>
        </p:blipFill>
        <p:spPr bwMode="auto">
          <a:xfrm>
            <a:off x="9010652" y="307975"/>
            <a:ext cx="31665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2" name="Group 211"/>
          <p:cNvGrpSpPr>
            <a:grpSpLocks/>
          </p:cNvGrpSpPr>
          <p:nvPr/>
        </p:nvGrpSpPr>
        <p:grpSpPr bwMode="auto">
          <a:xfrm>
            <a:off x="4233" y="77788"/>
            <a:ext cx="12141200" cy="6710362"/>
            <a:chOff x="2" y="49"/>
            <a:chExt cx="5736" cy="4227"/>
          </a:xfrm>
        </p:grpSpPr>
        <p:sp>
          <p:nvSpPr>
            <p:cNvPr id="1033" name="Rectangle 952"/>
            <p:cNvSpPr>
              <a:spLocks noChangeArrowheads="1"/>
            </p:cNvSpPr>
            <p:nvPr/>
          </p:nvSpPr>
          <p:spPr bwMode="hidden">
            <a:xfrm>
              <a:off x="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4" name="Rectangle 953"/>
            <p:cNvSpPr>
              <a:spLocks noChangeArrowheads="1"/>
            </p:cNvSpPr>
            <p:nvPr/>
          </p:nvSpPr>
          <p:spPr bwMode="hidden">
            <a:xfrm>
              <a:off x="8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5" name="Rectangle 954"/>
            <p:cNvSpPr>
              <a:spLocks noChangeArrowheads="1"/>
            </p:cNvSpPr>
            <p:nvPr/>
          </p:nvSpPr>
          <p:spPr bwMode="hidden">
            <a:xfrm>
              <a:off x="1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6" name="Rectangle 955"/>
            <p:cNvSpPr>
              <a:spLocks noChangeArrowheads="1"/>
            </p:cNvSpPr>
            <p:nvPr/>
          </p:nvSpPr>
          <p:spPr bwMode="hidden">
            <a:xfrm>
              <a:off x="26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7" name="Rectangle 956"/>
            <p:cNvSpPr>
              <a:spLocks noChangeArrowheads="1"/>
            </p:cNvSpPr>
            <p:nvPr/>
          </p:nvSpPr>
          <p:spPr bwMode="hidden">
            <a:xfrm>
              <a:off x="34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8" name="Rectangle 957"/>
            <p:cNvSpPr>
              <a:spLocks noChangeArrowheads="1"/>
            </p:cNvSpPr>
            <p:nvPr/>
          </p:nvSpPr>
          <p:spPr bwMode="hidden">
            <a:xfrm>
              <a:off x="43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9" name="Rectangle 958"/>
            <p:cNvSpPr>
              <a:spLocks noChangeArrowheads="1"/>
            </p:cNvSpPr>
            <p:nvPr/>
          </p:nvSpPr>
          <p:spPr bwMode="hidden">
            <a:xfrm>
              <a:off x="51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0" name="Rectangle 959"/>
            <p:cNvSpPr>
              <a:spLocks noChangeArrowheads="1"/>
            </p:cNvSpPr>
            <p:nvPr/>
          </p:nvSpPr>
          <p:spPr bwMode="hidden">
            <a:xfrm>
              <a:off x="60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1" name="Rectangle 960"/>
            <p:cNvSpPr>
              <a:spLocks noChangeArrowheads="1"/>
            </p:cNvSpPr>
            <p:nvPr/>
          </p:nvSpPr>
          <p:spPr bwMode="hidden">
            <a:xfrm>
              <a:off x="69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2" name="Rectangle 961"/>
            <p:cNvSpPr>
              <a:spLocks noChangeArrowheads="1"/>
            </p:cNvSpPr>
            <p:nvPr/>
          </p:nvSpPr>
          <p:spPr bwMode="hidden">
            <a:xfrm>
              <a:off x="7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3" name="Rectangle 962"/>
            <p:cNvSpPr>
              <a:spLocks noChangeArrowheads="1"/>
            </p:cNvSpPr>
            <p:nvPr/>
          </p:nvSpPr>
          <p:spPr bwMode="hidden">
            <a:xfrm>
              <a:off x="864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4" name="Rectangle 963"/>
            <p:cNvSpPr>
              <a:spLocks noChangeArrowheads="1"/>
            </p:cNvSpPr>
            <p:nvPr/>
          </p:nvSpPr>
          <p:spPr bwMode="hidden">
            <a:xfrm>
              <a:off x="95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5" name="Rectangle 964"/>
            <p:cNvSpPr>
              <a:spLocks noChangeArrowheads="1"/>
            </p:cNvSpPr>
            <p:nvPr/>
          </p:nvSpPr>
          <p:spPr bwMode="hidden">
            <a:xfrm>
              <a:off x="103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6" name="Rectangle 965"/>
            <p:cNvSpPr>
              <a:spLocks noChangeArrowheads="1"/>
            </p:cNvSpPr>
            <p:nvPr/>
          </p:nvSpPr>
          <p:spPr bwMode="hidden">
            <a:xfrm>
              <a:off x="11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7" name="Rectangle 966"/>
            <p:cNvSpPr>
              <a:spLocks noChangeArrowheads="1"/>
            </p:cNvSpPr>
            <p:nvPr/>
          </p:nvSpPr>
          <p:spPr bwMode="hidden">
            <a:xfrm>
              <a:off x="120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8" name="Rectangle 967"/>
            <p:cNvSpPr>
              <a:spLocks noChangeArrowheads="1"/>
            </p:cNvSpPr>
            <p:nvPr/>
          </p:nvSpPr>
          <p:spPr bwMode="hidden">
            <a:xfrm>
              <a:off x="129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9" name="Rectangle 968"/>
            <p:cNvSpPr>
              <a:spLocks noChangeArrowheads="1"/>
            </p:cNvSpPr>
            <p:nvPr/>
          </p:nvSpPr>
          <p:spPr bwMode="hidden">
            <a:xfrm>
              <a:off x="138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0" name="Rectangle 969"/>
            <p:cNvSpPr>
              <a:spLocks noChangeArrowheads="1"/>
            </p:cNvSpPr>
            <p:nvPr/>
          </p:nvSpPr>
          <p:spPr bwMode="hidden">
            <a:xfrm>
              <a:off x="146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1" name="Rectangle 970"/>
            <p:cNvSpPr>
              <a:spLocks noChangeArrowheads="1"/>
            </p:cNvSpPr>
            <p:nvPr/>
          </p:nvSpPr>
          <p:spPr bwMode="hidden">
            <a:xfrm>
              <a:off x="155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2" name="Rectangle 971"/>
            <p:cNvSpPr>
              <a:spLocks noChangeArrowheads="1"/>
            </p:cNvSpPr>
            <p:nvPr/>
          </p:nvSpPr>
          <p:spPr bwMode="hidden">
            <a:xfrm>
              <a:off x="164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3" name="Rectangle 972"/>
            <p:cNvSpPr>
              <a:spLocks noChangeArrowheads="1"/>
            </p:cNvSpPr>
            <p:nvPr/>
          </p:nvSpPr>
          <p:spPr bwMode="hidden">
            <a:xfrm>
              <a:off x="172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4" name="Rectangle 973"/>
            <p:cNvSpPr>
              <a:spLocks noChangeArrowheads="1"/>
            </p:cNvSpPr>
            <p:nvPr/>
          </p:nvSpPr>
          <p:spPr bwMode="hidden">
            <a:xfrm>
              <a:off x="181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5" name="Rectangle 974"/>
            <p:cNvSpPr>
              <a:spLocks noChangeArrowheads="1"/>
            </p:cNvSpPr>
            <p:nvPr/>
          </p:nvSpPr>
          <p:spPr bwMode="hidden">
            <a:xfrm>
              <a:off x="190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6" name="Rectangle 975"/>
            <p:cNvSpPr>
              <a:spLocks noChangeArrowheads="1"/>
            </p:cNvSpPr>
            <p:nvPr/>
          </p:nvSpPr>
          <p:spPr bwMode="hidden">
            <a:xfrm>
              <a:off x="198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7" name="Rectangle 976"/>
            <p:cNvSpPr>
              <a:spLocks noChangeArrowheads="1"/>
            </p:cNvSpPr>
            <p:nvPr/>
          </p:nvSpPr>
          <p:spPr bwMode="hidden">
            <a:xfrm>
              <a:off x="207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8" name="Rectangle 977"/>
            <p:cNvSpPr>
              <a:spLocks noChangeArrowheads="1"/>
            </p:cNvSpPr>
            <p:nvPr/>
          </p:nvSpPr>
          <p:spPr bwMode="hidden">
            <a:xfrm>
              <a:off x="215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9" name="Rectangle 978"/>
            <p:cNvSpPr>
              <a:spLocks noChangeArrowheads="1"/>
            </p:cNvSpPr>
            <p:nvPr/>
          </p:nvSpPr>
          <p:spPr bwMode="hidden">
            <a:xfrm>
              <a:off x="224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0" name="Rectangle 979"/>
            <p:cNvSpPr>
              <a:spLocks noChangeArrowheads="1"/>
            </p:cNvSpPr>
            <p:nvPr/>
          </p:nvSpPr>
          <p:spPr bwMode="hidden">
            <a:xfrm>
              <a:off x="233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1" name="Rectangle 980"/>
            <p:cNvSpPr>
              <a:spLocks noChangeArrowheads="1"/>
            </p:cNvSpPr>
            <p:nvPr/>
          </p:nvSpPr>
          <p:spPr bwMode="hidden">
            <a:xfrm>
              <a:off x="241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2" name="Rectangle 981"/>
            <p:cNvSpPr>
              <a:spLocks noChangeArrowheads="1"/>
            </p:cNvSpPr>
            <p:nvPr/>
          </p:nvSpPr>
          <p:spPr bwMode="hidden">
            <a:xfrm>
              <a:off x="2503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3" name="Rectangle 982"/>
            <p:cNvSpPr>
              <a:spLocks noChangeArrowheads="1"/>
            </p:cNvSpPr>
            <p:nvPr/>
          </p:nvSpPr>
          <p:spPr bwMode="hidden">
            <a:xfrm>
              <a:off x="259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4" name="Rectangle 983"/>
            <p:cNvSpPr>
              <a:spLocks noChangeArrowheads="1"/>
            </p:cNvSpPr>
            <p:nvPr/>
          </p:nvSpPr>
          <p:spPr bwMode="hidden">
            <a:xfrm>
              <a:off x="267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5" name="Rectangle 984"/>
            <p:cNvSpPr>
              <a:spLocks noChangeArrowheads="1"/>
            </p:cNvSpPr>
            <p:nvPr/>
          </p:nvSpPr>
          <p:spPr bwMode="hidden">
            <a:xfrm>
              <a:off x="276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6" name="Rectangle 985"/>
            <p:cNvSpPr>
              <a:spLocks noChangeArrowheads="1"/>
            </p:cNvSpPr>
            <p:nvPr/>
          </p:nvSpPr>
          <p:spPr bwMode="hidden">
            <a:xfrm>
              <a:off x="2848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7" name="Rectangle 986"/>
            <p:cNvSpPr>
              <a:spLocks noChangeArrowheads="1"/>
            </p:cNvSpPr>
            <p:nvPr/>
          </p:nvSpPr>
          <p:spPr bwMode="hidden">
            <a:xfrm>
              <a:off x="293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8" name="Rectangle 987"/>
            <p:cNvSpPr>
              <a:spLocks noChangeArrowheads="1"/>
            </p:cNvSpPr>
            <p:nvPr/>
          </p:nvSpPr>
          <p:spPr bwMode="hidden">
            <a:xfrm>
              <a:off x="302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9" name="Rectangle 988"/>
            <p:cNvSpPr>
              <a:spLocks noChangeArrowheads="1"/>
            </p:cNvSpPr>
            <p:nvPr/>
          </p:nvSpPr>
          <p:spPr bwMode="hidden">
            <a:xfrm>
              <a:off x="310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0" name="Rectangle 989"/>
            <p:cNvSpPr>
              <a:spLocks noChangeArrowheads="1"/>
            </p:cNvSpPr>
            <p:nvPr/>
          </p:nvSpPr>
          <p:spPr bwMode="hidden">
            <a:xfrm>
              <a:off x="319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1" name="Rectangle 990"/>
            <p:cNvSpPr>
              <a:spLocks noChangeArrowheads="1"/>
            </p:cNvSpPr>
            <p:nvPr/>
          </p:nvSpPr>
          <p:spPr bwMode="hidden">
            <a:xfrm>
              <a:off x="328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2" name="Rectangle 991"/>
            <p:cNvSpPr>
              <a:spLocks noChangeArrowheads="1"/>
            </p:cNvSpPr>
            <p:nvPr/>
          </p:nvSpPr>
          <p:spPr bwMode="hidden">
            <a:xfrm>
              <a:off x="336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3" name="Rectangle 992"/>
            <p:cNvSpPr>
              <a:spLocks noChangeArrowheads="1"/>
            </p:cNvSpPr>
            <p:nvPr/>
          </p:nvSpPr>
          <p:spPr bwMode="hidden">
            <a:xfrm>
              <a:off x="345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4" name="Rectangle 993"/>
            <p:cNvSpPr>
              <a:spLocks noChangeArrowheads="1"/>
            </p:cNvSpPr>
            <p:nvPr/>
          </p:nvSpPr>
          <p:spPr bwMode="hidden">
            <a:xfrm>
              <a:off x="353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5" name="Rectangle 994"/>
            <p:cNvSpPr>
              <a:spLocks noChangeArrowheads="1"/>
            </p:cNvSpPr>
            <p:nvPr/>
          </p:nvSpPr>
          <p:spPr bwMode="hidden">
            <a:xfrm>
              <a:off x="362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6" name="Rectangle 995"/>
            <p:cNvSpPr>
              <a:spLocks noChangeArrowheads="1"/>
            </p:cNvSpPr>
            <p:nvPr/>
          </p:nvSpPr>
          <p:spPr bwMode="hidden">
            <a:xfrm>
              <a:off x="371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7" name="Rectangle 996"/>
            <p:cNvSpPr>
              <a:spLocks noChangeArrowheads="1"/>
            </p:cNvSpPr>
            <p:nvPr/>
          </p:nvSpPr>
          <p:spPr bwMode="hidden">
            <a:xfrm>
              <a:off x="379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8" name="Rectangle 997"/>
            <p:cNvSpPr>
              <a:spLocks noChangeArrowheads="1"/>
            </p:cNvSpPr>
            <p:nvPr/>
          </p:nvSpPr>
          <p:spPr bwMode="hidden">
            <a:xfrm>
              <a:off x="388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9" name="Rectangle 998"/>
            <p:cNvSpPr>
              <a:spLocks noChangeArrowheads="1"/>
            </p:cNvSpPr>
            <p:nvPr/>
          </p:nvSpPr>
          <p:spPr bwMode="hidden">
            <a:xfrm>
              <a:off x="397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0" name="Rectangle 999"/>
            <p:cNvSpPr>
              <a:spLocks noChangeArrowheads="1"/>
            </p:cNvSpPr>
            <p:nvPr/>
          </p:nvSpPr>
          <p:spPr bwMode="hidden">
            <a:xfrm>
              <a:off x="405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1" name="Rectangle 1000"/>
            <p:cNvSpPr>
              <a:spLocks noChangeArrowheads="1"/>
            </p:cNvSpPr>
            <p:nvPr/>
          </p:nvSpPr>
          <p:spPr bwMode="hidden">
            <a:xfrm>
              <a:off x="414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2" name="Rectangle 1001"/>
            <p:cNvSpPr>
              <a:spLocks noChangeArrowheads="1"/>
            </p:cNvSpPr>
            <p:nvPr/>
          </p:nvSpPr>
          <p:spPr bwMode="hidden">
            <a:xfrm>
              <a:off x="422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3" name="Rectangle 1002"/>
            <p:cNvSpPr>
              <a:spLocks noChangeArrowheads="1"/>
            </p:cNvSpPr>
            <p:nvPr/>
          </p:nvSpPr>
          <p:spPr bwMode="hidden">
            <a:xfrm>
              <a:off x="431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4" name="Rectangle 1003"/>
            <p:cNvSpPr>
              <a:spLocks noChangeArrowheads="1"/>
            </p:cNvSpPr>
            <p:nvPr/>
          </p:nvSpPr>
          <p:spPr bwMode="hidden">
            <a:xfrm>
              <a:off x="440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5" name="Rectangle 1004"/>
            <p:cNvSpPr>
              <a:spLocks noChangeArrowheads="1"/>
            </p:cNvSpPr>
            <p:nvPr/>
          </p:nvSpPr>
          <p:spPr bwMode="hidden">
            <a:xfrm>
              <a:off x="4487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6" name="Rectangle 1005"/>
            <p:cNvSpPr>
              <a:spLocks noChangeArrowheads="1"/>
            </p:cNvSpPr>
            <p:nvPr/>
          </p:nvSpPr>
          <p:spPr bwMode="hidden">
            <a:xfrm>
              <a:off x="45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7" name="Rectangle 1006"/>
            <p:cNvSpPr>
              <a:spLocks noChangeArrowheads="1"/>
            </p:cNvSpPr>
            <p:nvPr/>
          </p:nvSpPr>
          <p:spPr bwMode="hidden">
            <a:xfrm>
              <a:off x="466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8" name="Rectangle 1007"/>
            <p:cNvSpPr>
              <a:spLocks noChangeArrowheads="1"/>
            </p:cNvSpPr>
            <p:nvPr/>
          </p:nvSpPr>
          <p:spPr bwMode="hidden">
            <a:xfrm>
              <a:off x="474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9" name="Rectangle 1008"/>
            <p:cNvSpPr>
              <a:spLocks noChangeArrowheads="1"/>
            </p:cNvSpPr>
            <p:nvPr/>
          </p:nvSpPr>
          <p:spPr bwMode="hidden">
            <a:xfrm>
              <a:off x="483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0" name="Rectangle 1009"/>
            <p:cNvSpPr>
              <a:spLocks noChangeArrowheads="1"/>
            </p:cNvSpPr>
            <p:nvPr/>
          </p:nvSpPr>
          <p:spPr bwMode="hidden">
            <a:xfrm>
              <a:off x="491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1" name="Rectangle 1010"/>
            <p:cNvSpPr>
              <a:spLocks noChangeArrowheads="1"/>
            </p:cNvSpPr>
            <p:nvPr/>
          </p:nvSpPr>
          <p:spPr bwMode="hidden">
            <a:xfrm>
              <a:off x="500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2" name="Rectangle 1011"/>
            <p:cNvSpPr>
              <a:spLocks noChangeArrowheads="1"/>
            </p:cNvSpPr>
            <p:nvPr/>
          </p:nvSpPr>
          <p:spPr bwMode="hidden">
            <a:xfrm>
              <a:off x="509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3" name="Rectangle 1012"/>
            <p:cNvSpPr>
              <a:spLocks noChangeArrowheads="1"/>
            </p:cNvSpPr>
            <p:nvPr/>
          </p:nvSpPr>
          <p:spPr bwMode="hidden">
            <a:xfrm>
              <a:off x="51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4" name="Rectangle 1013"/>
            <p:cNvSpPr>
              <a:spLocks noChangeArrowheads="1"/>
            </p:cNvSpPr>
            <p:nvPr/>
          </p:nvSpPr>
          <p:spPr bwMode="hidden">
            <a:xfrm>
              <a:off x="526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5" name="Rectangle 1014"/>
            <p:cNvSpPr>
              <a:spLocks noChangeArrowheads="1"/>
            </p:cNvSpPr>
            <p:nvPr/>
          </p:nvSpPr>
          <p:spPr bwMode="hidden">
            <a:xfrm>
              <a:off x="535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6" name="Rectangle 1015"/>
            <p:cNvSpPr>
              <a:spLocks noChangeArrowheads="1"/>
            </p:cNvSpPr>
            <p:nvPr/>
          </p:nvSpPr>
          <p:spPr bwMode="hidden">
            <a:xfrm>
              <a:off x="543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7" name="Rectangle 1016"/>
            <p:cNvSpPr>
              <a:spLocks noChangeArrowheads="1"/>
            </p:cNvSpPr>
            <p:nvPr/>
          </p:nvSpPr>
          <p:spPr bwMode="hidden">
            <a:xfrm>
              <a:off x="55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8" name="Rectangle 1017"/>
            <p:cNvSpPr>
              <a:spLocks noChangeArrowheads="1"/>
            </p:cNvSpPr>
            <p:nvPr/>
          </p:nvSpPr>
          <p:spPr bwMode="hidden">
            <a:xfrm>
              <a:off x="560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9" name="Rectangle 1018"/>
            <p:cNvSpPr>
              <a:spLocks noChangeArrowheads="1"/>
            </p:cNvSpPr>
            <p:nvPr/>
          </p:nvSpPr>
          <p:spPr bwMode="hidden">
            <a:xfrm>
              <a:off x="569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0" name="Rectangle 1019"/>
            <p:cNvSpPr>
              <a:spLocks noChangeArrowheads="1"/>
            </p:cNvSpPr>
            <p:nvPr/>
          </p:nvSpPr>
          <p:spPr bwMode="hidden">
            <a:xfrm>
              <a:off x="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1" name="Rectangle 1020"/>
            <p:cNvSpPr>
              <a:spLocks noChangeArrowheads="1"/>
            </p:cNvSpPr>
            <p:nvPr/>
          </p:nvSpPr>
          <p:spPr bwMode="hidden">
            <a:xfrm>
              <a:off x="8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2" name="Rectangle 1021"/>
            <p:cNvSpPr>
              <a:spLocks noChangeArrowheads="1"/>
            </p:cNvSpPr>
            <p:nvPr/>
          </p:nvSpPr>
          <p:spPr bwMode="hidden">
            <a:xfrm>
              <a:off x="1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3" name="Rectangle 1022"/>
            <p:cNvSpPr>
              <a:spLocks noChangeArrowheads="1"/>
            </p:cNvSpPr>
            <p:nvPr/>
          </p:nvSpPr>
          <p:spPr bwMode="hidden">
            <a:xfrm>
              <a:off x="26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4" name="Rectangle 1023"/>
            <p:cNvSpPr>
              <a:spLocks noChangeArrowheads="1"/>
            </p:cNvSpPr>
            <p:nvPr/>
          </p:nvSpPr>
          <p:spPr bwMode="hidden">
            <a:xfrm>
              <a:off x="34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5" name="Rectangle 0"/>
            <p:cNvSpPr>
              <a:spLocks noChangeArrowheads="1"/>
            </p:cNvSpPr>
            <p:nvPr/>
          </p:nvSpPr>
          <p:spPr bwMode="hidden">
            <a:xfrm>
              <a:off x="43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6" name="Rectangle 1"/>
            <p:cNvSpPr>
              <a:spLocks noChangeArrowheads="1"/>
            </p:cNvSpPr>
            <p:nvPr/>
          </p:nvSpPr>
          <p:spPr bwMode="hidden">
            <a:xfrm>
              <a:off x="51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7" name="Rectangle 2"/>
            <p:cNvSpPr>
              <a:spLocks noChangeArrowheads="1"/>
            </p:cNvSpPr>
            <p:nvPr/>
          </p:nvSpPr>
          <p:spPr bwMode="hidden">
            <a:xfrm>
              <a:off x="60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8" name="Rectangle 3"/>
            <p:cNvSpPr>
              <a:spLocks noChangeArrowheads="1"/>
            </p:cNvSpPr>
            <p:nvPr/>
          </p:nvSpPr>
          <p:spPr bwMode="hidden">
            <a:xfrm>
              <a:off x="69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9" name="Rectangle 4"/>
            <p:cNvSpPr>
              <a:spLocks noChangeArrowheads="1"/>
            </p:cNvSpPr>
            <p:nvPr/>
          </p:nvSpPr>
          <p:spPr bwMode="hidden">
            <a:xfrm>
              <a:off x="7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0" name="Rectangle 5"/>
            <p:cNvSpPr>
              <a:spLocks noChangeArrowheads="1"/>
            </p:cNvSpPr>
            <p:nvPr/>
          </p:nvSpPr>
          <p:spPr bwMode="hidden">
            <a:xfrm>
              <a:off x="864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1" name="Rectangle 6"/>
            <p:cNvSpPr>
              <a:spLocks noChangeArrowheads="1"/>
            </p:cNvSpPr>
            <p:nvPr/>
          </p:nvSpPr>
          <p:spPr bwMode="hidden">
            <a:xfrm>
              <a:off x="95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2" name="Rectangle 7"/>
            <p:cNvSpPr>
              <a:spLocks noChangeArrowheads="1"/>
            </p:cNvSpPr>
            <p:nvPr/>
          </p:nvSpPr>
          <p:spPr bwMode="hidden">
            <a:xfrm>
              <a:off x="103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3" name="Rectangle 8"/>
            <p:cNvSpPr>
              <a:spLocks noChangeArrowheads="1"/>
            </p:cNvSpPr>
            <p:nvPr/>
          </p:nvSpPr>
          <p:spPr bwMode="hidden">
            <a:xfrm>
              <a:off x="11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4" name="Rectangle 9"/>
            <p:cNvSpPr>
              <a:spLocks noChangeArrowheads="1"/>
            </p:cNvSpPr>
            <p:nvPr/>
          </p:nvSpPr>
          <p:spPr bwMode="hidden">
            <a:xfrm>
              <a:off x="120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5" name="Rectangle 10"/>
            <p:cNvSpPr>
              <a:spLocks noChangeArrowheads="1"/>
            </p:cNvSpPr>
            <p:nvPr/>
          </p:nvSpPr>
          <p:spPr bwMode="hidden">
            <a:xfrm>
              <a:off x="129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6" name="Rectangle 11"/>
            <p:cNvSpPr>
              <a:spLocks noChangeArrowheads="1"/>
            </p:cNvSpPr>
            <p:nvPr/>
          </p:nvSpPr>
          <p:spPr bwMode="hidden">
            <a:xfrm>
              <a:off x="138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7" name="Rectangle 12"/>
            <p:cNvSpPr>
              <a:spLocks noChangeArrowheads="1"/>
            </p:cNvSpPr>
            <p:nvPr/>
          </p:nvSpPr>
          <p:spPr bwMode="hidden">
            <a:xfrm>
              <a:off x="146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8" name="Rectangle 13"/>
            <p:cNvSpPr>
              <a:spLocks noChangeArrowheads="1"/>
            </p:cNvSpPr>
            <p:nvPr/>
          </p:nvSpPr>
          <p:spPr bwMode="hidden">
            <a:xfrm>
              <a:off x="155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9" name="Rectangle 14"/>
            <p:cNvSpPr>
              <a:spLocks noChangeArrowheads="1"/>
            </p:cNvSpPr>
            <p:nvPr/>
          </p:nvSpPr>
          <p:spPr bwMode="hidden">
            <a:xfrm>
              <a:off x="164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0" name="Rectangle 15"/>
            <p:cNvSpPr>
              <a:spLocks noChangeArrowheads="1"/>
            </p:cNvSpPr>
            <p:nvPr/>
          </p:nvSpPr>
          <p:spPr bwMode="hidden">
            <a:xfrm>
              <a:off x="172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1" name="Rectangle 16"/>
            <p:cNvSpPr>
              <a:spLocks noChangeArrowheads="1"/>
            </p:cNvSpPr>
            <p:nvPr/>
          </p:nvSpPr>
          <p:spPr bwMode="hidden">
            <a:xfrm>
              <a:off x="181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2" name="Rectangle 17"/>
            <p:cNvSpPr>
              <a:spLocks noChangeArrowheads="1"/>
            </p:cNvSpPr>
            <p:nvPr/>
          </p:nvSpPr>
          <p:spPr bwMode="hidden">
            <a:xfrm>
              <a:off x="190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3" name="Rectangle 18"/>
            <p:cNvSpPr>
              <a:spLocks noChangeArrowheads="1"/>
            </p:cNvSpPr>
            <p:nvPr/>
          </p:nvSpPr>
          <p:spPr bwMode="hidden">
            <a:xfrm>
              <a:off x="198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4" name="Rectangle 19"/>
            <p:cNvSpPr>
              <a:spLocks noChangeArrowheads="1"/>
            </p:cNvSpPr>
            <p:nvPr/>
          </p:nvSpPr>
          <p:spPr bwMode="hidden">
            <a:xfrm>
              <a:off x="207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5" name="Rectangle 20"/>
            <p:cNvSpPr>
              <a:spLocks noChangeArrowheads="1"/>
            </p:cNvSpPr>
            <p:nvPr/>
          </p:nvSpPr>
          <p:spPr bwMode="hidden">
            <a:xfrm>
              <a:off x="215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6" name="Rectangle 21"/>
            <p:cNvSpPr>
              <a:spLocks noChangeArrowheads="1"/>
            </p:cNvSpPr>
            <p:nvPr/>
          </p:nvSpPr>
          <p:spPr bwMode="hidden">
            <a:xfrm>
              <a:off x="224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7" name="Rectangle 22"/>
            <p:cNvSpPr>
              <a:spLocks noChangeArrowheads="1"/>
            </p:cNvSpPr>
            <p:nvPr/>
          </p:nvSpPr>
          <p:spPr bwMode="hidden">
            <a:xfrm>
              <a:off x="233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8" name="Rectangle 23"/>
            <p:cNvSpPr>
              <a:spLocks noChangeArrowheads="1"/>
            </p:cNvSpPr>
            <p:nvPr/>
          </p:nvSpPr>
          <p:spPr bwMode="hidden">
            <a:xfrm>
              <a:off x="241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9" name="Rectangle 24"/>
            <p:cNvSpPr>
              <a:spLocks noChangeArrowheads="1"/>
            </p:cNvSpPr>
            <p:nvPr/>
          </p:nvSpPr>
          <p:spPr bwMode="hidden">
            <a:xfrm>
              <a:off x="2503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0" name="Rectangle 25"/>
            <p:cNvSpPr>
              <a:spLocks noChangeArrowheads="1"/>
            </p:cNvSpPr>
            <p:nvPr/>
          </p:nvSpPr>
          <p:spPr bwMode="hidden">
            <a:xfrm>
              <a:off x="259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1" name="Rectangle 26"/>
            <p:cNvSpPr>
              <a:spLocks noChangeArrowheads="1"/>
            </p:cNvSpPr>
            <p:nvPr/>
          </p:nvSpPr>
          <p:spPr bwMode="hidden">
            <a:xfrm>
              <a:off x="267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2" name="Rectangle 27"/>
            <p:cNvSpPr>
              <a:spLocks noChangeArrowheads="1"/>
            </p:cNvSpPr>
            <p:nvPr/>
          </p:nvSpPr>
          <p:spPr bwMode="hidden">
            <a:xfrm>
              <a:off x="276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3" name="Rectangle 28"/>
            <p:cNvSpPr>
              <a:spLocks noChangeArrowheads="1"/>
            </p:cNvSpPr>
            <p:nvPr/>
          </p:nvSpPr>
          <p:spPr bwMode="hidden">
            <a:xfrm>
              <a:off x="2848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4" name="Rectangle 29"/>
            <p:cNvSpPr>
              <a:spLocks noChangeArrowheads="1"/>
            </p:cNvSpPr>
            <p:nvPr/>
          </p:nvSpPr>
          <p:spPr bwMode="hidden">
            <a:xfrm>
              <a:off x="293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5" name="Rectangle 30"/>
            <p:cNvSpPr>
              <a:spLocks noChangeArrowheads="1"/>
            </p:cNvSpPr>
            <p:nvPr/>
          </p:nvSpPr>
          <p:spPr bwMode="hidden">
            <a:xfrm>
              <a:off x="302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6" name="Rectangle 31"/>
            <p:cNvSpPr>
              <a:spLocks noChangeArrowheads="1"/>
            </p:cNvSpPr>
            <p:nvPr/>
          </p:nvSpPr>
          <p:spPr bwMode="hidden">
            <a:xfrm>
              <a:off x="310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7" name="Rectangle 32"/>
            <p:cNvSpPr>
              <a:spLocks noChangeArrowheads="1"/>
            </p:cNvSpPr>
            <p:nvPr/>
          </p:nvSpPr>
          <p:spPr bwMode="hidden">
            <a:xfrm>
              <a:off x="319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8" name="Rectangle 33"/>
            <p:cNvSpPr>
              <a:spLocks noChangeArrowheads="1"/>
            </p:cNvSpPr>
            <p:nvPr/>
          </p:nvSpPr>
          <p:spPr bwMode="hidden">
            <a:xfrm>
              <a:off x="328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9" name="Rectangle 34"/>
            <p:cNvSpPr>
              <a:spLocks noChangeArrowheads="1"/>
            </p:cNvSpPr>
            <p:nvPr/>
          </p:nvSpPr>
          <p:spPr bwMode="hidden">
            <a:xfrm>
              <a:off x="336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0" name="Rectangle 35"/>
            <p:cNvSpPr>
              <a:spLocks noChangeArrowheads="1"/>
            </p:cNvSpPr>
            <p:nvPr/>
          </p:nvSpPr>
          <p:spPr bwMode="hidden">
            <a:xfrm>
              <a:off x="345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1" name="Rectangle 36"/>
            <p:cNvSpPr>
              <a:spLocks noChangeArrowheads="1"/>
            </p:cNvSpPr>
            <p:nvPr/>
          </p:nvSpPr>
          <p:spPr bwMode="hidden">
            <a:xfrm>
              <a:off x="353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2" name="Rectangle 37"/>
            <p:cNvSpPr>
              <a:spLocks noChangeArrowheads="1"/>
            </p:cNvSpPr>
            <p:nvPr/>
          </p:nvSpPr>
          <p:spPr bwMode="hidden">
            <a:xfrm>
              <a:off x="362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3" name="Rectangle 38"/>
            <p:cNvSpPr>
              <a:spLocks noChangeArrowheads="1"/>
            </p:cNvSpPr>
            <p:nvPr/>
          </p:nvSpPr>
          <p:spPr bwMode="hidden">
            <a:xfrm>
              <a:off x="371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4" name="Rectangle 39"/>
            <p:cNvSpPr>
              <a:spLocks noChangeArrowheads="1"/>
            </p:cNvSpPr>
            <p:nvPr/>
          </p:nvSpPr>
          <p:spPr bwMode="hidden">
            <a:xfrm>
              <a:off x="379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5" name="Rectangle 40"/>
            <p:cNvSpPr>
              <a:spLocks noChangeArrowheads="1"/>
            </p:cNvSpPr>
            <p:nvPr/>
          </p:nvSpPr>
          <p:spPr bwMode="hidden">
            <a:xfrm>
              <a:off x="388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6" name="Rectangle 41"/>
            <p:cNvSpPr>
              <a:spLocks noChangeArrowheads="1"/>
            </p:cNvSpPr>
            <p:nvPr/>
          </p:nvSpPr>
          <p:spPr bwMode="hidden">
            <a:xfrm>
              <a:off x="397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7" name="Rectangle 42"/>
            <p:cNvSpPr>
              <a:spLocks noChangeArrowheads="1"/>
            </p:cNvSpPr>
            <p:nvPr/>
          </p:nvSpPr>
          <p:spPr bwMode="hidden">
            <a:xfrm>
              <a:off x="405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8" name="Rectangle 43"/>
            <p:cNvSpPr>
              <a:spLocks noChangeArrowheads="1"/>
            </p:cNvSpPr>
            <p:nvPr/>
          </p:nvSpPr>
          <p:spPr bwMode="hidden">
            <a:xfrm>
              <a:off x="414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9" name="Rectangle 44"/>
            <p:cNvSpPr>
              <a:spLocks noChangeArrowheads="1"/>
            </p:cNvSpPr>
            <p:nvPr/>
          </p:nvSpPr>
          <p:spPr bwMode="hidden">
            <a:xfrm>
              <a:off x="422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0" name="Rectangle 45"/>
            <p:cNvSpPr>
              <a:spLocks noChangeArrowheads="1"/>
            </p:cNvSpPr>
            <p:nvPr/>
          </p:nvSpPr>
          <p:spPr bwMode="hidden">
            <a:xfrm>
              <a:off x="431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1" name="Rectangle 46"/>
            <p:cNvSpPr>
              <a:spLocks noChangeArrowheads="1"/>
            </p:cNvSpPr>
            <p:nvPr/>
          </p:nvSpPr>
          <p:spPr bwMode="hidden">
            <a:xfrm>
              <a:off x="440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2" name="Rectangle 47"/>
            <p:cNvSpPr>
              <a:spLocks noChangeArrowheads="1"/>
            </p:cNvSpPr>
            <p:nvPr/>
          </p:nvSpPr>
          <p:spPr bwMode="hidden">
            <a:xfrm>
              <a:off x="4487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3" name="Rectangle 48"/>
            <p:cNvSpPr>
              <a:spLocks noChangeArrowheads="1"/>
            </p:cNvSpPr>
            <p:nvPr/>
          </p:nvSpPr>
          <p:spPr bwMode="hidden">
            <a:xfrm>
              <a:off x="45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4" name="Rectangle 49"/>
            <p:cNvSpPr>
              <a:spLocks noChangeArrowheads="1"/>
            </p:cNvSpPr>
            <p:nvPr/>
          </p:nvSpPr>
          <p:spPr bwMode="hidden">
            <a:xfrm>
              <a:off x="466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5" name="Rectangle 50"/>
            <p:cNvSpPr>
              <a:spLocks noChangeArrowheads="1"/>
            </p:cNvSpPr>
            <p:nvPr/>
          </p:nvSpPr>
          <p:spPr bwMode="hidden">
            <a:xfrm>
              <a:off x="474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6" name="Rectangle 51"/>
            <p:cNvSpPr>
              <a:spLocks noChangeArrowheads="1"/>
            </p:cNvSpPr>
            <p:nvPr/>
          </p:nvSpPr>
          <p:spPr bwMode="hidden">
            <a:xfrm>
              <a:off x="483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7" name="Rectangle 52"/>
            <p:cNvSpPr>
              <a:spLocks noChangeArrowheads="1"/>
            </p:cNvSpPr>
            <p:nvPr/>
          </p:nvSpPr>
          <p:spPr bwMode="hidden">
            <a:xfrm>
              <a:off x="491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8" name="Rectangle 53"/>
            <p:cNvSpPr>
              <a:spLocks noChangeArrowheads="1"/>
            </p:cNvSpPr>
            <p:nvPr/>
          </p:nvSpPr>
          <p:spPr bwMode="hidden">
            <a:xfrm>
              <a:off x="500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9" name="Rectangle 54"/>
            <p:cNvSpPr>
              <a:spLocks noChangeArrowheads="1"/>
            </p:cNvSpPr>
            <p:nvPr/>
          </p:nvSpPr>
          <p:spPr bwMode="hidden">
            <a:xfrm>
              <a:off x="509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0" name="Rectangle 55"/>
            <p:cNvSpPr>
              <a:spLocks noChangeArrowheads="1"/>
            </p:cNvSpPr>
            <p:nvPr/>
          </p:nvSpPr>
          <p:spPr bwMode="hidden">
            <a:xfrm>
              <a:off x="51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1" name="Rectangle 56"/>
            <p:cNvSpPr>
              <a:spLocks noChangeArrowheads="1"/>
            </p:cNvSpPr>
            <p:nvPr/>
          </p:nvSpPr>
          <p:spPr bwMode="hidden">
            <a:xfrm>
              <a:off x="526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2" name="Rectangle 57"/>
            <p:cNvSpPr>
              <a:spLocks noChangeArrowheads="1"/>
            </p:cNvSpPr>
            <p:nvPr/>
          </p:nvSpPr>
          <p:spPr bwMode="hidden">
            <a:xfrm>
              <a:off x="535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3" name="Rectangle 58"/>
            <p:cNvSpPr>
              <a:spLocks noChangeArrowheads="1"/>
            </p:cNvSpPr>
            <p:nvPr/>
          </p:nvSpPr>
          <p:spPr bwMode="hidden">
            <a:xfrm>
              <a:off x="543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4" name="Rectangle 59"/>
            <p:cNvSpPr>
              <a:spLocks noChangeArrowheads="1"/>
            </p:cNvSpPr>
            <p:nvPr/>
          </p:nvSpPr>
          <p:spPr bwMode="hidden">
            <a:xfrm>
              <a:off x="55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5" name="Rectangle 60"/>
            <p:cNvSpPr>
              <a:spLocks noChangeArrowheads="1"/>
            </p:cNvSpPr>
            <p:nvPr/>
          </p:nvSpPr>
          <p:spPr bwMode="hidden">
            <a:xfrm>
              <a:off x="560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6" name="Rectangle 61"/>
            <p:cNvSpPr>
              <a:spLocks noChangeArrowheads="1"/>
            </p:cNvSpPr>
            <p:nvPr/>
          </p:nvSpPr>
          <p:spPr bwMode="hidden">
            <a:xfrm>
              <a:off x="569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1320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0" i="0">
          <a:solidFill>
            <a:schemeClr val="bg1"/>
          </a:solidFill>
          <a:latin typeface="Helvetica Neue Regulier" charset="0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82568" indent="-28256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0" i="0">
          <a:solidFill>
            <a:schemeClr val="bg1"/>
          </a:solidFill>
          <a:latin typeface="Helvetica Neue Regulier" charset="0"/>
          <a:ea typeface="MS PGothic" pitchFamily="34" charset="-128"/>
          <a:cs typeface="+mn-cs"/>
        </a:defRPr>
      </a:lvl1pPr>
      <a:lvl2pPr marL="765156" indent="-19049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0" i="0">
          <a:solidFill>
            <a:schemeClr val="bg1"/>
          </a:solidFill>
          <a:latin typeface="Helvetica Neue Regulier" charset="0"/>
          <a:ea typeface="MS PGothic" pitchFamily="34" charset="-128"/>
        </a:defRPr>
      </a:lvl2pPr>
      <a:lvl3pPr marL="1139797" indent="-184146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0" i="0">
          <a:solidFill>
            <a:schemeClr val="bg1"/>
          </a:solidFill>
          <a:latin typeface="Helvetica Neue Regulier" charset="0"/>
          <a:ea typeface="MS PGothic" pitchFamily="34" charset="-128"/>
        </a:defRPr>
      </a:lvl3pPr>
      <a:lvl4pPr marL="1519201" indent="-184146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0" i="0">
          <a:solidFill>
            <a:schemeClr val="bg1"/>
          </a:solidFill>
          <a:latin typeface="Helvetica Neue Regulier" charset="0"/>
          <a:ea typeface="MS PGothic" pitchFamily="34" charset="-128"/>
        </a:defRPr>
      </a:lvl4pPr>
      <a:lvl5pPr marL="1909715" indent="-19525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0" i="0">
          <a:solidFill>
            <a:schemeClr val="bg1"/>
          </a:solidFill>
          <a:latin typeface="Helvetica Neue Regulier" charset="0"/>
          <a:ea typeface="MS PGothic" pitchFamily="34" charset="-128"/>
        </a:defRPr>
      </a:lvl5pPr>
      <a:lvl6pPr marL="2366903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824092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281281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738469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Rectangle 505"/>
          <p:cNvSpPr>
            <a:spLocks noGrp="1" noChangeArrowheads="1"/>
          </p:cNvSpPr>
          <p:nvPr>
            <p:ph type="dt" sz="half" idx="2"/>
          </p:nvPr>
        </p:nvSpPr>
        <p:spPr bwMode="hidden">
          <a:xfrm>
            <a:off x="9855200" y="6400800"/>
            <a:ext cx="20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chemeClr val="bg1"/>
                </a:solidFill>
                <a:latin typeface="Helvetica Neue Regulier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C2074"/>
              </a:solidFill>
            </a:endParaRPr>
          </a:p>
        </p:txBody>
      </p:sp>
      <p:sp>
        <p:nvSpPr>
          <p:cNvPr id="1530" name="Rectangle 506"/>
          <p:cNvSpPr>
            <a:spLocks noGrp="1" noChangeArrowheads="1"/>
          </p:cNvSpPr>
          <p:nvPr>
            <p:ph type="sldNum" sz="quarter" idx="4"/>
          </p:nvPr>
        </p:nvSpPr>
        <p:spPr bwMode="hidden">
          <a:xfrm>
            <a:off x="8636000" y="6400800"/>
            <a:ext cx="162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chemeClr val="bg1"/>
                </a:solidFill>
                <a:latin typeface="Helvetica Neue Regulier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DC408A-1227-473E-BA35-4D9F67FB3A25}" type="slidenum">
              <a:rPr lang="en-US" altLang="en-US" smtClean="0">
                <a:solidFill>
                  <a:srgbClr val="0C20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en-US" dirty="0">
              <a:solidFill>
                <a:srgbClr val="0C2074"/>
              </a:solidFill>
            </a:endParaRPr>
          </a:p>
        </p:txBody>
      </p:sp>
      <p:sp>
        <p:nvSpPr>
          <p:cNvPr id="1028" name="Rectangle 507"/>
          <p:cNvSpPr>
            <a:spLocks noChangeArrowheads="1"/>
          </p:cNvSpPr>
          <p:nvPr/>
        </p:nvSpPr>
        <p:spPr bwMode="hidden">
          <a:xfrm>
            <a:off x="406400" y="6400800"/>
            <a:ext cx="863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i="0" dirty="0">
              <a:solidFill>
                <a:srgbClr val="FFFFFF"/>
              </a:solidFill>
              <a:latin typeface="Helvetica Neue Regulier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2" y="304800"/>
            <a:ext cx="84412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dirty="0" smtClean="0"/>
              <a:t>Klik om de stijl te bewerken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219200"/>
            <a:ext cx="1137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dirty="0" smtClean="0"/>
              <a:t>Klik om de modelstijlen te bewerken</a:t>
            </a:r>
          </a:p>
          <a:p>
            <a:pPr lvl="1"/>
            <a:r>
              <a:rPr lang="nl-NL" altLang="en-US" dirty="0" smtClean="0"/>
              <a:t>Tweede niveau</a:t>
            </a:r>
          </a:p>
          <a:p>
            <a:pPr lvl="2"/>
            <a:r>
              <a:rPr lang="nl-NL" altLang="en-US" dirty="0" smtClean="0"/>
              <a:t>Derde niveau</a:t>
            </a:r>
          </a:p>
          <a:p>
            <a:pPr lvl="3"/>
            <a:r>
              <a:rPr lang="nl-NL" altLang="en-US" dirty="0" smtClean="0"/>
              <a:t>Vierde niveau</a:t>
            </a:r>
          </a:p>
          <a:p>
            <a:pPr lvl="4"/>
            <a:r>
              <a:rPr lang="nl-NL" altLang="en-US" dirty="0" smtClean="0"/>
              <a:t>Vijfde niveau</a:t>
            </a:r>
          </a:p>
        </p:txBody>
      </p:sp>
      <p:pic>
        <p:nvPicPr>
          <p:cNvPr id="1031" name="Picture 282" descr="1 Dia_donkerblauw_logo_standaard_Engels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0" t="1894" b="87216"/>
          <a:stretch>
            <a:fillRect/>
          </a:stretch>
        </p:blipFill>
        <p:spPr bwMode="auto">
          <a:xfrm>
            <a:off x="9010652" y="307975"/>
            <a:ext cx="31665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2" name="Group 211"/>
          <p:cNvGrpSpPr>
            <a:grpSpLocks/>
          </p:cNvGrpSpPr>
          <p:nvPr/>
        </p:nvGrpSpPr>
        <p:grpSpPr bwMode="auto">
          <a:xfrm>
            <a:off x="4233" y="77788"/>
            <a:ext cx="12141200" cy="6710362"/>
            <a:chOff x="2" y="49"/>
            <a:chExt cx="5736" cy="4227"/>
          </a:xfrm>
        </p:grpSpPr>
        <p:sp>
          <p:nvSpPr>
            <p:cNvPr id="1033" name="Rectangle 952"/>
            <p:cNvSpPr>
              <a:spLocks noChangeArrowheads="1"/>
            </p:cNvSpPr>
            <p:nvPr/>
          </p:nvSpPr>
          <p:spPr bwMode="hidden">
            <a:xfrm>
              <a:off x="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4" name="Rectangle 953"/>
            <p:cNvSpPr>
              <a:spLocks noChangeArrowheads="1"/>
            </p:cNvSpPr>
            <p:nvPr/>
          </p:nvSpPr>
          <p:spPr bwMode="hidden">
            <a:xfrm>
              <a:off x="8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5" name="Rectangle 954"/>
            <p:cNvSpPr>
              <a:spLocks noChangeArrowheads="1"/>
            </p:cNvSpPr>
            <p:nvPr/>
          </p:nvSpPr>
          <p:spPr bwMode="hidden">
            <a:xfrm>
              <a:off x="1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6" name="Rectangle 955"/>
            <p:cNvSpPr>
              <a:spLocks noChangeArrowheads="1"/>
            </p:cNvSpPr>
            <p:nvPr/>
          </p:nvSpPr>
          <p:spPr bwMode="hidden">
            <a:xfrm>
              <a:off x="26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7" name="Rectangle 956"/>
            <p:cNvSpPr>
              <a:spLocks noChangeArrowheads="1"/>
            </p:cNvSpPr>
            <p:nvPr/>
          </p:nvSpPr>
          <p:spPr bwMode="hidden">
            <a:xfrm>
              <a:off x="34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8" name="Rectangle 957"/>
            <p:cNvSpPr>
              <a:spLocks noChangeArrowheads="1"/>
            </p:cNvSpPr>
            <p:nvPr/>
          </p:nvSpPr>
          <p:spPr bwMode="hidden">
            <a:xfrm>
              <a:off x="43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39" name="Rectangle 958"/>
            <p:cNvSpPr>
              <a:spLocks noChangeArrowheads="1"/>
            </p:cNvSpPr>
            <p:nvPr/>
          </p:nvSpPr>
          <p:spPr bwMode="hidden">
            <a:xfrm>
              <a:off x="51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0" name="Rectangle 959"/>
            <p:cNvSpPr>
              <a:spLocks noChangeArrowheads="1"/>
            </p:cNvSpPr>
            <p:nvPr/>
          </p:nvSpPr>
          <p:spPr bwMode="hidden">
            <a:xfrm>
              <a:off x="60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1" name="Rectangle 960"/>
            <p:cNvSpPr>
              <a:spLocks noChangeArrowheads="1"/>
            </p:cNvSpPr>
            <p:nvPr/>
          </p:nvSpPr>
          <p:spPr bwMode="hidden">
            <a:xfrm>
              <a:off x="69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2" name="Rectangle 961"/>
            <p:cNvSpPr>
              <a:spLocks noChangeArrowheads="1"/>
            </p:cNvSpPr>
            <p:nvPr/>
          </p:nvSpPr>
          <p:spPr bwMode="hidden">
            <a:xfrm>
              <a:off x="7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3" name="Rectangle 962"/>
            <p:cNvSpPr>
              <a:spLocks noChangeArrowheads="1"/>
            </p:cNvSpPr>
            <p:nvPr/>
          </p:nvSpPr>
          <p:spPr bwMode="hidden">
            <a:xfrm>
              <a:off x="864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4" name="Rectangle 963"/>
            <p:cNvSpPr>
              <a:spLocks noChangeArrowheads="1"/>
            </p:cNvSpPr>
            <p:nvPr/>
          </p:nvSpPr>
          <p:spPr bwMode="hidden">
            <a:xfrm>
              <a:off x="95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5" name="Rectangle 964"/>
            <p:cNvSpPr>
              <a:spLocks noChangeArrowheads="1"/>
            </p:cNvSpPr>
            <p:nvPr/>
          </p:nvSpPr>
          <p:spPr bwMode="hidden">
            <a:xfrm>
              <a:off x="103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6" name="Rectangle 965"/>
            <p:cNvSpPr>
              <a:spLocks noChangeArrowheads="1"/>
            </p:cNvSpPr>
            <p:nvPr/>
          </p:nvSpPr>
          <p:spPr bwMode="hidden">
            <a:xfrm>
              <a:off x="11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7" name="Rectangle 966"/>
            <p:cNvSpPr>
              <a:spLocks noChangeArrowheads="1"/>
            </p:cNvSpPr>
            <p:nvPr/>
          </p:nvSpPr>
          <p:spPr bwMode="hidden">
            <a:xfrm>
              <a:off x="120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8" name="Rectangle 967"/>
            <p:cNvSpPr>
              <a:spLocks noChangeArrowheads="1"/>
            </p:cNvSpPr>
            <p:nvPr/>
          </p:nvSpPr>
          <p:spPr bwMode="hidden">
            <a:xfrm>
              <a:off x="129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49" name="Rectangle 968"/>
            <p:cNvSpPr>
              <a:spLocks noChangeArrowheads="1"/>
            </p:cNvSpPr>
            <p:nvPr/>
          </p:nvSpPr>
          <p:spPr bwMode="hidden">
            <a:xfrm>
              <a:off x="138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0" name="Rectangle 969"/>
            <p:cNvSpPr>
              <a:spLocks noChangeArrowheads="1"/>
            </p:cNvSpPr>
            <p:nvPr/>
          </p:nvSpPr>
          <p:spPr bwMode="hidden">
            <a:xfrm>
              <a:off x="146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1" name="Rectangle 970"/>
            <p:cNvSpPr>
              <a:spLocks noChangeArrowheads="1"/>
            </p:cNvSpPr>
            <p:nvPr/>
          </p:nvSpPr>
          <p:spPr bwMode="hidden">
            <a:xfrm>
              <a:off x="155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2" name="Rectangle 971"/>
            <p:cNvSpPr>
              <a:spLocks noChangeArrowheads="1"/>
            </p:cNvSpPr>
            <p:nvPr/>
          </p:nvSpPr>
          <p:spPr bwMode="hidden">
            <a:xfrm>
              <a:off x="164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3" name="Rectangle 972"/>
            <p:cNvSpPr>
              <a:spLocks noChangeArrowheads="1"/>
            </p:cNvSpPr>
            <p:nvPr/>
          </p:nvSpPr>
          <p:spPr bwMode="hidden">
            <a:xfrm>
              <a:off x="172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4" name="Rectangle 973"/>
            <p:cNvSpPr>
              <a:spLocks noChangeArrowheads="1"/>
            </p:cNvSpPr>
            <p:nvPr/>
          </p:nvSpPr>
          <p:spPr bwMode="hidden">
            <a:xfrm>
              <a:off x="181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5" name="Rectangle 974"/>
            <p:cNvSpPr>
              <a:spLocks noChangeArrowheads="1"/>
            </p:cNvSpPr>
            <p:nvPr/>
          </p:nvSpPr>
          <p:spPr bwMode="hidden">
            <a:xfrm>
              <a:off x="190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6" name="Rectangle 975"/>
            <p:cNvSpPr>
              <a:spLocks noChangeArrowheads="1"/>
            </p:cNvSpPr>
            <p:nvPr/>
          </p:nvSpPr>
          <p:spPr bwMode="hidden">
            <a:xfrm>
              <a:off x="198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7" name="Rectangle 976"/>
            <p:cNvSpPr>
              <a:spLocks noChangeArrowheads="1"/>
            </p:cNvSpPr>
            <p:nvPr/>
          </p:nvSpPr>
          <p:spPr bwMode="hidden">
            <a:xfrm>
              <a:off x="207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8" name="Rectangle 977"/>
            <p:cNvSpPr>
              <a:spLocks noChangeArrowheads="1"/>
            </p:cNvSpPr>
            <p:nvPr/>
          </p:nvSpPr>
          <p:spPr bwMode="hidden">
            <a:xfrm>
              <a:off x="215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59" name="Rectangle 978"/>
            <p:cNvSpPr>
              <a:spLocks noChangeArrowheads="1"/>
            </p:cNvSpPr>
            <p:nvPr/>
          </p:nvSpPr>
          <p:spPr bwMode="hidden">
            <a:xfrm>
              <a:off x="224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0" name="Rectangle 979"/>
            <p:cNvSpPr>
              <a:spLocks noChangeArrowheads="1"/>
            </p:cNvSpPr>
            <p:nvPr/>
          </p:nvSpPr>
          <p:spPr bwMode="hidden">
            <a:xfrm>
              <a:off x="233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1" name="Rectangle 980"/>
            <p:cNvSpPr>
              <a:spLocks noChangeArrowheads="1"/>
            </p:cNvSpPr>
            <p:nvPr/>
          </p:nvSpPr>
          <p:spPr bwMode="hidden">
            <a:xfrm>
              <a:off x="241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2" name="Rectangle 981"/>
            <p:cNvSpPr>
              <a:spLocks noChangeArrowheads="1"/>
            </p:cNvSpPr>
            <p:nvPr/>
          </p:nvSpPr>
          <p:spPr bwMode="hidden">
            <a:xfrm>
              <a:off x="2503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3" name="Rectangle 982"/>
            <p:cNvSpPr>
              <a:spLocks noChangeArrowheads="1"/>
            </p:cNvSpPr>
            <p:nvPr/>
          </p:nvSpPr>
          <p:spPr bwMode="hidden">
            <a:xfrm>
              <a:off x="259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4" name="Rectangle 983"/>
            <p:cNvSpPr>
              <a:spLocks noChangeArrowheads="1"/>
            </p:cNvSpPr>
            <p:nvPr/>
          </p:nvSpPr>
          <p:spPr bwMode="hidden">
            <a:xfrm>
              <a:off x="267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5" name="Rectangle 984"/>
            <p:cNvSpPr>
              <a:spLocks noChangeArrowheads="1"/>
            </p:cNvSpPr>
            <p:nvPr/>
          </p:nvSpPr>
          <p:spPr bwMode="hidden">
            <a:xfrm>
              <a:off x="276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6" name="Rectangle 985"/>
            <p:cNvSpPr>
              <a:spLocks noChangeArrowheads="1"/>
            </p:cNvSpPr>
            <p:nvPr/>
          </p:nvSpPr>
          <p:spPr bwMode="hidden">
            <a:xfrm>
              <a:off x="2848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7" name="Rectangle 986"/>
            <p:cNvSpPr>
              <a:spLocks noChangeArrowheads="1"/>
            </p:cNvSpPr>
            <p:nvPr/>
          </p:nvSpPr>
          <p:spPr bwMode="hidden">
            <a:xfrm>
              <a:off x="293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8" name="Rectangle 987"/>
            <p:cNvSpPr>
              <a:spLocks noChangeArrowheads="1"/>
            </p:cNvSpPr>
            <p:nvPr/>
          </p:nvSpPr>
          <p:spPr bwMode="hidden">
            <a:xfrm>
              <a:off x="302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69" name="Rectangle 988"/>
            <p:cNvSpPr>
              <a:spLocks noChangeArrowheads="1"/>
            </p:cNvSpPr>
            <p:nvPr/>
          </p:nvSpPr>
          <p:spPr bwMode="hidden">
            <a:xfrm>
              <a:off x="310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0" name="Rectangle 989"/>
            <p:cNvSpPr>
              <a:spLocks noChangeArrowheads="1"/>
            </p:cNvSpPr>
            <p:nvPr/>
          </p:nvSpPr>
          <p:spPr bwMode="hidden">
            <a:xfrm>
              <a:off x="319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1" name="Rectangle 990"/>
            <p:cNvSpPr>
              <a:spLocks noChangeArrowheads="1"/>
            </p:cNvSpPr>
            <p:nvPr/>
          </p:nvSpPr>
          <p:spPr bwMode="hidden">
            <a:xfrm>
              <a:off x="328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2" name="Rectangle 991"/>
            <p:cNvSpPr>
              <a:spLocks noChangeArrowheads="1"/>
            </p:cNvSpPr>
            <p:nvPr/>
          </p:nvSpPr>
          <p:spPr bwMode="hidden">
            <a:xfrm>
              <a:off x="336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3" name="Rectangle 992"/>
            <p:cNvSpPr>
              <a:spLocks noChangeArrowheads="1"/>
            </p:cNvSpPr>
            <p:nvPr/>
          </p:nvSpPr>
          <p:spPr bwMode="hidden">
            <a:xfrm>
              <a:off x="345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4" name="Rectangle 993"/>
            <p:cNvSpPr>
              <a:spLocks noChangeArrowheads="1"/>
            </p:cNvSpPr>
            <p:nvPr/>
          </p:nvSpPr>
          <p:spPr bwMode="hidden">
            <a:xfrm>
              <a:off x="353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5" name="Rectangle 994"/>
            <p:cNvSpPr>
              <a:spLocks noChangeArrowheads="1"/>
            </p:cNvSpPr>
            <p:nvPr/>
          </p:nvSpPr>
          <p:spPr bwMode="hidden">
            <a:xfrm>
              <a:off x="362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6" name="Rectangle 995"/>
            <p:cNvSpPr>
              <a:spLocks noChangeArrowheads="1"/>
            </p:cNvSpPr>
            <p:nvPr/>
          </p:nvSpPr>
          <p:spPr bwMode="hidden">
            <a:xfrm>
              <a:off x="371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7" name="Rectangle 996"/>
            <p:cNvSpPr>
              <a:spLocks noChangeArrowheads="1"/>
            </p:cNvSpPr>
            <p:nvPr/>
          </p:nvSpPr>
          <p:spPr bwMode="hidden">
            <a:xfrm>
              <a:off x="379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8" name="Rectangle 997"/>
            <p:cNvSpPr>
              <a:spLocks noChangeArrowheads="1"/>
            </p:cNvSpPr>
            <p:nvPr/>
          </p:nvSpPr>
          <p:spPr bwMode="hidden">
            <a:xfrm>
              <a:off x="388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79" name="Rectangle 998"/>
            <p:cNvSpPr>
              <a:spLocks noChangeArrowheads="1"/>
            </p:cNvSpPr>
            <p:nvPr/>
          </p:nvSpPr>
          <p:spPr bwMode="hidden">
            <a:xfrm>
              <a:off x="397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0" name="Rectangle 999"/>
            <p:cNvSpPr>
              <a:spLocks noChangeArrowheads="1"/>
            </p:cNvSpPr>
            <p:nvPr/>
          </p:nvSpPr>
          <p:spPr bwMode="hidden">
            <a:xfrm>
              <a:off x="405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1" name="Rectangle 1000"/>
            <p:cNvSpPr>
              <a:spLocks noChangeArrowheads="1"/>
            </p:cNvSpPr>
            <p:nvPr/>
          </p:nvSpPr>
          <p:spPr bwMode="hidden">
            <a:xfrm>
              <a:off x="414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2" name="Rectangle 1001"/>
            <p:cNvSpPr>
              <a:spLocks noChangeArrowheads="1"/>
            </p:cNvSpPr>
            <p:nvPr/>
          </p:nvSpPr>
          <p:spPr bwMode="hidden">
            <a:xfrm>
              <a:off x="422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3" name="Rectangle 1002"/>
            <p:cNvSpPr>
              <a:spLocks noChangeArrowheads="1"/>
            </p:cNvSpPr>
            <p:nvPr/>
          </p:nvSpPr>
          <p:spPr bwMode="hidden">
            <a:xfrm>
              <a:off x="431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4" name="Rectangle 1003"/>
            <p:cNvSpPr>
              <a:spLocks noChangeArrowheads="1"/>
            </p:cNvSpPr>
            <p:nvPr/>
          </p:nvSpPr>
          <p:spPr bwMode="hidden">
            <a:xfrm>
              <a:off x="440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5" name="Rectangle 1004"/>
            <p:cNvSpPr>
              <a:spLocks noChangeArrowheads="1"/>
            </p:cNvSpPr>
            <p:nvPr/>
          </p:nvSpPr>
          <p:spPr bwMode="hidden">
            <a:xfrm>
              <a:off x="4487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6" name="Rectangle 1005"/>
            <p:cNvSpPr>
              <a:spLocks noChangeArrowheads="1"/>
            </p:cNvSpPr>
            <p:nvPr/>
          </p:nvSpPr>
          <p:spPr bwMode="hidden">
            <a:xfrm>
              <a:off x="45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7" name="Rectangle 1006"/>
            <p:cNvSpPr>
              <a:spLocks noChangeArrowheads="1"/>
            </p:cNvSpPr>
            <p:nvPr/>
          </p:nvSpPr>
          <p:spPr bwMode="hidden">
            <a:xfrm>
              <a:off x="466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8" name="Rectangle 1007"/>
            <p:cNvSpPr>
              <a:spLocks noChangeArrowheads="1"/>
            </p:cNvSpPr>
            <p:nvPr/>
          </p:nvSpPr>
          <p:spPr bwMode="hidden">
            <a:xfrm>
              <a:off x="474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89" name="Rectangle 1008"/>
            <p:cNvSpPr>
              <a:spLocks noChangeArrowheads="1"/>
            </p:cNvSpPr>
            <p:nvPr/>
          </p:nvSpPr>
          <p:spPr bwMode="hidden">
            <a:xfrm>
              <a:off x="483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0" name="Rectangle 1009"/>
            <p:cNvSpPr>
              <a:spLocks noChangeArrowheads="1"/>
            </p:cNvSpPr>
            <p:nvPr/>
          </p:nvSpPr>
          <p:spPr bwMode="hidden">
            <a:xfrm>
              <a:off x="491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1" name="Rectangle 1010"/>
            <p:cNvSpPr>
              <a:spLocks noChangeArrowheads="1"/>
            </p:cNvSpPr>
            <p:nvPr/>
          </p:nvSpPr>
          <p:spPr bwMode="hidden">
            <a:xfrm>
              <a:off x="500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2" name="Rectangle 1011"/>
            <p:cNvSpPr>
              <a:spLocks noChangeArrowheads="1"/>
            </p:cNvSpPr>
            <p:nvPr/>
          </p:nvSpPr>
          <p:spPr bwMode="hidden">
            <a:xfrm>
              <a:off x="509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3" name="Rectangle 1012"/>
            <p:cNvSpPr>
              <a:spLocks noChangeArrowheads="1"/>
            </p:cNvSpPr>
            <p:nvPr/>
          </p:nvSpPr>
          <p:spPr bwMode="hidden">
            <a:xfrm>
              <a:off x="51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4" name="Rectangle 1013"/>
            <p:cNvSpPr>
              <a:spLocks noChangeArrowheads="1"/>
            </p:cNvSpPr>
            <p:nvPr/>
          </p:nvSpPr>
          <p:spPr bwMode="hidden">
            <a:xfrm>
              <a:off x="526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5" name="Rectangle 1014"/>
            <p:cNvSpPr>
              <a:spLocks noChangeArrowheads="1"/>
            </p:cNvSpPr>
            <p:nvPr/>
          </p:nvSpPr>
          <p:spPr bwMode="hidden">
            <a:xfrm>
              <a:off x="535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6" name="Rectangle 1015"/>
            <p:cNvSpPr>
              <a:spLocks noChangeArrowheads="1"/>
            </p:cNvSpPr>
            <p:nvPr/>
          </p:nvSpPr>
          <p:spPr bwMode="hidden">
            <a:xfrm>
              <a:off x="543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7" name="Rectangle 1016"/>
            <p:cNvSpPr>
              <a:spLocks noChangeArrowheads="1"/>
            </p:cNvSpPr>
            <p:nvPr/>
          </p:nvSpPr>
          <p:spPr bwMode="hidden">
            <a:xfrm>
              <a:off x="55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8" name="Rectangle 1017"/>
            <p:cNvSpPr>
              <a:spLocks noChangeArrowheads="1"/>
            </p:cNvSpPr>
            <p:nvPr/>
          </p:nvSpPr>
          <p:spPr bwMode="hidden">
            <a:xfrm>
              <a:off x="560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099" name="Rectangle 1018"/>
            <p:cNvSpPr>
              <a:spLocks noChangeArrowheads="1"/>
            </p:cNvSpPr>
            <p:nvPr/>
          </p:nvSpPr>
          <p:spPr bwMode="hidden">
            <a:xfrm>
              <a:off x="569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0" name="Rectangle 1019"/>
            <p:cNvSpPr>
              <a:spLocks noChangeArrowheads="1"/>
            </p:cNvSpPr>
            <p:nvPr/>
          </p:nvSpPr>
          <p:spPr bwMode="hidden">
            <a:xfrm>
              <a:off x="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1" name="Rectangle 1020"/>
            <p:cNvSpPr>
              <a:spLocks noChangeArrowheads="1"/>
            </p:cNvSpPr>
            <p:nvPr/>
          </p:nvSpPr>
          <p:spPr bwMode="hidden">
            <a:xfrm>
              <a:off x="8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2" name="Rectangle 1021"/>
            <p:cNvSpPr>
              <a:spLocks noChangeArrowheads="1"/>
            </p:cNvSpPr>
            <p:nvPr/>
          </p:nvSpPr>
          <p:spPr bwMode="hidden">
            <a:xfrm>
              <a:off x="1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3" name="Rectangle 1022"/>
            <p:cNvSpPr>
              <a:spLocks noChangeArrowheads="1"/>
            </p:cNvSpPr>
            <p:nvPr/>
          </p:nvSpPr>
          <p:spPr bwMode="hidden">
            <a:xfrm>
              <a:off x="26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4" name="Rectangle 1023"/>
            <p:cNvSpPr>
              <a:spLocks noChangeArrowheads="1"/>
            </p:cNvSpPr>
            <p:nvPr/>
          </p:nvSpPr>
          <p:spPr bwMode="hidden">
            <a:xfrm>
              <a:off x="34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5" name="Rectangle 0"/>
            <p:cNvSpPr>
              <a:spLocks noChangeArrowheads="1"/>
            </p:cNvSpPr>
            <p:nvPr/>
          </p:nvSpPr>
          <p:spPr bwMode="hidden">
            <a:xfrm>
              <a:off x="43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6" name="Rectangle 1"/>
            <p:cNvSpPr>
              <a:spLocks noChangeArrowheads="1"/>
            </p:cNvSpPr>
            <p:nvPr/>
          </p:nvSpPr>
          <p:spPr bwMode="hidden">
            <a:xfrm>
              <a:off x="51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7" name="Rectangle 2"/>
            <p:cNvSpPr>
              <a:spLocks noChangeArrowheads="1"/>
            </p:cNvSpPr>
            <p:nvPr/>
          </p:nvSpPr>
          <p:spPr bwMode="hidden">
            <a:xfrm>
              <a:off x="60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8" name="Rectangle 3"/>
            <p:cNvSpPr>
              <a:spLocks noChangeArrowheads="1"/>
            </p:cNvSpPr>
            <p:nvPr/>
          </p:nvSpPr>
          <p:spPr bwMode="hidden">
            <a:xfrm>
              <a:off x="69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09" name="Rectangle 4"/>
            <p:cNvSpPr>
              <a:spLocks noChangeArrowheads="1"/>
            </p:cNvSpPr>
            <p:nvPr/>
          </p:nvSpPr>
          <p:spPr bwMode="hidden">
            <a:xfrm>
              <a:off x="7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0" name="Rectangle 5"/>
            <p:cNvSpPr>
              <a:spLocks noChangeArrowheads="1"/>
            </p:cNvSpPr>
            <p:nvPr/>
          </p:nvSpPr>
          <p:spPr bwMode="hidden">
            <a:xfrm>
              <a:off x="864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1" name="Rectangle 6"/>
            <p:cNvSpPr>
              <a:spLocks noChangeArrowheads="1"/>
            </p:cNvSpPr>
            <p:nvPr/>
          </p:nvSpPr>
          <p:spPr bwMode="hidden">
            <a:xfrm>
              <a:off x="95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2" name="Rectangle 7"/>
            <p:cNvSpPr>
              <a:spLocks noChangeArrowheads="1"/>
            </p:cNvSpPr>
            <p:nvPr/>
          </p:nvSpPr>
          <p:spPr bwMode="hidden">
            <a:xfrm>
              <a:off x="103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3" name="Rectangle 8"/>
            <p:cNvSpPr>
              <a:spLocks noChangeArrowheads="1"/>
            </p:cNvSpPr>
            <p:nvPr/>
          </p:nvSpPr>
          <p:spPr bwMode="hidden">
            <a:xfrm>
              <a:off x="11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4" name="Rectangle 9"/>
            <p:cNvSpPr>
              <a:spLocks noChangeArrowheads="1"/>
            </p:cNvSpPr>
            <p:nvPr/>
          </p:nvSpPr>
          <p:spPr bwMode="hidden">
            <a:xfrm>
              <a:off x="120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5" name="Rectangle 10"/>
            <p:cNvSpPr>
              <a:spLocks noChangeArrowheads="1"/>
            </p:cNvSpPr>
            <p:nvPr/>
          </p:nvSpPr>
          <p:spPr bwMode="hidden">
            <a:xfrm>
              <a:off x="129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6" name="Rectangle 11"/>
            <p:cNvSpPr>
              <a:spLocks noChangeArrowheads="1"/>
            </p:cNvSpPr>
            <p:nvPr/>
          </p:nvSpPr>
          <p:spPr bwMode="hidden">
            <a:xfrm>
              <a:off x="138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7" name="Rectangle 12"/>
            <p:cNvSpPr>
              <a:spLocks noChangeArrowheads="1"/>
            </p:cNvSpPr>
            <p:nvPr/>
          </p:nvSpPr>
          <p:spPr bwMode="hidden">
            <a:xfrm>
              <a:off x="146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8" name="Rectangle 13"/>
            <p:cNvSpPr>
              <a:spLocks noChangeArrowheads="1"/>
            </p:cNvSpPr>
            <p:nvPr/>
          </p:nvSpPr>
          <p:spPr bwMode="hidden">
            <a:xfrm>
              <a:off x="155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19" name="Rectangle 14"/>
            <p:cNvSpPr>
              <a:spLocks noChangeArrowheads="1"/>
            </p:cNvSpPr>
            <p:nvPr/>
          </p:nvSpPr>
          <p:spPr bwMode="hidden">
            <a:xfrm>
              <a:off x="164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0" name="Rectangle 15"/>
            <p:cNvSpPr>
              <a:spLocks noChangeArrowheads="1"/>
            </p:cNvSpPr>
            <p:nvPr/>
          </p:nvSpPr>
          <p:spPr bwMode="hidden">
            <a:xfrm>
              <a:off x="172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1" name="Rectangle 16"/>
            <p:cNvSpPr>
              <a:spLocks noChangeArrowheads="1"/>
            </p:cNvSpPr>
            <p:nvPr/>
          </p:nvSpPr>
          <p:spPr bwMode="hidden">
            <a:xfrm>
              <a:off x="181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2" name="Rectangle 17"/>
            <p:cNvSpPr>
              <a:spLocks noChangeArrowheads="1"/>
            </p:cNvSpPr>
            <p:nvPr/>
          </p:nvSpPr>
          <p:spPr bwMode="hidden">
            <a:xfrm>
              <a:off x="190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3" name="Rectangle 18"/>
            <p:cNvSpPr>
              <a:spLocks noChangeArrowheads="1"/>
            </p:cNvSpPr>
            <p:nvPr/>
          </p:nvSpPr>
          <p:spPr bwMode="hidden">
            <a:xfrm>
              <a:off x="198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4" name="Rectangle 19"/>
            <p:cNvSpPr>
              <a:spLocks noChangeArrowheads="1"/>
            </p:cNvSpPr>
            <p:nvPr/>
          </p:nvSpPr>
          <p:spPr bwMode="hidden">
            <a:xfrm>
              <a:off x="207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5" name="Rectangle 20"/>
            <p:cNvSpPr>
              <a:spLocks noChangeArrowheads="1"/>
            </p:cNvSpPr>
            <p:nvPr/>
          </p:nvSpPr>
          <p:spPr bwMode="hidden">
            <a:xfrm>
              <a:off x="215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6" name="Rectangle 21"/>
            <p:cNvSpPr>
              <a:spLocks noChangeArrowheads="1"/>
            </p:cNvSpPr>
            <p:nvPr/>
          </p:nvSpPr>
          <p:spPr bwMode="hidden">
            <a:xfrm>
              <a:off x="224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7" name="Rectangle 22"/>
            <p:cNvSpPr>
              <a:spLocks noChangeArrowheads="1"/>
            </p:cNvSpPr>
            <p:nvPr/>
          </p:nvSpPr>
          <p:spPr bwMode="hidden">
            <a:xfrm>
              <a:off x="233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8" name="Rectangle 23"/>
            <p:cNvSpPr>
              <a:spLocks noChangeArrowheads="1"/>
            </p:cNvSpPr>
            <p:nvPr/>
          </p:nvSpPr>
          <p:spPr bwMode="hidden">
            <a:xfrm>
              <a:off x="241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29" name="Rectangle 24"/>
            <p:cNvSpPr>
              <a:spLocks noChangeArrowheads="1"/>
            </p:cNvSpPr>
            <p:nvPr/>
          </p:nvSpPr>
          <p:spPr bwMode="hidden">
            <a:xfrm>
              <a:off x="2503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0" name="Rectangle 25"/>
            <p:cNvSpPr>
              <a:spLocks noChangeArrowheads="1"/>
            </p:cNvSpPr>
            <p:nvPr/>
          </p:nvSpPr>
          <p:spPr bwMode="hidden">
            <a:xfrm>
              <a:off x="259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1" name="Rectangle 26"/>
            <p:cNvSpPr>
              <a:spLocks noChangeArrowheads="1"/>
            </p:cNvSpPr>
            <p:nvPr/>
          </p:nvSpPr>
          <p:spPr bwMode="hidden">
            <a:xfrm>
              <a:off x="267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2" name="Rectangle 27"/>
            <p:cNvSpPr>
              <a:spLocks noChangeArrowheads="1"/>
            </p:cNvSpPr>
            <p:nvPr/>
          </p:nvSpPr>
          <p:spPr bwMode="hidden">
            <a:xfrm>
              <a:off x="276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3" name="Rectangle 28"/>
            <p:cNvSpPr>
              <a:spLocks noChangeArrowheads="1"/>
            </p:cNvSpPr>
            <p:nvPr/>
          </p:nvSpPr>
          <p:spPr bwMode="hidden">
            <a:xfrm>
              <a:off x="2848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4" name="Rectangle 29"/>
            <p:cNvSpPr>
              <a:spLocks noChangeArrowheads="1"/>
            </p:cNvSpPr>
            <p:nvPr/>
          </p:nvSpPr>
          <p:spPr bwMode="hidden">
            <a:xfrm>
              <a:off x="293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5" name="Rectangle 30"/>
            <p:cNvSpPr>
              <a:spLocks noChangeArrowheads="1"/>
            </p:cNvSpPr>
            <p:nvPr/>
          </p:nvSpPr>
          <p:spPr bwMode="hidden">
            <a:xfrm>
              <a:off x="302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6" name="Rectangle 31"/>
            <p:cNvSpPr>
              <a:spLocks noChangeArrowheads="1"/>
            </p:cNvSpPr>
            <p:nvPr/>
          </p:nvSpPr>
          <p:spPr bwMode="hidden">
            <a:xfrm>
              <a:off x="310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7" name="Rectangle 32"/>
            <p:cNvSpPr>
              <a:spLocks noChangeArrowheads="1"/>
            </p:cNvSpPr>
            <p:nvPr/>
          </p:nvSpPr>
          <p:spPr bwMode="hidden">
            <a:xfrm>
              <a:off x="319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8" name="Rectangle 33"/>
            <p:cNvSpPr>
              <a:spLocks noChangeArrowheads="1"/>
            </p:cNvSpPr>
            <p:nvPr/>
          </p:nvSpPr>
          <p:spPr bwMode="hidden">
            <a:xfrm>
              <a:off x="328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39" name="Rectangle 34"/>
            <p:cNvSpPr>
              <a:spLocks noChangeArrowheads="1"/>
            </p:cNvSpPr>
            <p:nvPr/>
          </p:nvSpPr>
          <p:spPr bwMode="hidden">
            <a:xfrm>
              <a:off x="336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0" name="Rectangle 35"/>
            <p:cNvSpPr>
              <a:spLocks noChangeArrowheads="1"/>
            </p:cNvSpPr>
            <p:nvPr/>
          </p:nvSpPr>
          <p:spPr bwMode="hidden">
            <a:xfrm>
              <a:off x="345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1" name="Rectangle 36"/>
            <p:cNvSpPr>
              <a:spLocks noChangeArrowheads="1"/>
            </p:cNvSpPr>
            <p:nvPr/>
          </p:nvSpPr>
          <p:spPr bwMode="hidden">
            <a:xfrm>
              <a:off x="353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2" name="Rectangle 37"/>
            <p:cNvSpPr>
              <a:spLocks noChangeArrowheads="1"/>
            </p:cNvSpPr>
            <p:nvPr/>
          </p:nvSpPr>
          <p:spPr bwMode="hidden">
            <a:xfrm>
              <a:off x="362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3" name="Rectangle 38"/>
            <p:cNvSpPr>
              <a:spLocks noChangeArrowheads="1"/>
            </p:cNvSpPr>
            <p:nvPr/>
          </p:nvSpPr>
          <p:spPr bwMode="hidden">
            <a:xfrm>
              <a:off x="371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4" name="Rectangle 39"/>
            <p:cNvSpPr>
              <a:spLocks noChangeArrowheads="1"/>
            </p:cNvSpPr>
            <p:nvPr/>
          </p:nvSpPr>
          <p:spPr bwMode="hidden">
            <a:xfrm>
              <a:off x="379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5" name="Rectangle 40"/>
            <p:cNvSpPr>
              <a:spLocks noChangeArrowheads="1"/>
            </p:cNvSpPr>
            <p:nvPr/>
          </p:nvSpPr>
          <p:spPr bwMode="hidden">
            <a:xfrm>
              <a:off x="388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6" name="Rectangle 41"/>
            <p:cNvSpPr>
              <a:spLocks noChangeArrowheads="1"/>
            </p:cNvSpPr>
            <p:nvPr/>
          </p:nvSpPr>
          <p:spPr bwMode="hidden">
            <a:xfrm>
              <a:off x="397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7" name="Rectangle 42"/>
            <p:cNvSpPr>
              <a:spLocks noChangeArrowheads="1"/>
            </p:cNvSpPr>
            <p:nvPr/>
          </p:nvSpPr>
          <p:spPr bwMode="hidden">
            <a:xfrm>
              <a:off x="405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8" name="Rectangle 43"/>
            <p:cNvSpPr>
              <a:spLocks noChangeArrowheads="1"/>
            </p:cNvSpPr>
            <p:nvPr/>
          </p:nvSpPr>
          <p:spPr bwMode="hidden">
            <a:xfrm>
              <a:off x="414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49" name="Rectangle 44"/>
            <p:cNvSpPr>
              <a:spLocks noChangeArrowheads="1"/>
            </p:cNvSpPr>
            <p:nvPr/>
          </p:nvSpPr>
          <p:spPr bwMode="hidden">
            <a:xfrm>
              <a:off x="422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0" name="Rectangle 45"/>
            <p:cNvSpPr>
              <a:spLocks noChangeArrowheads="1"/>
            </p:cNvSpPr>
            <p:nvPr/>
          </p:nvSpPr>
          <p:spPr bwMode="hidden">
            <a:xfrm>
              <a:off x="431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1" name="Rectangle 46"/>
            <p:cNvSpPr>
              <a:spLocks noChangeArrowheads="1"/>
            </p:cNvSpPr>
            <p:nvPr/>
          </p:nvSpPr>
          <p:spPr bwMode="hidden">
            <a:xfrm>
              <a:off x="440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2" name="Rectangle 47"/>
            <p:cNvSpPr>
              <a:spLocks noChangeArrowheads="1"/>
            </p:cNvSpPr>
            <p:nvPr/>
          </p:nvSpPr>
          <p:spPr bwMode="hidden">
            <a:xfrm>
              <a:off x="4487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3" name="Rectangle 48"/>
            <p:cNvSpPr>
              <a:spLocks noChangeArrowheads="1"/>
            </p:cNvSpPr>
            <p:nvPr/>
          </p:nvSpPr>
          <p:spPr bwMode="hidden">
            <a:xfrm>
              <a:off x="45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4" name="Rectangle 49"/>
            <p:cNvSpPr>
              <a:spLocks noChangeArrowheads="1"/>
            </p:cNvSpPr>
            <p:nvPr/>
          </p:nvSpPr>
          <p:spPr bwMode="hidden">
            <a:xfrm>
              <a:off x="466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5" name="Rectangle 50"/>
            <p:cNvSpPr>
              <a:spLocks noChangeArrowheads="1"/>
            </p:cNvSpPr>
            <p:nvPr/>
          </p:nvSpPr>
          <p:spPr bwMode="hidden">
            <a:xfrm>
              <a:off x="474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6" name="Rectangle 51"/>
            <p:cNvSpPr>
              <a:spLocks noChangeArrowheads="1"/>
            </p:cNvSpPr>
            <p:nvPr/>
          </p:nvSpPr>
          <p:spPr bwMode="hidden">
            <a:xfrm>
              <a:off x="483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7" name="Rectangle 52"/>
            <p:cNvSpPr>
              <a:spLocks noChangeArrowheads="1"/>
            </p:cNvSpPr>
            <p:nvPr/>
          </p:nvSpPr>
          <p:spPr bwMode="hidden">
            <a:xfrm>
              <a:off x="491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8" name="Rectangle 53"/>
            <p:cNvSpPr>
              <a:spLocks noChangeArrowheads="1"/>
            </p:cNvSpPr>
            <p:nvPr/>
          </p:nvSpPr>
          <p:spPr bwMode="hidden">
            <a:xfrm>
              <a:off x="500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59" name="Rectangle 54"/>
            <p:cNvSpPr>
              <a:spLocks noChangeArrowheads="1"/>
            </p:cNvSpPr>
            <p:nvPr/>
          </p:nvSpPr>
          <p:spPr bwMode="hidden">
            <a:xfrm>
              <a:off x="509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0" name="Rectangle 55"/>
            <p:cNvSpPr>
              <a:spLocks noChangeArrowheads="1"/>
            </p:cNvSpPr>
            <p:nvPr/>
          </p:nvSpPr>
          <p:spPr bwMode="hidden">
            <a:xfrm>
              <a:off x="51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1" name="Rectangle 56"/>
            <p:cNvSpPr>
              <a:spLocks noChangeArrowheads="1"/>
            </p:cNvSpPr>
            <p:nvPr/>
          </p:nvSpPr>
          <p:spPr bwMode="hidden">
            <a:xfrm>
              <a:off x="526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2" name="Rectangle 57"/>
            <p:cNvSpPr>
              <a:spLocks noChangeArrowheads="1"/>
            </p:cNvSpPr>
            <p:nvPr/>
          </p:nvSpPr>
          <p:spPr bwMode="hidden">
            <a:xfrm>
              <a:off x="535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3" name="Rectangle 58"/>
            <p:cNvSpPr>
              <a:spLocks noChangeArrowheads="1"/>
            </p:cNvSpPr>
            <p:nvPr/>
          </p:nvSpPr>
          <p:spPr bwMode="hidden">
            <a:xfrm>
              <a:off x="543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4" name="Rectangle 59"/>
            <p:cNvSpPr>
              <a:spLocks noChangeArrowheads="1"/>
            </p:cNvSpPr>
            <p:nvPr/>
          </p:nvSpPr>
          <p:spPr bwMode="hidden">
            <a:xfrm>
              <a:off x="55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5" name="Rectangle 60"/>
            <p:cNvSpPr>
              <a:spLocks noChangeArrowheads="1"/>
            </p:cNvSpPr>
            <p:nvPr/>
          </p:nvSpPr>
          <p:spPr bwMode="hidden">
            <a:xfrm>
              <a:off x="560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  <p:sp>
          <p:nvSpPr>
            <p:cNvPr id="1166" name="Rectangle 61"/>
            <p:cNvSpPr>
              <a:spLocks noChangeArrowheads="1"/>
            </p:cNvSpPr>
            <p:nvPr/>
          </p:nvSpPr>
          <p:spPr bwMode="hidden">
            <a:xfrm>
              <a:off x="569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i="0" dirty="0">
                <a:latin typeface="Helvetica Neue Regulie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975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0" i="0">
          <a:solidFill>
            <a:schemeClr val="bg1"/>
          </a:solidFill>
          <a:latin typeface="Helvetica Neue Regulier" charset="0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82568" indent="-28256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0" i="0">
          <a:solidFill>
            <a:schemeClr val="bg1"/>
          </a:solidFill>
          <a:latin typeface="Helvetica Neue Regulier" charset="0"/>
          <a:ea typeface="MS PGothic" pitchFamily="34" charset="-128"/>
          <a:cs typeface="+mn-cs"/>
        </a:defRPr>
      </a:lvl1pPr>
      <a:lvl2pPr marL="765156" indent="-19049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0" i="0">
          <a:solidFill>
            <a:schemeClr val="bg1"/>
          </a:solidFill>
          <a:latin typeface="Helvetica Neue Regulier" charset="0"/>
          <a:ea typeface="MS PGothic" pitchFamily="34" charset="-128"/>
        </a:defRPr>
      </a:lvl2pPr>
      <a:lvl3pPr marL="1139797" indent="-184146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0" i="0">
          <a:solidFill>
            <a:schemeClr val="bg1"/>
          </a:solidFill>
          <a:latin typeface="Helvetica Neue Regulier" charset="0"/>
          <a:ea typeface="MS PGothic" pitchFamily="34" charset="-128"/>
        </a:defRPr>
      </a:lvl3pPr>
      <a:lvl4pPr marL="1519201" indent="-184146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0" i="0">
          <a:solidFill>
            <a:schemeClr val="bg1"/>
          </a:solidFill>
          <a:latin typeface="Helvetica Neue Regulier" charset="0"/>
          <a:ea typeface="MS PGothic" pitchFamily="34" charset="-128"/>
        </a:defRPr>
      </a:lvl4pPr>
      <a:lvl5pPr marL="1909715" indent="-19525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 b="0" i="0">
          <a:solidFill>
            <a:schemeClr val="bg1"/>
          </a:solidFill>
          <a:latin typeface="Helvetica Neue Regulier" charset="0"/>
          <a:ea typeface="MS PGothic" pitchFamily="34" charset="-128"/>
        </a:defRPr>
      </a:lvl5pPr>
      <a:lvl6pPr marL="2366903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824092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281281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738469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Rectangle 505"/>
          <p:cNvSpPr>
            <a:spLocks noGrp="1" noChangeArrowheads="1"/>
          </p:cNvSpPr>
          <p:nvPr>
            <p:ph type="dt" sz="half" idx="2"/>
          </p:nvPr>
        </p:nvSpPr>
        <p:spPr bwMode="hidden">
          <a:xfrm>
            <a:off x="9855200" y="6400800"/>
            <a:ext cx="20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chemeClr val="bg1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1530" name="Rectangle 506"/>
          <p:cNvSpPr>
            <a:spLocks noGrp="1" noChangeArrowheads="1"/>
          </p:cNvSpPr>
          <p:nvPr>
            <p:ph type="sldNum" sz="quarter" idx="4"/>
          </p:nvPr>
        </p:nvSpPr>
        <p:spPr bwMode="hidden">
          <a:xfrm>
            <a:off x="8636000" y="6400800"/>
            <a:ext cx="162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DC408A-1227-473E-BA35-4D9F67FB3A25}" type="slidenum">
              <a:rPr lang="en-US" altLang="en-US">
                <a:solidFill>
                  <a:srgbClr val="0C20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en-US">
              <a:solidFill>
                <a:srgbClr val="0C2074"/>
              </a:solidFill>
            </a:endParaRPr>
          </a:p>
        </p:txBody>
      </p:sp>
      <p:sp>
        <p:nvSpPr>
          <p:cNvPr id="1028" name="Rectangle 507"/>
          <p:cNvSpPr>
            <a:spLocks noChangeArrowheads="1"/>
          </p:cNvSpPr>
          <p:nvPr/>
        </p:nvSpPr>
        <p:spPr bwMode="hidden">
          <a:xfrm>
            <a:off x="406400" y="6400800"/>
            <a:ext cx="863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i="0">
              <a:solidFill>
                <a:srgbClr val="FFFFFF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2" y="304800"/>
            <a:ext cx="84412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om de stijl te bewerken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219200"/>
            <a:ext cx="1137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om de modelstijlen te bewerken</a:t>
            </a:r>
          </a:p>
          <a:p>
            <a:pPr lvl="1"/>
            <a:r>
              <a:rPr lang="nl-NL" altLang="en-US" smtClean="0"/>
              <a:t>Tweede niveau</a:t>
            </a:r>
          </a:p>
          <a:p>
            <a:pPr lvl="2"/>
            <a:r>
              <a:rPr lang="nl-NL" altLang="en-US" smtClean="0"/>
              <a:t>Derde niveau</a:t>
            </a:r>
          </a:p>
          <a:p>
            <a:pPr lvl="3"/>
            <a:r>
              <a:rPr lang="nl-NL" altLang="en-US" smtClean="0"/>
              <a:t>Vierde niveau</a:t>
            </a:r>
          </a:p>
          <a:p>
            <a:pPr lvl="4"/>
            <a:r>
              <a:rPr lang="nl-NL" altLang="en-US" smtClean="0"/>
              <a:t>Vijfde niveau</a:t>
            </a:r>
          </a:p>
        </p:txBody>
      </p:sp>
      <p:pic>
        <p:nvPicPr>
          <p:cNvPr id="1031" name="Picture 282" descr="1 Dia_donkerblauw_logo_standaard_Engels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0" t="1894" b="87216"/>
          <a:stretch>
            <a:fillRect/>
          </a:stretch>
        </p:blipFill>
        <p:spPr bwMode="auto">
          <a:xfrm>
            <a:off x="9010652" y="307975"/>
            <a:ext cx="31665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2" name="Group 211"/>
          <p:cNvGrpSpPr>
            <a:grpSpLocks/>
          </p:cNvGrpSpPr>
          <p:nvPr/>
        </p:nvGrpSpPr>
        <p:grpSpPr bwMode="auto">
          <a:xfrm>
            <a:off x="4233" y="77788"/>
            <a:ext cx="12141200" cy="6710362"/>
            <a:chOff x="2" y="49"/>
            <a:chExt cx="5736" cy="4227"/>
          </a:xfrm>
        </p:grpSpPr>
        <p:sp>
          <p:nvSpPr>
            <p:cNvPr id="1033" name="Rectangle 952"/>
            <p:cNvSpPr>
              <a:spLocks noChangeArrowheads="1"/>
            </p:cNvSpPr>
            <p:nvPr/>
          </p:nvSpPr>
          <p:spPr bwMode="hidden">
            <a:xfrm>
              <a:off x="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34" name="Rectangle 953"/>
            <p:cNvSpPr>
              <a:spLocks noChangeArrowheads="1"/>
            </p:cNvSpPr>
            <p:nvPr/>
          </p:nvSpPr>
          <p:spPr bwMode="hidden">
            <a:xfrm>
              <a:off x="8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35" name="Rectangle 954"/>
            <p:cNvSpPr>
              <a:spLocks noChangeArrowheads="1"/>
            </p:cNvSpPr>
            <p:nvPr/>
          </p:nvSpPr>
          <p:spPr bwMode="hidden">
            <a:xfrm>
              <a:off x="1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36" name="Rectangle 955"/>
            <p:cNvSpPr>
              <a:spLocks noChangeArrowheads="1"/>
            </p:cNvSpPr>
            <p:nvPr/>
          </p:nvSpPr>
          <p:spPr bwMode="hidden">
            <a:xfrm>
              <a:off x="26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37" name="Rectangle 956"/>
            <p:cNvSpPr>
              <a:spLocks noChangeArrowheads="1"/>
            </p:cNvSpPr>
            <p:nvPr/>
          </p:nvSpPr>
          <p:spPr bwMode="hidden">
            <a:xfrm>
              <a:off x="34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38" name="Rectangle 957"/>
            <p:cNvSpPr>
              <a:spLocks noChangeArrowheads="1"/>
            </p:cNvSpPr>
            <p:nvPr/>
          </p:nvSpPr>
          <p:spPr bwMode="hidden">
            <a:xfrm>
              <a:off x="43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39" name="Rectangle 958"/>
            <p:cNvSpPr>
              <a:spLocks noChangeArrowheads="1"/>
            </p:cNvSpPr>
            <p:nvPr/>
          </p:nvSpPr>
          <p:spPr bwMode="hidden">
            <a:xfrm>
              <a:off x="51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40" name="Rectangle 959"/>
            <p:cNvSpPr>
              <a:spLocks noChangeArrowheads="1"/>
            </p:cNvSpPr>
            <p:nvPr/>
          </p:nvSpPr>
          <p:spPr bwMode="hidden">
            <a:xfrm>
              <a:off x="60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41" name="Rectangle 960"/>
            <p:cNvSpPr>
              <a:spLocks noChangeArrowheads="1"/>
            </p:cNvSpPr>
            <p:nvPr/>
          </p:nvSpPr>
          <p:spPr bwMode="hidden">
            <a:xfrm>
              <a:off x="69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42" name="Rectangle 961"/>
            <p:cNvSpPr>
              <a:spLocks noChangeArrowheads="1"/>
            </p:cNvSpPr>
            <p:nvPr/>
          </p:nvSpPr>
          <p:spPr bwMode="hidden">
            <a:xfrm>
              <a:off x="7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43" name="Rectangle 962"/>
            <p:cNvSpPr>
              <a:spLocks noChangeArrowheads="1"/>
            </p:cNvSpPr>
            <p:nvPr/>
          </p:nvSpPr>
          <p:spPr bwMode="hidden">
            <a:xfrm>
              <a:off x="864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44" name="Rectangle 963"/>
            <p:cNvSpPr>
              <a:spLocks noChangeArrowheads="1"/>
            </p:cNvSpPr>
            <p:nvPr/>
          </p:nvSpPr>
          <p:spPr bwMode="hidden">
            <a:xfrm>
              <a:off x="95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45" name="Rectangle 964"/>
            <p:cNvSpPr>
              <a:spLocks noChangeArrowheads="1"/>
            </p:cNvSpPr>
            <p:nvPr/>
          </p:nvSpPr>
          <p:spPr bwMode="hidden">
            <a:xfrm>
              <a:off x="103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46" name="Rectangle 965"/>
            <p:cNvSpPr>
              <a:spLocks noChangeArrowheads="1"/>
            </p:cNvSpPr>
            <p:nvPr/>
          </p:nvSpPr>
          <p:spPr bwMode="hidden">
            <a:xfrm>
              <a:off x="11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47" name="Rectangle 966"/>
            <p:cNvSpPr>
              <a:spLocks noChangeArrowheads="1"/>
            </p:cNvSpPr>
            <p:nvPr/>
          </p:nvSpPr>
          <p:spPr bwMode="hidden">
            <a:xfrm>
              <a:off x="120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48" name="Rectangle 967"/>
            <p:cNvSpPr>
              <a:spLocks noChangeArrowheads="1"/>
            </p:cNvSpPr>
            <p:nvPr/>
          </p:nvSpPr>
          <p:spPr bwMode="hidden">
            <a:xfrm>
              <a:off x="129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49" name="Rectangle 968"/>
            <p:cNvSpPr>
              <a:spLocks noChangeArrowheads="1"/>
            </p:cNvSpPr>
            <p:nvPr/>
          </p:nvSpPr>
          <p:spPr bwMode="hidden">
            <a:xfrm>
              <a:off x="138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50" name="Rectangle 969"/>
            <p:cNvSpPr>
              <a:spLocks noChangeArrowheads="1"/>
            </p:cNvSpPr>
            <p:nvPr/>
          </p:nvSpPr>
          <p:spPr bwMode="hidden">
            <a:xfrm>
              <a:off x="146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51" name="Rectangle 970"/>
            <p:cNvSpPr>
              <a:spLocks noChangeArrowheads="1"/>
            </p:cNvSpPr>
            <p:nvPr/>
          </p:nvSpPr>
          <p:spPr bwMode="hidden">
            <a:xfrm>
              <a:off x="155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52" name="Rectangle 971"/>
            <p:cNvSpPr>
              <a:spLocks noChangeArrowheads="1"/>
            </p:cNvSpPr>
            <p:nvPr/>
          </p:nvSpPr>
          <p:spPr bwMode="hidden">
            <a:xfrm>
              <a:off x="164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53" name="Rectangle 972"/>
            <p:cNvSpPr>
              <a:spLocks noChangeArrowheads="1"/>
            </p:cNvSpPr>
            <p:nvPr/>
          </p:nvSpPr>
          <p:spPr bwMode="hidden">
            <a:xfrm>
              <a:off x="172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54" name="Rectangle 973"/>
            <p:cNvSpPr>
              <a:spLocks noChangeArrowheads="1"/>
            </p:cNvSpPr>
            <p:nvPr/>
          </p:nvSpPr>
          <p:spPr bwMode="hidden">
            <a:xfrm>
              <a:off x="181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55" name="Rectangle 974"/>
            <p:cNvSpPr>
              <a:spLocks noChangeArrowheads="1"/>
            </p:cNvSpPr>
            <p:nvPr/>
          </p:nvSpPr>
          <p:spPr bwMode="hidden">
            <a:xfrm>
              <a:off x="190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56" name="Rectangle 975"/>
            <p:cNvSpPr>
              <a:spLocks noChangeArrowheads="1"/>
            </p:cNvSpPr>
            <p:nvPr/>
          </p:nvSpPr>
          <p:spPr bwMode="hidden">
            <a:xfrm>
              <a:off x="198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57" name="Rectangle 976"/>
            <p:cNvSpPr>
              <a:spLocks noChangeArrowheads="1"/>
            </p:cNvSpPr>
            <p:nvPr/>
          </p:nvSpPr>
          <p:spPr bwMode="hidden">
            <a:xfrm>
              <a:off x="207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58" name="Rectangle 977"/>
            <p:cNvSpPr>
              <a:spLocks noChangeArrowheads="1"/>
            </p:cNvSpPr>
            <p:nvPr/>
          </p:nvSpPr>
          <p:spPr bwMode="hidden">
            <a:xfrm>
              <a:off x="215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59" name="Rectangle 978"/>
            <p:cNvSpPr>
              <a:spLocks noChangeArrowheads="1"/>
            </p:cNvSpPr>
            <p:nvPr/>
          </p:nvSpPr>
          <p:spPr bwMode="hidden">
            <a:xfrm>
              <a:off x="224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60" name="Rectangle 979"/>
            <p:cNvSpPr>
              <a:spLocks noChangeArrowheads="1"/>
            </p:cNvSpPr>
            <p:nvPr/>
          </p:nvSpPr>
          <p:spPr bwMode="hidden">
            <a:xfrm>
              <a:off x="233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61" name="Rectangle 980"/>
            <p:cNvSpPr>
              <a:spLocks noChangeArrowheads="1"/>
            </p:cNvSpPr>
            <p:nvPr/>
          </p:nvSpPr>
          <p:spPr bwMode="hidden">
            <a:xfrm>
              <a:off x="241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62" name="Rectangle 981"/>
            <p:cNvSpPr>
              <a:spLocks noChangeArrowheads="1"/>
            </p:cNvSpPr>
            <p:nvPr/>
          </p:nvSpPr>
          <p:spPr bwMode="hidden">
            <a:xfrm>
              <a:off x="2503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63" name="Rectangle 982"/>
            <p:cNvSpPr>
              <a:spLocks noChangeArrowheads="1"/>
            </p:cNvSpPr>
            <p:nvPr/>
          </p:nvSpPr>
          <p:spPr bwMode="hidden">
            <a:xfrm>
              <a:off x="259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64" name="Rectangle 983"/>
            <p:cNvSpPr>
              <a:spLocks noChangeArrowheads="1"/>
            </p:cNvSpPr>
            <p:nvPr/>
          </p:nvSpPr>
          <p:spPr bwMode="hidden">
            <a:xfrm>
              <a:off x="267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65" name="Rectangle 984"/>
            <p:cNvSpPr>
              <a:spLocks noChangeArrowheads="1"/>
            </p:cNvSpPr>
            <p:nvPr/>
          </p:nvSpPr>
          <p:spPr bwMode="hidden">
            <a:xfrm>
              <a:off x="276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66" name="Rectangle 985"/>
            <p:cNvSpPr>
              <a:spLocks noChangeArrowheads="1"/>
            </p:cNvSpPr>
            <p:nvPr/>
          </p:nvSpPr>
          <p:spPr bwMode="hidden">
            <a:xfrm>
              <a:off x="2848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67" name="Rectangle 986"/>
            <p:cNvSpPr>
              <a:spLocks noChangeArrowheads="1"/>
            </p:cNvSpPr>
            <p:nvPr/>
          </p:nvSpPr>
          <p:spPr bwMode="hidden">
            <a:xfrm>
              <a:off x="293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68" name="Rectangle 987"/>
            <p:cNvSpPr>
              <a:spLocks noChangeArrowheads="1"/>
            </p:cNvSpPr>
            <p:nvPr/>
          </p:nvSpPr>
          <p:spPr bwMode="hidden">
            <a:xfrm>
              <a:off x="302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69" name="Rectangle 988"/>
            <p:cNvSpPr>
              <a:spLocks noChangeArrowheads="1"/>
            </p:cNvSpPr>
            <p:nvPr/>
          </p:nvSpPr>
          <p:spPr bwMode="hidden">
            <a:xfrm>
              <a:off x="310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70" name="Rectangle 989"/>
            <p:cNvSpPr>
              <a:spLocks noChangeArrowheads="1"/>
            </p:cNvSpPr>
            <p:nvPr/>
          </p:nvSpPr>
          <p:spPr bwMode="hidden">
            <a:xfrm>
              <a:off x="319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71" name="Rectangle 990"/>
            <p:cNvSpPr>
              <a:spLocks noChangeArrowheads="1"/>
            </p:cNvSpPr>
            <p:nvPr/>
          </p:nvSpPr>
          <p:spPr bwMode="hidden">
            <a:xfrm>
              <a:off x="328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72" name="Rectangle 991"/>
            <p:cNvSpPr>
              <a:spLocks noChangeArrowheads="1"/>
            </p:cNvSpPr>
            <p:nvPr/>
          </p:nvSpPr>
          <p:spPr bwMode="hidden">
            <a:xfrm>
              <a:off x="336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73" name="Rectangle 992"/>
            <p:cNvSpPr>
              <a:spLocks noChangeArrowheads="1"/>
            </p:cNvSpPr>
            <p:nvPr/>
          </p:nvSpPr>
          <p:spPr bwMode="hidden">
            <a:xfrm>
              <a:off x="345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74" name="Rectangle 993"/>
            <p:cNvSpPr>
              <a:spLocks noChangeArrowheads="1"/>
            </p:cNvSpPr>
            <p:nvPr/>
          </p:nvSpPr>
          <p:spPr bwMode="hidden">
            <a:xfrm>
              <a:off x="353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75" name="Rectangle 994"/>
            <p:cNvSpPr>
              <a:spLocks noChangeArrowheads="1"/>
            </p:cNvSpPr>
            <p:nvPr/>
          </p:nvSpPr>
          <p:spPr bwMode="hidden">
            <a:xfrm>
              <a:off x="362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76" name="Rectangle 995"/>
            <p:cNvSpPr>
              <a:spLocks noChangeArrowheads="1"/>
            </p:cNvSpPr>
            <p:nvPr/>
          </p:nvSpPr>
          <p:spPr bwMode="hidden">
            <a:xfrm>
              <a:off x="371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77" name="Rectangle 996"/>
            <p:cNvSpPr>
              <a:spLocks noChangeArrowheads="1"/>
            </p:cNvSpPr>
            <p:nvPr/>
          </p:nvSpPr>
          <p:spPr bwMode="hidden">
            <a:xfrm>
              <a:off x="379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78" name="Rectangle 997"/>
            <p:cNvSpPr>
              <a:spLocks noChangeArrowheads="1"/>
            </p:cNvSpPr>
            <p:nvPr/>
          </p:nvSpPr>
          <p:spPr bwMode="hidden">
            <a:xfrm>
              <a:off x="388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79" name="Rectangle 998"/>
            <p:cNvSpPr>
              <a:spLocks noChangeArrowheads="1"/>
            </p:cNvSpPr>
            <p:nvPr/>
          </p:nvSpPr>
          <p:spPr bwMode="hidden">
            <a:xfrm>
              <a:off x="397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80" name="Rectangle 999"/>
            <p:cNvSpPr>
              <a:spLocks noChangeArrowheads="1"/>
            </p:cNvSpPr>
            <p:nvPr/>
          </p:nvSpPr>
          <p:spPr bwMode="hidden">
            <a:xfrm>
              <a:off x="405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81" name="Rectangle 1000"/>
            <p:cNvSpPr>
              <a:spLocks noChangeArrowheads="1"/>
            </p:cNvSpPr>
            <p:nvPr/>
          </p:nvSpPr>
          <p:spPr bwMode="hidden">
            <a:xfrm>
              <a:off x="414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82" name="Rectangle 1001"/>
            <p:cNvSpPr>
              <a:spLocks noChangeArrowheads="1"/>
            </p:cNvSpPr>
            <p:nvPr/>
          </p:nvSpPr>
          <p:spPr bwMode="hidden">
            <a:xfrm>
              <a:off x="422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83" name="Rectangle 1002"/>
            <p:cNvSpPr>
              <a:spLocks noChangeArrowheads="1"/>
            </p:cNvSpPr>
            <p:nvPr/>
          </p:nvSpPr>
          <p:spPr bwMode="hidden">
            <a:xfrm>
              <a:off x="431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84" name="Rectangle 1003"/>
            <p:cNvSpPr>
              <a:spLocks noChangeArrowheads="1"/>
            </p:cNvSpPr>
            <p:nvPr/>
          </p:nvSpPr>
          <p:spPr bwMode="hidden">
            <a:xfrm>
              <a:off x="440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85" name="Rectangle 1004"/>
            <p:cNvSpPr>
              <a:spLocks noChangeArrowheads="1"/>
            </p:cNvSpPr>
            <p:nvPr/>
          </p:nvSpPr>
          <p:spPr bwMode="hidden">
            <a:xfrm>
              <a:off x="4487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86" name="Rectangle 1005"/>
            <p:cNvSpPr>
              <a:spLocks noChangeArrowheads="1"/>
            </p:cNvSpPr>
            <p:nvPr/>
          </p:nvSpPr>
          <p:spPr bwMode="hidden">
            <a:xfrm>
              <a:off x="45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87" name="Rectangle 1006"/>
            <p:cNvSpPr>
              <a:spLocks noChangeArrowheads="1"/>
            </p:cNvSpPr>
            <p:nvPr/>
          </p:nvSpPr>
          <p:spPr bwMode="hidden">
            <a:xfrm>
              <a:off x="466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88" name="Rectangle 1007"/>
            <p:cNvSpPr>
              <a:spLocks noChangeArrowheads="1"/>
            </p:cNvSpPr>
            <p:nvPr/>
          </p:nvSpPr>
          <p:spPr bwMode="hidden">
            <a:xfrm>
              <a:off x="474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89" name="Rectangle 1008"/>
            <p:cNvSpPr>
              <a:spLocks noChangeArrowheads="1"/>
            </p:cNvSpPr>
            <p:nvPr/>
          </p:nvSpPr>
          <p:spPr bwMode="hidden">
            <a:xfrm>
              <a:off x="483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90" name="Rectangle 1009"/>
            <p:cNvSpPr>
              <a:spLocks noChangeArrowheads="1"/>
            </p:cNvSpPr>
            <p:nvPr/>
          </p:nvSpPr>
          <p:spPr bwMode="hidden">
            <a:xfrm>
              <a:off x="491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91" name="Rectangle 1010"/>
            <p:cNvSpPr>
              <a:spLocks noChangeArrowheads="1"/>
            </p:cNvSpPr>
            <p:nvPr/>
          </p:nvSpPr>
          <p:spPr bwMode="hidden">
            <a:xfrm>
              <a:off x="500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92" name="Rectangle 1011"/>
            <p:cNvSpPr>
              <a:spLocks noChangeArrowheads="1"/>
            </p:cNvSpPr>
            <p:nvPr/>
          </p:nvSpPr>
          <p:spPr bwMode="hidden">
            <a:xfrm>
              <a:off x="509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93" name="Rectangle 1012"/>
            <p:cNvSpPr>
              <a:spLocks noChangeArrowheads="1"/>
            </p:cNvSpPr>
            <p:nvPr/>
          </p:nvSpPr>
          <p:spPr bwMode="hidden">
            <a:xfrm>
              <a:off x="51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94" name="Rectangle 1013"/>
            <p:cNvSpPr>
              <a:spLocks noChangeArrowheads="1"/>
            </p:cNvSpPr>
            <p:nvPr/>
          </p:nvSpPr>
          <p:spPr bwMode="hidden">
            <a:xfrm>
              <a:off x="526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95" name="Rectangle 1014"/>
            <p:cNvSpPr>
              <a:spLocks noChangeArrowheads="1"/>
            </p:cNvSpPr>
            <p:nvPr/>
          </p:nvSpPr>
          <p:spPr bwMode="hidden">
            <a:xfrm>
              <a:off x="535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96" name="Rectangle 1015"/>
            <p:cNvSpPr>
              <a:spLocks noChangeArrowheads="1"/>
            </p:cNvSpPr>
            <p:nvPr/>
          </p:nvSpPr>
          <p:spPr bwMode="hidden">
            <a:xfrm>
              <a:off x="543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97" name="Rectangle 1016"/>
            <p:cNvSpPr>
              <a:spLocks noChangeArrowheads="1"/>
            </p:cNvSpPr>
            <p:nvPr/>
          </p:nvSpPr>
          <p:spPr bwMode="hidden">
            <a:xfrm>
              <a:off x="55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98" name="Rectangle 1017"/>
            <p:cNvSpPr>
              <a:spLocks noChangeArrowheads="1"/>
            </p:cNvSpPr>
            <p:nvPr/>
          </p:nvSpPr>
          <p:spPr bwMode="hidden">
            <a:xfrm>
              <a:off x="560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099" name="Rectangle 1018"/>
            <p:cNvSpPr>
              <a:spLocks noChangeArrowheads="1"/>
            </p:cNvSpPr>
            <p:nvPr/>
          </p:nvSpPr>
          <p:spPr bwMode="hidden">
            <a:xfrm>
              <a:off x="569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00" name="Rectangle 1019"/>
            <p:cNvSpPr>
              <a:spLocks noChangeArrowheads="1"/>
            </p:cNvSpPr>
            <p:nvPr/>
          </p:nvSpPr>
          <p:spPr bwMode="hidden">
            <a:xfrm>
              <a:off x="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01" name="Rectangle 1020"/>
            <p:cNvSpPr>
              <a:spLocks noChangeArrowheads="1"/>
            </p:cNvSpPr>
            <p:nvPr/>
          </p:nvSpPr>
          <p:spPr bwMode="hidden">
            <a:xfrm>
              <a:off x="8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02" name="Rectangle 1021"/>
            <p:cNvSpPr>
              <a:spLocks noChangeArrowheads="1"/>
            </p:cNvSpPr>
            <p:nvPr/>
          </p:nvSpPr>
          <p:spPr bwMode="hidden">
            <a:xfrm>
              <a:off x="1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03" name="Rectangle 1022"/>
            <p:cNvSpPr>
              <a:spLocks noChangeArrowheads="1"/>
            </p:cNvSpPr>
            <p:nvPr/>
          </p:nvSpPr>
          <p:spPr bwMode="hidden">
            <a:xfrm>
              <a:off x="26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04" name="Rectangle 1023"/>
            <p:cNvSpPr>
              <a:spLocks noChangeArrowheads="1"/>
            </p:cNvSpPr>
            <p:nvPr/>
          </p:nvSpPr>
          <p:spPr bwMode="hidden">
            <a:xfrm>
              <a:off x="34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05" name="Rectangle 0"/>
            <p:cNvSpPr>
              <a:spLocks noChangeArrowheads="1"/>
            </p:cNvSpPr>
            <p:nvPr/>
          </p:nvSpPr>
          <p:spPr bwMode="hidden">
            <a:xfrm>
              <a:off x="43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06" name="Rectangle 1"/>
            <p:cNvSpPr>
              <a:spLocks noChangeArrowheads="1"/>
            </p:cNvSpPr>
            <p:nvPr/>
          </p:nvSpPr>
          <p:spPr bwMode="hidden">
            <a:xfrm>
              <a:off x="51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07" name="Rectangle 2"/>
            <p:cNvSpPr>
              <a:spLocks noChangeArrowheads="1"/>
            </p:cNvSpPr>
            <p:nvPr/>
          </p:nvSpPr>
          <p:spPr bwMode="hidden">
            <a:xfrm>
              <a:off x="60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08" name="Rectangle 3"/>
            <p:cNvSpPr>
              <a:spLocks noChangeArrowheads="1"/>
            </p:cNvSpPr>
            <p:nvPr/>
          </p:nvSpPr>
          <p:spPr bwMode="hidden">
            <a:xfrm>
              <a:off x="69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09" name="Rectangle 4"/>
            <p:cNvSpPr>
              <a:spLocks noChangeArrowheads="1"/>
            </p:cNvSpPr>
            <p:nvPr/>
          </p:nvSpPr>
          <p:spPr bwMode="hidden">
            <a:xfrm>
              <a:off x="7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10" name="Rectangle 5"/>
            <p:cNvSpPr>
              <a:spLocks noChangeArrowheads="1"/>
            </p:cNvSpPr>
            <p:nvPr/>
          </p:nvSpPr>
          <p:spPr bwMode="hidden">
            <a:xfrm>
              <a:off x="864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11" name="Rectangle 6"/>
            <p:cNvSpPr>
              <a:spLocks noChangeArrowheads="1"/>
            </p:cNvSpPr>
            <p:nvPr/>
          </p:nvSpPr>
          <p:spPr bwMode="hidden">
            <a:xfrm>
              <a:off x="95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12" name="Rectangle 7"/>
            <p:cNvSpPr>
              <a:spLocks noChangeArrowheads="1"/>
            </p:cNvSpPr>
            <p:nvPr/>
          </p:nvSpPr>
          <p:spPr bwMode="hidden">
            <a:xfrm>
              <a:off x="103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13" name="Rectangle 8"/>
            <p:cNvSpPr>
              <a:spLocks noChangeArrowheads="1"/>
            </p:cNvSpPr>
            <p:nvPr/>
          </p:nvSpPr>
          <p:spPr bwMode="hidden">
            <a:xfrm>
              <a:off x="11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14" name="Rectangle 9"/>
            <p:cNvSpPr>
              <a:spLocks noChangeArrowheads="1"/>
            </p:cNvSpPr>
            <p:nvPr/>
          </p:nvSpPr>
          <p:spPr bwMode="hidden">
            <a:xfrm>
              <a:off x="120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15" name="Rectangle 10"/>
            <p:cNvSpPr>
              <a:spLocks noChangeArrowheads="1"/>
            </p:cNvSpPr>
            <p:nvPr/>
          </p:nvSpPr>
          <p:spPr bwMode="hidden">
            <a:xfrm>
              <a:off x="129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16" name="Rectangle 11"/>
            <p:cNvSpPr>
              <a:spLocks noChangeArrowheads="1"/>
            </p:cNvSpPr>
            <p:nvPr/>
          </p:nvSpPr>
          <p:spPr bwMode="hidden">
            <a:xfrm>
              <a:off x="138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17" name="Rectangle 12"/>
            <p:cNvSpPr>
              <a:spLocks noChangeArrowheads="1"/>
            </p:cNvSpPr>
            <p:nvPr/>
          </p:nvSpPr>
          <p:spPr bwMode="hidden">
            <a:xfrm>
              <a:off x="146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18" name="Rectangle 13"/>
            <p:cNvSpPr>
              <a:spLocks noChangeArrowheads="1"/>
            </p:cNvSpPr>
            <p:nvPr/>
          </p:nvSpPr>
          <p:spPr bwMode="hidden">
            <a:xfrm>
              <a:off x="155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19" name="Rectangle 14"/>
            <p:cNvSpPr>
              <a:spLocks noChangeArrowheads="1"/>
            </p:cNvSpPr>
            <p:nvPr/>
          </p:nvSpPr>
          <p:spPr bwMode="hidden">
            <a:xfrm>
              <a:off x="164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20" name="Rectangle 15"/>
            <p:cNvSpPr>
              <a:spLocks noChangeArrowheads="1"/>
            </p:cNvSpPr>
            <p:nvPr/>
          </p:nvSpPr>
          <p:spPr bwMode="hidden">
            <a:xfrm>
              <a:off x="172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21" name="Rectangle 16"/>
            <p:cNvSpPr>
              <a:spLocks noChangeArrowheads="1"/>
            </p:cNvSpPr>
            <p:nvPr/>
          </p:nvSpPr>
          <p:spPr bwMode="hidden">
            <a:xfrm>
              <a:off x="181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22" name="Rectangle 17"/>
            <p:cNvSpPr>
              <a:spLocks noChangeArrowheads="1"/>
            </p:cNvSpPr>
            <p:nvPr/>
          </p:nvSpPr>
          <p:spPr bwMode="hidden">
            <a:xfrm>
              <a:off x="190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23" name="Rectangle 18"/>
            <p:cNvSpPr>
              <a:spLocks noChangeArrowheads="1"/>
            </p:cNvSpPr>
            <p:nvPr/>
          </p:nvSpPr>
          <p:spPr bwMode="hidden">
            <a:xfrm>
              <a:off x="198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24" name="Rectangle 19"/>
            <p:cNvSpPr>
              <a:spLocks noChangeArrowheads="1"/>
            </p:cNvSpPr>
            <p:nvPr/>
          </p:nvSpPr>
          <p:spPr bwMode="hidden">
            <a:xfrm>
              <a:off x="207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25" name="Rectangle 20"/>
            <p:cNvSpPr>
              <a:spLocks noChangeArrowheads="1"/>
            </p:cNvSpPr>
            <p:nvPr/>
          </p:nvSpPr>
          <p:spPr bwMode="hidden">
            <a:xfrm>
              <a:off x="215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26" name="Rectangle 21"/>
            <p:cNvSpPr>
              <a:spLocks noChangeArrowheads="1"/>
            </p:cNvSpPr>
            <p:nvPr/>
          </p:nvSpPr>
          <p:spPr bwMode="hidden">
            <a:xfrm>
              <a:off x="224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27" name="Rectangle 22"/>
            <p:cNvSpPr>
              <a:spLocks noChangeArrowheads="1"/>
            </p:cNvSpPr>
            <p:nvPr/>
          </p:nvSpPr>
          <p:spPr bwMode="hidden">
            <a:xfrm>
              <a:off x="233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28" name="Rectangle 23"/>
            <p:cNvSpPr>
              <a:spLocks noChangeArrowheads="1"/>
            </p:cNvSpPr>
            <p:nvPr/>
          </p:nvSpPr>
          <p:spPr bwMode="hidden">
            <a:xfrm>
              <a:off x="241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29" name="Rectangle 24"/>
            <p:cNvSpPr>
              <a:spLocks noChangeArrowheads="1"/>
            </p:cNvSpPr>
            <p:nvPr/>
          </p:nvSpPr>
          <p:spPr bwMode="hidden">
            <a:xfrm>
              <a:off x="2503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30" name="Rectangle 25"/>
            <p:cNvSpPr>
              <a:spLocks noChangeArrowheads="1"/>
            </p:cNvSpPr>
            <p:nvPr/>
          </p:nvSpPr>
          <p:spPr bwMode="hidden">
            <a:xfrm>
              <a:off x="259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31" name="Rectangle 26"/>
            <p:cNvSpPr>
              <a:spLocks noChangeArrowheads="1"/>
            </p:cNvSpPr>
            <p:nvPr/>
          </p:nvSpPr>
          <p:spPr bwMode="hidden">
            <a:xfrm>
              <a:off x="267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32" name="Rectangle 27"/>
            <p:cNvSpPr>
              <a:spLocks noChangeArrowheads="1"/>
            </p:cNvSpPr>
            <p:nvPr/>
          </p:nvSpPr>
          <p:spPr bwMode="hidden">
            <a:xfrm>
              <a:off x="276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33" name="Rectangle 28"/>
            <p:cNvSpPr>
              <a:spLocks noChangeArrowheads="1"/>
            </p:cNvSpPr>
            <p:nvPr/>
          </p:nvSpPr>
          <p:spPr bwMode="hidden">
            <a:xfrm>
              <a:off x="2848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34" name="Rectangle 29"/>
            <p:cNvSpPr>
              <a:spLocks noChangeArrowheads="1"/>
            </p:cNvSpPr>
            <p:nvPr/>
          </p:nvSpPr>
          <p:spPr bwMode="hidden">
            <a:xfrm>
              <a:off x="293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35" name="Rectangle 30"/>
            <p:cNvSpPr>
              <a:spLocks noChangeArrowheads="1"/>
            </p:cNvSpPr>
            <p:nvPr/>
          </p:nvSpPr>
          <p:spPr bwMode="hidden">
            <a:xfrm>
              <a:off x="302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36" name="Rectangle 31"/>
            <p:cNvSpPr>
              <a:spLocks noChangeArrowheads="1"/>
            </p:cNvSpPr>
            <p:nvPr/>
          </p:nvSpPr>
          <p:spPr bwMode="hidden">
            <a:xfrm>
              <a:off x="310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37" name="Rectangle 32"/>
            <p:cNvSpPr>
              <a:spLocks noChangeArrowheads="1"/>
            </p:cNvSpPr>
            <p:nvPr/>
          </p:nvSpPr>
          <p:spPr bwMode="hidden">
            <a:xfrm>
              <a:off x="319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38" name="Rectangle 33"/>
            <p:cNvSpPr>
              <a:spLocks noChangeArrowheads="1"/>
            </p:cNvSpPr>
            <p:nvPr/>
          </p:nvSpPr>
          <p:spPr bwMode="hidden">
            <a:xfrm>
              <a:off x="328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39" name="Rectangle 34"/>
            <p:cNvSpPr>
              <a:spLocks noChangeArrowheads="1"/>
            </p:cNvSpPr>
            <p:nvPr/>
          </p:nvSpPr>
          <p:spPr bwMode="hidden">
            <a:xfrm>
              <a:off x="336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40" name="Rectangle 35"/>
            <p:cNvSpPr>
              <a:spLocks noChangeArrowheads="1"/>
            </p:cNvSpPr>
            <p:nvPr/>
          </p:nvSpPr>
          <p:spPr bwMode="hidden">
            <a:xfrm>
              <a:off x="345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41" name="Rectangle 36"/>
            <p:cNvSpPr>
              <a:spLocks noChangeArrowheads="1"/>
            </p:cNvSpPr>
            <p:nvPr/>
          </p:nvSpPr>
          <p:spPr bwMode="hidden">
            <a:xfrm>
              <a:off x="353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42" name="Rectangle 37"/>
            <p:cNvSpPr>
              <a:spLocks noChangeArrowheads="1"/>
            </p:cNvSpPr>
            <p:nvPr/>
          </p:nvSpPr>
          <p:spPr bwMode="hidden">
            <a:xfrm>
              <a:off x="362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43" name="Rectangle 38"/>
            <p:cNvSpPr>
              <a:spLocks noChangeArrowheads="1"/>
            </p:cNvSpPr>
            <p:nvPr/>
          </p:nvSpPr>
          <p:spPr bwMode="hidden">
            <a:xfrm>
              <a:off x="371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44" name="Rectangle 39"/>
            <p:cNvSpPr>
              <a:spLocks noChangeArrowheads="1"/>
            </p:cNvSpPr>
            <p:nvPr/>
          </p:nvSpPr>
          <p:spPr bwMode="hidden">
            <a:xfrm>
              <a:off x="379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45" name="Rectangle 40"/>
            <p:cNvSpPr>
              <a:spLocks noChangeArrowheads="1"/>
            </p:cNvSpPr>
            <p:nvPr/>
          </p:nvSpPr>
          <p:spPr bwMode="hidden">
            <a:xfrm>
              <a:off x="388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46" name="Rectangle 41"/>
            <p:cNvSpPr>
              <a:spLocks noChangeArrowheads="1"/>
            </p:cNvSpPr>
            <p:nvPr/>
          </p:nvSpPr>
          <p:spPr bwMode="hidden">
            <a:xfrm>
              <a:off x="397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47" name="Rectangle 42"/>
            <p:cNvSpPr>
              <a:spLocks noChangeArrowheads="1"/>
            </p:cNvSpPr>
            <p:nvPr/>
          </p:nvSpPr>
          <p:spPr bwMode="hidden">
            <a:xfrm>
              <a:off x="405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48" name="Rectangle 43"/>
            <p:cNvSpPr>
              <a:spLocks noChangeArrowheads="1"/>
            </p:cNvSpPr>
            <p:nvPr/>
          </p:nvSpPr>
          <p:spPr bwMode="hidden">
            <a:xfrm>
              <a:off x="414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49" name="Rectangle 44"/>
            <p:cNvSpPr>
              <a:spLocks noChangeArrowheads="1"/>
            </p:cNvSpPr>
            <p:nvPr/>
          </p:nvSpPr>
          <p:spPr bwMode="hidden">
            <a:xfrm>
              <a:off x="422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50" name="Rectangle 45"/>
            <p:cNvSpPr>
              <a:spLocks noChangeArrowheads="1"/>
            </p:cNvSpPr>
            <p:nvPr/>
          </p:nvSpPr>
          <p:spPr bwMode="hidden">
            <a:xfrm>
              <a:off x="431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51" name="Rectangle 46"/>
            <p:cNvSpPr>
              <a:spLocks noChangeArrowheads="1"/>
            </p:cNvSpPr>
            <p:nvPr/>
          </p:nvSpPr>
          <p:spPr bwMode="hidden">
            <a:xfrm>
              <a:off x="440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52" name="Rectangle 47"/>
            <p:cNvSpPr>
              <a:spLocks noChangeArrowheads="1"/>
            </p:cNvSpPr>
            <p:nvPr/>
          </p:nvSpPr>
          <p:spPr bwMode="hidden">
            <a:xfrm>
              <a:off x="4487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53" name="Rectangle 48"/>
            <p:cNvSpPr>
              <a:spLocks noChangeArrowheads="1"/>
            </p:cNvSpPr>
            <p:nvPr/>
          </p:nvSpPr>
          <p:spPr bwMode="hidden">
            <a:xfrm>
              <a:off x="45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54" name="Rectangle 49"/>
            <p:cNvSpPr>
              <a:spLocks noChangeArrowheads="1"/>
            </p:cNvSpPr>
            <p:nvPr/>
          </p:nvSpPr>
          <p:spPr bwMode="hidden">
            <a:xfrm>
              <a:off x="466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55" name="Rectangle 50"/>
            <p:cNvSpPr>
              <a:spLocks noChangeArrowheads="1"/>
            </p:cNvSpPr>
            <p:nvPr/>
          </p:nvSpPr>
          <p:spPr bwMode="hidden">
            <a:xfrm>
              <a:off x="474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56" name="Rectangle 51"/>
            <p:cNvSpPr>
              <a:spLocks noChangeArrowheads="1"/>
            </p:cNvSpPr>
            <p:nvPr/>
          </p:nvSpPr>
          <p:spPr bwMode="hidden">
            <a:xfrm>
              <a:off x="483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57" name="Rectangle 52"/>
            <p:cNvSpPr>
              <a:spLocks noChangeArrowheads="1"/>
            </p:cNvSpPr>
            <p:nvPr/>
          </p:nvSpPr>
          <p:spPr bwMode="hidden">
            <a:xfrm>
              <a:off x="491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58" name="Rectangle 53"/>
            <p:cNvSpPr>
              <a:spLocks noChangeArrowheads="1"/>
            </p:cNvSpPr>
            <p:nvPr/>
          </p:nvSpPr>
          <p:spPr bwMode="hidden">
            <a:xfrm>
              <a:off x="500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59" name="Rectangle 54"/>
            <p:cNvSpPr>
              <a:spLocks noChangeArrowheads="1"/>
            </p:cNvSpPr>
            <p:nvPr/>
          </p:nvSpPr>
          <p:spPr bwMode="hidden">
            <a:xfrm>
              <a:off x="509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60" name="Rectangle 55"/>
            <p:cNvSpPr>
              <a:spLocks noChangeArrowheads="1"/>
            </p:cNvSpPr>
            <p:nvPr/>
          </p:nvSpPr>
          <p:spPr bwMode="hidden">
            <a:xfrm>
              <a:off x="51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61" name="Rectangle 56"/>
            <p:cNvSpPr>
              <a:spLocks noChangeArrowheads="1"/>
            </p:cNvSpPr>
            <p:nvPr/>
          </p:nvSpPr>
          <p:spPr bwMode="hidden">
            <a:xfrm>
              <a:off x="526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62" name="Rectangle 57"/>
            <p:cNvSpPr>
              <a:spLocks noChangeArrowheads="1"/>
            </p:cNvSpPr>
            <p:nvPr/>
          </p:nvSpPr>
          <p:spPr bwMode="hidden">
            <a:xfrm>
              <a:off x="535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63" name="Rectangle 58"/>
            <p:cNvSpPr>
              <a:spLocks noChangeArrowheads="1"/>
            </p:cNvSpPr>
            <p:nvPr/>
          </p:nvSpPr>
          <p:spPr bwMode="hidden">
            <a:xfrm>
              <a:off x="543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64" name="Rectangle 59"/>
            <p:cNvSpPr>
              <a:spLocks noChangeArrowheads="1"/>
            </p:cNvSpPr>
            <p:nvPr/>
          </p:nvSpPr>
          <p:spPr bwMode="hidden">
            <a:xfrm>
              <a:off x="55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65" name="Rectangle 60"/>
            <p:cNvSpPr>
              <a:spLocks noChangeArrowheads="1"/>
            </p:cNvSpPr>
            <p:nvPr/>
          </p:nvSpPr>
          <p:spPr bwMode="hidden">
            <a:xfrm>
              <a:off x="560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  <p:sp>
          <p:nvSpPr>
            <p:cNvPr id="1166" name="Rectangle 61"/>
            <p:cNvSpPr>
              <a:spLocks noChangeArrowheads="1"/>
            </p:cNvSpPr>
            <p:nvPr/>
          </p:nvSpPr>
          <p:spPr bwMode="hidden">
            <a:xfrm>
              <a:off x="569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rgbClr val="0D1F74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1635617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82568" indent="-28256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MS PGothic" pitchFamily="34" charset="-128"/>
          <a:cs typeface="+mn-cs"/>
        </a:defRPr>
      </a:lvl1pPr>
      <a:lvl2pPr marL="765156" indent="-19049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MS PGothic" pitchFamily="34" charset="-128"/>
        </a:defRPr>
      </a:lvl2pPr>
      <a:lvl3pPr marL="1139797" indent="-184146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MS PGothic" pitchFamily="34" charset="-128"/>
        </a:defRPr>
      </a:lvl3pPr>
      <a:lvl4pPr marL="1519201" indent="-184146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MS PGothic" pitchFamily="34" charset="-128"/>
        </a:defRPr>
      </a:lvl4pPr>
      <a:lvl5pPr marL="1909715" indent="-19525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MS PGothic" pitchFamily="34" charset="-128"/>
        </a:defRPr>
      </a:lvl5pPr>
      <a:lvl6pPr marL="2366903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824092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281281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738469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3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9.tiff"/><Relationship Id="rId3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0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8.png"/><Relationship Id="rId3" Type="http://schemas.openxmlformats.org/officeDocument/2006/relationships/image" Target="../media/image22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9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0513">
            <a:off x="-37130" y="2393952"/>
            <a:ext cx="5661313" cy="901701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914400" y="2832100"/>
            <a:ext cx="10363200" cy="1143000"/>
          </a:xfrm>
        </p:spPr>
        <p:txBody>
          <a:bodyPr/>
          <a:lstStyle/>
          <a:p>
            <a:r>
              <a:rPr lang="nl-NL" sz="3000" b="1" dirty="0" smtClean="0"/>
              <a:t>Behandeling van kanker in 2030</a:t>
            </a:r>
            <a:endParaRPr lang="nl-NL" sz="3000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Nick Beije, MD PhD</a:t>
            </a:r>
          </a:p>
          <a:p>
            <a:r>
              <a:rPr lang="nl-NL" dirty="0" smtClean="0"/>
              <a:t>Internist(-oncoloog) in opleiding</a:t>
            </a:r>
          </a:p>
          <a:p>
            <a:r>
              <a:rPr lang="nl-NL" dirty="0" smtClean="0"/>
              <a:t>Erasmus MC Kanker Instituut, afdeling Interne Oncologie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582">
            <a:off x="6039950" y="1861751"/>
            <a:ext cx="6045835" cy="9593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5373006"/>
            <a:ext cx="88011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Hoe verminderen we sterfte aan kanker </a:t>
            </a:r>
            <a:r>
              <a:rPr lang="nl-NL" b="1" dirty="0" smtClean="0"/>
              <a:t>(4)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8152" y="1244600"/>
            <a:ext cx="11379200" cy="5181600"/>
          </a:xfrm>
        </p:spPr>
        <p:txBody>
          <a:bodyPr/>
          <a:lstStyle/>
          <a:p>
            <a:r>
              <a:rPr lang="nl-NL" dirty="0" err="1" smtClean="0"/>
              <a:t>Personalized</a:t>
            </a:r>
            <a:r>
              <a:rPr lang="nl-NL" dirty="0" smtClean="0"/>
              <a:t> </a:t>
            </a:r>
            <a:r>
              <a:rPr lang="nl-NL" dirty="0" err="1" smtClean="0"/>
              <a:t>medicine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78000"/>
            <a:ext cx="9042400" cy="4521200"/>
          </a:xfrm>
          <a:prstGeom prst="rect">
            <a:avLst/>
          </a:prstGeom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132468" y="647208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err="1" smtClean="0">
                <a:solidFill>
                  <a:schemeClr val="bg1"/>
                </a:solidFill>
              </a:rPr>
              <a:t>PhRMA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Chart Packs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Als kanker is vastgesteld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l-NL" dirty="0" smtClean="0"/>
              <a:t>Biopsie van de afwijking ter bevestiging van de diagnose</a:t>
            </a:r>
          </a:p>
          <a:p>
            <a:pPr marL="457200" indent="-457200">
              <a:buAutoNum type="arabicPeriod"/>
            </a:pPr>
            <a:r>
              <a:rPr lang="nl-NL" dirty="0" smtClean="0"/>
              <a:t>Disseminatie-onderzoek (zijn er uitzaaiingen?)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Operatie</a:t>
            </a:r>
            <a:endParaRPr lang="nl-NL" dirty="0"/>
          </a:p>
          <a:p>
            <a:r>
              <a:rPr lang="nl-NL" dirty="0"/>
              <a:t>Bestraling</a:t>
            </a:r>
          </a:p>
          <a:p>
            <a:r>
              <a:rPr lang="nl-NL" dirty="0"/>
              <a:t>Systemische therapie (bijvoorbeeld chemotherapie)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40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Praktijkvoorbeeld: borstkanker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Mevrouw K, 62 jaar</a:t>
            </a:r>
          </a:p>
          <a:p>
            <a:r>
              <a:rPr lang="nl-NL" dirty="0" smtClean="0"/>
              <a:t>Sinds 3 weken een zwelling in de borst</a:t>
            </a:r>
          </a:p>
          <a:p>
            <a:r>
              <a:rPr lang="nl-NL" dirty="0" smtClean="0"/>
              <a:t>Afwijking bij lichamelijk onderzoek</a:t>
            </a:r>
            <a:endParaRPr lang="nl-NL" dirty="0"/>
          </a:p>
        </p:txBody>
      </p:sp>
      <p:pic>
        <p:nvPicPr>
          <p:cNvPr id="4" name="Picture 2" descr="https://encrypted-tbn3.gstatic.com/images?q=tbn:ANd9GcRcfH0sAkEbkc0LNRHDrWqyepcI3kyZQQh13NxeaVXciUKbwig9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85" y="29337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3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Een praktijkvoorbeeld: borstkanker</a:t>
            </a:r>
            <a:endParaRPr lang="en-US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“Triple-diagnostiek” op de mammapolikliniek</a:t>
            </a:r>
          </a:p>
          <a:p>
            <a:pPr marL="0" indent="0">
              <a:buNone/>
            </a:pPr>
            <a:endParaRPr lang="nl-NL" dirty="0" smtClean="0"/>
          </a:p>
          <a:p>
            <a:pPr marL="457200" indent="-457200">
              <a:buAutoNum type="arabicPlain"/>
            </a:pPr>
            <a:r>
              <a:rPr lang="nl-NL" dirty="0" smtClean="0"/>
              <a:t>Lichamelijk onderzoek (borst, lymfeklieren) </a:t>
            </a:r>
          </a:p>
          <a:p>
            <a:pPr marL="457200" indent="-457200">
              <a:buAutoNum type="arabicPlain"/>
            </a:pPr>
            <a:r>
              <a:rPr lang="nl-NL" dirty="0" smtClean="0"/>
              <a:t>Mammografie</a:t>
            </a:r>
            <a:endParaRPr lang="nl-NL" dirty="0"/>
          </a:p>
          <a:p>
            <a:pPr lvl="1"/>
            <a:r>
              <a:rPr lang="nl-NL" dirty="0" smtClean="0"/>
              <a:t>BI-RADS score door de radioloog</a:t>
            </a:r>
          </a:p>
          <a:p>
            <a:pPr lvl="2"/>
            <a:r>
              <a:rPr lang="nl-NL" dirty="0" smtClean="0"/>
              <a:t>Graad 1-2 goedaardig, geen kans op kwaadaardige tumor</a:t>
            </a:r>
          </a:p>
          <a:p>
            <a:pPr lvl="2"/>
            <a:r>
              <a:rPr lang="nl-NL" dirty="0" smtClean="0"/>
              <a:t>Graad 3 waarschijnlijk goedaardig, &lt;2% kans op kwaadaardig</a:t>
            </a:r>
          </a:p>
          <a:p>
            <a:pPr lvl="2"/>
            <a:r>
              <a:rPr lang="nl-NL" dirty="0" smtClean="0"/>
              <a:t>Graad 4 verdacht, 23-34% kans op kwaadaardig</a:t>
            </a:r>
          </a:p>
          <a:p>
            <a:pPr lvl="2"/>
            <a:r>
              <a:rPr lang="nl-NL" dirty="0" smtClean="0"/>
              <a:t>Graad 5 sterk verdacht, &gt;95% kans op kwaadaardig</a:t>
            </a:r>
          </a:p>
          <a:p>
            <a:pPr marL="0" indent="0">
              <a:buNone/>
            </a:pPr>
            <a:r>
              <a:rPr lang="nl-NL" dirty="0" smtClean="0"/>
              <a:t>3     Naaldbiopsie van de zwelling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3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330200"/>
            <a:ext cx="8441267" cy="609600"/>
          </a:xfrm>
        </p:spPr>
        <p:txBody>
          <a:bodyPr/>
          <a:lstStyle/>
          <a:p>
            <a:r>
              <a:rPr lang="nl-NL" b="1" dirty="0" smtClean="0"/>
              <a:t>Diagnose borstkanker bevestigd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u="sng" dirty="0"/>
              <a:t>Onderzoek naar uitzaaiingen</a:t>
            </a:r>
          </a:p>
          <a:p>
            <a:pPr>
              <a:buFont typeface="Arial" charset="0"/>
              <a:buChar char="•"/>
            </a:pPr>
            <a:r>
              <a:rPr lang="nl-NL" dirty="0" smtClean="0"/>
              <a:t>Echo van de okselklieren</a:t>
            </a:r>
          </a:p>
          <a:p>
            <a:pPr>
              <a:buFont typeface="Arial" charset="0"/>
              <a:buChar char="•"/>
            </a:pPr>
            <a:r>
              <a:rPr lang="nl-NL" dirty="0" smtClean="0"/>
              <a:t>Foto </a:t>
            </a:r>
            <a:r>
              <a:rPr lang="nl-NL" dirty="0"/>
              <a:t>van hart/longen &amp; echo van de buik</a:t>
            </a:r>
          </a:p>
          <a:p>
            <a:pPr marL="0" indent="0">
              <a:buNone/>
            </a:pPr>
            <a:r>
              <a:rPr lang="nl-NL" dirty="0"/>
              <a:t>(alternatief: CT scan</a:t>
            </a:r>
            <a:r>
              <a:rPr lang="nl-NL" dirty="0" smtClean="0"/>
              <a:t>)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Indien geen uitzaaiingen </a:t>
            </a:r>
            <a:r>
              <a:rPr lang="nl-NL" dirty="0" smtClean="0">
                <a:sym typeface="Wingdings"/>
              </a:rPr>
              <a:t> operatie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95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Operatie primaire borstkanker</a:t>
            </a:r>
            <a:endParaRPr lang="en-US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Schildwachtklierprocedure (ook wel “</a:t>
            </a:r>
            <a:r>
              <a:rPr lang="nl-NL" dirty="0" err="1" smtClean="0"/>
              <a:t>sentinel</a:t>
            </a:r>
            <a:r>
              <a:rPr lang="nl-NL" dirty="0" smtClean="0"/>
              <a:t> node procedure”)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8674" name="Picture 2" descr="http://www.riversideonline.com/source/images/image_popup/mcdc7_sentinel_node_biop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060849"/>
            <a:ext cx="3810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www.melanomahopenetwork.org/images/BlueNode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2636912"/>
            <a:ext cx="4114229" cy="307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84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Na de operatie</a:t>
            </a:r>
            <a:endParaRPr lang="en-US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700" u="sng" dirty="0"/>
              <a:t>Onderzoek door de patholoog van het tumorweefsel </a:t>
            </a:r>
          </a:p>
          <a:p>
            <a:pPr>
              <a:buFontTx/>
              <a:buChar char="-"/>
            </a:pPr>
            <a:r>
              <a:rPr lang="nl-NL" sz="1700" dirty="0" smtClean="0"/>
              <a:t>Diameter </a:t>
            </a:r>
            <a:r>
              <a:rPr lang="nl-NL" sz="1700" dirty="0"/>
              <a:t>van de tumor</a:t>
            </a:r>
          </a:p>
          <a:p>
            <a:pPr>
              <a:buFontTx/>
              <a:buChar char="-"/>
            </a:pPr>
            <a:r>
              <a:rPr lang="nl-NL" sz="1700" dirty="0" smtClean="0"/>
              <a:t>Hormoonreceptoren</a:t>
            </a:r>
            <a:r>
              <a:rPr lang="nl-NL" sz="1700" dirty="0"/>
              <a:t>: oestrogeen receptor (ER), progesteron receptor (</a:t>
            </a:r>
            <a:r>
              <a:rPr lang="nl-NL" sz="1700" dirty="0" smtClean="0"/>
              <a:t>PR</a:t>
            </a:r>
            <a:r>
              <a:rPr lang="nl-NL" sz="1700" dirty="0"/>
              <a:t>)</a:t>
            </a:r>
          </a:p>
          <a:p>
            <a:pPr>
              <a:buFontTx/>
              <a:buChar char="-"/>
            </a:pPr>
            <a:r>
              <a:rPr lang="nl-NL" sz="1700" dirty="0"/>
              <a:t>HER2/</a:t>
            </a:r>
            <a:r>
              <a:rPr lang="nl-NL" sz="1700" dirty="0" err="1"/>
              <a:t>neu</a:t>
            </a:r>
            <a:r>
              <a:rPr lang="nl-NL" sz="1700" dirty="0"/>
              <a:t> receptor</a:t>
            </a:r>
          </a:p>
          <a:p>
            <a:pPr>
              <a:buFontTx/>
              <a:buChar char="-"/>
            </a:pPr>
            <a:endParaRPr lang="nl-NL" sz="1700" dirty="0" smtClean="0"/>
          </a:p>
          <a:p>
            <a:pPr marL="0" indent="0">
              <a:buNone/>
            </a:pPr>
            <a:endParaRPr lang="nl-NL" sz="1700" dirty="0" smtClean="0"/>
          </a:p>
          <a:p>
            <a:pPr marL="0" indent="0">
              <a:buNone/>
            </a:pPr>
            <a:endParaRPr lang="nl-NL" sz="1700" dirty="0"/>
          </a:p>
          <a:p>
            <a:pPr marL="0" indent="0">
              <a:buNone/>
            </a:pPr>
            <a:endParaRPr lang="nl-NL" sz="1700" dirty="0" smtClean="0"/>
          </a:p>
          <a:p>
            <a:pPr marL="0" indent="0">
              <a:buNone/>
            </a:pPr>
            <a:endParaRPr lang="nl-NL" sz="1700" dirty="0"/>
          </a:p>
          <a:p>
            <a:pPr marL="0" indent="0">
              <a:buNone/>
            </a:pPr>
            <a:r>
              <a:rPr lang="nl-NL" sz="1700" u="sng" dirty="0" smtClean="0"/>
              <a:t>Stadiering volgens TNM systeem</a:t>
            </a:r>
          </a:p>
          <a:p>
            <a:r>
              <a:rPr lang="nl-NL" sz="1700" dirty="0" smtClean="0"/>
              <a:t>T=tumor (1-4)</a:t>
            </a:r>
          </a:p>
          <a:p>
            <a:r>
              <a:rPr lang="nl-NL" sz="1700" dirty="0" smtClean="0"/>
              <a:t>N=node (0-3)</a:t>
            </a:r>
          </a:p>
          <a:p>
            <a:r>
              <a:rPr lang="nl-NL" sz="1700" dirty="0" smtClean="0"/>
              <a:t>M=</a:t>
            </a:r>
            <a:r>
              <a:rPr lang="nl-NL" sz="1700" dirty="0" err="1" smtClean="0"/>
              <a:t>metastasis</a:t>
            </a:r>
            <a:r>
              <a:rPr lang="nl-NL" sz="1700" dirty="0" smtClean="0"/>
              <a:t> (0-1)</a:t>
            </a:r>
            <a:endParaRPr lang="nl-NL" sz="1700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en-US" dirty="0"/>
          </a:p>
        </p:txBody>
      </p:sp>
      <p:pic>
        <p:nvPicPr>
          <p:cNvPr id="4" name="Picture 2" descr="V:\IMMH\Algemeen\USERS\Nick\ERHE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36" y="2764532"/>
            <a:ext cx="5272088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3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Na de operatie (2)</a:t>
            </a:r>
            <a:endParaRPr lang="en-US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Bestraling van de borst</a:t>
            </a:r>
          </a:p>
          <a:p>
            <a:endParaRPr lang="nl-NL" dirty="0"/>
          </a:p>
          <a:p>
            <a:r>
              <a:rPr lang="nl-NL" dirty="0" smtClean="0"/>
              <a:t>Lymfeklieruitzaaiing gevonden (N1) </a:t>
            </a:r>
            <a:r>
              <a:rPr lang="nl-NL" dirty="0" smtClean="0">
                <a:sym typeface="Wingdings" panose="05000000000000000000" pitchFamily="2" charset="2"/>
              </a:rPr>
              <a:t> altijd chemotherapie 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Soms ook bij “ongunstig N0” chemotherapie</a:t>
            </a:r>
          </a:p>
          <a:p>
            <a:pPr marL="0" indent="0">
              <a:buNone/>
            </a:pPr>
            <a:endParaRPr lang="nl-NL" dirty="0">
              <a:sym typeface="Wingdings" panose="05000000000000000000" pitchFamily="2" charset="2"/>
            </a:endParaRPr>
          </a:p>
          <a:p>
            <a:endParaRPr lang="nl-NL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67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Behandeling borstkanker</a:t>
            </a:r>
            <a:endParaRPr lang="en-US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Ca 70% van de vrouwen krijgt na de operatie nog een behandeling</a:t>
            </a:r>
          </a:p>
          <a:p>
            <a:endParaRPr lang="nl-NL" dirty="0"/>
          </a:p>
          <a:p>
            <a:pPr lvl="6"/>
            <a:r>
              <a:rPr lang="nl-NL" dirty="0" smtClean="0">
                <a:solidFill>
                  <a:schemeClr val="bg1"/>
                </a:solidFill>
              </a:rPr>
              <a:t>Chemotherapie </a:t>
            </a:r>
            <a:endParaRPr lang="nl-NL" dirty="0">
              <a:solidFill>
                <a:schemeClr val="bg1"/>
              </a:solidFill>
            </a:endParaRPr>
          </a:p>
          <a:p>
            <a:pPr lvl="5"/>
            <a:endParaRPr lang="nl-NL" dirty="0" smtClean="0"/>
          </a:p>
          <a:p>
            <a:pPr lvl="5"/>
            <a:endParaRPr lang="nl-NL" dirty="0" smtClean="0"/>
          </a:p>
          <a:p>
            <a:pPr lvl="6"/>
            <a:r>
              <a:rPr lang="nl-NL" dirty="0" smtClean="0">
                <a:solidFill>
                  <a:schemeClr val="bg1"/>
                </a:solidFill>
              </a:rPr>
              <a:t>anti-ER therapie (hormonale therapie) + chemotherapie</a:t>
            </a:r>
          </a:p>
          <a:p>
            <a:pPr lvl="6"/>
            <a:endParaRPr lang="nl-NL" dirty="0" smtClean="0">
              <a:solidFill>
                <a:schemeClr val="bg1"/>
              </a:solidFill>
            </a:endParaRPr>
          </a:p>
          <a:p>
            <a:pPr lvl="6"/>
            <a:endParaRPr lang="nl-NL" dirty="0">
              <a:solidFill>
                <a:schemeClr val="bg1"/>
              </a:solidFill>
            </a:endParaRPr>
          </a:p>
          <a:p>
            <a:pPr lvl="6"/>
            <a:r>
              <a:rPr lang="nl-NL" dirty="0" smtClean="0">
                <a:solidFill>
                  <a:schemeClr val="bg1"/>
                </a:solidFill>
              </a:rPr>
              <a:t>Anti-HER2 therapie + chemotherapie</a:t>
            </a:r>
          </a:p>
          <a:p>
            <a:pPr lvl="6"/>
            <a:endParaRPr lang="nl-NL" dirty="0" smtClean="0">
              <a:solidFill>
                <a:schemeClr val="bg1"/>
              </a:solidFill>
            </a:endParaRPr>
          </a:p>
          <a:p>
            <a:pPr lvl="6"/>
            <a:endParaRPr lang="nl-NL" dirty="0">
              <a:solidFill>
                <a:schemeClr val="bg1"/>
              </a:solidFill>
            </a:endParaRPr>
          </a:p>
          <a:p>
            <a:pPr lvl="6"/>
            <a:r>
              <a:rPr lang="nl-NL" dirty="0" smtClean="0">
                <a:solidFill>
                  <a:schemeClr val="bg1"/>
                </a:solidFill>
              </a:rPr>
              <a:t>Anti-ER therapie + anti-HER2 therapie + chemotherapie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4" name="Picture 4" descr="V:\IMMH\Algemeen\USERS\Nick\HER2c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52" y="4035425"/>
            <a:ext cx="1077913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V:\IMMH\Algemeen\USERS\Nick\HER2ERc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65" y="5259387"/>
            <a:ext cx="1484312" cy="129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:\IMMH\Algemeen\USERS\Nick\ER c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52" y="2811785"/>
            <a:ext cx="1139825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V:\IMMH\Algemeen\USERS\Nick\tripnegc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52" y="1776177"/>
            <a:ext cx="938213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61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HER2 en </a:t>
            </a:r>
            <a:r>
              <a:rPr lang="nl-NL" b="1" dirty="0" err="1" smtClean="0"/>
              <a:t>Trastuzumab</a:t>
            </a:r>
            <a:endParaRPr lang="nl-NL" b="1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0" y="1460500"/>
            <a:ext cx="3860800" cy="4451088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90" y="1460500"/>
            <a:ext cx="2902768" cy="4343400"/>
          </a:xfrm>
          <a:prstGeom prst="rect">
            <a:avLst/>
          </a:prstGeom>
        </p:spPr>
      </p:pic>
      <p:sp>
        <p:nvSpPr>
          <p:cNvPr id="6" name="Tekstvak 3"/>
          <p:cNvSpPr txBox="1">
            <a:spLocks noChangeArrowheads="1"/>
          </p:cNvSpPr>
          <p:nvPr/>
        </p:nvSpPr>
        <p:spPr bwMode="auto">
          <a:xfrm>
            <a:off x="10411868" y="647208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err="1" smtClean="0">
                <a:solidFill>
                  <a:schemeClr val="bg1"/>
                </a:solidFill>
              </a:rPr>
              <a:t>Romond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et al. NEJM 2005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Overzicht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nl-NL" dirty="0" smtClean="0"/>
              <a:t>Waar komen we vandaan?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nl-NL" dirty="0"/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nl-NL" dirty="0" smtClean="0"/>
              <a:t>Huidige behandeling van kanker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nl-NL" dirty="0"/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nl-NL" dirty="0" smtClean="0"/>
              <a:t>Nieuwe therapieën in het veld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nl-NL" dirty="0" err="1" smtClean="0"/>
              <a:t>Targeted</a:t>
            </a:r>
            <a:r>
              <a:rPr lang="nl-NL" dirty="0" smtClean="0"/>
              <a:t> </a:t>
            </a:r>
            <a:r>
              <a:rPr lang="nl-NL" dirty="0" err="1" smtClean="0"/>
              <a:t>treatments</a:t>
            </a:r>
            <a:endParaRPr lang="nl-NL" dirty="0" smtClean="0"/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nl-NL" dirty="0" smtClean="0"/>
              <a:t>Immuuntherapie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nl-NL" dirty="0"/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nl-NL" dirty="0" smtClean="0"/>
              <a:t>Hoe nieuwe therapieën inzetten?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nl-NL" dirty="0" err="1" smtClean="0"/>
              <a:t>Biomarkers</a:t>
            </a:r>
            <a:endParaRPr lang="nl-NL" dirty="0" smtClean="0"/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nl-NL" dirty="0"/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nl-NL" dirty="0" smtClean="0"/>
              <a:t>Waar gaan we naartoe?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nl-NL" dirty="0"/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nl-NL" dirty="0" smtClean="0"/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968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Personalized</a:t>
            </a:r>
            <a:r>
              <a:rPr lang="nl-NL" b="1" dirty="0" smtClean="0"/>
              <a:t> </a:t>
            </a:r>
            <a:r>
              <a:rPr lang="nl-NL" b="1" dirty="0" err="1" smtClean="0"/>
              <a:t>medicine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ER/HER2 behandeling </a:t>
            </a:r>
            <a:r>
              <a:rPr lang="nl-NL" dirty="0" smtClean="0">
                <a:sym typeface="Wingdings"/>
              </a:rPr>
              <a:t></a:t>
            </a:r>
            <a:r>
              <a:rPr lang="nl-NL" dirty="0" smtClean="0"/>
              <a:t> </a:t>
            </a:r>
            <a:r>
              <a:rPr lang="nl-NL" dirty="0" err="1" smtClean="0"/>
              <a:t>personalized</a:t>
            </a:r>
            <a:r>
              <a:rPr lang="nl-NL" dirty="0" smtClean="0"/>
              <a:t> </a:t>
            </a:r>
            <a:r>
              <a:rPr lang="nl-NL" dirty="0" err="1" smtClean="0"/>
              <a:t>medicine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The next level: genenprofielen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73170"/>
            <a:ext cx="6074522" cy="374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Gebruik van Mammaprint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72" y="1231900"/>
            <a:ext cx="6315456" cy="5181600"/>
          </a:xfrm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411868" y="647208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smtClean="0">
                <a:solidFill>
                  <a:schemeClr val="bg1"/>
                </a:solidFill>
              </a:rPr>
              <a:t>Cardoso et al. NEJM 2016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734300" y="36957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Reductie in gebruik chemotherapie na operatie van ca. 46%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6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Gebruik van Mammaprint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Mammaprint geen overlevingsverbetering --&gt; vermindering belasting/toxiciteit</a:t>
            </a:r>
          </a:p>
          <a:p>
            <a:endParaRPr lang="nl-NL" dirty="0"/>
          </a:p>
          <a:p>
            <a:r>
              <a:rPr lang="nl-NL" dirty="0" smtClean="0"/>
              <a:t>Waarom uitgebreide nabehandeling?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3400" y="1958178"/>
            <a:ext cx="5151628" cy="422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2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282" y="304800"/>
            <a:ext cx="6330951" cy="609600"/>
          </a:xfrm>
        </p:spPr>
        <p:txBody>
          <a:bodyPr/>
          <a:lstStyle/>
          <a:p>
            <a:r>
              <a:rPr lang="nl-NL" b="1" dirty="0" smtClean="0"/>
              <a:t>Uitzaaiing van kanker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en-GB" dirty="0"/>
          </a:p>
        </p:txBody>
      </p:sp>
      <p:pic>
        <p:nvPicPr>
          <p:cNvPr id="2050" name="Picture 2" descr="V:\IMMH\Algemeen\USERS\Nick\Vergaderingen en presentaties\Promotie\Figuren rommel\lekenpraatje\primaire plus met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548680"/>
            <a:ext cx="9577064" cy="604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7304" y="5157194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rgbClr val="002060"/>
                </a:solidFill>
                <a:latin typeface="Helvetica Neue Regulier" charset="0"/>
              </a:rPr>
              <a:t>Patiënten overlijden aan </a:t>
            </a:r>
            <a:r>
              <a:rPr lang="nl-NL" dirty="0" smtClean="0">
                <a:solidFill>
                  <a:srgbClr val="002060"/>
                </a:solidFill>
                <a:latin typeface="Helvetica Neue Regulier" charset="0"/>
              </a:rPr>
              <a:t>uitzaaiingen, </a:t>
            </a:r>
            <a:r>
              <a:rPr lang="nl-NL" dirty="0">
                <a:solidFill>
                  <a:srgbClr val="002060"/>
                </a:solidFill>
                <a:latin typeface="Helvetica Neue Regulier" charset="0"/>
              </a:rPr>
              <a:t>niet aan de primaire </a:t>
            </a:r>
            <a:r>
              <a:rPr lang="nl-NL" dirty="0" smtClean="0">
                <a:solidFill>
                  <a:srgbClr val="002060"/>
                </a:solidFill>
                <a:latin typeface="Helvetica Neue Regulier" charset="0"/>
              </a:rPr>
              <a:t>tumor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endParaRPr lang="nl-NL" dirty="0">
              <a:solidFill>
                <a:srgbClr val="002060"/>
              </a:solidFill>
              <a:latin typeface="Helvetica Neue Regulier" charset="0"/>
            </a:endParaRP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nl-NL" dirty="0" smtClean="0">
                <a:solidFill>
                  <a:srgbClr val="002060"/>
                </a:solidFill>
                <a:latin typeface="Helvetica Neue Regulier" charset="0"/>
              </a:rPr>
              <a:t>Behandeling van uitzaaiingen vaak op basis van eigenschappen primaire tumor</a:t>
            </a:r>
            <a:endParaRPr lang="nl-NL" dirty="0">
              <a:solidFill>
                <a:srgbClr val="002060"/>
              </a:solidFill>
              <a:latin typeface="Helvetica Neue Regulier" charset="0"/>
            </a:endParaRPr>
          </a:p>
          <a:p>
            <a:pPr marL="285744" indent="-285744">
              <a:buFont typeface="Wingdings" panose="05000000000000000000" pitchFamily="2" charset="2"/>
              <a:buChar char="§"/>
            </a:pPr>
            <a:endParaRPr lang="nl-NL" dirty="0">
              <a:solidFill>
                <a:srgbClr val="002060"/>
              </a:solidFill>
              <a:latin typeface="Helvetica Neue Regulier" charset="0"/>
            </a:endParaRPr>
          </a:p>
          <a:p>
            <a:pPr marL="285744" indent="-285744">
              <a:buFontTx/>
              <a:buChar char="-"/>
            </a:pPr>
            <a:endParaRPr lang="en-GB" dirty="0">
              <a:solidFill>
                <a:srgbClr val="002060"/>
              </a:solidFill>
              <a:latin typeface="Helvetica Neue Regul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148" y="493044"/>
            <a:ext cx="8135193" cy="597903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Hallmarks</a:t>
            </a:r>
            <a:r>
              <a:rPr lang="nl-NL" b="1" dirty="0" smtClean="0"/>
              <a:t> of </a:t>
            </a:r>
            <a:r>
              <a:rPr lang="nl-NL" b="1" dirty="0" err="1" smtClean="0"/>
              <a:t>cancer</a:t>
            </a:r>
            <a:endParaRPr lang="nl-NL" b="1" dirty="0"/>
          </a:p>
        </p:txBody>
      </p:sp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043568" y="647208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en-US" altLang="en-US" sz="1000" b="1" dirty="0" err="1" smtClean="0">
                <a:solidFill>
                  <a:schemeClr val="bg1"/>
                </a:solidFill>
              </a:rPr>
              <a:t>Hanahan</a:t>
            </a:r>
            <a:r>
              <a:rPr lang="en-US" altLang="en-US" sz="1000" b="1" dirty="0" smtClean="0">
                <a:solidFill>
                  <a:schemeClr val="bg1"/>
                </a:solidFill>
              </a:rPr>
              <a:t> &amp; Weinberg, Cell 2011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448" y="493044"/>
            <a:ext cx="8135193" cy="597903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Hallmarks</a:t>
            </a:r>
            <a:r>
              <a:rPr lang="nl-NL" b="1" dirty="0" smtClean="0"/>
              <a:t> of </a:t>
            </a:r>
            <a:r>
              <a:rPr lang="nl-NL" b="1" dirty="0" err="1" smtClean="0"/>
              <a:t>cancer</a:t>
            </a:r>
            <a:endParaRPr lang="nl-NL" b="1" dirty="0"/>
          </a:p>
        </p:txBody>
      </p:sp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043568" y="647208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en-US" altLang="en-US" sz="1000" b="1" dirty="0" err="1" smtClean="0">
                <a:solidFill>
                  <a:schemeClr val="bg1"/>
                </a:solidFill>
              </a:rPr>
              <a:t>Hanahan</a:t>
            </a:r>
            <a:r>
              <a:rPr lang="en-US" altLang="en-US" sz="1000" b="1" dirty="0" smtClean="0">
                <a:solidFill>
                  <a:schemeClr val="bg1"/>
                </a:solidFill>
              </a:rPr>
              <a:t> &amp; Weinberg, Cell 2011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  <p:sp>
        <p:nvSpPr>
          <p:cNvPr id="3" name="Ovaal 2"/>
          <p:cNvSpPr/>
          <p:nvPr/>
        </p:nvSpPr>
        <p:spPr bwMode="auto">
          <a:xfrm>
            <a:off x="953192" y="1524000"/>
            <a:ext cx="1155700" cy="863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785" y="1521540"/>
            <a:ext cx="2902768" cy="4343400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4519" y="1771952"/>
            <a:ext cx="428515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4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948" y="493044"/>
            <a:ext cx="8135193" cy="597903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Hallmarks</a:t>
            </a:r>
            <a:r>
              <a:rPr lang="nl-NL" b="1" dirty="0" smtClean="0"/>
              <a:t> of </a:t>
            </a:r>
            <a:r>
              <a:rPr lang="nl-NL" b="1" dirty="0" err="1" smtClean="0"/>
              <a:t>cancer</a:t>
            </a:r>
            <a:endParaRPr lang="nl-NL" b="1" dirty="0"/>
          </a:p>
        </p:txBody>
      </p:sp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043568" y="647208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en-US" altLang="en-US" sz="1000" b="1" dirty="0" err="1" smtClean="0">
                <a:solidFill>
                  <a:schemeClr val="bg1"/>
                </a:solidFill>
              </a:rPr>
              <a:t>Hanahan</a:t>
            </a:r>
            <a:r>
              <a:rPr lang="en-US" altLang="en-US" sz="1000" b="1" dirty="0" smtClean="0">
                <a:solidFill>
                  <a:schemeClr val="bg1"/>
                </a:solidFill>
              </a:rPr>
              <a:t> &amp; Weinberg, Cell 2011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  <p:sp>
        <p:nvSpPr>
          <p:cNvPr id="3" name="Ovaal 2"/>
          <p:cNvSpPr/>
          <p:nvPr/>
        </p:nvSpPr>
        <p:spPr bwMode="auto">
          <a:xfrm>
            <a:off x="0" y="4254500"/>
            <a:ext cx="1155700" cy="863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BRAF V600E en </a:t>
            </a:r>
            <a:r>
              <a:rPr lang="nl-NL" b="1" dirty="0" err="1" smtClean="0"/>
              <a:t>Vemurafenib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62" y="1219200"/>
            <a:ext cx="6541237" cy="5016500"/>
          </a:xfrm>
          <a:prstGeom prst="rect">
            <a:avLst/>
          </a:prstGeom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9484768" y="6459379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err="1" smtClean="0">
                <a:solidFill>
                  <a:schemeClr val="bg1"/>
                </a:solidFill>
              </a:rPr>
              <a:t>Swaika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et al.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Drug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Des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Devel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Ther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. 2014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7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Behandeling van uitgezaaid melanoom met </a:t>
            </a:r>
            <a:r>
              <a:rPr lang="nl-NL" b="1" dirty="0" err="1" smtClean="0"/>
              <a:t>Vemurafenib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785" y="1219200"/>
            <a:ext cx="4469149" cy="480933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746500" y="6248400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Start behandeling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956300" y="6248400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18 weken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4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4952" y="215900"/>
            <a:ext cx="9378948" cy="609600"/>
          </a:xfrm>
        </p:spPr>
        <p:txBody>
          <a:bodyPr/>
          <a:lstStyle/>
          <a:p>
            <a:r>
              <a:rPr lang="nl-NL" b="1" dirty="0"/>
              <a:t>Behandeling van uitgezaaid melanoom met </a:t>
            </a:r>
            <a:r>
              <a:rPr lang="nl-NL" b="1" dirty="0" err="1" smtClean="0"/>
              <a:t>Vemurafenib</a:t>
            </a:r>
            <a:r>
              <a:rPr lang="nl-NL" b="1" dirty="0" smtClean="0"/>
              <a:t> (2)</a:t>
            </a:r>
            <a:endParaRPr lang="nl-NL" b="1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435100"/>
            <a:ext cx="6502400" cy="4813300"/>
          </a:xfrm>
        </p:spPr>
      </p:pic>
      <p:sp>
        <p:nvSpPr>
          <p:cNvPr id="5" name="Tekstvak 4"/>
          <p:cNvSpPr txBox="1"/>
          <p:nvPr/>
        </p:nvSpPr>
        <p:spPr>
          <a:xfrm>
            <a:off x="3505200" y="6248400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Start behandeling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956300" y="6248400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18 weken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060269" y="6248400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24 weken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Introductie: </a:t>
            </a:r>
            <a:r>
              <a:rPr lang="nl-NL" b="1" dirty="0" err="1" smtClean="0"/>
              <a:t>the</a:t>
            </a:r>
            <a:r>
              <a:rPr lang="nl-NL" b="1" dirty="0" smtClean="0"/>
              <a:t> war on </a:t>
            </a:r>
            <a:r>
              <a:rPr lang="nl-NL" b="1" dirty="0" err="1" smtClean="0"/>
              <a:t>cancer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National Cancer Act in 1971, president Nixon</a:t>
            </a:r>
          </a:p>
          <a:p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093" y="1807779"/>
            <a:ext cx="5084651" cy="2872828"/>
          </a:xfrm>
          <a:prstGeom prst="rect">
            <a:avLst/>
          </a:prstGeom>
        </p:spPr>
      </p:pic>
      <p:sp>
        <p:nvSpPr>
          <p:cNvPr id="6" name="Tekstvak 3"/>
          <p:cNvSpPr txBox="1">
            <a:spLocks noChangeArrowheads="1"/>
          </p:cNvSpPr>
          <p:nvPr/>
        </p:nvSpPr>
        <p:spPr bwMode="auto">
          <a:xfrm>
            <a:off x="10716668" y="647208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>
                <a:solidFill>
                  <a:schemeClr val="bg1"/>
                </a:solidFill>
              </a:rPr>
              <a:t>Whitehouse.gov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1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Melanoom BRAF V600E-positief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0" y="1485900"/>
            <a:ext cx="9512300" cy="4648200"/>
          </a:xfrm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119768" y="6459379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smtClean="0">
                <a:solidFill>
                  <a:schemeClr val="bg1"/>
                </a:solidFill>
              </a:rPr>
              <a:t>Chapman et al. NEJM 2011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Vemurafenib</a:t>
            </a:r>
            <a:r>
              <a:rPr lang="nl-NL" dirty="0" smtClean="0"/>
              <a:t> in BRAF V600E-positief dikke darm kanker:</a:t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eerste </a:t>
            </a:r>
            <a:r>
              <a:rPr lang="nl-NL" dirty="0" smtClean="0"/>
              <a:t>studies: </a:t>
            </a:r>
            <a:r>
              <a:rPr lang="nl-NL" u="sng" dirty="0" smtClean="0"/>
              <a:t>nauwelijks tot geen effect</a:t>
            </a:r>
          </a:p>
          <a:p>
            <a:endParaRPr lang="nl-NL" dirty="0"/>
          </a:p>
          <a:p>
            <a:endParaRPr lang="nl-NL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96" y="1968500"/>
            <a:ext cx="5921904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1848" y="493044"/>
            <a:ext cx="8135193" cy="597903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Hallmarks</a:t>
            </a:r>
            <a:r>
              <a:rPr lang="nl-NL" b="1" dirty="0" smtClean="0"/>
              <a:t> of </a:t>
            </a:r>
            <a:r>
              <a:rPr lang="nl-NL" b="1" dirty="0" err="1" smtClean="0"/>
              <a:t>cancer</a:t>
            </a:r>
            <a:endParaRPr lang="nl-NL" b="1" dirty="0"/>
          </a:p>
        </p:txBody>
      </p:sp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043568" y="647208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en-US" altLang="en-US" sz="1000" b="1" dirty="0" err="1" smtClean="0">
                <a:solidFill>
                  <a:schemeClr val="bg1"/>
                </a:solidFill>
              </a:rPr>
              <a:t>Hanahan</a:t>
            </a:r>
            <a:r>
              <a:rPr lang="en-US" altLang="en-US" sz="1000" b="1" dirty="0" smtClean="0">
                <a:solidFill>
                  <a:schemeClr val="bg1"/>
                </a:solidFill>
              </a:rPr>
              <a:t> &amp; Weinberg, Cell 2011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  <p:sp>
        <p:nvSpPr>
          <p:cNvPr id="3" name="Ovaal 2"/>
          <p:cNvSpPr/>
          <p:nvPr/>
        </p:nvSpPr>
        <p:spPr bwMode="auto">
          <a:xfrm>
            <a:off x="3149600" y="2222500"/>
            <a:ext cx="1155700" cy="863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Immuuntherapie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14618"/>
            <a:ext cx="6680200" cy="4921081"/>
          </a:xfrm>
          <a:prstGeom prst="rect">
            <a:avLst/>
          </a:prstGeom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602368" y="6459379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smtClean="0">
                <a:solidFill>
                  <a:schemeClr val="bg1"/>
                </a:solidFill>
              </a:rPr>
              <a:t>Ribas, NEJM 2012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1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Uitgezaaid melanoom, CTLA-4 blokker </a:t>
            </a:r>
            <a:r>
              <a:rPr lang="nl-NL" b="1" dirty="0" err="1" smtClean="0"/>
              <a:t>Ipilumimab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466850"/>
            <a:ext cx="11150600" cy="4686300"/>
          </a:xfrm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399168" y="6413500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smtClean="0">
                <a:solidFill>
                  <a:schemeClr val="bg1"/>
                </a:solidFill>
              </a:rPr>
              <a:t>Robert et al. NEJM 2011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Uitgezaaid melanoom, CTLA4 + PD-L1 blokkade</a:t>
            </a:r>
            <a:endParaRPr lang="nl-NL" b="1" dirty="0"/>
          </a:p>
        </p:txBody>
      </p:sp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170568" y="6417389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err="1" smtClean="0">
                <a:solidFill>
                  <a:schemeClr val="bg1"/>
                </a:solidFill>
              </a:rPr>
              <a:t>Wolchok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et al. NEJM 2017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498600"/>
            <a:ext cx="10020300" cy="4368800"/>
          </a:xfrm>
        </p:spPr>
      </p:pic>
    </p:spTree>
    <p:extLst>
      <p:ext uri="{BB962C8B-B14F-4D97-AF65-F5344CB8AC3E}">
        <p14:creationId xmlns:p14="http://schemas.microsoft.com/office/powerpoint/2010/main" val="3280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Uitgezaaid melanoom, CTLA4 + PD-L1 blokkade</a:t>
            </a:r>
            <a:endParaRPr lang="nl-NL" b="1" dirty="0"/>
          </a:p>
        </p:txBody>
      </p:sp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170568" y="6417389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err="1" smtClean="0">
                <a:solidFill>
                  <a:schemeClr val="bg1"/>
                </a:solidFill>
              </a:rPr>
              <a:t>Wolchok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et al. NEJM 2017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612900"/>
            <a:ext cx="10033000" cy="4394200"/>
          </a:xfrm>
        </p:spPr>
      </p:pic>
    </p:spTree>
    <p:extLst>
      <p:ext uri="{BB962C8B-B14F-4D97-AF65-F5344CB8AC3E}">
        <p14:creationId xmlns:p14="http://schemas.microsoft.com/office/powerpoint/2010/main" val="37204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Openstaande vragen immuuntherapie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Effectiviteit in andere tumortypes</a:t>
            </a:r>
          </a:p>
          <a:p>
            <a:endParaRPr lang="nl-NL" dirty="0"/>
          </a:p>
          <a:p>
            <a:r>
              <a:rPr lang="nl-NL" dirty="0" smtClean="0"/>
              <a:t>Hoe goed reagerende patiënten identificeren?</a:t>
            </a:r>
          </a:p>
          <a:p>
            <a:pPr lvl="1"/>
            <a:r>
              <a:rPr lang="nl-NL" dirty="0" smtClean="0"/>
              <a:t>Tumor PD-L1 expressie correleert matig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35100"/>
            <a:ext cx="5982216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6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Tussenconclusie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Zeer veel (nieuwe) anti-kanker medicijnen beschikbaar</a:t>
            </a:r>
          </a:p>
          <a:p>
            <a:endParaRPr lang="nl-NL" dirty="0"/>
          </a:p>
          <a:p>
            <a:r>
              <a:rPr lang="nl-NL" dirty="0" smtClean="0"/>
              <a:t>Zeer wisselende responsen, significant deel geen baat bij behandeling</a:t>
            </a:r>
          </a:p>
          <a:p>
            <a:endParaRPr lang="nl-NL" dirty="0"/>
          </a:p>
          <a:p>
            <a:r>
              <a:rPr lang="nl-NL" dirty="0" smtClean="0"/>
              <a:t>Gebrek aan goede voorspellers voor respons op behandeling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5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Nieuwe inzichten in kanker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Human </a:t>
            </a:r>
            <a:r>
              <a:rPr lang="nl-NL" dirty="0" err="1" smtClean="0"/>
              <a:t>Genome</a:t>
            </a:r>
            <a:r>
              <a:rPr lang="nl-NL" dirty="0" smtClean="0"/>
              <a:t> Project: 15 jaar over hele genoom (kosten: 300 miljoen Dollar)</a:t>
            </a:r>
          </a:p>
          <a:p>
            <a:endParaRPr lang="nl-NL" dirty="0"/>
          </a:p>
          <a:p>
            <a:r>
              <a:rPr lang="nl-NL" dirty="0" smtClean="0"/>
              <a:t>Next-</a:t>
            </a:r>
            <a:r>
              <a:rPr lang="nl-NL" dirty="0" err="1" smtClean="0"/>
              <a:t>generation</a:t>
            </a:r>
            <a:r>
              <a:rPr lang="nl-NL" dirty="0" smtClean="0"/>
              <a:t> </a:t>
            </a:r>
            <a:r>
              <a:rPr lang="nl-NL" dirty="0" err="1" smtClean="0"/>
              <a:t>sequencing</a:t>
            </a: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1925542"/>
            <a:ext cx="5969000" cy="447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1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Introductie: succesverhalen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Zaadbalkanker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2" y="2120900"/>
            <a:ext cx="7378700" cy="4102100"/>
          </a:xfrm>
          <a:prstGeom prst="rect">
            <a:avLst/>
          </a:prstGeom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373768" y="647208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err="1" smtClean="0">
                <a:solidFill>
                  <a:schemeClr val="bg1"/>
                </a:solidFill>
              </a:rPr>
              <a:t>Oratie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prof. de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Wit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, 2010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Heterogeniteit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72" y="1219200"/>
            <a:ext cx="7179856" cy="5181600"/>
          </a:xfrm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056268" y="6400800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err="1" smtClean="0">
                <a:solidFill>
                  <a:schemeClr val="bg1"/>
                </a:solidFill>
              </a:rPr>
              <a:t>Gerlinger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et al. NEJM 2012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6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Plasticiteit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949" y="914400"/>
            <a:ext cx="8307570" cy="42926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555" y="1765300"/>
            <a:ext cx="4150254" cy="3213100"/>
          </a:xfrm>
          <a:prstGeom prst="rect">
            <a:avLst/>
          </a:prstGeom>
        </p:spPr>
      </p:pic>
      <p:sp>
        <p:nvSpPr>
          <p:cNvPr id="8" name="Tekstvak 3"/>
          <p:cNvSpPr txBox="1">
            <a:spLocks noChangeArrowheads="1"/>
          </p:cNvSpPr>
          <p:nvPr/>
        </p:nvSpPr>
        <p:spPr bwMode="auto">
          <a:xfrm>
            <a:off x="9903868" y="6400800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smtClean="0">
                <a:solidFill>
                  <a:schemeClr val="bg1"/>
                </a:solidFill>
              </a:rPr>
              <a:t>Wang et al. J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Hemat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Oncol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2016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0" y="660400"/>
            <a:ext cx="7810500" cy="574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Waarom is </a:t>
            </a:r>
            <a:r>
              <a:rPr lang="nl-NL" b="1" dirty="0" err="1" smtClean="0"/>
              <a:t>the</a:t>
            </a:r>
            <a:r>
              <a:rPr lang="nl-NL" b="1" dirty="0" smtClean="0"/>
              <a:t> war on </a:t>
            </a:r>
            <a:r>
              <a:rPr lang="nl-NL" b="1" dirty="0" err="1" smtClean="0"/>
              <a:t>cancer</a:t>
            </a:r>
            <a:r>
              <a:rPr lang="nl-NL" b="1" dirty="0" smtClean="0"/>
              <a:t> nog niet gewonnen?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5549900" cy="5181600"/>
          </a:xfrm>
        </p:spPr>
        <p:txBody>
          <a:bodyPr/>
          <a:lstStyle/>
          <a:p>
            <a:pPr marL="457189" indent="-457189">
              <a:buAutoNum type="arabicParenR"/>
            </a:pPr>
            <a:r>
              <a:rPr lang="nl-NL" dirty="0" smtClean="0"/>
              <a:t>Tumorcellen zijn plastisch</a:t>
            </a:r>
          </a:p>
          <a:p>
            <a:pPr marL="939777" lvl="1" indent="-457189"/>
            <a:r>
              <a:rPr lang="nl-NL" sz="1800" dirty="0"/>
              <a:t>Veranderen in de tijd</a:t>
            </a:r>
          </a:p>
          <a:p>
            <a:pPr marL="939777" lvl="1" indent="-457189"/>
            <a:r>
              <a:rPr lang="nl-NL" sz="1800" dirty="0"/>
              <a:t>Veranderen tijdens anti-kanker therapie</a:t>
            </a:r>
          </a:p>
          <a:p>
            <a:pPr marL="482588" lvl="1" indent="0">
              <a:buNone/>
            </a:pPr>
            <a:endParaRPr lang="nl-NL" dirty="0" smtClean="0"/>
          </a:p>
          <a:p>
            <a:pPr marL="457189" indent="-457189">
              <a:buAutoNum type="arabicParenR"/>
            </a:pPr>
            <a:r>
              <a:rPr lang="nl-NL" dirty="0" smtClean="0"/>
              <a:t>Tumoren zijn heterogeen</a:t>
            </a:r>
          </a:p>
          <a:p>
            <a:pPr lvl="1">
              <a:buFont typeface="Wingdings" charset="2"/>
              <a:buChar char="§"/>
            </a:pPr>
            <a:r>
              <a:rPr lang="nl-NL" dirty="0" smtClean="0"/>
              <a:t>Niet één “</a:t>
            </a:r>
            <a:r>
              <a:rPr lang="nl-NL" dirty="0" err="1" smtClean="0"/>
              <a:t>magic</a:t>
            </a:r>
            <a:r>
              <a:rPr lang="nl-NL" dirty="0" smtClean="0"/>
              <a:t> </a:t>
            </a:r>
            <a:r>
              <a:rPr lang="nl-NL" dirty="0" err="1" smtClean="0"/>
              <a:t>bullet</a:t>
            </a:r>
            <a:r>
              <a:rPr lang="nl-NL" dirty="0" smtClean="0"/>
              <a:t>”</a:t>
            </a:r>
          </a:p>
          <a:p>
            <a:pPr lvl="1">
              <a:buFont typeface="Wingdings" charset="2"/>
              <a:buChar char="§"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3)    Spectrum van multifactoriële oorzaken    </a:t>
            </a:r>
          </a:p>
          <a:p>
            <a:pPr marL="0" indent="0">
              <a:buNone/>
            </a:pPr>
            <a:r>
              <a:rPr lang="nl-NL" dirty="0" smtClean="0"/>
              <a:t>       waarbij neiging tot tunnelvisie</a:t>
            </a:r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pPr marL="457189" indent="-457189">
              <a:buAutoNum type="arabicParenR"/>
            </a:pPr>
            <a:endParaRPr lang="nl-NL" dirty="0" smtClean="0"/>
          </a:p>
          <a:p>
            <a:pPr marL="939777" lvl="1" indent="-457189"/>
            <a:endParaRPr lang="nl-NL" sz="1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398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Verbeteringen in inzicht kanker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Biopsies nemen van </a:t>
            </a:r>
            <a:r>
              <a:rPr lang="nl-NL" dirty="0" smtClean="0"/>
              <a:t>uitzaaiingen</a:t>
            </a:r>
          </a:p>
          <a:p>
            <a:endParaRPr lang="nl-NL" dirty="0"/>
          </a:p>
          <a:p>
            <a:r>
              <a:rPr lang="nl-NL" dirty="0" smtClean="0"/>
              <a:t>CPCT als nationaal initiatief</a:t>
            </a:r>
          </a:p>
          <a:p>
            <a:endParaRPr lang="nl-NL" dirty="0"/>
          </a:p>
          <a:p>
            <a:r>
              <a:rPr lang="nl-NL" dirty="0" smtClean="0"/>
              <a:t>NGS van uitzaaiingen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416" y="811616"/>
            <a:ext cx="2718984" cy="18126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184" y="2248603"/>
            <a:ext cx="2411816" cy="114159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353" y="2819400"/>
            <a:ext cx="526676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Verbeteringen in inzicht kanker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Biopsies nemen van uitzaaiingen</a:t>
            </a:r>
          </a:p>
          <a:p>
            <a:pPr lvl="1"/>
            <a:r>
              <a:rPr lang="nl-NL" sz="1800" dirty="0"/>
              <a:t>Kan pijnlijke procedure zijn</a:t>
            </a:r>
          </a:p>
          <a:p>
            <a:pPr lvl="1"/>
            <a:r>
              <a:rPr lang="nl-NL" sz="1800" dirty="0"/>
              <a:t>Soms complicaties </a:t>
            </a:r>
          </a:p>
          <a:p>
            <a:pPr lvl="1"/>
            <a:r>
              <a:rPr lang="nl-NL" sz="1800" dirty="0"/>
              <a:t>Niet altijd mogelijk (b.v. moeilijke plek)</a:t>
            </a:r>
          </a:p>
          <a:p>
            <a:pPr lvl="1"/>
            <a:r>
              <a:rPr lang="nl-NL" sz="1800" dirty="0"/>
              <a:t>Heterogeniteit tussen metastasen gemist</a:t>
            </a:r>
          </a:p>
          <a:p>
            <a:pPr lvl="1"/>
            <a:r>
              <a:rPr lang="nl-NL" sz="1800" dirty="0"/>
              <a:t>Meermaals tijdens behandeling niet patiëntvriendelijk</a:t>
            </a:r>
          </a:p>
          <a:p>
            <a:pPr lvl="1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8828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Het concept van “liquid biopsies”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nl-NL" dirty="0"/>
          </a:p>
          <a:p>
            <a:endParaRPr lang="nl-NL" dirty="0" smtClean="0"/>
          </a:p>
          <a:p>
            <a:pPr marL="574660" lvl="1" indent="0">
              <a:buNone/>
            </a:pPr>
            <a:endParaRPr lang="en-GB" dirty="0"/>
          </a:p>
        </p:txBody>
      </p:sp>
      <p:pic>
        <p:nvPicPr>
          <p:cNvPr id="4099" name="Picture 3" descr="V:\IMMH\Algemeen\USERS\Nick\Vergaderingen en presentaties\Promotie\Figuren rommel\versie CTC CFDNA onl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38" y="1691497"/>
            <a:ext cx="9993263" cy="479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9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Uitdagingen van liquid biopsies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Zeer zeldzaam, “speld in een hooiberg”</a:t>
            </a:r>
          </a:p>
          <a:p>
            <a:pPr lvl="1"/>
            <a:r>
              <a:rPr lang="nl-NL" sz="1800" dirty="0"/>
              <a:t>Miljarden bloedcellen in een buisje bloed</a:t>
            </a:r>
          </a:p>
          <a:p>
            <a:pPr lvl="2"/>
            <a:r>
              <a:rPr lang="nl-NL" sz="1600" dirty="0"/>
              <a:t>Aantal circulerende tumorcellen: gemiddeld 5 per buisje </a:t>
            </a:r>
            <a:r>
              <a:rPr lang="nl-NL" sz="1600" dirty="0" smtClean="0"/>
              <a:t>bloed in patiënten met uitzaaiingen</a:t>
            </a:r>
            <a:endParaRPr lang="nl-NL" sz="1600" dirty="0"/>
          </a:p>
          <a:p>
            <a:pPr lvl="2"/>
            <a:r>
              <a:rPr lang="nl-NL" sz="1600" dirty="0"/>
              <a:t>Aantal tumor DNA fragmenten: vaak &lt;1% van het totale DNA</a:t>
            </a:r>
          </a:p>
          <a:p>
            <a:pPr lvl="2"/>
            <a:endParaRPr lang="nl-NL" sz="1600" dirty="0"/>
          </a:p>
          <a:p>
            <a:r>
              <a:rPr lang="nl-NL" dirty="0" smtClean="0"/>
              <a:t>Analyse complex</a:t>
            </a:r>
          </a:p>
          <a:p>
            <a:pPr lvl="1"/>
            <a:r>
              <a:rPr lang="nl-NL" sz="1800" dirty="0"/>
              <a:t>Verrijking mogelijk</a:t>
            </a:r>
          </a:p>
          <a:p>
            <a:pPr lvl="1"/>
            <a:r>
              <a:rPr lang="nl-NL" sz="1800" dirty="0"/>
              <a:t>Vaak te maken met combinatie normaal en tumor</a:t>
            </a:r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849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CTCs</a:t>
            </a:r>
            <a:r>
              <a:rPr lang="nl-NL" b="1" dirty="0" smtClean="0"/>
              <a:t> versus </a:t>
            </a:r>
            <a:r>
              <a:rPr lang="nl-NL" b="1" dirty="0" err="1" smtClean="0"/>
              <a:t>ctDNA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905543"/>
              </p:ext>
            </p:extLst>
          </p:nvPr>
        </p:nvGraphicFramePr>
        <p:xfrm>
          <a:off x="1003301" y="2006601"/>
          <a:ext cx="8742116" cy="982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73905"/>
                <a:gridCol w="4268211"/>
              </a:tblGrid>
              <a:tr h="3951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CTC’s (</a:t>
                      </a:r>
                      <a:r>
                        <a:rPr lang="en-GB" sz="11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circulerende</a:t>
                      </a:r>
                      <a:r>
                        <a:rPr lang="en-GB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1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tumorcellen</a:t>
                      </a:r>
                      <a:r>
                        <a:rPr lang="en-GB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ctDNA</a:t>
                      </a:r>
                      <a:r>
                        <a:rPr lang="en-GB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GB" sz="11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circulerend</a:t>
                      </a:r>
                      <a:r>
                        <a:rPr lang="en-GB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1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tumor</a:t>
                      </a:r>
                      <a:r>
                        <a:rPr lang="en-GB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DNA)</a:t>
                      </a:r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65000"/>
                        <a:lumOff val="35000"/>
                      </a:schemeClr>
                    </a:solidFill>
                  </a:tcPr>
                </a:tc>
              </a:tr>
              <a:tr h="2935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 smtClean="0">
                          <a:effectLst/>
                        </a:rPr>
                        <a:t>Intacte</a:t>
                      </a:r>
                      <a:r>
                        <a:rPr lang="en-US" sz="1100" u="none" strike="noStrike" dirty="0" smtClean="0">
                          <a:effectLst/>
                        </a:rPr>
                        <a:t> </a:t>
                      </a:r>
                      <a:r>
                        <a:rPr lang="en-US" sz="1100" u="none" strike="noStrike" dirty="0" err="1" smtClean="0">
                          <a:effectLst/>
                        </a:rPr>
                        <a:t>tumorcel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celvrij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935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DNA, RNA </a:t>
                      </a:r>
                      <a:r>
                        <a:rPr lang="en-GB" sz="1100" u="none" strike="noStrike" dirty="0" err="1" smtClean="0">
                          <a:effectLst/>
                        </a:rPr>
                        <a:t>en</a:t>
                      </a:r>
                      <a:r>
                        <a:rPr lang="en-GB" sz="1100" u="none" strike="noStrike" dirty="0" smtClean="0">
                          <a:effectLst/>
                        </a:rPr>
                        <a:t> </a:t>
                      </a:r>
                      <a:r>
                        <a:rPr lang="en-GB" sz="1100" u="none" strike="noStrike" dirty="0" err="1" smtClean="0">
                          <a:effectLst/>
                        </a:rPr>
                        <a:t>eiwit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err="1" smtClean="0">
                          <a:effectLst/>
                        </a:rPr>
                        <a:t>Alleen</a:t>
                      </a:r>
                      <a:r>
                        <a:rPr lang="en-GB" sz="1100" u="none" strike="noStrike" baseline="0" dirty="0" smtClean="0">
                          <a:effectLst/>
                        </a:rPr>
                        <a:t> DNA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7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CTC’s</a:t>
            </a:r>
            <a:r>
              <a:rPr lang="nl-NL" b="1" dirty="0" smtClean="0"/>
              <a:t> tellen</a:t>
            </a:r>
            <a:endParaRPr lang="en-US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en-US" sz="1600" dirty="0"/>
          </a:p>
          <a:p>
            <a:pPr lvl="1"/>
            <a:endParaRPr lang="nl-NL" altLang="en-US" sz="1600" dirty="0"/>
          </a:p>
          <a:p>
            <a:pPr lvl="1"/>
            <a:endParaRPr lang="en-US" altLang="en-US" sz="1600" dirty="0"/>
          </a:p>
          <a:p>
            <a:endParaRPr lang="en-US" dirty="0"/>
          </a:p>
        </p:txBody>
      </p:sp>
      <p:pic>
        <p:nvPicPr>
          <p:cNvPr id="1026" name="Picture 2" descr="V:\IMMH\Algemeen\USERS\Nick\Review\Plaatjes\figuur-cellsearch telling-v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452162"/>
            <a:ext cx="8999488" cy="420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339808" y="6510577"/>
            <a:ext cx="36004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en-US" sz="1000" b="1" dirty="0">
                <a:solidFill>
                  <a:schemeClr val="bg1"/>
                </a:solidFill>
              </a:rPr>
              <a:t>Beije et al., Cancer Treatment </a:t>
            </a:r>
            <a:r>
              <a:rPr lang="nl-NL" altLang="en-US" sz="1000" b="1" dirty="0" err="1">
                <a:solidFill>
                  <a:schemeClr val="bg1"/>
                </a:solidFill>
              </a:rPr>
              <a:t>Rev</a:t>
            </a:r>
            <a:r>
              <a:rPr lang="nl-NL" altLang="en-US" sz="1000" b="1" dirty="0">
                <a:solidFill>
                  <a:schemeClr val="bg1"/>
                </a:solidFill>
              </a:rPr>
              <a:t> 2015 </a:t>
            </a:r>
          </a:p>
        </p:txBody>
      </p:sp>
    </p:spTree>
    <p:extLst>
      <p:ext uri="{BB962C8B-B14F-4D97-AF65-F5344CB8AC3E}">
        <p14:creationId xmlns:p14="http://schemas.microsoft.com/office/powerpoint/2010/main" val="17011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Prognostische waarde </a:t>
            </a:r>
            <a:r>
              <a:rPr lang="nl-NL" b="1" dirty="0" err="1" smtClean="0"/>
              <a:t>CTC’s</a:t>
            </a:r>
            <a:r>
              <a:rPr lang="nl-NL" b="1" dirty="0" smtClean="0"/>
              <a:t> in uitgezaaide borstkanker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Uitgezaaide borstkanker, startend aan nieuwe lijn behandeling (n=1944)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7" y="1700808"/>
            <a:ext cx="5067300" cy="474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9589689" y="6494465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>
                <a:solidFill>
                  <a:schemeClr val="bg1"/>
                </a:solidFill>
              </a:rPr>
              <a:t>Bidard et al. Lancet Oncology 2014 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7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Introductie: huidige status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78" y="1168400"/>
            <a:ext cx="9099005" cy="5473700"/>
          </a:xfrm>
        </p:spPr>
      </p:pic>
    </p:spTree>
    <p:extLst>
      <p:ext uri="{BB962C8B-B14F-4D97-AF65-F5344CB8AC3E}">
        <p14:creationId xmlns:p14="http://schemas.microsoft.com/office/powerpoint/2010/main" val="13594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b="1" dirty="0" smtClean="0"/>
              <a:t>Prognostische waarde CTC veranderingen</a:t>
            </a:r>
            <a:endParaRPr lang="en-US" altLang="en-US" b="1" dirty="0" smtClean="0"/>
          </a:p>
        </p:txBody>
      </p:sp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CTC </a:t>
            </a:r>
            <a:r>
              <a:rPr lang="en-US" altLang="en-US" dirty="0" err="1" smtClean="0"/>
              <a:t>getal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voor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na</a:t>
            </a:r>
            <a:r>
              <a:rPr lang="en-US" altLang="en-US" dirty="0" smtClean="0"/>
              <a:t> 3-5 </a:t>
            </a:r>
            <a:r>
              <a:rPr lang="en-US" altLang="en-US" dirty="0" err="1" smtClean="0"/>
              <a:t>weken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behandeling</a:t>
            </a:r>
            <a:endParaRPr lang="en-US" altLang="en-US" dirty="0" smtClean="0"/>
          </a:p>
        </p:txBody>
      </p:sp>
      <p:sp>
        <p:nvSpPr>
          <p:cNvPr id="23556" name="Tekstvak 3"/>
          <p:cNvSpPr txBox="1">
            <a:spLocks noChangeArrowheads="1"/>
          </p:cNvSpPr>
          <p:nvPr/>
        </p:nvSpPr>
        <p:spPr bwMode="auto">
          <a:xfrm>
            <a:off x="9576989" y="6494465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>
                <a:solidFill>
                  <a:schemeClr val="bg1"/>
                </a:solidFill>
              </a:rPr>
              <a:t>Bidard et al. Lancet Oncology 2014 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706836"/>
            <a:ext cx="50958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28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CTC tellingen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Prognosebepaling van een individuele </a:t>
            </a:r>
            <a:r>
              <a:rPr lang="nl-NL" dirty="0" smtClean="0"/>
              <a:t>patiënt 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Snellere inschatting of een bepaalde therapie wel of niet werkt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3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Karakterisatie</a:t>
            </a:r>
            <a:r>
              <a:rPr lang="nl-NL" b="1" dirty="0" smtClean="0"/>
              <a:t> van </a:t>
            </a:r>
            <a:r>
              <a:rPr lang="nl-NL" b="1" dirty="0" err="1" smtClean="0"/>
              <a:t>CTCs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V:\IMMH\Algemeen\USERS\Nick\Review\Cancer Treat Rev\Circulating tumor cell enumeration - the clinician's guide to breast cancer treatment - Figur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30" y="1322537"/>
            <a:ext cx="7499055" cy="39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365208" y="6510577"/>
            <a:ext cx="36004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en-US" sz="1000" b="1" dirty="0">
                <a:solidFill>
                  <a:schemeClr val="bg1"/>
                </a:solidFill>
              </a:rPr>
              <a:t>Beije et al., Cancer Treatment </a:t>
            </a:r>
            <a:r>
              <a:rPr lang="nl-NL" altLang="en-US" sz="1000" b="1" dirty="0" err="1">
                <a:solidFill>
                  <a:schemeClr val="bg1"/>
                </a:solidFill>
              </a:rPr>
              <a:t>Rev</a:t>
            </a:r>
            <a:r>
              <a:rPr lang="nl-NL" altLang="en-US" sz="1000" b="1" dirty="0">
                <a:solidFill>
                  <a:schemeClr val="bg1"/>
                </a:solidFill>
              </a:rPr>
              <a:t> 2015 </a:t>
            </a:r>
          </a:p>
        </p:txBody>
      </p:sp>
    </p:spTree>
    <p:extLst>
      <p:ext uri="{BB962C8B-B14F-4D97-AF65-F5344CB8AC3E}">
        <p14:creationId xmlns:p14="http://schemas.microsoft.com/office/powerpoint/2010/main" val="1344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HER2 status </a:t>
            </a:r>
            <a:r>
              <a:rPr lang="nl-NL" b="1" dirty="0" err="1" smtClean="0"/>
              <a:t>CTC’s</a:t>
            </a:r>
            <a:r>
              <a:rPr lang="nl-NL" b="1" dirty="0" smtClean="0"/>
              <a:t> versus primaire tumor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HER2-negatieve uitgezaaide borstkanker</a:t>
            </a:r>
          </a:p>
          <a:p>
            <a:pPr lvl="1"/>
            <a:r>
              <a:rPr lang="nl-NL" dirty="0" smtClean="0"/>
              <a:t>HER2-positieve </a:t>
            </a:r>
            <a:r>
              <a:rPr lang="nl-NL" dirty="0" err="1" smtClean="0"/>
              <a:t>CTC’s</a:t>
            </a:r>
            <a:r>
              <a:rPr lang="nl-NL" dirty="0" smtClean="0"/>
              <a:t>?</a:t>
            </a:r>
          </a:p>
          <a:p>
            <a:endParaRPr lang="nl-NL" dirty="0" smtClean="0"/>
          </a:p>
          <a:p>
            <a:r>
              <a:rPr lang="nl-NL" dirty="0" smtClean="0"/>
              <a:t>Patiënten met </a:t>
            </a:r>
            <a:r>
              <a:rPr lang="en-US" altLang="en-US" dirty="0" smtClean="0"/>
              <a:t>≥1 CTC’s</a:t>
            </a:r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inhou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51" y="3021584"/>
            <a:ext cx="7254240" cy="29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101808" y="6472477"/>
            <a:ext cx="36004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en-US" sz="1000" b="1" dirty="0">
                <a:solidFill>
                  <a:schemeClr val="bg1"/>
                </a:solidFill>
              </a:rPr>
              <a:t>Beije et al., </a:t>
            </a:r>
            <a:r>
              <a:rPr lang="nl-NL" altLang="en-US" sz="1000" b="1" dirty="0" err="1">
                <a:solidFill>
                  <a:schemeClr val="bg1"/>
                </a:solidFill>
              </a:rPr>
              <a:t>Neoplasia</a:t>
            </a:r>
            <a:r>
              <a:rPr lang="nl-NL" altLang="en-US" sz="1000" b="1" dirty="0">
                <a:solidFill>
                  <a:schemeClr val="bg1"/>
                </a:solidFill>
              </a:rPr>
              <a:t> 2016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611" y="1219200"/>
            <a:ext cx="290276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3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Karakterisatie</a:t>
            </a:r>
            <a:r>
              <a:rPr lang="nl-NL" b="1" dirty="0" smtClean="0"/>
              <a:t> van </a:t>
            </a:r>
            <a:r>
              <a:rPr lang="nl-NL" b="1" dirty="0" err="1" smtClean="0"/>
              <a:t>CTC’s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RNA niveau</a:t>
            </a:r>
          </a:p>
          <a:p>
            <a:pPr lvl="1"/>
            <a:r>
              <a:rPr lang="nl-NL" dirty="0" smtClean="0"/>
              <a:t>Genenprofielen bij voorspellen voor gevoeligheid op (chemotherapie)</a:t>
            </a:r>
          </a:p>
          <a:p>
            <a:pPr lvl="1"/>
            <a:r>
              <a:rPr lang="nl-NL" dirty="0" smtClean="0"/>
              <a:t>Resistente </a:t>
            </a:r>
            <a:r>
              <a:rPr lang="nl-NL" dirty="0" err="1" smtClean="0"/>
              <a:t>splice</a:t>
            </a:r>
            <a:r>
              <a:rPr lang="nl-NL" dirty="0" smtClean="0"/>
              <a:t> varianten die kunnen voorspellen of iemand wel of niet reageert op hormonale therapie voor prostaatkanker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65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DNA </a:t>
            </a:r>
            <a:r>
              <a:rPr lang="nl-NL" b="1" dirty="0" err="1" smtClean="0"/>
              <a:t>karakterisatie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95" y="1219200"/>
            <a:ext cx="7972412" cy="5181600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533608" y="6400800"/>
            <a:ext cx="36004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en-US" sz="1000" b="1" dirty="0" smtClean="0">
                <a:solidFill>
                  <a:schemeClr val="bg1"/>
                </a:solidFill>
              </a:rPr>
              <a:t>Beije, Thesis 2017</a:t>
            </a:r>
            <a:endParaRPr lang="nl-NL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Technologieën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 smtClean="0"/>
          </a:p>
        </p:txBody>
      </p:sp>
      <p:pic>
        <p:nvPicPr>
          <p:cNvPr id="2050" name="Picture 2" descr="http://jco.ascopubs.org/content/32/6/579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10" y="1785516"/>
            <a:ext cx="8711679" cy="379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063708" y="6400800"/>
            <a:ext cx="36004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pitchFamily="34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pitchFamily="34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en-US" sz="1000" b="1" dirty="0" smtClean="0">
                <a:solidFill>
                  <a:schemeClr val="bg1"/>
                </a:solidFill>
              </a:rPr>
              <a:t>Diaz </a:t>
            </a:r>
            <a:r>
              <a:rPr lang="nl-NL" altLang="en-US" sz="1000" b="1" dirty="0" err="1" smtClean="0">
                <a:solidFill>
                  <a:schemeClr val="bg1"/>
                </a:solidFill>
              </a:rPr>
              <a:t>Jr</a:t>
            </a:r>
            <a:r>
              <a:rPr lang="nl-NL" altLang="en-US" sz="1000" b="1" dirty="0" smtClean="0">
                <a:solidFill>
                  <a:schemeClr val="bg1"/>
                </a:solidFill>
              </a:rPr>
              <a:t> et al., J </a:t>
            </a:r>
            <a:r>
              <a:rPr lang="nl-NL" altLang="en-US" sz="1000" b="1" dirty="0" err="1" smtClean="0">
                <a:solidFill>
                  <a:schemeClr val="bg1"/>
                </a:solidFill>
              </a:rPr>
              <a:t>Clin</a:t>
            </a:r>
            <a:r>
              <a:rPr lang="nl-NL" altLang="en-US" sz="1000" b="1" dirty="0" smtClean="0">
                <a:solidFill>
                  <a:schemeClr val="bg1"/>
                </a:solidFill>
              </a:rPr>
              <a:t> </a:t>
            </a:r>
            <a:r>
              <a:rPr lang="nl-NL" altLang="en-US" sz="1000" b="1" dirty="0" err="1" smtClean="0">
                <a:solidFill>
                  <a:schemeClr val="bg1"/>
                </a:solidFill>
              </a:rPr>
              <a:t>Oncol</a:t>
            </a:r>
            <a:r>
              <a:rPr lang="nl-NL" altLang="en-US" sz="1000" b="1" dirty="0" smtClean="0">
                <a:solidFill>
                  <a:schemeClr val="bg1"/>
                </a:solidFill>
              </a:rPr>
              <a:t> 2014</a:t>
            </a:r>
            <a:endParaRPr lang="nl-NL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1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Karakterisatie</a:t>
            </a:r>
            <a:r>
              <a:rPr lang="nl-NL" b="1" dirty="0" smtClean="0"/>
              <a:t> van </a:t>
            </a:r>
            <a:r>
              <a:rPr lang="nl-NL" b="1" dirty="0" err="1" smtClean="0"/>
              <a:t>CTC’s</a:t>
            </a:r>
            <a:r>
              <a:rPr lang="nl-NL" b="1" dirty="0" smtClean="0"/>
              <a:t> en </a:t>
            </a:r>
            <a:r>
              <a:rPr lang="nl-NL" b="1" dirty="0" err="1" smtClean="0"/>
              <a:t>cfDNA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nl-NL" dirty="0" smtClean="0"/>
              <a:t>Resistente mutaties/varianten detecteren en daar behandeling op aanpassen 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nl-NL" i="1" dirty="0" smtClean="0"/>
              <a:t>ESR1</a:t>
            </a:r>
            <a:r>
              <a:rPr lang="nl-NL" dirty="0" smtClean="0"/>
              <a:t> mutaties</a:t>
            </a:r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nl-NL" dirty="0"/>
          </a:p>
          <a:p>
            <a:pPr marL="0" indent="0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687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i="1" dirty="0" smtClean="0"/>
              <a:t>ESR1 </a:t>
            </a:r>
            <a:r>
              <a:rPr lang="nl-NL" b="1" dirty="0" smtClean="0"/>
              <a:t>mutaties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Mutaties in ligand-binding domain van ER, receptor actief in afwezigheid van oestrogeen</a:t>
            </a:r>
          </a:p>
          <a:p>
            <a:endParaRPr lang="nl-NL" dirty="0"/>
          </a:p>
          <a:p>
            <a:r>
              <a:rPr lang="nl-NL" dirty="0" smtClean="0"/>
              <a:t>Erg </a:t>
            </a:r>
            <a:r>
              <a:rPr lang="nl-NL" dirty="0"/>
              <a:t>zeldzaam in primaire tumoren (0/390 casus in </a:t>
            </a:r>
            <a:r>
              <a:rPr lang="nl-NL" dirty="0" smtClean="0"/>
              <a:t>grootste internationale database)</a:t>
            </a:r>
          </a:p>
          <a:p>
            <a:endParaRPr lang="nl-NL" dirty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en-GB" dirty="0"/>
          </a:p>
        </p:txBody>
      </p:sp>
      <p:pic>
        <p:nvPicPr>
          <p:cNvPr id="1027" name="Picture 3" descr="V:\IMMH\Algemeen\USERS\Nick\Review mESR1\ESR1 gene onl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1196754"/>
            <a:ext cx="4283076" cy="27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9617075" y="6423249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>
                <a:solidFill>
                  <a:schemeClr val="bg1"/>
                </a:solidFill>
              </a:rPr>
              <a:t>Beije et al. </a:t>
            </a:r>
            <a:r>
              <a:rPr lang="pt-BR" altLang="en-US" sz="1000" b="1" dirty="0" err="1">
                <a:solidFill>
                  <a:schemeClr val="bg1"/>
                </a:solidFill>
              </a:rPr>
              <a:t>Cancer</a:t>
            </a:r>
            <a:r>
              <a:rPr lang="pt-BR" altLang="en-US" sz="1000" b="1" dirty="0">
                <a:solidFill>
                  <a:schemeClr val="bg1"/>
                </a:solidFill>
              </a:rPr>
              <a:t> </a:t>
            </a:r>
            <a:r>
              <a:rPr lang="pt-BR" altLang="en-US" sz="1000" b="1" dirty="0" err="1">
                <a:solidFill>
                  <a:schemeClr val="bg1"/>
                </a:solidFill>
              </a:rPr>
              <a:t>Treat</a:t>
            </a:r>
            <a:r>
              <a:rPr lang="pt-BR" altLang="en-US" sz="1000" b="1" dirty="0">
                <a:solidFill>
                  <a:schemeClr val="bg1"/>
                </a:solidFill>
              </a:rPr>
              <a:t> Rev. 2017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ESR1 mutaties in uitgezaaide borstkanker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Resistentie op bepaalde soorten hormonale therapie</a:t>
            </a:r>
          </a:p>
          <a:p>
            <a:r>
              <a:rPr lang="nl-NL" dirty="0" smtClean="0"/>
              <a:t>Slechtere overleving ongeacht de behandelingen daarna</a:t>
            </a:r>
          </a:p>
          <a:p>
            <a:endParaRPr lang="nl-NL" dirty="0"/>
          </a:p>
        </p:txBody>
      </p:sp>
      <p:graphicFrame>
        <p:nvGraphicFramePr>
          <p:cNvPr id="4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492961"/>
              </p:ext>
            </p:extLst>
          </p:nvPr>
        </p:nvGraphicFramePr>
        <p:xfrm>
          <a:off x="685800" y="2070100"/>
          <a:ext cx="6134100" cy="196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7050"/>
                <a:gridCol w="3067050"/>
              </a:tblGrid>
              <a:tr h="984250">
                <a:tc>
                  <a:txBody>
                    <a:bodyPr/>
                    <a:lstStyle/>
                    <a:p>
                      <a:r>
                        <a:rPr lang="nl-NL" dirty="0" smtClean="0"/>
                        <a:t>Voor behandeling met hormonale therapie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Bij progressie</a:t>
                      </a:r>
                      <a:r>
                        <a:rPr lang="nl-NL" baseline="0" dirty="0" smtClean="0"/>
                        <a:t> op hormonale therapie</a:t>
                      </a:r>
                      <a:endParaRPr lang="nl-NL" dirty="0"/>
                    </a:p>
                  </a:txBody>
                  <a:tcPr/>
                </a:tc>
              </a:tr>
              <a:tr h="984250">
                <a:tc>
                  <a:txBody>
                    <a:bodyPr/>
                    <a:lstStyle/>
                    <a:p>
                      <a:r>
                        <a:rPr lang="nl-NL" dirty="0" smtClean="0"/>
                        <a:t>11%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42% 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112375" y="6400800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>
                <a:solidFill>
                  <a:schemeClr val="bg1"/>
                </a:solidFill>
              </a:rPr>
              <a:t>Beije et al. 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Mol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Oncol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2017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Soms ook nauwelijks vooruitgang</a:t>
            </a:r>
            <a:endParaRPr lang="nl-NL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2" y="1219200"/>
            <a:ext cx="8794748" cy="5208445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54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Karakterisatie</a:t>
            </a:r>
            <a:r>
              <a:rPr lang="nl-NL" b="1" dirty="0" smtClean="0"/>
              <a:t> van </a:t>
            </a:r>
            <a:r>
              <a:rPr lang="nl-NL" b="1" dirty="0" err="1" smtClean="0"/>
              <a:t>CTC’s</a:t>
            </a:r>
            <a:r>
              <a:rPr lang="nl-NL" b="1" dirty="0" smtClean="0"/>
              <a:t> en </a:t>
            </a:r>
            <a:r>
              <a:rPr lang="nl-NL" b="1" dirty="0" err="1" smtClean="0"/>
              <a:t>cfDNA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nl-NL" dirty="0" smtClean="0"/>
              <a:t>Resistente mutaties/varianten detecteren en daar behandeling op aanpassen 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nl-NL" i="1" dirty="0" smtClean="0"/>
              <a:t>ESR1</a:t>
            </a:r>
            <a:r>
              <a:rPr lang="nl-NL" dirty="0" smtClean="0"/>
              <a:t> mutaties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nl-NL" dirty="0" smtClean="0"/>
              <a:t>AR </a:t>
            </a:r>
            <a:r>
              <a:rPr lang="nl-NL" dirty="0" err="1" smtClean="0"/>
              <a:t>splice</a:t>
            </a:r>
            <a:r>
              <a:rPr lang="nl-NL" dirty="0" smtClean="0"/>
              <a:t> varianten</a:t>
            </a:r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nl-NL" dirty="0"/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nl-NL" dirty="0" smtClean="0"/>
              <a:t>Mutaties voor </a:t>
            </a:r>
            <a:r>
              <a:rPr lang="nl-NL" dirty="0" err="1" smtClean="0"/>
              <a:t>targeting</a:t>
            </a:r>
            <a:r>
              <a:rPr lang="nl-NL" dirty="0" smtClean="0"/>
              <a:t> detecteren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nl-NL" dirty="0" smtClean="0"/>
              <a:t>EGFR T790M </a:t>
            </a:r>
            <a:r>
              <a:rPr lang="nl-NL" dirty="0" smtClean="0">
                <a:sym typeface="Wingdings"/>
              </a:rPr>
              <a:t> </a:t>
            </a:r>
            <a:r>
              <a:rPr lang="nl-NL" dirty="0" err="1" smtClean="0">
                <a:sym typeface="Wingdings"/>
              </a:rPr>
              <a:t>osimertinib</a:t>
            </a:r>
            <a:endParaRPr lang="nl-NL" dirty="0" smtClean="0"/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nl-NL" dirty="0"/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nl-NL" dirty="0" smtClean="0"/>
              <a:t>Detectie van terugkeer ziekte</a:t>
            </a:r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nl-NL" dirty="0"/>
          </a:p>
          <a:p>
            <a:pPr marL="0" indent="0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14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Detectie van </a:t>
            </a:r>
            <a:r>
              <a:rPr lang="nl-NL" b="1" dirty="0" err="1" smtClean="0"/>
              <a:t>celvrij</a:t>
            </a:r>
            <a:r>
              <a:rPr lang="nl-NL" b="1" dirty="0" smtClean="0"/>
              <a:t> DNA na chirurgie voor </a:t>
            </a:r>
            <a:r>
              <a:rPr lang="nl-NL" b="1" dirty="0" err="1" smtClean="0"/>
              <a:t>mammaca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1524000"/>
            <a:ext cx="12192000" cy="4090283"/>
          </a:xfrm>
          <a:prstGeom prst="rect">
            <a:avLst/>
          </a:prstGeom>
        </p:spPr>
      </p:pic>
      <p:sp>
        <p:nvSpPr>
          <p:cNvPr id="8" name="Tekstvak 3"/>
          <p:cNvSpPr txBox="1">
            <a:spLocks noChangeArrowheads="1"/>
          </p:cNvSpPr>
          <p:nvPr/>
        </p:nvSpPr>
        <p:spPr bwMode="auto">
          <a:xfrm>
            <a:off x="9172575" y="640080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>
                <a:solidFill>
                  <a:schemeClr val="bg1"/>
                </a:solidFill>
              </a:rPr>
              <a:t>Garcia-</a:t>
            </a:r>
            <a:r>
              <a:rPr lang="pt-BR" altLang="en-US" sz="1000" b="1" dirty="0" err="1">
                <a:solidFill>
                  <a:schemeClr val="bg1"/>
                </a:solidFill>
              </a:rPr>
              <a:t>Murillas</a:t>
            </a:r>
            <a:r>
              <a:rPr lang="pt-BR" altLang="en-US" sz="1000" b="1" dirty="0">
                <a:solidFill>
                  <a:schemeClr val="bg1"/>
                </a:solidFill>
              </a:rPr>
              <a:t> et al. </a:t>
            </a:r>
            <a:r>
              <a:rPr lang="pt-BR" altLang="en-US" sz="1000" b="1" dirty="0" err="1">
                <a:solidFill>
                  <a:schemeClr val="bg1"/>
                </a:solidFill>
              </a:rPr>
              <a:t>Sci</a:t>
            </a:r>
            <a:r>
              <a:rPr lang="pt-BR" altLang="en-US" sz="1000" b="1" dirty="0">
                <a:solidFill>
                  <a:schemeClr val="bg1"/>
                </a:solidFill>
              </a:rPr>
              <a:t> </a:t>
            </a:r>
            <a:r>
              <a:rPr lang="pt-BR" altLang="en-US" sz="1000" b="1" dirty="0" err="1">
                <a:solidFill>
                  <a:schemeClr val="bg1"/>
                </a:solidFill>
              </a:rPr>
              <a:t>Transl</a:t>
            </a:r>
            <a:r>
              <a:rPr lang="pt-BR" altLang="en-US" sz="1000" b="1" dirty="0">
                <a:solidFill>
                  <a:schemeClr val="bg1"/>
                </a:solidFill>
              </a:rPr>
              <a:t> Med. 2015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Karakterisatie</a:t>
            </a:r>
            <a:r>
              <a:rPr lang="nl-NL" b="1" dirty="0" smtClean="0"/>
              <a:t> van </a:t>
            </a:r>
            <a:r>
              <a:rPr lang="nl-NL" b="1" dirty="0" err="1" smtClean="0"/>
              <a:t>CTC’s</a:t>
            </a:r>
            <a:r>
              <a:rPr lang="nl-NL" b="1" dirty="0" smtClean="0"/>
              <a:t> en </a:t>
            </a:r>
            <a:r>
              <a:rPr lang="nl-NL" b="1" dirty="0" err="1" smtClean="0"/>
              <a:t>cfDNA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nl-NL" dirty="0" smtClean="0"/>
              <a:t>4. </a:t>
            </a:r>
            <a:r>
              <a:rPr lang="nl-NL" dirty="0" smtClean="0"/>
              <a:t>Gebruiken </a:t>
            </a:r>
            <a:r>
              <a:rPr lang="nl-NL" dirty="0"/>
              <a:t>om drug </a:t>
            </a:r>
            <a:r>
              <a:rPr lang="nl-NL" dirty="0" err="1"/>
              <a:t>holidays</a:t>
            </a:r>
            <a:r>
              <a:rPr lang="nl-NL" dirty="0"/>
              <a:t>/</a:t>
            </a:r>
            <a:r>
              <a:rPr lang="nl-NL" dirty="0" err="1"/>
              <a:t>rechallenges</a:t>
            </a:r>
            <a:r>
              <a:rPr lang="nl-NL" dirty="0"/>
              <a:t> te </a:t>
            </a:r>
            <a:r>
              <a:rPr lang="nl-NL" dirty="0" smtClean="0"/>
              <a:t>introduceren</a:t>
            </a:r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nl-NL" dirty="0"/>
          </a:p>
          <a:p>
            <a:pPr marL="0" indent="0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99" y="1851197"/>
            <a:ext cx="7317319" cy="3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0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Karakterisatie</a:t>
            </a:r>
            <a:r>
              <a:rPr lang="nl-NL" b="1" dirty="0" smtClean="0"/>
              <a:t> van </a:t>
            </a:r>
            <a:r>
              <a:rPr lang="nl-NL" b="1" dirty="0" err="1" smtClean="0"/>
              <a:t>CTC’s</a:t>
            </a:r>
            <a:r>
              <a:rPr lang="nl-NL" b="1" dirty="0" smtClean="0"/>
              <a:t> en </a:t>
            </a:r>
            <a:r>
              <a:rPr lang="nl-NL" b="1" dirty="0" err="1" smtClean="0"/>
              <a:t>cfDNA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nl-NL" dirty="0" smtClean="0"/>
              <a:t>Resistente mutaties/varianten detecteren en daar behandeling op aanpassen 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nl-NL" i="1" dirty="0" smtClean="0"/>
              <a:t>ESR1</a:t>
            </a:r>
            <a:r>
              <a:rPr lang="nl-NL" dirty="0" smtClean="0"/>
              <a:t> mutaties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nl-NL" dirty="0" smtClean="0"/>
              <a:t>AR </a:t>
            </a:r>
            <a:r>
              <a:rPr lang="nl-NL" dirty="0" err="1" smtClean="0"/>
              <a:t>splice</a:t>
            </a:r>
            <a:r>
              <a:rPr lang="nl-NL" dirty="0" smtClean="0"/>
              <a:t> varianten</a:t>
            </a:r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nl-NL" dirty="0"/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nl-NL" dirty="0" smtClean="0"/>
              <a:t>Mutaties voor </a:t>
            </a:r>
            <a:r>
              <a:rPr lang="nl-NL" dirty="0" err="1" smtClean="0"/>
              <a:t>targeting</a:t>
            </a:r>
            <a:r>
              <a:rPr lang="nl-NL" dirty="0" smtClean="0"/>
              <a:t> detecteren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nl-NL" dirty="0" smtClean="0"/>
              <a:t>EGFR T790M </a:t>
            </a:r>
            <a:r>
              <a:rPr lang="nl-NL" dirty="0" smtClean="0">
                <a:sym typeface="Wingdings"/>
              </a:rPr>
              <a:t> </a:t>
            </a:r>
            <a:r>
              <a:rPr lang="nl-NL" dirty="0" err="1" smtClean="0">
                <a:sym typeface="Wingdings"/>
              </a:rPr>
              <a:t>osimertinib</a:t>
            </a:r>
            <a:endParaRPr lang="nl-NL" dirty="0" smtClean="0"/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nl-NL" dirty="0"/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nl-NL" dirty="0" smtClean="0"/>
              <a:t>Detectie van terugkeer ziekte</a:t>
            </a:r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nl-NL" dirty="0"/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nl-NL" dirty="0"/>
              <a:t>Gebruiken om drug </a:t>
            </a:r>
            <a:r>
              <a:rPr lang="nl-NL" dirty="0" err="1"/>
              <a:t>holidays</a:t>
            </a:r>
            <a:r>
              <a:rPr lang="nl-NL" dirty="0"/>
              <a:t>/</a:t>
            </a:r>
            <a:r>
              <a:rPr lang="nl-NL" dirty="0" err="1"/>
              <a:t>rechallenges</a:t>
            </a:r>
            <a:r>
              <a:rPr lang="nl-NL" dirty="0"/>
              <a:t> te </a:t>
            </a:r>
            <a:r>
              <a:rPr lang="nl-NL" dirty="0" smtClean="0"/>
              <a:t>introduceren</a:t>
            </a:r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nl-NL" dirty="0"/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nl-NL" dirty="0" smtClean="0"/>
              <a:t>Het hele genoom in kaart brengen</a:t>
            </a:r>
          </a:p>
          <a:p>
            <a:pPr marL="457189" indent="-457189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  <a:defRPr/>
            </a:pPr>
            <a:endParaRPr lang="nl-NL" dirty="0"/>
          </a:p>
          <a:p>
            <a:pPr marL="0" indent="0" defTabSz="91437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11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Karakterisatie</a:t>
            </a:r>
            <a:r>
              <a:rPr lang="nl-NL" b="1" dirty="0" smtClean="0"/>
              <a:t> van het gehele genoom in </a:t>
            </a:r>
            <a:r>
              <a:rPr lang="nl-NL" b="1" dirty="0" err="1" smtClean="0"/>
              <a:t>cfDNA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257984"/>
            <a:ext cx="11869514" cy="2148916"/>
          </a:xfrm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9921875" y="638810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err="1" smtClean="0">
                <a:solidFill>
                  <a:schemeClr val="bg1"/>
                </a:solidFill>
              </a:rPr>
              <a:t>Stover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et al. J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Clin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Oncol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2018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Personalized</a:t>
            </a:r>
            <a:r>
              <a:rPr lang="nl-NL" b="1" dirty="0"/>
              <a:t> </a:t>
            </a:r>
            <a:r>
              <a:rPr lang="nl-NL" b="1" dirty="0" err="1"/>
              <a:t>Medicine</a:t>
            </a:r>
            <a:r>
              <a:rPr lang="nl-NL" b="1" dirty="0"/>
              <a:t> blijft zich ontwikkelen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Buiten de tumor: farmacokinetiek!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8214" y="1104900"/>
            <a:ext cx="654120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3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Schaduwkant van nieuwe ontwikkelingen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2015: + 300 miljoen (= + 159% t.o.v. 2011)</a:t>
            </a:r>
          </a:p>
          <a:p>
            <a:r>
              <a:rPr lang="nl-NL" dirty="0" smtClean="0"/>
              <a:t>Grootste bijdrager aan kostenstijging: immuuntherapie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98600"/>
            <a:ext cx="10172700" cy="2679700"/>
          </a:xfrm>
          <a:prstGeom prst="rect">
            <a:avLst/>
          </a:prstGeom>
        </p:spPr>
      </p:pic>
      <p:sp>
        <p:nvSpPr>
          <p:cNvPr id="6" name="Tekstvak 3"/>
          <p:cNvSpPr txBox="1">
            <a:spLocks noChangeArrowheads="1"/>
          </p:cNvSpPr>
          <p:nvPr/>
        </p:nvSpPr>
        <p:spPr bwMode="auto">
          <a:xfrm>
            <a:off x="9560968" y="6400800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smtClean="0">
                <a:solidFill>
                  <a:schemeClr val="bg1"/>
                </a:solidFill>
              </a:rPr>
              <a:t>KWF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rapport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dure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geneesmiddelen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2015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Conclusie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1700" dirty="0" smtClean="0"/>
              <a:t>Tumorprogressie is multifactorieel</a:t>
            </a:r>
          </a:p>
          <a:p>
            <a:endParaRPr lang="nl-NL" sz="1700" dirty="0"/>
          </a:p>
          <a:p>
            <a:r>
              <a:rPr lang="nl-NL" sz="1700" dirty="0" smtClean="0"/>
              <a:t>Heterogeniteit en plasticiteit maken de behandeling van kanker lastig</a:t>
            </a:r>
          </a:p>
          <a:p>
            <a:endParaRPr lang="nl-NL" sz="1700" dirty="0"/>
          </a:p>
          <a:p>
            <a:r>
              <a:rPr lang="nl-NL" sz="1700" dirty="0" smtClean="0"/>
              <a:t>“</a:t>
            </a:r>
            <a:r>
              <a:rPr lang="nl-NL" sz="1700" dirty="0" err="1" smtClean="0"/>
              <a:t>Personalized</a:t>
            </a:r>
            <a:r>
              <a:rPr lang="nl-NL" sz="1700" dirty="0" smtClean="0"/>
              <a:t> </a:t>
            </a:r>
            <a:r>
              <a:rPr lang="nl-NL" sz="1700" dirty="0" err="1" smtClean="0"/>
              <a:t>medicine</a:t>
            </a:r>
            <a:r>
              <a:rPr lang="nl-NL" sz="1700" dirty="0" smtClean="0"/>
              <a:t>” nog </a:t>
            </a:r>
            <a:r>
              <a:rPr lang="nl-NL" sz="1700" dirty="0"/>
              <a:t>steeds erg terug te voeren op 1 target, 1 </a:t>
            </a:r>
            <a:r>
              <a:rPr lang="nl-NL" sz="1700" dirty="0" smtClean="0"/>
              <a:t>therapie</a:t>
            </a:r>
          </a:p>
          <a:p>
            <a:endParaRPr lang="nl-NL" sz="1700" dirty="0" smtClean="0"/>
          </a:p>
          <a:p>
            <a:r>
              <a:rPr lang="nl-NL" sz="1700" dirty="0" smtClean="0"/>
              <a:t>Immuuntherapie veelbelovend</a:t>
            </a:r>
          </a:p>
          <a:p>
            <a:pPr lvl="1"/>
            <a:r>
              <a:rPr lang="nl-NL" sz="1700" dirty="0" smtClean="0"/>
              <a:t>Robuuste data in uitgezaaid melanoom en longkanker, echter ook belangrijk deel geen respons</a:t>
            </a:r>
          </a:p>
          <a:p>
            <a:pPr lvl="1"/>
            <a:r>
              <a:rPr lang="nl-NL" sz="1700" dirty="0" smtClean="0"/>
              <a:t>Onderzoek in niet-uitgezaaide kanker bezig</a:t>
            </a:r>
          </a:p>
          <a:p>
            <a:pPr lvl="1"/>
            <a:endParaRPr lang="nl-NL" sz="1700" dirty="0"/>
          </a:p>
          <a:p>
            <a:r>
              <a:rPr lang="nl-NL" sz="1700" dirty="0" smtClean="0"/>
              <a:t>Veel nieuwe behandelingen van kanker</a:t>
            </a:r>
          </a:p>
          <a:p>
            <a:pPr lvl="1"/>
            <a:r>
              <a:rPr lang="nl-NL" sz="1700" dirty="0" smtClean="0"/>
              <a:t>Explosie van kosten</a:t>
            </a:r>
          </a:p>
          <a:p>
            <a:pPr lvl="1"/>
            <a:r>
              <a:rPr lang="nl-NL" sz="1700" dirty="0" smtClean="0"/>
              <a:t>Te weinig goede </a:t>
            </a:r>
            <a:r>
              <a:rPr lang="nl-NL" sz="1700" dirty="0" err="1" smtClean="0"/>
              <a:t>biomarkers</a:t>
            </a:r>
            <a:r>
              <a:rPr lang="nl-NL" sz="1700" dirty="0" smtClean="0"/>
              <a:t> voor succes</a:t>
            </a:r>
          </a:p>
          <a:p>
            <a:pPr lvl="1"/>
            <a:r>
              <a:rPr lang="nl-NL" sz="1700" dirty="0" smtClean="0"/>
              <a:t>Belangrijke rol voor liquid </a:t>
            </a:r>
            <a:r>
              <a:rPr lang="nl-NL" sz="1700" dirty="0" smtClean="0"/>
              <a:t>biopsies </a:t>
            </a:r>
            <a:r>
              <a:rPr lang="nl-NL" sz="1700" dirty="0" smtClean="0">
                <a:sym typeface="Wingdings"/>
              </a:rPr>
              <a:t> hoe zetten we ze in?</a:t>
            </a:r>
            <a:endParaRPr lang="nl-NL" sz="1700" dirty="0" smtClean="0"/>
          </a:p>
          <a:p>
            <a:pPr lvl="1"/>
            <a:endParaRPr lang="nl-NL" sz="1700" dirty="0"/>
          </a:p>
          <a:p>
            <a:pPr lvl="1"/>
            <a:endParaRPr lang="nl-NL" sz="1700" dirty="0" smtClean="0"/>
          </a:p>
        </p:txBody>
      </p:sp>
    </p:spTree>
    <p:extLst>
      <p:ext uri="{BB962C8B-B14F-4D97-AF65-F5344CB8AC3E}">
        <p14:creationId xmlns:p14="http://schemas.microsoft.com/office/powerpoint/2010/main" val="7667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Hoe ziet de toekomst eruit?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8152" y="1054100"/>
            <a:ext cx="4927600" cy="5181600"/>
          </a:xfrm>
        </p:spPr>
        <p:txBody>
          <a:bodyPr/>
          <a:lstStyle/>
          <a:p>
            <a:r>
              <a:rPr lang="nl-NL" dirty="0" smtClean="0"/>
              <a:t>Immuuntherapie zal een belangrijke rol spelen</a:t>
            </a:r>
            <a:br>
              <a:rPr lang="nl-NL" dirty="0" smtClean="0"/>
            </a:br>
            <a:endParaRPr lang="nl-NL" dirty="0"/>
          </a:p>
          <a:p>
            <a:r>
              <a:rPr lang="nl-NL" dirty="0" smtClean="0"/>
              <a:t>Belangrijke rol voor voorspellende </a:t>
            </a:r>
            <a:r>
              <a:rPr lang="nl-NL" dirty="0" err="1" smtClean="0"/>
              <a:t>biomarkers</a:t>
            </a:r>
            <a:r>
              <a:rPr lang="nl-NL" dirty="0" smtClean="0"/>
              <a:t> die inzicht geven in heterogeniteit en plasticiteit</a:t>
            </a:r>
          </a:p>
          <a:p>
            <a:endParaRPr lang="nl-NL" dirty="0" smtClean="0"/>
          </a:p>
          <a:p>
            <a:r>
              <a:rPr lang="nl-NL" dirty="0" smtClean="0"/>
              <a:t>We moeten stap voor stap</a:t>
            </a:r>
          </a:p>
          <a:p>
            <a:endParaRPr lang="nl-NL" dirty="0" smtClean="0"/>
          </a:p>
          <a:p>
            <a:r>
              <a:rPr lang="nl-NL" dirty="0"/>
              <a:t>“</a:t>
            </a:r>
            <a:r>
              <a:rPr lang="nl-NL" dirty="0" err="1"/>
              <a:t>Playing</a:t>
            </a:r>
            <a:r>
              <a:rPr lang="nl-NL" dirty="0"/>
              <a:t> </a:t>
            </a:r>
            <a:r>
              <a:rPr lang="nl-NL" dirty="0" err="1"/>
              <a:t>chess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cancer</a:t>
            </a:r>
            <a:r>
              <a:rPr lang="nl-NL" dirty="0"/>
              <a:t>” </a:t>
            </a:r>
          </a:p>
          <a:p>
            <a:endParaRPr lang="nl-NL" dirty="0"/>
          </a:p>
          <a:p>
            <a:r>
              <a:rPr lang="nl-NL" dirty="0" smtClean="0"/>
              <a:t>Kanker in 2030?  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960" y="1549400"/>
            <a:ext cx="613664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Hoe verminderen we sterfte aan kanker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Preventie/leefstijl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1800" y="1657350"/>
            <a:ext cx="70358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0132468" y="6472081"/>
            <a:ext cx="36766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i="1">
                <a:solidFill>
                  <a:srgbClr val="0D1F74"/>
                </a:solidFill>
                <a:latin typeface="Arial" charset="0"/>
              </a:defRPr>
            </a:lvl1pPr>
            <a:lvl2pPr marL="742950" indent="-285750">
              <a:defRPr sz="2000" i="1">
                <a:solidFill>
                  <a:srgbClr val="0D1F74"/>
                </a:solidFill>
                <a:latin typeface="Arial" charset="0"/>
              </a:defRPr>
            </a:lvl2pPr>
            <a:lvl3pPr marL="1143000" indent="-228600">
              <a:defRPr sz="2000" i="1">
                <a:solidFill>
                  <a:srgbClr val="0D1F74"/>
                </a:solidFill>
                <a:latin typeface="Arial" charset="0"/>
              </a:defRPr>
            </a:lvl3pPr>
            <a:lvl4pPr marL="1600200" indent="-228600">
              <a:defRPr sz="2000" i="1">
                <a:solidFill>
                  <a:srgbClr val="0D1F74"/>
                </a:solidFill>
                <a:latin typeface="Arial" charset="0"/>
              </a:defRPr>
            </a:lvl4pPr>
            <a:lvl5pPr marL="2057400" indent="-228600">
              <a:defRPr sz="2000" i="1">
                <a:solidFill>
                  <a:srgbClr val="0D1F7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</a:defRPr>
            </a:lvl9pPr>
          </a:lstStyle>
          <a:p>
            <a:r>
              <a:rPr lang="pt-BR" altLang="en-US" sz="1000" b="1" dirty="0" err="1" smtClean="0">
                <a:solidFill>
                  <a:schemeClr val="bg1"/>
                </a:solidFill>
              </a:rPr>
              <a:t>Parkin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et al.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Br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J </a:t>
            </a:r>
            <a:r>
              <a:rPr lang="pt-BR" altLang="en-US" sz="1000" b="1" dirty="0" err="1" smtClean="0">
                <a:solidFill>
                  <a:schemeClr val="bg1"/>
                </a:solidFill>
              </a:rPr>
              <a:t>Cancer</a:t>
            </a:r>
            <a:r>
              <a:rPr lang="pt-BR" altLang="en-US" sz="1000" b="1" dirty="0" smtClean="0">
                <a:solidFill>
                  <a:schemeClr val="bg1"/>
                </a:solidFill>
              </a:rPr>
              <a:t> 2011</a:t>
            </a:r>
            <a:endParaRPr lang="en-US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1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Hoe verminderen we sterfte aan kanker (2)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Preventie door vaccinatie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912094"/>
            <a:ext cx="6565900" cy="39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Hoe verminderen we sterfte aan kanker (3)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Vroegdetectie</a:t>
            </a:r>
            <a:r>
              <a:rPr lang="nl-NL" dirty="0" smtClean="0"/>
              <a:t> door bevolkingsonderzoek</a:t>
            </a:r>
          </a:p>
          <a:p>
            <a:pPr lvl="1"/>
            <a:r>
              <a:rPr lang="nl-NL" dirty="0" smtClean="0"/>
              <a:t>Borstkanker (vrouwen 50 tot 75 jaar)</a:t>
            </a:r>
          </a:p>
          <a:p>
            <a:pPr lvl="1"/>
            <a:r>
              <a:rPr lang="nl-NL" dirty="0" smtClean="0"/>
              <a:t>Darmkanker (personen 55 tot 75 jaar)</a:t>
            </a:r>
          </a:p>
          <a:p>
            <a:pPr lvl="1"/>
            <a:r>
              <a:rPr lang="nl-NL" dirty="0" smtClean="0"/>
              <a:t>Baarmoederhalskanker (vrouwen 30 tot 60 jaar)</a:t>
            </a:r>
          </a:p>
          <a:p>
            <a:endParaRPr lang="nl-NL" dirty="0" smtClean="0"/>
          </a:p>
          <a:p>
            <a:r>
              <a:rPr lang="nl-NL" dirty="0" smtClean="0"/>
              <a:t>”Des te sneller de diagnose, des te beter de prognose” 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707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t_logo_klein_rechtsboven_engels_cancer institute">
  <a:themeElements>
    <a:clrScheme name="">
      <a:dk1>
        <a:srgbClr val="000000"/>
      </a:dk1>
      <a:lt1>
        <a:srgbClr val="FFFFFF"/>
      </a:lt1>
      <a:dk2>
        <a:srgbClr val="0C2074"/>
      </a:dk2>
      <a:lt2>
        <a:srgbClr val="7DCFE2"/>
      </a:lt2>
      <a:accent1>
        <a:srgbClr val="4B78B5"/>
      </a:accent1>
      <a:accent2>
        <a:srgbClr val="E0DC24"/>
      </a:accent2>
      <a:accent3>
        <a:srgbClr val="AAABBC"/>
      </a:accent3>
      <a:accent4>
        <a:srgbClr val="DADADA"/>
      </a:accent4>
      <a:accent5>
        <a:srgbClr val="B1BED7"/>
      </a:accent5>
      <a:accent6>
        <a:srgbClr val="CBC720"/>
      </a:accent6>
      <a:hlink>
        <a:srgbClr val="1CB01C"/>
      </a:hlink>
      <a:folHlink>
        <a:srgbClr val="DC2424"/>
      </a:folHlink>
    </a:clrScheme>
    <a:fontScheme name="Kantoorth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 smtClean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 smtClean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wit_logo_klein_rechtsboven_engels_cancer institute">
  <a:themeElements>
    <a:clrScheme name="">
      <a:dk1>
        <a:srgbClr val="000000"/>
      </a:dk1>
      <a:lt1>
        <a:srgbClr val="FFFFFF"/>
      </a:lt1>
      <a:dk2>
        <a:srgbClr val="0C2074"/>
      </a:dk2>
      <a:lt2>
        <a:srgbClr val="7DCFE2"/>
      </a:lt2>
      <a:accent1>
        <a:srgbClr val="4B78B5"/>
      </a:accent1>
      <a:accent2>
        <a:srgbClr val="E0DC24"/>
      </a:accent2>
      <a:accent3>
        <a:srgbClr val="AAABBC"/>
      </a:accent3>
      <a:accent4>
        <a:srgbClr val="DADADA"/>
      </a:accent4>
      <a:accent5>
        <a:srgbClr val="B1BED7"/>
      </a:accent5>
      <a:accent6>
        <a:srgbClr val="CBC720"/>
      </a:accent6>
      <a:hlink>
        <a:srgbClr val="1CB01C"/>
      </a:hlink>
      <a:folHlink>
        <a:srgbClr val="DC2424"/>
      </a:folHlink>
    </a:clrScheme>
    <a:fontScheme name="Kantoorth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 smtClean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 smtClean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wit_logo_klein_rechtsboven_engels_cancer institute">
  <a:themeElements>
    <a:clrScheme name="">
      <a:dk1>
        <a:srgbClr val="000000"/>
      </a:dk1>
      <a:lt1>
        <a:srgbClr val="FFFFFF"/>
      </a:lt1>
      <a:dk2>
        <a:srgbClr val="0C2074"/>
      </a:dk2>
      <a:lt2>
        <a:srgbClr val="7DCFE2"/>
      </a:lt2>
      <a:accent1>
        <a:srgbClr val="4B78B5"/>
      </a:accent1>
      <a:accent2>
        <a:srgbClr val="E0DC24"/>
      </a:accent2>
      <a:accent3>
        <a:srgbClr val="AAABBC"/>
      </a:accent3>
      <a:accent4>
        <a:srgbClr val="DADADA"/>
      </a:accent4>
      <a:accent5>
        <a:srgbClr val="B1BED7"/>
      </a:accent5>
      <a:accent6>
        <a:srgbClr val="CBC720"/>
      </a:accent6>
      <a:hlink>
        <a:srgbClr val="1CB01C"/>
      </a:hlink>
      <a:folHlink>
        <a:srgbClr val="DC2424"/>
      </a:folHlink>
    </a:clrScheme>
    <a:fontScheme name="Kantoorth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 smtClean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 smtClean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1395</Words>
  <Application>Microsoft Macintosh PowerPoint</Application>
  <PresentationFormat>Breedbeeld</PresentationFormat>
  <Paragraphs>366</Paragraphs>
  <Slides>68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4</vt:i4>
      </vt:variant>
      <vt:variant>
        <vt:lpstr>Diatitels</vt:lpstr>
      </vt:variant>
      <vt:variant>
        <vt:i4>68</vt:i4>
      </vt:variant>
    </vt:vector>
  </HeadingPairs>
  <TitlesOfParts>
    <vt:vector size="78" baseType="lpstr">
      <vt:lpstr>Calibri</vt:lpstr>
      <vt:lpstr>Helvetica Neue Regulier</vt:lpstr>
      <vt:lpstr>MS PGothic</vt:lpstr>
      <vt:lpstr>ＭＳ Ｐゴシック</vt:lpstr>
      <vt:lpstr>Wingdings</vt:lpstr>
      <vt:lpstr>Arial</vt:lpstr>
      <vt:lpstr>Custom Design</vt:lpstr>
      <vt:lpstr>wit_logo_klein_rechtsboven_engels_cancer institute</vt:lpstr>
      <vt:lpstr>1_wit_logo_klein_rechtsboven_engels_cancer institute</vt:lpstr>
      <vt:lpstr>2_wit_logo_klein_rechtsboven_engels_cancer institute</vt:lpstr>
      <vt:lpstr>Behandeling van kanker in 2030</vt:lpstr>
      <vt:lpstr>Overzicht</vt:lpstr>
      <vt:lpstr>Introductie: the war on cancer</vt:lpstr>
      <vt:lpstr>Introductie: succesverhalen</vt:lpstr>
      <vt:lpstr>Introductie: huidige status</vt:lpstr>
      <vt:lpstr>Soms ook nauwelijks vooruitgang</vt:lpstr>
      <vt:lpstr>Hoe verminderen we sterfte aan kanker</vt:lpstr>
      <vt:lpstr>Hoe verminderen we sterfte aan kanker (2)</vt:lpstr>
      <vt:lpstr>Hoe verminderen we sterfte aan kanker (3)</vt:lpstr>
      <vt:lpstr>Hoe verminderen we sterfte aan kanker (4)</vt:lpstr>
      <vt:lpstr>Als kanker is vastgesteld</vt:lpstr>
      <vt:lpstr>Praktijkvoorbeeld: borstkanker</vt:lpstr>
      <vt:lpstr>Een praktijkvoorbeeld: borstkanker</vt:lpstr>
      <vt:lpstr>Diagnose borstkanker bevestigd</vt:lpstr>
      <vt:lpstr>Operatie primaire borstkanker</vt:lpstr>
      <vt:lpstr>Na de operatie</vt:lpstr>
      <vt:lpstr>Na de operatie (2)</vt:lpstr>
      <vt:lpstr>Behandeling borstkanker</vt:lpstr>
      <vt:lpstr>HER2 en Trastuzumab</vt:lpstr>
      <vt:lpstr>Personalized medicine</vt:lpstr>
      <vt:lpstr>Gebruik van Mammaprint</vt:lpstr>
      <vt:lpstr>Gebruik van Mammaprint</vt:lpstr>
      <vt:lpstr>Uitzaaiing van kanker</vt:lpstr>
      <vt:lpstr>Hallmarks of cancer</vt:lpstr>
      <vt:lpstr>Hallmarks of cancer</vt:lpstr>
      <vt:lpstr>Hallmarks of cancer</vt:lpstr>
      <vt:lpstr>BRAF V600E en Vemurafenib</vt:lpstr>
      <vt:lpstr>Behandeling van uitgezaaid melanoom met Vemurafenib</vt:lpstr>
      <vt:lpstr>Behandeling van uitgezaaid melanoom met Vemurafenib (2)</vt:lpstr>
      <vt:lpstr>Melanoom BRAF V600E-positief</vt:lpstr>
      <vt:lpstr>PowerPoint-presentatie</vt:lpstr>
      <vt:lpstr>Hallmarks of cancer</vt:lpstr>
      <vt:lpstr>Immuuntherapie</vt:lpstr>
      <vt:lpstr>Uitgezaaid melanoom, CTLA-4 blokker Ipilumimab</vt:lpstr>
      <vt:lpstr>Uitgezaaid melanoom, CTLA4 + PD-L1 blokkade</vt:lpstr>
      <vt:lpstr>Uitgezaaid melanoom, CTLA4 + PD-L1 blokkade</vt:lpstr>
      <vt:lpstr>Openstaande vragen immuuntherapie</vt:lpstr>
      <vt:lpstr>Tussenconclusie</vt:lpstr>
      <vt:lpstr>Nieuwe inzichten in kanker</vt:lpstr>
      <vt:lpstr>Heterogeniteit</vt:lpstr>
      <vt:lpstr>Plasticiteit</vt:lpstr>
      <vt:lpstr>Waarom is the war on cancer nog niet gewonnen?</vt:lpstr>
      <vt:lpstr>Verbeteringen in inzicht kanker</vt:lpstr>
      <vt:lpstr>Verbeteringen in inzicht kanker</vt:lpstr>
      <vt:lpstr>Het concept van “liquid biopsies”</vt:lpstr>
      <vt:lpstr>Uitdagingen van liquid biopsies</vt:lpstr>
      <vt:lpstr>CTCs versus ctDNA</vt:lpstr>
      <vt:lpstr>CTC’s tellen</vt:lpstr>
      <vt:lpstr>Prognostische waarde CTC’s in uitgezaaide borstkanker</vt:lpstr>
      <vt:lpstr>Prognostische waarde CTC veranderingen</vt:lpstr>
      <vt:lpstr>CTC tellingen</vt:lpstr>
      <vt:lpstr>Karakterisatie van CTCs</vt:lpstr>
      <vt:lpstr>HER2 status CTC’s versus primaire tumor</vt:lpstr>
      <vt:lpstr>Karakterisatie van CTC’s</vt:lpstr>
      <vt:lpstr>DNA karakterisatie</vt:lpstr>
      <vt:lpstr>Technologieën </vt:lpstr>
      <vt:lpstr>Karakterisatie van CTC’s en cfDNA</vt:lpstr>
      <vt:lpstr>ESR1 mutaties</vt:lpstr>
      <vt:lpstr>ESR1 mutaties in uitgezaaide borstkanker</vt:lpstr>
      <vt:lpstr>Karakterisatie van CTC’s en cfDNA</vt:lpstr>
      <vt:lpstr>Detectie van celvrij DNA na chirurgie voor mammaca</vt:lpstr>
      <vt:lpstr>Karakterisatie van CTC’s en cfDNA</vt:lpstr>
      <vt:lpstr>Karakterisatie van CTC’s en cfDNA</vt:lpstr>
      <vt:lpstr>Karakterisatie van het gehele genoom in cfDNA</vt:lpstr>
      <vt:lpstr>Personalized Medicine blijft zich ontwikkelen</vt:lpstr>
      <vt:lpstr>Schaduwkant van nieuwe ontwikkelingen</vt:lpstr>
      <vt:lpstr>Conclusie </vt:lpstr>
      <vt:lpstr>Hoe ziet de toekomst eruit?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Gepersonaliseerde behandeling van kanker op basis van “liquid biopsies”</dc:title>
  <dc:creator>Nick Beije</dc:creator>
  <cp:lastModifiedBy>Nick Beije</cp:lastModifiedBy>
  <cp:revision>69</cp:revision>
  <dcterms:created xsi:type="dcterms:W3CDTF">2017-06-11T18:57:43Z</dcterms:created>
  <dcterms:modified xsi:type="dcterms:W3CDTF">2018-01-12T16:21:41Z</dcterms:modified>
</cp:coreProperties>
</file>