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07" r:id="rId2"/>
    <p:sldId id="272" r:id="rId3"/>
    <p:sldId id="298" r:id="rId4"/>
    <p:sldId id="267" r:id="rId5"/>
    <p:sldId id="299" r:id="rId6"/>
    <p:sldId id="300" r:id="rId7"/>
    <p:sldId id="301" r:id="rId8"/>
    <p:sldId id="305" r:id="rId9"/>
    <p:sldId id="303" r:id="rId10"/>
    <p:sldId id="304" r:id="rId11"/>
    <p:sldId id="262" r:id="rId12"/>
    <p:sldId id="280" r:id="rId13"/>
    <p:sldId id="30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F0C83-2F4A-43BC-ABBA-91BB2A0AD99B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686B7-0702-43E0-B80C-0E7D81F52F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86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686B7-0702-43E0-B80C-0E7D81F52F1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43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5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8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2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Tekststijl van het model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8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5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3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7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4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9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6D733-C177-4A5B-830E-BF27F0ABA615}" type="datetimeFigureOut">
              <a:rPr lang="nl-NL" smtClean="0"/>
              <a:t>11-5-2019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A52EF-C55B-4F5A-94B9-2625B8648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65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nl-N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Moestuinieren</a:t>
            </a: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:</a:t>
            </a:r>
            <a:b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</a:b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De tuin in de klas</a:t>
            </a: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Chantal </a:t>
            </a:r>
            <a:r>
              <a:rPr lang="nl-N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Wilens</a:t>
            </a: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 </a:t>
            </a:r>
            <a:r>
              <a:rPr lang="nl-NL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– c.wilens@deveenlanden.nl</a:t>
            </a: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Joanne </a:t>
            </a:r>
            <a:r>
              <a:rPr lang="nl-N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Malotaux</a:t>
            </a: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 – jmalotaux@pantarijn.nl</a:t>
            </a: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5"/>
          <a:stretch/>
        </p:blipFill>
        <p:spPr>
          <a:xfrm>
            <a:off x="287816" y="556103"/>
            <a:ext cx="3662745" cy="3492113"/>
          </a:xfrm>
        </p:spPr>
      </p:pic>
      <p:sp>
        <p:nvSpPr>
          <p:cNvPr id="6" name="Tekstvak 5"/>
          <p:cNvSpPr txBox="1"/>
          <p:nvPr/>
        </p:nvSpPr>
        <p:spPr>
          <a:xfrm>
            <a:off x="109810" y="4676428"/>
            <a:ext cx="401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Zorgen voor de bloemetjes en de bijtjes</a:t>
            </a:r>
            <a:endParaRPr lang="nl-NL" sz="28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t="10333" r="5801" b="5347"/>
          <a:stretch/>
        </p:blipFill>
        <p:spPr>
          <a:xfrm rot="5400000">
            <a:off x="3731194" y="1183845"/>
            <a:ext cx="5655076" cy="43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3"/>
          <a:stretch/>
        </p:blipFill>
        <p:spPr>
          <a:xfrm>
            <a:off x="3645380" y="522550"/>
            <a:ext cx="4793672" cy="5771718"/>
          </a:xfrm>
        </p:spPr>
      </p:pic>
      <p:sp>
        <p:nvSpPr>
          <p:cNvPr id="5" name="Tekstvak 4"/>
          <p:cNvSpPr txBox="1"/>
          <p:nvPr/>
        </p:nvSpPr>
        <p:spPr>
          <a:xfrm>
            <a:off x="855082" y="4929518"/>
            <a:ext cx="2127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Trots op eigen oogst!</a:t>
            </a:r>
            <a:endParaRPr lang="nl-NL" sz="28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5204" y="1069199"/>
            <a:ext cx="6224430" cy="4668322"/>
          </a:xfrm>
        </p:spPr>
      </p:pic>
      <p:sp>
        <p:nvSpPr>
          <p:cNvPr id="5" name="Tekstvak 4"/>
          <p:cNvSpPr txBox="1"/>
          <p:nvPr/>
        </p:nvSpPr>
        <p:spPr>
          <a:xfrm>
            <a:off x="849827" y="4924263"/>
            <a:ext cx="2277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Oogsten, bereiden en genieten!</a:t>
            </a:r>
            <a:endParaRPr lang="nl-NL" sz="28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0" y="246993"/>
            <a:ext cx="3468669" cy="26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4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De schooltuin van het Pantarijn</a:t>
            </a: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4294967295"/>
          </p:nvPr>
        </p:nvSpPr>
        <p:spPr>
          <a:xfrm>
            <a:off x="6342926" y="3546835"/>
            <a:ext cx="3094037" cy="3252787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Sinds 2018</a:t>
            </a:r>
          </a:p>
          <a:p>
            <a:endParaRPr lang="nl-NL" dirty="0" smtClean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2500 m</a:t>
            </a:r>
            <a:r>
              <a:rPr lang="nl-NL" baseline="30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2</a:t>
            </a:r>
          </a:p>
          <a:p>
            <a:endParaRPr lang="nl-NL" baseline="30000" dirty="0" smtClean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5 minuten lopen</a:t>
            </a: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endParaRPr lang="nl-NL" dirty="0" smtClean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" y="1880125"/>
            <a:ext cx="5829669" cy="437225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26" y="2116778"/>
            <a:ext cx="2589598" cy="10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Betekenisvol leren in de echte wereld</a:t>
            </a:r>
          </a:p>
          <a:p>
            <a:pPr marL="0" indent="0" algn="ctr">
              <a:buNone/>
            </a:pP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Samen werken </a:t>
            </a:r>
            <a:r>
              <a:rPr lang="nl-NL" dirty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en leren in contextrijke omgeving</a:t>
            </a:r>
          </a:p>
          <a:p>
            <a:pPr marL="0" indent="0" algn="ctr">
              <a:buNone/>
            </a:pPr>
            <a:endParaRPr lang="nl-NL" dirty="0" smtClean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Samenhang in leerstof</a:t>
            </a:r>
          </a:p>
          <a:p>
            <a:pPr marL="0" indent="0" algn="ctr">
              <a:buNone/>
            </a:pP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Zelf duurzaam leren handelen</a:t>
            </a:r>
          </a:p>
        </p:txBody>
      </p:sp>
    </p:spTree>
    <p:extLst>
      <p:ext uri="{BB962C8B-B14F-4D97-AF65-F5344CB8AC3E}">
        <p14:creationId xmlns:p14="http://schemas.microsoft.com/office/powerpoint/2010/main" val="1794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5627781" y="1119087"/>
            <a:ext cx="2992437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Biologie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Kunst 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Techniek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Economie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Aardrijkskunde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Scheikunde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Nederlands</a:t>
            </a:r>
          </a:p>
          <a:p>
            <a:pPr marL="0" indent="0" algn="ctr">
              <a:buNone/>
            </a:pPr>
            <a:endParaRPr lang="nl-NL" dirty="0">
              <a:solidFill>
                <a:schemeClr val="accent6">
                  <a:lumMod val="20000"/>
                  <a:lumOff val="80000"/>
                </a:schemeClr>
              </a:solidFill>
              <a:latin typeface="Eras Light ITC" panose="020B0402030504020804" pitchFamily="34" charset="0"/>
            </a:endParaRPr>
          </a:p>
          <a:p>
            <a:pPr marL="0" indent="0" algn="ctr">
              <a:buNone/>
            </a:pPr>
            <a:r>
              <a:rPr lang="nl-N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En buiten alle vakken om…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56794" y="2763766"/>
            <a:ext cx="3185943" cy="42479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6731" r="5631" b="10680"/>
          <a:stretch/>
        </p:blipFill>
        <p:spPr>
          <a:xfrm>
            <a:off x="1025804" y="225874"/>
            <a:ext cx="4252096" cy="292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8562" b="5800"/>
          <a:stretch/>
        </p:blipFill>
        <p:spPr>
          <a:xfrm>
            <a:off x="248281" y="1027907"/>
            <a:ext cx="4868726" cy="4192046"/>
          </a:xfrm>
        </p:spPr>
      </p:pic>
      <p:sp>
        <p:nvSpPr>
          <p:cNvPr id="6" name="Tekstvak 5"/>
          <p:cNvSpPr txBox="1"/>
          <p:nvPr/>
        </p:nvSpPr>
        <p:spPr>
          <a:xfrm>
            <a:off x="2242676" y="5795918"/>
            <a:ext cx="46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Leerlingen ontwerpen de tuin</a:t>
            </a:r>
            <a:endParaRPr lang="nl-NL" sz="28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3866" r="4008" b="22168"/>
          <a:stretch/>
        </p:blipFill>
        <p:spPr>
          <a:xfrm>
            <a:off x="5379670" y="1047624"/>
            <a:ext cx="3516049" cy="41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"/>
          <a:stretch/>
        </p:blipFill>
        <p:spPr>
          <a:xfrm>
            <a:off x="267582" y="254336"/>
            <a:ext cx="4502300" cy="325792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98" y="3303344"/>
            <a:ext cx="4287385" cy="321553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87672" y="4608340"/>
            <a:ext cx="3700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Leerlingen maken posters en een website, en ontwerpen een logo</a:t>
            </a:r>
            <a:endParaRPr lang="nl-NL" sz="24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0" y="496026"/>
            <a:ext cx="4076124" cy="305709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72296"/>
            <a:ext cx="4051824" cy="407178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82487" y="4919058"/>
            <a:ext cx="291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Leerlingen voeren eigen onderzoek uit in hun eigen tuintjes</a:t>
            </a:r>
            <a:endParaRPr lang="nl-NL" sz="24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3970"/>
          <a:stretch/>
        </p:blipFill>
        <p:spPr>
          <a:xfrm>
            <a:off x="2443654" y="365126"/>
            <a:ext cx="6449463" cy="541030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-221251" y="2559485"/>
            <a:ext cx="2910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Planten determineren en bloemonderdelen herkennen</a:t>
            </a:r>
            <a:endParaRPr lang="nl-NL" sz="24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84" y="716242"/>
            <a:ext cx="3708400" cy="278130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83" y="3780292"/>
            <a:ext cx="3618781" cy="2781887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7" y="1659379"/>
            <a:ext cx="4484888" cy="252275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82218" y="4694183"/>
            <a:ext cx="401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Leren over de bodem, in </a:t>
            </a:r>
            <a:r>
              <a:rPr lang="nl-NL" sz="2800" dirty="0" err="1" smtClean="0">
                <a:solidFill>
                  <a:schemeClr val="bg1"/>
                </a:solidFill>
                <a:latin typeface="Eras Light ITC" panose="020B0402030504020804" pitchFamily="34" charset="0"/>
              </a:rPr>
              <a:t>in</a:t>
            </a:r>
            <a:r>
              <a:rPr lang="nl-NL" sz="28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 de les én in de praktijk</a:t>
            </a:r>
            <a:endParaRPr lang="nl-NL" sz="28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0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3">
      <a:dk1>
        <a:sysClr val="windowText" lastClr="000000"/>
      </a:dk1>
      <a:lt1>
        <a:srgbClr val="E2EFD9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ras">
      <a:majorFont>
        <a:latin typeface="Eras Light ITC"/>
        <a:ea typeface=""/>
        <a:cs typeface=""/>
      </a:majorFont>
      <a:minorFont>
        <a:latin typeface="Eras Light ITC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14022</TotalTime>
  <Words>116</Words>
  <Application>Microsoft Office PowerPoint</Application>
  <PresentationFormat>Diavoorstelling (4:3)</PresentationFormat>
  <Paragraphs>35</Paragraphs>
  <Slides>13</Slides>
  <Notes>1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Eras Light ITC</vt:lpstr>
      <vt:lpstr>Kantoorthema</vt:lpstr>
      <vt:lpstr>Moestuinieren: De tuin in de klas</vt:lpstr>
      <vt:lpstr>De schooltuin van het Pantarijn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RSG Pantarijn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Joanne Malotaux</dc:creator>
  <cp:lastModifiedBy>Windows User</cp:lastModifiedBy>
  <cp:revision>24</cp:revision>
  <dcterms:created xsi:type="dcterms:W3CDTF">2018-10-11T11:47:16Z</dcterms:created>
  <dcterms:modified xsi:type="dcterms:W3CDTF">2019-05-11T08:18:40Z</dcterms:modified>
</cp:coreProperties>
</file>