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293" autoAdjust="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F56F1-C2D7-4CFB-BFB5-82D679FB152D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D2861-EECB-413A-A1BB-D5D00C7368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3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Mariene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algenbloeien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2861-EECB-413A-A1BB-D5D00C7368E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46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Zeestromingen</a:t>
            </a:r>
            <a:r>
              <a:rPr lang="nl-NL" baseline="0" dirty="0" smtClean="0"/>
              <a:t> (el Nino, golfstroom)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2861-EECB-413A-A1BB-D5D00C7368E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56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Bedreiging koraalriffen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2861-EECB-413A-A1BB-D5D00C7368E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44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Aral</a:t>
            </a:r>
            <a:r>
              <a:rPr lang="nl-NL" dirty="0" smtClean="0"/>
              <a:t> Zee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2861-EECB-413A-A1BB-D5D00C7368E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85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338C-C297-4973-A449-9062BA82CF07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5EB-11B2-4510-AEA0-19F554AA20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26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338C-C297-4973-A449-9062BA82CF07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5EB-11B2-4510-AEA0-19F554AA20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66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338C-C297-4973-A449-9062BA82CF07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5EB-11B2-4510-AEA0-19F554AA20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16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338C-C297-4973-A449-9062BA82CF07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5EB-11B2-4510-AEA0-19F554AA20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10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338C-C297-4973-A449-9062BA82CF07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5EB-11B2-4510-AEA0-19F554AA20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43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338C-C297-4973-A449-9062BA82CF07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5EB-11B2-4510-AEA0-19F554AA20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72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338C-C297-4973-A449-9062BA82CF07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5EB-11B2-4510-AEA0-19F554AA20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16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338C-C297-4973-A449-9062BA82CF07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5EB-11B2-4510-AEA0-19F554AA20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07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338C-C297-4973-A449-9062BA82CF07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5EB-11B2-4510-AEA0-19F554AA20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29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338C-C297-4973-A449-9062BA82CF07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5EB-11B2-4510-AEA0-19F554AA20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96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338C-C297-4973-A449-9062BA82CF07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5EB-11B2-4510-AEA0-19F554AA20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3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F338C-C297-4973-A449-9062BA82CF07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D55EB-11B2-4510-AEA0-19F554AA20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4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nl-NL" dirty="0" smtClean="0"/>
              <a:t>Oceanografie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308947"/>
            <a:ext cx="9144000" cy="1655762"/>
          </a:xfrm>
        </p:spPr>
        <p:txBody>
          <a:bodyPr/>
          <a:lstStyle/>
          <a:p>
            <a:r>
              <a:rPr lang="nl-NL" dirty="0" smtClean="0"/>
              <a:t>Keuzevak in de bovenbouw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40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Oceaanbodem en kustgebieden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Blue </a:t>
            </a:r>
            <a:r>
              <a:rPr lang="nl-NL" dirty="0" err="1" smtClean="0"/>
              <a:t>Planet</a:t>
            </a:r>
            <a:endParaRPr lang="nl-NL" dirty="0" smtClean="0"/>
          </a:p>
          <a:p>
            <a:r>
              <a:rPr lang="nl-NL" dirty="0" smtClean="0"/>
              <a:t>Case studies</a:t>
            </a:r>
          </a:p>
          <a:p>
            <a:r>
              <a:rPr lang="nl-NL" dirty="0" smtClean="0"/>
              <a:t>Artikel samenvatten</a:t>
            </a:r>
            <a:endParaRPr lang="nl-NL" dirty="0"/>
          </a:p>
        </p:txBody>
      </p:sp>
      <p:pic>
        <p:nvPicPr>
          <p:cNvPr id="6146" name="Picture 2" descr="Image result for blue pla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89" y="1825585"/>
            <a:ext cx="3327973" cy="476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9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494" cy="1325563"/>
          </a:xfrm>
        </p:spPr>
        <p:txBody>
          <a:bodyPr/>
          <a:lstStyle/>
          <a:p>
            <a:r>
              <a:rPr lang="nl-NL" dirty="0" smtClean="0"/>
              <a:t>Fysiologie en voortplanting van mariene 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Diffusie, kieuwen, bloedsomloop vissen</a:t>
            </a:r>
          </a:p>
          <a:p>
            <a:r>
              <a:rPr lang="nl-NL" dirty="0"/>
              <a:t>Osmose, zoutregulatie</a:t>
            </a:r>
          </a:p>
          <a:p>
            <a:r>
              <a:rPr lang="nl-NL" dirty="0"/>
              <a:t>Interne en externe bevruchting</a:t>
            </a:r>
          </a:p>
          <a:p>
            <a:r>
              <a:rPr lang="nl-NL" dirty="0"/>
              <a:t>r- en K-strategie</a:t>
            </a:r>
          </a:p>
          <a:p>
            <a:r>
              <a:rPr lang="nl-NL" dirty="0"/>
              <a:t>Larven</a:t>
            </a:r>
          </a:p>
          <a:p>
            <a:r>
              <a:rPr lang="nl-NL" dirty="0"/>
              <a:t>Levenscyclus zalm, tonijn, oester, garnaal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170" name="Picture 2" descr="Image result for bouw kieuw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81" y="3936116"/>
            <a:ext cx="4772675" cy="266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0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3579" cy="1325563"/>
          </a:xfrm>
        </p:spPr>
        <p:txBody>
          <a:bodyPr/>
          <a:lstStyle/>
          <a:p>
            <a:r>
              <a:rPr lang="nl-NL" dirty="0" smtClean="0"/>
              <a:t>Fysiologie en voortplanting van mariene 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Haai ontleden</a:t>
            </a:r>
          </a:p>
          <a:p>
            <a:r>
              <a:rPr lang="nl-NL" dirty="0" smtClean="0"/>
              <a:t>Case </a:t>
            </a:r>
            <a:r>
              <a:rPr lang="nl-NL" dirty="0" err="1" smtClean="0"/>
              <a:t>study</a:t>
            </a:r>
            <a:endParaRPr lang="nl-NL" dirty="0" smtClean="0"/>
          </a:p>
        </p:txBody>
      </p:sp>
      <p:pic>
        <p:nvPicPr>
          <p:cNvPr id="8194" name="Picture 2" descr="Image result for hondshaai peter verho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88" y="2534147"/>
            <a:ext cx="57245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4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Praktische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Beschrijving (relatief) onbekende soort</a:t>
            </a:r>
          </a:p>
          <a:p>
            <a:r>
              <a:rPr lang="nl-NL" dirty="0"/>
              <a:t>Poster (digitaal/papier) maken zoals in oude encyclopedie</a:t>
            </a:r>
          </a:p>
          <a:p>
            <a:r>
              <a:rPr lang="nl-NL" dirty="0"/>
              <a:t>Aantal onderdelen verplicht aanwezig</a:t>
            </a:r>
          </a:p>
          <a:p>
            <a:endParaRPr lang="nl-NL" dirty="0"/>
          </a:p>
        </p:txBody>
      </p:sp>
      <p:pic>
        <p:nvPicPr>
          <p:cNvPr id="4" name="Afbeelding 3" descr="Afbeeldingsresultaat voor old ocean encycloped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29" y="2853370"/>
            <a:ext cx="3087057" cy="3800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17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Workshop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10 minuten</a:t>
            </a:r>
          </a:p>
          <a:p>
            <a:pPr lvl="1"/>
            <a:r>
              <a:rPr lang="nl-NL" dirty="0" smtClean="0"/>
              <a:t>Bekijken diatomeeën en zoöplankton onder microscoop</a:t>
            </a:r>
          </a:p>
          <a:p>
            <a:pPr lvl="1"/>
            <a:r>
              <a:rPr lang="nl-NL" dirty="0" smtClean="0"/>
              <a:t>Inzien case studies</a:t>
            </a:r>
          </a:p>
          <a:p>
            <a:pPr lvl="1"/>
            <a:r>
              <a:rPr lang="nl-NL" dirty="0" smtClean="0"/>
              <a:t>Inzien eindtoets</a:t>
            </a:r>
          </a:p>
          <a:p>
            <a:r>
              <a:rPr lang="nl-NL" dirty="0" smtClean="0"/>
              <a:t>30 minuten</a:t>
            </a:r>
          </a:p>
          <a:p>
            <a:pPr lvl="1"/>
            <a:r>
              <a:rPr lang="nl-NL" dirty="0" smtClean="0"/>
              <a:t>Ontleden </a:t>
            </a:r>
            <a:endParaRPr lang="nl-NL" dirty="0" smtClean="0"/>
          </a:p>
          <a:p>
            <a:r>
              <a:rPr lang="nl-NL" dirty="0" smtClean="0"/>
              <a:t>10 </a:t>
            </a:r>
            <a:r>
              <a:rPr lang="nl-NL" dirty="0" smtClean="0"/>
              <a:t>minuten</a:t>
            </a:r>
          </a:p>
          <a:p>
            <a:pPr lvl="1"/>
            <a:r>
              <a:rPr lang="nl-NL" dirty="0" smtClean="0"/>
              <a:t>Vragen</a:t>
            </a:r>
          </a:p>
          <a:p>
            <a:pPr lvl="1"/>
            <a:r>
              <a:rPr lang="nl-NL" dirty="0" smtClean="0"/>
              <a:t>Feedback en suggesties</a:t>
            </a:r>
          </a:p>
          <a:p>
            <a:pPr lvl="1"/>
            <a:r>
              <a:rPr lang="nl-NL" dirty="0" smtClean="0"/>
              <a:t>Aanmelden digitaal materiaal</a:t>
            </a:r>
          </a:p>
        </p:txBody>
      </p:sp>
    </p:spTree>
    <p:extLst>
      <p:ext uri="{BB962C8B-B14F-4D97-AF65-F5344CB8AC3E}">
        <p14:creationId xmlns:p14="http://schemas.microsoft.com/office/powerpoint/2010/main" val="194573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Dorien Schröder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772564" cy="4351338"/>
          </a:xfrm>
        </p:spPr>
        <p:txBody>
          <a:bodyPr/>
          <a:lstStyle/>
          <a:p>
            <a:r>
              <a:rPr lang="nl-NL" dirty="0" smtClean="0"/>
              <a:t>Bachelor Biologie (UU)</a:t>
            </a:r>
          </a:p>
          <a:p>
            <a:r>
              <a:rPr lang="nl-NL" dirty="0" smtClean="0"/>
              <a:t>Vrijwilligerswerk </a:t>
            </a:r>
            <a:r>
              <a:rPr lang="nl-NL" dirty="0" err="1" smtClean="0"/>
              <a:t>Atlantic</a:t>
            </a:r>
            <a:r>
              <a:rPr lang="nl-NL" dirty="0" smtClean="0"/>
              <a:t> </a:t>
            </a:r>
            <a:r>
              <a:rPr lang="nl-NL" dirty="0" err="1" smtClean="0"/>
              <a:t>Whale</a:t>
            </a:r>
            <a:r>
              <a:rPr lang="nl-NL" dirty="0" smtClean="0"/>
              <a:t> Foundation</a:t>
            </a:r>
          </a:p>
          <a:p>
            <a:r>
              <a:rPr lang="nl-NL" dirty="0" smtClean="0"/>
              <a:t>Master </a:t>
            </a:r>
            <a:r>
              <a:rPr lang="nl-NL" dirty="0" err="1" smtClean="0"/>
              <a:t>Limnology</a:t>
            </a:r>
            <a:r>
              <a:rPr lang="nl-NL" dirty="0" smtClean="0"/>
              <a:t> &amp; </a:t>
            </a:r>
            <a:r>
              <a:rPr lang="nl-NL" dirty="0" err="1" smtClean="0"/>
              <a:t>Oceanography</a:t>
            </a:r>
            <a:endParaRPr lang="nl-NL" dirty="0" smtClean="0"/>
          </a:p>
          <a:p>
            <a:r>
              <a:rPr lang="nl-NL" dirty="0" smtClean="0"/>
              <a:t>Stage </a:t>
            </a:r>
            <a:r>
              <a:rPr lang="nl-NL" dirty="0" err="1" smtClean="0"/>
              <a:t>Oceans</a:t>
            </a:r>
            <a:r>
              <a:rPr lang="nl-NL" dirty="0" smtClean="0"/>
              <a:t> Research en NIOZ</a:t>
            </a:r>
          </a:p>
          <a:p>
            <a:r>
              <a:rPr lang="nl-NL" dirty="0" err="1" smtClean="0"/>
              <a:t>Oceans</a:t>
            </a:r>
            <a:r>
              <a:rPr lang="nl-NL" dirty="0" smtClean="0"/>
              <a:t> Research</a:t>
            </a:r>
          </a:p>
          <a:p>
            <a:r>
              <a:rPr lang="nl-NL" dirty="0" smtClean="0"/>
              <a:t>Dutch </a:t>
            </a:r>
            <a:r>
              <a:rPr lang="nl-NL" dirty="0" err="1" smtClean="0"/>
              <a:t>Shark</a:t>
            </a:r>
            <a:r>
              <a:rPr lang="nl-NL" dirty="0" smtClean="0"/>
              <a:t> Society</a:t>
            </a:r>
            <a:endParaRPr lang="nl-NL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2458" r="33787" b="14426"/>
          <a:stretch/>
        </p:blipFill>
        <p:spPr>
          <a:xfrm>
            <a:off x="8981637" y="205311"/>
            <a:ext cx="3014091" cy="22423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36" y="2607450"/>
            <a:ext cx="3014091" cy="201494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36" y="4782209"/>
            <a:ext cx="2327030" cy="19113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33" y="3926621"/>
            <a:ext cx="2470480" cy="27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Minor Oceanografie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Blokuur per week, half jaar</a:t>
            </a:r>
            <a:endParaRPr lang="nl-NL" dirty="0"/>
          </a:p>
          <a:p>
            <a:r>
              <a:rPr lang="nl-NL" dirty="0" smtClean="0"/>
              <a:t>Verband tussen vakken biologie, aardrijkskunde, economie, scheikunde en natuurkunde</a:t>
            </a:r>
          </a:p>
          <a:p>
            <a:r>
              <a:rPr lang="nl-NL" dirty="0" smtClean="0"/>
              <a:t>Context in de vorm van case studies</a:t>
            </a:r>
          </a:p>
          <a:p>
            <a:r>
              <a:rPr lang="nl-NL" dirty="0" smtClean="0"/>
              <a:t>Theorie en praktijk (50-50</a:t>
            </a:r>
            <a:r>
              <a:rPr lang="nl-NL" dirty="0"/>
              <a:t>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5273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185077"/>
              </p:ext>
            </p:extLst>
          </p:nvPr>
        </p:nvGraphicFramePr>
        <p:xfrm>
          <a:off x="838200" y="1825625"/>
          <a:ext cx="10515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720">
                  <a:extLst>
                    <a:ext uri="{9D8B030D-6E8A-4147-A177-3AD203B41FA5}">
                      <a16:colId xmlns:a16="http://schemas.microsoft.com/office/drawing/2014/main" val="745776187"/>
                    </a:ext>
                  </a:extLst>
                </a:gridCol>
                <a:gridCol w="4673600">
                  <a:extLst>
                    <a:ext uri="{9D8B030D-6E8A-4147-A177-3AD203B41FA5}">
                      <a16:colId xmlns:a16="http://schemas.microsoft.com/office/drawing/2014/main" val="2774732584"/>
                    </a:ext>
                  </a:extLst>
                </a:gridCol>
                <a:gridCol w="5288280">
                  <a:extLst>
                    <a:ext uri="{9D8B030D-6E8A-4147-A177-3AD203B41FA5}">
                      <a16:colId xmlns:a16="http://schemas.microsoft.com/office/drawing/2014/main" val="30440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Blok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Onderwerp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47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Mariene ecosystemen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Ontstaan oceanen</a:t>
                      </a:r>
                      <a:r>
                        <a:rPr lang="nl-NL" baseline="0" dirty="0" smtClean="0"/>
                        <a:t> en leven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971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Mariene ecosystemen en biodiversiteit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5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1.3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Energetica</a:t>
                      </a:r>
                      <a:r>
                        <a:rPr lang="nl-NL" baseline="0" dirty="0" smtClean="0"/>
                        <a:t> van mariene ecosystemen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85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Fysische en chemische oceanografie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Chemische oceanografie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02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Fysische</a:t>
                      </a:r>
                      <a:r>
                        <a:rPr lang="nl-NL" baseline="0" dirty="0" smtClean="0"/>
                        <a:t> oceanografie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451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3.1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Oceaanbodem</a:t>
                      </a:r>
                      <a:r>
                        <a:rPr lang="nl-NL" baseline="0" dirty="0" smtClean="0"/>
                        <a:t> en kustgebieden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De oceaanbodem en de diepzee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4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3.2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Kustgebieden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656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3.3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Koralen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902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4.1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Fysiologie en voortplanting van mariene dieren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Fysiologie van mariene dieren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93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4.2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Voortplanting van mariene dieren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75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Afsluiting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817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76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Mariene ecosystemen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Ontstaan oceanen en leven op aarde</a:t>
            </a:r>
          </a:p>
          <a:p>
            <a:r>
              <a:rPr lang="nl-NL" dirty="0"/>
              <a:t>Belangrijke termen ecosystemen en ecologie</a:t>
            </a:r>
          </a:p>
          <a:p>
            <a:r>
              <a:rPr lang="nl-NL" dirty="0"/>
              <a:t>Symbiose</a:t>
            </a:r>
          </a:p>
          <a:p>
            <a:r>
              <a:rPr lang="nl-NL" dirty="0"/>
              <a:t>Voedselketens en -webben</a:t>
            </a:r>
          </a:p>
          <a:p>
            <a:r>
              <a:rPr lang="nl-NL" dirty="0"/>
              <a:t>Successie hydrothermale openingen en walvisvallen</a:t>
            </a:r>
          </a:p>
          <a:p>
            <a:r>
              <a:rPr lang="nl-NL" dirty="0"/>
              <a:t>Autotroof en heterotroof</a:t>
            </a:r>
          </a:p>
          <a:p>
            <a:r>
              <a:rPr lang="nl-NL" dirty="0"/>
              <a:t>Chemosynthese en fotosynthese</a:t>
            </a:r>
          </a:p>
          <a:p>
            <a:r>
              <a:rPr lang="nl-NL" dirty="0"/>
              <a:t>Primaire </a:t>
            </a:r>
            <a:r>
              <a:rPr lang="nl-NL" dirty="0" smtClean="0"/>
              <a:t>productiviteit</a:t>
            </a:r>
            <a:r>
              <a:rPr lang="nl-NL" dirty="0"/>
              <a:t>, primaire producenten</a:t>
            </a:r>
          </a:p>
          <a:p>
            <a:endParaRPr lang="nl-NL" dirty="0"/>
          </a:p>
        </p:txBody>
      </p:sp>
      <p:pic>
        <p:nvPicPr>
          <p:cNvPr id="1026" name="Picture 2" descr="Image result for food chain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75" y="1692927"/>
            <a:ext cx="2327389" cy="49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7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Mariene ecosystemen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Bekijken diatomeeën en zoöplankton onder microscoop en tekeningen maken</a:t>
            </a:r>
          </a:p>
          <a:p>
            <a:r>
              <a:rPr lang="nl-NL" dirty="0" smtClean="0"/>
              <a:t>Case studies</a:t>
            </a:r>
          </a:p>
          <a:p>
            <a:r>
              <a:rPr lang="nl-NL" dirty="0" smtClean="0"/>
              <a:t>Artikel samenvatten</a:t>
            </a:r>
            <a:endParaRPr lang="nl-NL" dirty="0"/>
          </a:p>
        </p:txBody>
      </p:sp>
      <p:pic>
        <p:nvPicPr>
          <p:cNvPr id="2050" name="Picture 2" descr="Image result for dia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68" y="2963537"/>
            <a:ext cx="4551343" cy="36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3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Chemische en fysische oceanografie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8615"/>
          </a:xfrm>
        </p:spPr>
        <p:txBody>
          <a:bodyPr>
            <a:normAutofit/>
          </a:bodyPr>
          <a:lstStyle/>
          <a:p>
            <a:r>
              <a:rPr lang="nl-NL" dirty="0"/>
              <a:t>Voedingsstoffen toegevoegd </a:t>
            </a:r>
            <a:r>
              <a:rPr lang="nl-NL" dirty="0" smtClean="0"/>
              <a:t>en verwijderd uit oceanen, kringlopen </a:t>
            </a:r>
            <a:r>
              <a:rPr lang="nl-NL" dirty="0"/>
              <a:t>voedingsstoffen</a:t>
            </a:r>
          </a:p>
          <a:p>
            <a:r>
              <a:rPr lang="nl-NL" dirty="0" err="1"/>
              <a:t>Dissolved</a:t>
            </a:r>
            <a:r>
              <a:rPr lang="nl-NL" dirty="0"/>
              <a:t> </a:t>
            </a:r>
            <a:r>
              <a:rPr lang="nl-NL" dirty="0" err="1"/>
              <a:t>oxygen</a:t>
            </a:r>
            <a:r>
              <a:rPr lang="nl-NL" dirty="0"/>
              <a:t>, saliniteit</a:t>
            </a:r>
          </a:p>
          <a:p>
            <a:r>
              <a:rPr lang="nl-NL" dirty="0"/>
              <a:t>Dichtheid</a:t>
            </a:r>
          </a:p>
          <a:p>
            <a:r>
              <a:rPr lang="nl-NL" dirty="0"/>
              <a:t>Stromingen</a:t>
            </a:r>
          </a:p>
          <a:p>
            <a:r>
              <a:rPr lang="nl-NL" dirty="0"/>
              <a:t>Getijden</a:t>
            </a:r>
          </a:p>
          <a:p>
            <a:r>
              <a:rPr lang="nl-NL" dirty="0"/>
              <a:t>Golven</a:t>
            </a:r>
          </a:p>
          <a:p>
            <a:r>
              <a:rPr lang="nl-NL" dirty="0"/>
              <a:t>Stormen</a:t>
            </a:r>
          </a:p>
          <a:p>
            <a:endParaRPr lang="nl-NL" dirty="0"/>
          </a:p>
        </p:txBody>
      </p:sp>
      <p:pic>
        <p:nvPicPr>
          <p:cNvPr id="3074" name="Picture 2" descr="Image result for ocean cur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551" y="3272322"/>
            <a:ext cx="6277281" cy="325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4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Chemische en fysische oceanografie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Kort onderzoek effect toegevoegd kunstmest op pH, zuurstof-, fosfaat-, en nitraat concentraties water</a:t>
            </a:r>
          </a:p>
          <a:p>
            <a:r>
              <a:rPr lang="nl-NL" dirty="0" smtClean="0"/>
              <a:t>Case studies</a:t>
            </a:r>
            <a:endParaRPr lang="nl-NL" dirty="0"/>
          </a:p>
        </p:txBody>
      </p:sp>
      <p:pic>
        <p:nvPicPr>
          <p:cNvPr id="4098" name="Picture 2" descr="Image result for fosfaat test 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40" y="2416634"/>
            <a:ext cx="4159786" cy="41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1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Oceaanbodem en kustgebieden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Continentale drift en </a:t>
            </a:r>
            <a:r>
              <a:rPr lang="nl-NL" dirty="0" smtClean="0"/>
              <a:t>plaattektoniek</a:t>
            </a:r>
          </a:p>
          <a:p>
            <a:r>
              <a:rPr lang="nl-NL" dirty="0"/>
              <a:t>S</a:t>
            </a:r>
            <a:r>
              <a:rPr lang="nl-NL" dirty="0" smtClean="0"/>
              <a:t>amenduwende</a:t>
            </a:r>
            <a:r>
              <a:rPr lang="nl-NL" dirty="0"/>
              <a:t>, uitdijende en verschuivende platen</a:t>
            </a:r>
          </a:p>
          <a:p>
            <a:r>
              <a:rPr lang="nl-NL" dirty="0" err="1"/>
              <a:t>Littorale</a:t>
            </a:r>
            <a:r>
              <a:rPr lang="nl-NL" dirty="0"/>
              <a:t> zone</a:t>
            </a:r>
          </a:p>
          <a:p>
            <a:r>
              <a:rPr lang="nl-NL" dirty="0" err="1"/>
              <a:t>Hermatypische</a:t>
            </a:r>
            <a:r>
              <a:rPr lang="nl-NL" dirty="0"/>
              <a:t> en </a:t>
            </a:r>
            <a:r>
              <a:rPr lang="nl-NL" dirty="0" err="1"/>
              <a:t>ahermatypische</a:t>
            </a:r>
            <a:r>
              <a:rPr lang="nl-NL" dirty="0"/>
              <a:t> koralen</a:t>
            </a:r>
          </a:p>
          <a:p>
            <a:r>
              <a:rPr lang="nl-NL" dirty="0"/>
              <a:t>Types koraalrif</a:t>
            </a:r>
          </a:p>
          <a:p>
            <a:r>
              <a:rPr lang="nl-NL" dirty="0"/>
              <a:t>Koraalrif erosie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 descr="Image result for coral reef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550" y="1690688"/>
            <a:ext cx="2029780" cy="49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25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355</Words>
  <Application>Microsoft Office PowerPoint</Application>
  <PresentationFormat>Breedbeeld</PresentationFormat>
  <Paragraphs>112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Oceanografie</vt:lpstr>
      <vt:lpstr>Dorien Schröder</vt:lpstr>
      <vt:lpstr>Minor Oceanografie</vt:lpstr>
      <vt:lpstr>Overzicht</vt:lpstr>
      <vt:lpstr>Mariene ecosystemen</vt:lpstr>
      <vt:lpstr>Mariene ecosystemen</vt:lpstr>
      <vt:lpstr>Chemische en fysische oceanografie</vt:lpstr>
      <vt:lpstr>Chemische en fysische oceanografie</vt:lpstr>
      <vt:lpstr>Oceaanbodem en kustgebieden</vt:lpstr>
      <vt:lpstr>Oceaanbodem en kustgebieden</vt:lpstr>
      <vt:lpstr>Fysiologie en voortplanting van mariene dieren</vt:lpstr>
      <vt:lpstr>Fysiologie en voortplanting van mariene dieren</vt:lpstr>
      <vt:lpstr>Praktische opdracht</vt:lpstr>
      <vt:lpstr>Workshop</vt:lpstr>
    </vt:vector>
  </TitlesOfParts>
  <Company>Montessori Lyceum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Oceanografie</dc:title>
  <dc:creator>Schroder, D.</dc:creator>
  <cp:lastModifiedBy>Schroder, D.</cp:lastModifiedBy>
  <cp:revision>10</cp:revision>
  <dcterms:created xsi:type="dcterms:W3CDTF">2020-01-05T09:54:16Z</dcterms:created>
  <dcterms:modified xsi:type="dcterms:W3CDTF">2020-01-16T19:51:02Z</dcterms:modified>
</cp:coreProperties>
</file>