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60" r:id="rId6"/>
    <p:sldId id="261" r:id="rId7"/>
    <p:sldId id="257" r:id="rId8"/>
    <p:sldId id="258" r:id="rId9"/>
    <p:sldId id="25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4" d="100"/>
          <a:sy n="94" d="100"/>
        </p:scale>
        <p:origin x="182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94AEAA-EEC7-4B5E-A1D1-B0F6EB6649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Toeval</a:t>
            </a:r>
            <a:r>
              <a:rPr lang="en-US" dirty="0"/>
              <a:t> of </a:t>
            </a:r>
            <a:r>
              <a:rPr lang="en-US" dirty="0" err="1"/>
              <a:t>niet</a:t>
            </a:r>
            <a:r>
              <a:rPr lang="en-US" dirty="0"/>
              <a:t>?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6606F9C-EAF1-44CE-A796-BC5061771B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Statistiek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biologieleerlingen</a:t>
            </a:r>
            <a:endParaRPr lang="en-US" dirty="0"/>
          </a:p>
          <a:p>
            <a:r>
              <a:rPr lang="en-US" dirty="0"/>
              <a:t>workshop </a:t>
            </a:r>
            <a:r>
              <a:rPr lang="en-US" dirty="0" err="1"/>
              <a:t>Nibi</a:t>
            </a:r>
            <a:r>
              <a:rPr lang="en-US" dirty="0"/>
              <a:t> </a:t>
            </a:r>
            <a:r>
              <a:rPr lang="en-US" dirty="0" err="1"/>
              <a:t>conferentie</a:t>
            </a:r>
            <a:r>
              <a:rPr lang="en-US" dirty="0"/>
              <a:t> 2022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05033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D1929E-D0ED-4409-88E6-124D677D4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 </a:t>
            </a:r>
            <a:r>
              <a:rPr lang="en-US" dirty="0" err="1"/>
              <a:t>gaan</a:t>
            </a:r>
            <a:r>
              <a:rPr lang="en-US" dirty="0"/>
              <a:t> we </a:t>
            </a:r>
            <a:r>
              <a:rPr lang="en-US" dirty="0" err="1"/>
              <a:t>eerst</a:t>
            </a:r>
            <a:r>
              <a:rPr lang="en-US" dirty="0"/>
              <a:t> </a:t>
            </a:r>
            <a:r>
              <a:rPr lang="en-US" dirty="0" err="1"/>
              <a:t>doen</a:t>
            </a:r>
            <a:r>
              <a:rPr lang="en-US" dirty="0"/>
              <a:t>?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C30AC58-9685-4C98-887B-4691B17325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Introductie</a:t>
            </a:r>
            <a:r>
              <a:rPr lang="en-US" dirty="0"/>
              <a:t>: </a:t>
            </a:r>
            <a:r>
              <a:rPr lang="en-US" dirty="0" err="1"/>
              <a:t>voorstellen</a:t>
            </a:r>
            <a:endParaRPr lang="en-US" dirty="0"/>
          </a:p>
          <a:p>
            <a:r>
              <a:rPr lang="en-US" dirty="0" err="1"/>
              <a:t>Introductie</a:t>
            </a:r>
            <a:r>
              <a:rPr lang="en-US" dirty="0"/>
              <a:t>: zo maar wat </a:t>
            </a:r>
            <a:r>
              <a:rPr lang="en-US" dirty="0" err="1"/>
              <a:t>getallen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de PO’s!</a:t>
            </a:r>
          </a:p>
          <a:p>
            <a:r>
              <a:rPr lang="en-US" dirty="0"/>
              <a:t>Doel van de workshop</a:t>
            </a:r>
          </a:p>
          <a:p>
            <a:r>
              <a:rPr lang="en-US" dirty="0" err="1"/>
              <a:t>Leerdoelen</a:t>
            </a:r>
            <a:r>
              <a:rPr lang="en-US" dirty="0"/>
              <a:t> </a:t>
            </a:r>
            <a:r>
              <a:rPr lang="en-US" dirty="0" err="1"/>
              <a:t>leerlingen</a:t>
            </a:r>
            <a:r>
              <a:rPr lang="en-US" dirty="0"/>
              <a:t>/</a:t>
            </a:r>
            <a:r>
              <a:rPr lang="en-US" dirty="0" err="1"/>
              <a:t>docenten</a:t>
            </a:r>
            <a:endParaRPr lang="en-US" dirty="0"/>
          </a:p>
          <a:p>
            <a:endParaRPr lang="en-US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75548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79CDF1-3AD5-4F04-8FCA-6506C197E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Doel van de workshop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6E84304-4518-45F1-A97B-1315D607C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Je </a:t>
            </a:r>
            <a:r>
              <a:rPr lang="en-US" dirty="0" err="1"/>
              <a:t>hebt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didactisch</a:t>
            </a:r>
            <a:r>
              <a:rPr lang="en-US" dirty="0"/>
              <a:t> </a:t>
            </a:r>
            <a:r>
              <a:rPr lang="en-US" dirty="0" err="1"/>
              <a:t>middel</a:t>
            </a:r>
            <a:r>
              <a:rPr lang="en-US" dirty="0"/>
              <a:t> om </a:t>
            </a:r>
            <a:r>
              <a:rPr lang="en-US" dirty="0" err="1"/>
              <a:t>leerlingen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leren</a:t>
            </a:r>
            <a:r>
              <a:rPr lang="en-US" dirty="0"/>
              <a:t> hoe </a:t>
            </a:r>
            <a:r>
              <a:rPr lang="en-US" dirty="0" err="1"/>
              <a:t>zij</a:t>
            </a:r>
            <a:r>
              <a:rPr lang="en-US" dirty="0"/>
              <a:t> </a:t>
            </a:r>
            <a:r>
              <a:rPr lang="en-US" dirty="0" err="1"/>
              <a:t>statistische</a:t>
            </a:r>
            <a:r>
              <a:rPr lang="en-US" dirty="0"/>
              <a:t> </a:t>
            </a:r>
            <a:r>
              <a:rPr lang="en-US" dirty="0" err="1"/>
              <a:t>toetsen</a:t>
            </a:r>
            <a:r>
              <a:rPr lang="en-US" dirty="0"/>
              <a:t> </a:t>
            </a:r>
            <a:r>
              <a:rPr lang="en-US" dirty="0" err="1"/>
              <a:t>kunnen</a:t>
            </a:r>
            <a:r>
              <a:rPr lang="en-US" dirty="0"/>
              <a:t> </a:t>
            </a:r>
            <a:r>
              <a:rPr lang="en-US" dirty="0" err="1"/>
              <a:t>toepassen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biologisch</a:t>
            </a:r>
            <a:r>
              <a:rPr lang="en-US" dirty="0"/>
              <a:t> </a:t>
            </a:r>
            <a:r>
              <a:rPr lang="en-US" dirty="0" err="1"/>
              <a:t>onderzoek</a:t>
            </a:r>
            <a:r>
              <a:rPr lang="en-US" dirty="0"/>
              <a:t> op school.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75455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1E086D-0173-42EE-8F20-3D5E581E2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Leerdoelen</a:t>
            </a:r>
            <a:r>
              <a:rPr lang="en-US" dirty="0"/>
              <a:t> van de module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leerlingen</a:t>
            </a:r>
            <a:r>
              <a:rPr lang="en-US" dirty="0"/>
              <a:t> 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7D47636-7AA6-45D5-9488-DC226115BE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dirty="0" err="1"/>
              <a:t>Leerlingen</a:t>
            </a:r>
            <a:r>
              <a:rPr lang="en-US" dirty="0"/>
              <a:t> </a:t>
            </a:r>
            <a:r>
              <a:rPr lang="en-US" dirty="0" err="1"/>
              <a:t>begrijpen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statistiek</a:t>
            </a:r>
            <a:r>
              <a:rPr lang="en-US" dirty="0"/>
              <a:t> </a:t>
            </a:r>
            <a:r>
              <a:rPr lang="en-US" dirty="0" err="1"/>
              <a:t>nodig</a:t>
            </a:r>
            <a:r>
              <a:rPr lang="en-US" dirty="0"/>
              <a:t> is om </a:t>
            </a:r>
            <a:r>
              <a:rPr lang="en-US" dirty="0" err="1"/>
              <a:t>conclusies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 </a:t>
            </a:r>
            <a:r>
              <a:rPr lang="en-US" dirty="0" err="1"/>
              <a:t>onderzoek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onderbouwen</a:t>
            </a:r>
            <a:r>
              <a:rPr lang="en-US" dirty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Leerlingen</a:t>
            </a:r>
            <a:r>
              <a:rPr lang="en-US" dirty="0"/>
              <a:t> </a:t>
            </a:r>
            <a:r>
              <a:rPr lang="en-US" dirty="0" err="1"/>
              <a:t>kunnen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H0- en HA-</a:t>
            </a:r>
            <a:r>
              <a:rPr lang="en-US" dirty="0" err="1"/>
              <a:t>hypothese</a:t>
            </a:r>
            <a:r>
              <a:rPr lang="en-US" dirty="0"/>
              <a:t> </a:t>
            </a:r>
            <a:r>
              <a:rPr lang="en-US" dirty="0" err="1"/>
              <a:t>formuleren</a:t>
            </a:r>
            <a:r>
              <a:rPr lang="en-US" dirty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Leerlingen</a:t>
            </a:r>
            <a:r>
              <a:rPr lang="en-US" dirty="0"/>
              <a:t> </a:t>
            </a:r>
            <a:r>
              <a:rPr lang="en-US" dirty="0" err="1"/>
              <a:t>begrijpen</a:t>
            </a:r>
            <a:r>
              <a:rPr lang="en-US" dirty="0"/>
              <a:t> wat ‘p-</a:t>
            </a:r>
            <a:r>
              <a:rPr lang="en-US" dirty="0" err="1"/>
              <a:t>waarde</a:t>
            </a:r>
            <a:r>
              <a:rPr lang="en-US" dirty="0"/>
              <a:t>’ </a:t>
            </a:r>
            <a:r>
              <a:rPr lang="en-US" dirty="0" err="1"/>
              <a:t>betekent</a:t>
            </a:r>
            <a:r>
              <a:rPr lang="en-US" dirty="0"/>
              <a:t> met </a:t>
            </a:r>
            <a:r>
              <a:rPr lang="en-US" dirty="0" err="1"/>
              <a:t>betrekking</a:t>
            </a:r>
            <a:r>
              <a:rPr lang="en-US" dirty="0"/>
              <a:t> tot de H0- en HA-</a:t>
            </a:r>
            <a:r>
              <a:rPr lang="en-US" dirty="0" err="1"/>
              <a:t>hypothese</a:t>
            </a:r>
            <a:r>
              <a:rPr lang="en-US" dirty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Leerlingen</a:t>
            </a:r>
            <a:r>
              <a:rPr lang="en-US" dirty="0"/>
              <a:t> </a:t>
            </a:r>
            <a:r>
              <a:rPr lang="en-US" dirty="0" err="1"/>
              <a:t>kennen</a:t>
            </a:r>
            <a:r>
              <a:rPr lang="en-US" dirty="0"/>
              <a:t> </a:t>
            </a:r>
            <a:r>
              <a:rPr lang="en-US" dirty="0" err="1"/>
              <a:t>drie</a:t>
            </a:r>
            <a:r>
              <a:rPr lang="en-US" dirty="0"/>
              <a:t> </a:t>
            </a:r>
            <a:r>
              <a:rPr lang="en-US" dirty="0" err="1"/>
              <a:t>soorten</a:t>
            </a:r>
            <a:r>
              <a:rPr lang="en-US" dirty="0"/>
              <a:t> </a:t>
            </a:r>
            <a:r>
              <a:rPr lang="en-US" dirty="0" err="1"/>
              <a:t>statistische</a:t>
            </a:r>
            <a:r>
              <a:rPr lang="en-US" dirty="0"/>
              <a:t> </a:t>
            </a:r>
            <a:r>
              <a:rPr lang="en-US" dirty="0" err="1"/>
              <a:t>toetsen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Leerlingen</a:t>
            </a:r>
            <a:r>
              <a:rPr lang="en-US" dirty="0"/>
              <a:t> </a:t>
            </a:r>
            <a:r>
              <a:rPr lang="en-US" dirty="0" err="1"/>
              <a:t>kunnen</a:t>
            </a:r>
            <a:r>
              <a:rPr lang="en-US" dirty="0"/>
              <a:t> de </a:t>
            </a:r>
            <a:r>
              <a:rPr lang="en-US" dirty="0" err="1"/>
              <a:t>juiste</a:t>
            </a:r>
            <a:r>
              <a:rPr lang="en-US" dirty="0"/>
              <a:t> </a:t>
            </a:r>
            <a:r>
              <a:rPr lang="en-US" dirty="0" err="1"/>
              <a:t>toets</a:t>
            </a:r>
            <a:r>
              <a:rPr lang="en-US" dirty="0"/>
              <a:t> </a:t>
            </a:r>
            <a:r>
              <a:rPr lang="en-US" dirty="0" err="1"/>
              <a:t>selecteren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gegeven</a:t>
            </a:r>
            <a:r>
              <a:rPr lang="en-US" dirty="0"/>
              <a:t> </a:t>
            </a:r>
            <a:r>
              <a:rPr lang="en-US" dirty="0" err="1"/>
              <a:t>onderzoek</a:t>
            </a:r>
            <a:r>
              <a:rPr lang="en-US" dirty="0"/>
              <a:t> met </a:t>
            </a:r>
            <a:r>
              <a:rPr lang="en-US" dirty="0" err="1"/>
              <a:t>onderzoeksresultaten</a:t>
            </a:r>
            <a:r>
              <a:rPr lang="en-US" dirty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Leerlingen</a:t>
            </a:r>
            <a:r>
              <a:rPr lang="en-US" dirty="0"/>
              <a:t> </a:t>
            </a:r>
            <a:r>
              <a:rPr lang="en-US" dirty="0" err="1"/>
              <a:t>kunnen</a:t>
            </a:r>
            <a:r>
              <a:rPr lang="en-US" dirty="0"/>
              <a:t> de </a:t>
            </a:r>
            <a:r>
              <a:rPr lang="en-US" dirty="0" err="1"/>
              <a:t>toets</a:t>
            </a:r>
            <a:r>
              <a:rPr lang="en-US" dirty="0"/>
              <a:t> </a:t>
            </a:r>
            <a:r>
              <a:rPr lang="en-US" dirty="0" err="1"/>
              <a:t>toepassen</a:t>
            </a:r>
            <a:r>
              <a:rPr lang="en-US" dirty="0"/>
              <a:t> op de </a:t>
            </a:r>
            <a:r>
              <a:rPr lang="en-US" dirty="0" err="1"/>
              <a:t>onderzoeksresultaten</a:t>
            </a:r>
            <a:r>
              <a:rPr lang="en-US" dirty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Leerlingen</a:t>
            </a:r>
            <a:r>
              <a:rPr lang="en-US" dirty="0"/>
              <a:t> </a:t>
            </a:r>
            <a:r>
              <a:rPr lang="en-US" dirty="0" err="1"/>
              <a:t>weten</a:t>
            </a:r>
            <a:r>
              <a:rPr lang="en-US" dirty="0"/>
              <a:t> wat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statistische</a:t>
            </a:r>
            <a:r>
              <a:rPr lang="en-US" dirty="0"/>
              <a:t> </a:t>
            </a:r>
            <a:r>
              <a:rPr lang="en-US" dirty="0" err="1"/>
              <a:t>toets</a:t>
            </a:r>
            <a:r>
              <a:rPr lang="en-US" dirty="0"/>
              <a:t> </a:t>
            </a:r>
            <a:r>
              <a:rPr lang="en-US" dirty="0" err="1"/>
              <a:t>oplevert</a:t>
            </a:r>
            <a:r>
              <a:rPr lang="en-US" dirty="0"/>
              <a:t> (</a:t>
            </a:r>
            <a:r>
              <a:rPr lang="en-US" dirty="0" err="1"/>
              <a:t>nl</a:t>
            </a:r>
            <a:r>
              <a:rPr lang="en-US" dirty="0"/>
              <a:t>. de </a:t>
            </a:r>
            <a:r>
              <a:rPr lang="en-US" dirty="0" err="1"/>
              <a:t>waarde</a:t>
            </a:r>
            <a:r>
              <a:rPr lang="en-US" dirty="0"/>
              <a:t> van p).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34968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08383D-197B-4784-B170-6F461BEF9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Leerdoelen</a:t>
            </a:r>
            <a:r>
              <a:rPr lang="en-US" dirty="0"/>
              <a:t> van de module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docenten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14E0D58-0317-4C20-8212-8A5B22EF82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 startAt="2"/>
            </a:pPr>
            <a:r>
              <a:rPr lang="en-US" dirty="0"/>
              <a:t>Je </a:t>
            </a:r>
            <a:r>
              <a:rPr lang="en-US" dirty="0" err="1"/>
              <a:t>weet</a:t>
            </a:r>
            <a:r>
              <a:rPr lang="en-US" dirty="0"/>
              <a:t> wat </a:t>
            </a:r>
            <a:r>
              <a:rPr lang="en-US" dirty="0" err="1"/>
              <a:t>een</a:t>
            </a:r>
            <a:r>
              <a:rPr lang="en-US" dirty="0"/>
              <a:t> H0- en HA-</a:t>
            </a:r>
            <a:r>
              <a:rPr lang="en-US" dirty="0" err="1"/>
              <a:t>hypothese</a:t>
            </a:r>
            <a:r>
              <a:rPr lang="en-US" dirty="0"/>
              <a:t> is.</a:t>
            </a:r>
          </a:p>
          <a:p>
            <a:pPr marL="342900" indent="-342900">
              <a:buFont typeface="+mj-lt"/>
              <a:buAutoNum type="arabicPeriod" startAt="2"/>
            </a:pPr>
            <a:r>
              <a:rPr lang="en-US" dirty="0"/>
              <a:t>Je </a:t>
            </a:r>
            <a:r>
              <a:rPr lang="en-US" dirty="0" err="1"/>
              <a:t>begrijpt</a:t>
            </a:r>
            <a:r>
              <a:rPr lang="en-US" dirty="0"/>
              <a:t> wat het </a:t>
            </a:r>
            <a:r>
              <a:rPr lang="en-US" dirty="0" err="1"/>
              <a:t>belang</a:t>
            </a:r>
            <a:r>
              <a:rPr lang="en-US" dirty="0"/>
              <a:t> is van de ‘p-</a:t>
            </a:r>
            <a:r>
              <a:rPr lang="en-US" dirty="0" err="1"/>
              <a:t>waarde</a:t>
            </a:r>
            <a:r>
              <a:rPr lang="en-US" dirty="0"/>
              <a:t>’ met </a:t>
            </a:r>
            <a:r>
              <a:rPr lang="en-US" dirty="0" err="1"/>
              <a:t>betrekking</a:t>
            </a:r>
            <a:r>
              <a:rPr lang="en-US" dirty="0"/>
              <a:t> tot de H0- en HA-</a:t>
            </a:r>
            <a:r>
              <a:rPr lang="en-US" dirty="0" err="1"/>
              <a:t>hypothese</a:t>
            </a:r>
            <a:r>
              <a:rPr lang="en-US" dirty="0"/>
              <a:t>.</a:t>
            </a:r>
          </a:p>
          <a:p>
            <a:pPr marL="342900" indent="-342900">
              <a:buFont typeface="+mj-lt"/>
              <a:buAutoNum type="arabicPeriod" startAt="2"/>
            </a:pPr>
            <a:r>
              <a:rPr lang="en-US" dirty="0"/>
              <a:t>Je </a:t>
            </a:r>
            <a:r>
              <a:rPr lang="en-US" dirty="0" err="1"/>
              <a:t>kent</a:t>
            </a:r>
            <a:r>
              <a:rPr lang="en-US" dirty="0"/>
              <a:t> </a:t>
            </a:r>
            <a:r>
              <a:rPr lang="en-US" dirty="0" err="1"/>
              <a:t>drie</a:t>
            </a:r>
            <a:r>
              <a:rPr lang="en-US" dirty="0"/>
              <a:t> </a:t>
            </a:r>
            <a:r>
              <a:rPr lang="en-US" dirty="0" err="1"/>
              <a:t>soorten</a:t>
            </a:r>
            <a:r>
              <a:rPr lang="en-US" dirty="0"/>
              <a:t> </a:t>
            </a:r>
            <a:r>
              <a:rPr lang="en-US" dirty="0" err="1"/>
              <a:t>statistische</a:t>
            </a:r>
            <a:r>
              <a:rPr lang="en-US" dirty="0"/>
              <a:t> </a:t>
            </a:r>
            <a:r>
              <a:rPr lang="en-US" dirty="0" err="1"/>
              <a:t>toetsen</a:t>
            </a:r>
            <a:endParaRPr lang="en-US" dirty="0"/>
          </a:p>
          <a:p>
            <a:pPr marL="342900" indent="-342900">
              <a:buFont typeface="+mj-lt"/>
              <a:buAutoNum type="arabicPeriod" startAt="2"/>
            </a:pPr>
            <a:r>
              <a:rPr lang="en-US" dirty="0"/>
              <a:t>Je </a:t>
            </a:r>
            <a:r>
              <a:rPr lang="en-US" dirty="0" err="1"/>
              <a:t>begrijpt</a:t>
            </a:r>
            <a:r>
              <a:rPr lang="en-US" dirty="0"/>
              <a:t> </a:t>
            </a:r>
            <a:r>
              <a:rPr lang="en-US" dirty="0" err="1">
                <a:highlight>
                  <a:srgbClr val="FFFF00"/>
                </a:highlight>
              </a:rPr>
              <a:t>welke</a:t>
            </a:r>
            <a:r>
              <a:rPr lang="en-US" dirty="0">
                <a:highlight>
                  <a:srgbClr val="FFFF00"/>
                </a:highlight>
              </a:rPr>
              <a:t> data </a:t>
            </a:r>
            <a:r>
              <a:rPr lang="en-US" dirty="0" err="1"/>
              <a:t>vragen</a:t>
            </a:r>
            <a:r>
              <a:rPr lang="en-US" dirty="0"/>
              <a:t> om </a:t>
            </a:r>
            <a:r>
              <a:rPr lang="en-US" dirty="0" err="1"/>
              <a:t>welke</a:t>
            </a:r>
            <a:r>
              <a:rPr lang="en-US" dirty="0"/>
              <a:t> </a:t>
            </a:r>
            <a:r>
              <a:rPr lang="en-US" dirty="0" err="1"/>
              <a:t>soort</a:t>
            </a:r>
            <a:r>
              <a:rPr lang="en-US" dirty="0"/>
              <a:t> </a:t>
            </a:r>
            <a:r>
              <a:rPr lang="en-US" dirty="0" err="1"/>
              <a:t>toets</a:t>
            </a:r>
            <a:r>
              <a:rPr lang="en-US" dirty="0"/>
              <a:t>, </a:t>
            </a:r>
            <a:r>
              <a:rPr lang="en-US" dirty="0" err="1"/>
              <a:t>zodat</a:t>
            </a:r>
            <a:r>
              <a:rPr lang="en-US" dirty="0"/>
              <a:t> je </a:t>
            </a:r>
            <a:r>
              <a:rPr lang="en-US" dirty="0" err="1"/>
              <a:t>leerlingen</a:t>
            </a:r>
            <a:r>
              <a:rPr lang="en-US" dirty="0"/>
              <a:t> </a:t>
            </a:r>
            <a:r>
              <a:rPr lang="en-US" dirty="0" err="1"/>
              <a:t>kunt</a:t>
            </a:r>
            <a:r>
              <a:rPr lang="en-US" dirty="0"/>
              <a:t> </a:t>
            </a:r>
            <a:r>
              <a:rPr lang="en-US" dirty="0" err="1"/>
              <a:t>helpen</a:t>
            </a:r>
            <a:r>
              <a:rPr lang="en-US" dirty="0"/>
              <a:t> de </a:t>
            </a:r>
            <a:r>
              <a:rPr lang="en-US" dirty="0" err="1"/>
              <a:t>juiste</a:t>
            </a:r>
            <a:r>
              <a:rPr lang="en-US" dirty="0"/>
              <a:t> </a:t>
            </a:r>
            <a:r>
              <a:rPr lang="en-US" dirty="0" err="1"/>
              <a:t>toets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selecteren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gegeven</a:t>
            </a:r>
            <a:r>
              <a:rPr lang="en-US" dirty="0"/>
              <a:t> </a:t>
            </a:r>
            <a:r>
              <a:rPr lang="en-US" dirty="0" err="1"/>
              <a:t>onderzoek</a:t>
            </a:r>
            <a:r>
              <a:rPr lang="en-US" dirty="0"/>
              <a:t> met </a:t>
            </a:r>
            <a:r>
              <a:rPr lang="en-US" dirty="0" err="1"/>
              <a:t>onderzoeksresultaten</a:t>
            </a:r>
            <a:r>
              <a:rPr lang="en-US" dirty="0"/>
              <a:t>.</a:t>
            </a:r>
          </a:p>
          <a:p>
            <a:pPr marL="342900" indent="-342900">
              <a:buFont typeface="+mj-lt"/>
              <a:buAutoNum type="arabicPeriod" startAt="2"/>
            </a:pPr>
            <a:r>
              <a:rPr lang="en-US" dirty="0"/>
              <a:t>Je </a:t>
            </a:r>
            <a:r>
              <a:rPr lang="en-US" dirty="0" err="1"/>
              <a:t>kunt</a:t>
            </a:r>
            <a:r>
              <a:rPr lang="en-US" dirty="0"/>
              <a:t> de </a:t>
            </a:r>
            <a:r>
              <a:rPr lang="en-US" dirty="0" err="1"/>
              <a:t>toets</a:t>
            </a:r>
            <a:r>
              <a:rPr lang="en-US" dirty="0"/>
              <a:t> </a:t>
            </a:r>
            <a:r>
              <a:rPr lang="en-US" dirty="0" err="1"/>
              <a:t>toepassen</a:t>
            </a:r>
            <a:r>
              <a:rPr lang="en-US" dirty="0"/>
              <a:t> op </a:t>
            </a:r>
            <a:r>
              <a:rPr lang="en-US" dirty="0" err="1"/>
              <a:t>onderzoeksresultaten</a:t>
            </a:r>
            <a:r>
              <a:rPr lang="en-US" dirty="0"/>
              <a:t>.</a:t>
            </a:r>
          </a:p>
          <a:p>
            <a:pPr marL="342900" indent="-342900">
              <a:buFont typeface="+mj-lt"/>
              <a:buAutoNum type="arabicPeriod" startAt="2"/>
            </a:pPr>
            <a:r>
              <a:rPr lang="en-US" dirty="0"/>
              <a:t>Je </a:t>
            </a:r>
            <a:r>
              <a:rPr lang="en-US" dirty="0" err="1"/>
              <a:t>weet</a:t>
            </a:r>
            <a:r>
              <a:rPr lang="en-US" dirty="0"/>
              <a:t> wat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statistische</a:t>
            </a:r>
            <a:r>
              <a:rPr lang="en-US" dirty="0"/>
              <a:t> </a:t>
            </a:r>
            <a:r>
              <a:rPr lang="en-US" dirty="0" err="1"/>
              <a:t>toets</a:t>
            </a:r>
            <a:r>
              <a:rPr lang="en-US" dirty="0"/>
              <a:t> </a:t>
            </a:r>
            <a:r>
              <a:rPr lang="en-US" dirty="0" err="1"/>
              <a:t>oplevert</a:t>
            </a:r>
            <a:r>
              <a:rPr lang="en-US" dirty="0"/>
              <a:t> (</a:t>
            </a:r>
            <a:r>
              <a:rPr lang="en-US" dirty="0" err="1"/>
              <a:t>nl</a:t>
            </a:r>
            <a:r>
              <a:rPr lang="en-US" dirty="0"/>
              <a:t>. de </a:t>
            </a:r>
            <a:r>
              <a:rPr lang="en-US" dirty="0" err="1"/>
              <a:t>waarde</a:t>
            </a:r>
            <a:r>
              <a:rPr lang="en-US" dirty="0"/>
              <a:t> van p).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41603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1264FC-368F-413C-AFA3-DF5045398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Wat </a:t>
            </a:r>
            <a:r>
              <a:rPr lang="en-US" dirty="0" err="1"/>
              <a:t>gaan</a:t>
            </a:r>
            <a:r>
              <a:rPr lang="en-US" dirty="0"/>
              <a:t> we </a:t>
            </a:r>
            <a:r>
              <a:rPr lang="en-US" dirty="0" err="1"/>
              <a:t>verder</a:t>
            </a:r>
            <a:r>
              <a:rPr lang="en-US" dirty="0"/>
              <a:t> </a:t>
            </a:r>
            <a:r>
              <a:rPr lang="en-US" dirty="0" err="1"/>
              <a:t>doen</a:t>
            </a:r>
            <a:r>
              <a:rPr lang="en-US" dirty="0"/>
              <a:t>?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9A55C69-ECAC-4A86-8100-5EC1328CEB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Theorie</a:t>
            </a:r>
            <a:r>
              <a:rPr lang="en-US" dirty="0"/>
              <a:t> over </a:t>
            </a:r>
            <a:r>
              <a:rPr lang="en-US" dirty="0" err="1"/>
              <a:t>hypothese</a:t>
            </a:r>
            <a:r>
              <a:rPr lang="en-US" dirty="0"/>
              <a:t>, p-</a:t>
            </a:r>
            <a:r>
              <a:rPr lang="en-US" dirty="0" err="1"/>
              <a:t>waarde</a:t>
            </a:r>
            <a:r>
              <a:rPr lang="en-US" dirty="0"/>
              <a:t>, </a:t>
            </a:r>
            <a:r>
              <a:rPr lang="en-US" dirty="0" err="1"/>
              <a:t>soorten</a:t>
            </a:r>
            <a:r>
              <a:rPr lang="en-US" dirty="0"/>
              <a:t> </a:t>
            </a:r>
            <a:r>
              <a:rPr lang="en-US" dirty="0" err="1"/>
              <a:t>toetsen</a:t>
            </a:r>
            <a:endParaRPr lang="en-US" dirty="0"/>
          </a:p>
          <a:p>
            <a:r>
              <a:rPr lang="en-US" dirty="0" err="1"/>
              <a:t>Huiswerkvragen</a:t>
            </a:r>
            <a:r>
              <a:rPr lang="en-US" dirty="0"/>
              <a:t> van de </a:t>
            </a:r>
            <a:r>
              <a:rPr lang="en-US" dirty="0" err="1"/>
              <a:t>leerlingen</a:t>
            </a:r>
            <a:r>
              <a:rPr lang="en-US" dirty="0"/>
              <a:t> </a:t>
            </a:r>
            <a:r>
              <a:rPr lang="en-US" dirty="0" err="1"/>
              <a:t>maken</a:t>
            </a:r>
            <a:r>
              <a:rPr lang="en-US" dirty="0"/>
              <a:t> en </a:t>
            </a:r>
            <a:r>
              <a:rPr lang="en-US" dirty="0" err="1"/>
              <a:t>bespreken</a:t>
            </a:r>
            <a:endParaRPr lang="en-US" dirty="0"/>
          </a:p>
          <a:p>
            <a:r>
              <a:rPr lang="en-US" dirty="0" err="1"/>
              <a:t>Zelf</a:t>
            </a:r>
            <a:r>
              <a:rPr lang="en-US" dirty="0"/>
              <a:t> p-</a:t>
            </a:r>
            <a:r>
              <a:rPr lang="en-US" dirty="0" err="1"/>
              <a:t>waarde</a:t>
            </a:r>
            <a:r>
              <a:rPr lang="en-US" dirty="0"/>
              <a:t> </a:t>
            </a:r>
            <a:r>
              <a:rPr lang="en-US" dirty="0" err="1"/>
              <a:t>berekenen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verschillende</a:t>
            </a:r>
            <a:r>
              <a:rPr lang="en-US" dirty="0"/>
              <a:t> </a:t>
            </a:r>
            <a:r>
              <a:rPr lang="en-US" dirty="0" err="1"/>
              <a:t>soorten</a:t>
            </a:r>
            <a:r>
              <a:rPr lang="en-US" dirty="0"/>
              <a:t> </a:t>
            </a:r>
            <a:r>
              <a:rPr lang="en-US" dirty="0" err="1"/>
              <a:t>toetsen</a:t>
            </a:r>
            <a:endParaRPr lang="en-US" dirty="0"/>
          </a:p>
          <a:p>
            <a:r>
              <a:rPr lang="en-US" dirty="0" err="1"/>
              <a:t>Vragen</a:t>
            </a:r>
            <a:r>
              <a:rPr lang="en-US" dirty="0"/>
              <a:t>/</a:t>
            </a:r>
            <a:r>
              <a:rPr lang="en-US" dirty="0" err="1"/>
              <a:t>discussie</a:t>
            </a:r>
            <a:endParaRPr lang="en-US" dirty="0"/>
          </a:p>
          <a:p>
            <a:pPr lvl="1"/>
            <a:r>
              <a:rPr lang="en-US" dirty="0" err="1"/>
              <a:t>Lesmateriaal</a:t>
            </a:r>
            <a:endParaRPr lang="en-US" dirty="0"/>
          </a:p>
          <a:p>
            <a:pPr lvl="1"/>
            <a:r>
              <a:rPr lang="en-US" dirty="0" err="1"/>
              <a:t>Bruikbaarheid</a:t>
            </a:r>
            <a:r>
              <a:rPr lang="en-US" dirty="0"/>
              <a:t> in eigen les?</a:t>
            </a:r>
          </a:p>
          <a:p>
            <a:r>
              <a:rPr lang="en-US" dirty="0" err="1"/>
              <a:t>Afsluiting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09407497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10B6F4"/>
      </a:accent1>
      <a:accent2>
        <a:srgbClr val="3C78C3"/>
      </a:accent2>
      <a:accent3>
        <a:srgbClr val="9F52D0"/>
      </a:accent3>
      <a:accent4>
        <a:srgbClr val="D64198"/>
      </a:accent4>
      <a:accent5>
        <a:srgbClr val="DA2228"/>
      </a:accent5>
      <a:accent6>
        <a:srgbClr val="F18318"/>
      </a:accent6>
      <a:hlink>
        <a:srgbClr val="38DDEC"/>
      </a:hlink>
      <a:folHlink>
        <a:srgbClr val="A8DEE8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C0CB9708-C445-4049-9D7F-4C8684E69AF3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27736644C8FE43864C6E179FF361E2" ma:contentTypeVersion="14" ma:contentTypeDescription="Een nieuw document maken." ma:contentTypeScope="" ma:versionID="a08d0a9a626631aafbfbc56b23983c94">
  <xsd:schema xmlns:xsd="http://www.w3.org/2001/XMLSchema" xmlns:xs="http://www.w3.org/2001/XMLSchema" xmlns:p="http://schemas.microsoft.com/office/2006/metadata/properties" xmlns:ns3="89f5c4f5-8db0-4c5a-88f1-0fc22c09559d" xmlns:ns4="fe86c5fe-e480-4814-a1cb-7c0ceca811cd" targetNamespace="http://schemas.microsoft.com/office/2006/metadata/properties" ma:root="true" ma:fieldsID="753dcde710b3895662a0fb2ce0a0b068" ns3:_="" ns4:_="">
    <xsd:import namespace="89f5c4f5-8db0-4c5a-88f1-0fc22c09559d"/>
    <xsd:import namespace="fe86c5fe-e480-4814-a1cb-7c0ceca811c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f5c4f5-8db0-4c5a-88f1-0fc22c0955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86c5fe-e480-4814-a1cb-7c0ceca811cd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0EC0894-676C-4FF9-9203-9D5C558B78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f5c4f5-8db0-4c5a-88f1-0fc22c09559d"/>
    <ds:schemaRef ds:uri="fe86c5fe-e480-4814-a1cb-7c0ceca811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51685AA-B7B3-4209-B64C-5B19008C1BC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52CD8FD-5C98-4836-871C-77E0ABAE53C0}">
  <ds:schemaRefs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fe86c5fe-e480-4814-a1cb-7c0ceca811cd"/>
    <ds:schemaRef ds:uri="http://schemas.microsoft.com/office/infopath/2007/PartnerControls"/>
    <ds:schemaRef ds:uri="http://www.w3.org/XML/1998/namespace"/>
    <ds:schemaRef ds:uri="http://purl.org/dc/terms/"/>
    <ds:schemaRef ds:uri="89f5c4f5-8db0-4c5a-88f1-0fc22c09559d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245</TotalTime>
  <Words>277</Words>
  <Application>Microsoft Office PowerPoint</Application>
  <PresentationFormat>Breedbeeld</PresentationFormat>
  <Paragraphs>33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Calibri Light</vt:lpstr>
      <vt:lpstr>Rockwell</vt:lpstr>
      <vt:lpstr>Wingdings</vt:lpstr>
      <vt:lpstr>Atlas</vt:lpstr>
      <vt:lpstr>Toeval of niet?</vt:lpstr>
      <vt:lpstr>Wat gaan we eerst doen?</vt:lpstr>
      <vt:lpstr>Doel van de workshop</vt:lpstr>
      <vt:lpstr>Leerdoelen van de module voor leerlingen </vt:lpstr>
      <vt:lpstr>Leerdoelen van de module voor docenten</vt:lpstr>
      <vt:lpstr>Wat gaan we verder doen?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Statistiek voor biologieleerlingen</dc:title>
  <dc:creator>Koens,  K.</dc:creator>
  <cp:lastModifiedBy>Koens,  K.</cp:lastModifiedBy>
  <cp:revision>7</cp:revision>
  <dcterms:created xsi:type="dcterms:W3CDTF">2022-11-08T09:18:09Z</dcterms:created>
  <dcterms:modified xsi:type="dcterms:W3CDTF">2022-11-10T21:13:22Z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0x010100F627736644C8FE43864C6E179FF361E2</vt:lpwstr>
  </property>
</Properties>
</file>