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1"/>
  </p:sldMasterIdLst>
  <p:notesMasterIdLst>
    <p:notesMasterId r:id="rId32"/>
  </p:notesMasterIdLst>
  <p:sldIdLst>
    <p:sldId id="285" r:id="rId2"/>
    <p:sldId id="278" r:id="rId3"/>
    <p:sldId id="280" r:id="rId4"/>
    <p:sldId id="281" r:id="rId5"/>
    <p:sldId id="272" r:id="rId6"/>
    <p:sldId id="277" r:id="rId7"/>
    <p:sldId id="271" r:id="rId8"/>
    <p:sldId id="259" r:id="rId9"/>
    <p:sldId id="266" r:id="rId10"/>
    <p:sldId id="261" r:id="rId11"/>
    <p:sldId id="279" r:id="rId12"/>
    <p:sldId id="257" r:id="rId13"/>
    <p:sldId id="282" r:id="rId14"/>
    <p:sldId id="283" r:id="rId15"/>
    <p:sldId id="325" r:id="rId16"/>
    <p:sldId id="326" r:id="rId17"/>
    <p:sldId id="522" r:id="rId18"/>
    <p:sldId id="521" r:id="rId19"/>
    <p:sldId id="510" r:id="rId20"/>
    <p:sldId id="513" r:id="rId21"/>
    <p:sldId id="276" r:id="rId22"/>
    <p:sldId id="588" r:id="rId23"/>
    <p:sldId id="963" r:id="rId24"/>
    <p:sldId id="675" r:id="rId25"/>
    <p:sldId id="949" r:id="rId26"/>
    <p:sldId id="961" r:id="rId27"/>
    <p:sldId id="953" r:id="rId28"/>
    <p:sldId id="952" r:id="rId29"/>
    <p:sldId id="955" r:id="rId30"/>
    <p:sldId id="972" r:id="rId31"/>
  </p:sldIdLst>
  <p:sldSz cx="9144000" cy="5143500" type="screen16x9"/>
  <p:notesSz cx="6742113" cy="9872663"/>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C09BF4-F225-4217-9157-679AF8EF38E3}" v="14" dt="2022-11-10T21:27:46.712"/>
    <p1510:client id="{BD7AED80-3E09-4979-A3BB-72D7A98E88DC}" v="51" dt="2022-11-10T17:44:33.6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38" d="100"/>
          <a:sy n="138" d="100"/>
        </p:scale>
        <p:origin x="228" y="114"/>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afke Oldenbeuving" userId="df7e42ba-24c3-40ea-807e-3bcaa065d3cf" providerId="ADAL" clId="{78C09BF4-F225-4217-9157-679AF8EF38E3}"/>
    <pc:docChg chg="undo custSel addSld delSld modSld sldOrd">
      <pc:chgData name="Aafke Oldenbeuving" userId="df7e42ba-24c3-40ea-807e-3bcaa065d3cf" providerId="ADAL" clId="{78C09BF4-F225-4217-9157-679AF8EF38E3}" dt="2022-11-11T10:36:25.010" v="273" actId="47"/>
      <pc:docMkLst>
        <pc:docMk/>
      </pc:docMkLst>
      <pc:sldChg chg="del">
        <pc:chgData name="Aafke Oldenbeuving" userId="df7e42ba-24c3-40ea-807e-3bcaa065d3cf" providerId="ADAL" clId="{78C09BF4-F225-4217-9157-679AF8EF38E3}" dt="2022-11-11T10:36:25.010" v="273" actId="47"/>
        <pc:sldMkLst>
          <pc:docMk/>
          <pc:sldMk cId="0" sldId="258"/>
        </pc:sldMkLst>
      </pc:sldChg>
      <pc:sldChg chg="del">
        <pc:chgData name="Aafke Oldenbeuving" userId="df7e42ba-24c3-40ea-807e-3bcaa065d3cf" providerId="ADAL" clId="{78C09BF4-F225-4217-9157-679AF8EF38E3}" dt="2022-11-11T10:36:22.777" v="272" actId="47"/>
        <pc:sldMkLst>
          <pc:docMk/>
          <pc:sldMk cId="0" sldId="267"/>
        </pc:sldMkLst>
      </pc:sldChg>
      <pc:sldChg chg="modSp mod ord">
        <pc:chgData name="Aafke Oldenbeuving" userId="df7e42ba-24c3-40ea-807e-3bcaa065d3cf" providerId="ADAL" clId="{78C09BF4-F225-4217-9157-679AF8EF38E3}" dt="2022-11-10T21:29:24.287" v="271"/>
        <pc:sldMkLst>
          <pc:docMk/>
          <pc:sldMk cId="2189137177" sldId="276"/>
        </pc:sldMkLst>
        <pc:spChg chg="mod">
          <ac:chgData name="Aafke Oldenbeuving" userId="df7e42ba-24c3-40ea-807e-3bcaa065d3cf" providerId="ADAL" clId="{78C09BF4-F225-4217-9157-679AF8EF38E3}" dt="2022-11-10T20:32:00.611" v="98" actId="20577"/>
          <ac:spMkLst>
            <pc:docMk/>
            <pc:sldMk cId="2189137177" sldId="276"/>
            <ac:spMk id="3" creationId="{EC8D03CA-57D5-7E7D-7EE7-31718FCCBEB3}"/>
          </ac:spMkLst>
        </pc:spChg>
      </pc:sldChg>
      <pc:sldChg chg="addSp delSp modSp add mod">
        <pc:chgData name="Aafke Oldenbeuving" userId="df7e42ba-24c3-40ea-807e-3bcaa065d3cf" providerId="ADAL" clId="{78C09BF4-F225-4217-9157-679AF8EF38E3}" dt="2022-11-10T21:21:01.898" v="137" actId="207"/>
        <pc:sldMkLst>
          <pc:docMk/>
          <pc:sldMk cId="2232603736" sldId="510"/>
        </pc:sldMkLst>
        <pc:spChg chg="mod">
          <ac:chgData name="Aafke Oldenbeuving" userId="df7e42ba-24c3-40ea-807e-3bcaa065d3cf" providerId="ADAL" clId="{78C09BF4-F225-4217-9157-679AF8EF38E3}" dt="2022-11-10T21:19:47.646" v="117" actId="14100"/>
          <ac:spMkLst>
            <pc:docMk/>
            <pc:sldMk cId="2232603736" sldId="510"/>
            <ac:spMk id="2" creationId="{8866B2F4-04C7-4C00-A3B9-E8ADFBDEB546}"/>
          </ac:spMkLst>
        </pc:spChg>
        <pc:spChg chg="mod">
          <ac:chgData name="Aafke Oldenbeuving" userId="df7e42ba-24c3-40ea-807e-3bcaa065d3cf" providerId="ADAL" clId="{78C09BF4-F225-4217-9157-679AF8EF38E3}" dt="2022-11-10T21:21:01.898" v="137" actId="207"/>
          <ac:spMkLst>
            <pc:docMk/>
            <pc:sldMk cId="2232603736" sldId="510"/>
            <ac:spMk id="4" creationId="{EA88E03E-D732-41BD-987E-697C37F63097}"/>
          </ac:spMkLst>
        </pc:spChg>
        <pc:picChg chg="del mod">
          <ac:chgData name="Aafke Oldenbeuving" userId="df7e42ba-24c3-40ea-807e-3bcaa065d3cf" providerId="ADAL" clId="{78C09BF4-F225-4217-9157-679AF8EF38E3}" dt="2022-11-10T21:20:23.036" v="127" actId="478"/>
          <ac:picMkLst>
            <pc:docMk/>
            <pc:sldMk cId="2232603736" sldId="510"/>
            <ac:picMk id="5" creationId="{7AE873EA-0A09-34E1-BECD-5FC89F29A0E3}"/>
          </ac:picMkLst>
        </pc:picChg>
        <pc:picChg chg="add del mod">
          <ac:chgData name="Aafke Oldenbeuving" userId="df7e42ba-24c3-40ea-807e-3bcaa065d3cf" providerId="ADAL" clId="{78C09BF4-F225-4217-9157-679AF8EF38E3}" dt="2022-11-10T21:20:37.666" v="132" actId="478"/>
          <ac:picMkLst>
            <pc:docMk/>
            <pc:sldMk cId="2232603736" sldId="510"/>
            <ac:picMk id="6" creationId="{EBD94F05-F29F-6D3D-C8DF-AFA0A542EEB7}"/>
          </ac:picMkLst>
        </pc:picChg>
        <pc:picChg chg="add mod">
          <ac:chgData name="Aafke Oldenbeuving" userId="df7e42ba-24c3-40ea-807e-3bcaa065d3cf" providerId="ADAL" clId="{78C09BF4-F225-4217-9157-679AF8EF38E3}" dt="2022-11-10T21:20:43.908" v="134"/>
          <ac:picMkLst>
            <pc:docMk/>
            <pc:sldMk cId="2232603736" sldId="510"/>
            <ac:picMk id="7" creationId="{30A8B221-AA00-A446-7FF8-09501E539CDE}"/>
          </ac:picMkLst>
        </pc:picChg>
      </pc:sldChg>
      <pc:sldChg chg="addSp delSp modSp add mod">
        <pc:chgData name="Aafke Oldenbeuving" userId="df7e42ba-24c3-40ea-807e-3bcaa065d3cf" providerId="ADAL" clId="{78C09BF4-F225-4217-9157-679AF8EF38E3}" dt="2022-11-10T21:21:06.707" v="138" actId="207"/>
        <pc:sldMkLst>
          <pc:docMk/>
          <pc:sldMk cId="2962036955" sldId="513"/>
        </pc:sldMkLst>
        <pc:spChg chg="mod">
          <ac:chgData name="Aafke Oldenbeuving" userId="df7e42ba-24c3-40ea-807e-3bcaa065d3cf" providerId="ADAL" clId="{78C09BF4-F225-4217-9157-679AF8EF38E3}" dt="2022-11-10T21:19:36.787" v="114" actId="14100"/>
          <ac:spMkLst>
            <pc:docMk/>
            <pc:sldMk cId="2962036955" sldId="513"/>
            <ac:spMk id="2" creationId="{8866B2F4-04C7-4C00-A3B9-E8ADFBDEB546}"/>
          </ac:spMkLst>
        </pc:spChg>
        <pc:spChg chg="mod">
          <ac:chgData name="Aafke Oldenbeuving" userId="df7e42ba-24c3-40ea-807e-3bcaa065d3cf" providerId="ADAL" clId="{78C09BF4-F225-4217-9157-679AF8EF38E3}" dt="2022-11-10T21:21:06.707" v="138" actId="207"/>
          <ac:spMkLst>
            <pc:docMk/>
            <pc:sldMk cId="2962036955" sldId="513"/>
            <ac:spMk id="4" creationId="{EA88E03E-D732-41BD-987E-697C37F63097}"/>
          </ac:spMkLst>
        </pc:spChg>
        <pc:picChg chg="del mod">
          <ac:chgData name="Aafke Oldenbeuving" userId="df7e42ba-24c3-40ea-807e-3bcaa065d3cf" providerId="ADAL" clId="{78C09BF4-F225-4217-9157-679AF8EF38E3}" dt="2022-11-10T21:20:25.980" v="128" actId="478"/>
          <ac:picMkLst>
            <pc:docMk/>
            <pc:sldMk cId="2962036955" sldId="513"/>
            <ac:picMk id="5" creationId="{B6B0031E-7A44-41B2-3434-497CA22360D4}"/>
          </ac:picMkLst>
        </pc:picChg>
        <pc:picChg chg="add mod">
          <ac:chgData name="Aafke Oldenbeuving" userId="df7e42ba-24c3-40ea-807e-3bcaa065d3cf" providerId="ADAL" clId="{78C09BF4-F225-4217-9157-679AF8EF38E3}" dt="2022-11-10T21:20:35.503" v="131" actId="1076"/>
          <ac:picMkLst>
            <pc:docMk/>
            <pc:sldMk cId="2962036955" sldId="513"/>
            <ac:picMk id="6" creationId="{316062E0-7558-89C3-569F-D2A868EEF928}"/>
          </ac:picMkLst>
        </pc:picChg>
      </pc:sldChg>
      <pc:sldChg chg="addSp delSp modSp add mod">
        <pc:chgData name="Aafke Oldenbeuving" userId="df7e42ba-24c3-40ea-807e-3bcaa065d3cf" providerId="ADAL" clId="{78C09BF4-F225-4217-9157-679AF8EF38E3}" dt="2022-11-10T21:20:56.837" v="136" actId="207"/>
        <pc:sldMkLst>
          <pc:docMk/>
          <pc:sldMk cId="15827782" sldId="521"/>
        </pc:sldMkLst>
        <pc:spChg chg="mod">
          <ac:chgData name="Aafke Oldenbeuving" userId="df7e42ba-24c3-40ea-807e-3bcaa065d3cf" providerId="ADAL" clId="{78C09BF4-F225-4217-9157-679AF8EF38E3}" dt="2022-11-10T21:20:04.048" v="122" actId="14100"/>
          <ac:spMkLst>
            <pc:docMk/>
            <pc:sldMk cId="15827782" sldId="521"/>
            <ac:spMk id="2" creationId="{8866B2F4-04C7-4C00-A3B9-E8ADFBDEB546}"/>
          </ac:spMkLst>
        </pc:spChg>
        <pc:spChg chg="mod">
          <ac:chgData name="Aafke Oldenbeuving" userId="df7e42ba-24c3-40ea-807e-3bcaa065d3cf" providerId="ADAL" clId="{78C09BF4-F225-4217-9157-679AF8EF38E3}" dt="2022-11-10T21:20:56.837" v="136" actId="207"/>
          <ac:spMkLst>
            <pc:docMk/>
            <pc:sldMk cId="15827782" sldId="521"/>
            <ac:spMk id="4" creationId="{EA88E03E-D732-41BD-987E-697C37F63097}"/>
          </ac:spMkLst>
        </pc:spChg>
        <pc:picChg chg="del mod">
          <ac:chgData name="Aafke Oldenbeuving" userId="df7e42ba-24c3-40ea-807e-3bcaa065d3cf" providerId="ADAL" clId="{78C09BF4-F225-4217-9157-679AF8EF38E3}" dt="2022-11-10T21:20:39.967" v="133" actId="478"/>
          <ac:picMkLst>
            <pc:docMk/>
            <pc:sldMk cId="15827782" sldId="521"/>
            <ac:picMk id="5" creationId="{0709D99E-C6FF-848F-CFB8-ABAA0E799D22}"/>
          </ac:picMkLst>
        </pc:picChg>
        <pc:picChg chg="add mod">
          <ac:chgData name="Aafke Oldenbeuving" userId="df7e42ba-24c3-40ea-807e-3bcaa065d3cf" providerId="ADAL" clId="{78C09BF4-F225-4217-9157-679AF8EF38E3}" dt="2022-11-10T21:20:45.144" v="135"/>
          <ac:picMkLst>
            <pc:docMk/>
            <pc:sldMk cId="15827782" sldId="521"/>
            <ac:picMk id="6" creationId="{A4175EE6-B0F9-ED86-9167-0CAA77C984E7}"/>
          </ac:picMkLst>
        </pc:picChg>
      </pc:sldChg>
      <pc:sldChg chg="addSp delSp modSp add mod">
        <pc:chgData name="Aafke Oldenbeuving" userId="df7e42ba-24c3-40ea-807e-3bcaa065d3cf" providerId="ADAL" clId="{78C09BF4-F225-4217-9157-679AF8EF38E3}" dt="2022-11-10T21:28:51.354" v="269" actId="1076"/>
        <pc:sldMkLst>
          <pc:docMk/>
          <pc:sldMk cId="1101061641" sldId="522"/>
        </pc:sldMkLst>
        <pc:spChg chg="mod">
          <ac:chgData name="Aafke Oldenbeuving" userId="df7e42ba-24c3-40ea-807e-3bcaa065d3cf" providerId="ADAL" clId="{78C09BF4-F225-4217-9157-679AF8EF38E3}" dt="2022-11-10T21:22:00.584" v="243" actId="27636"/>
          <ac:spMkLst>
            <pc:docMk/>
            <pc:sldMk cId="1101061641" sldId="522"/>
            <ac:spMk id="2" creationId="{8866B2F4-04C7-4C00-A3B9-E8ADFBDEB546}"/>
          </ac:spMkLst>
        </pc:spChg>
        <pc:spChg chg="del">
          <ac:chgData name="Aafke Oldenbeuving" userId="df7e42ba-24c3-40ea-807e-3bcaa065d3cf" providerId="ADAL" clId="{78C09BF4-F225-4217-9157-679AF8EF38E3}" dt="2022-11-10T21:22:04.359" v="244" actId="478"/>
          <ac:spMkLst>
            <pc:docMk/>
            <pc:sldMk cId="1101061641" sldId="522"/>
            <ac:spMk id="4" creationId="{EA88E03E-D732-41BD-987E-697C37F63097}"/>
          </ac:spMkLst>
        </pc:spChg>
        <pc:spChg chg="add del mod">
          <ac:chgData name="Aafke Oldenbeuving" userId="df7e42ba-24c3-40ea-807e-3bcaa065d3cf" providerId="ADAL" clId="{78C09BF4-F225-4217-9157-679AF8EF38E3}" dt="2022-11-10T21:22:07.103" v="245" actId="478"/>
          <ac:spMkLst>
            <pc:docMk/>
            <pc:sldMk cId="1101061641" sldId="522"/>
            <ac:spMk id="7" creationId="{100C645C-28D9-DA73-D536-3EEFBDBBF107}"/>
          </ac:spMkLst>
        </pc:spChg>
        <pc:graphicFrameChg chg="add del mod">
          <ac:chgData name="Aafke Oldenbeuving" userId="df7e42ba-24c3-40ea-807e-3bcaa065d3cf" providerId="ADAL" clId="{78C09BF4-F225-4217-9157-679AF8EF38E3}" dt="2022-11-10T21:26:50.457" v="256" actId="478"/>
          <ac:graphicFrameMkLst>
            <pc:docMk/>
            <pc:sldMk cId="1101061641" sldId="522"/>
            <ac:graphicFrameMk id="8" creationId="{F4A7C9A0-D869-9E4A-1ACD-3F39C9634A75}"/>
          </ac:graphicFrameMkLst>
        </pc:graphicFrameChg>
        <pc:picChg chg="add mod modCrop">
          <ac:chgData name="Aafke Oldenbeuving" userId="df7e42ba-24c3-40ea-807e-3bcaa065d3cf" providerId="ADAL" clId="{78C09BF4-F225-4217-9157-679AF8EF38E3}" dt="2022-11-10T21:28:51.354" v="269" actId="1076"/>
          <ac:picMkLst>
            <pc:docMk/>
            <pc:sldMk cId="1101061641" sldId="522"/>
            <ac:picMk id="5" creationId="{0E71FE11-D29A-8EDC-78EF-0C172E4417AB}"/>
          </ac:picMkLst>
        </pc:picChg>
        <pc:picChg chg="del">
          <ac:chgData name="Aafke Oldenbeuving" userId="df7e42ba-24c3-40ea-807e-3bcaa065d3cf" providerId="ADAL" clId="{78C09BF4-F225-4217-9157-679AF8EF38E3}" dt="2022-11-10T21:21:25.489" v="140" actId="478"/>
          <ac:picMkLst>
            <pc:docMk/>
            <pc:sldMk cId="1101061641" sldId="522"/>
            <ac:picMk id="6" creationId="{A4175EE6-B0F9-ED86-9167-0CAA77C984E7}"/>
          </ac:picMkLst>
        </pc:picChg>
      </pc:sldChg>
    </pc:docChg>
  </pc:docChgLst>
  <pc:docChgLst>
    <pc:chgData name="Wieringa, N. (Nienke)" userId="823c6f93-017f-4944-816a-490d4b0b0642" providerId="ADAL" clId="{BD7AED80-3E09-4979-A3BB-72D7A98E88DC}"/>
    <pc:docChg chg="custSel addSld delSld modSld sldOrd modNotesMaster">
      <pc:chgData name="Wieringa, N. (Nienke)" userId="823c6f93-017f-4944-816a-490d4b0b0642" providerId="ADAL" clId="{BD7AED80-3E09-4979-A3BB-72D7A98E88DC}" dt="2022-11-10T17:50:31.768" v="1067" actId="313"/>
      <pc:docMkLst>
        <pc:docMk/>
      </pc:docMkLst>
      <pc:sldChg chg="modNotes">
        <pc:chgData name="Wieringa, N. (Nienke)" userId="823c6f93-017f-4944-816a-490d4b0b0642" providerId="ADAL" clId="{BD7AED80-3E09-4979-A3BB-72D7A98E88DC}" dt="2022-11-09T16:27:40.226" v="225"/>
        <pc:sldMkLst>
          <pc:docMk/>
          <pc:sldMk cId="1729791853" sldId="257"/>
        </pc:sldMkLst>
      </pc:sldChg>
      <pc:sldChg chg="modNotes">
        <pc:chgData name="Wieringa, N. (Nienke)" userId="823c6f93-017f-4944-816a-490d4b0b0642" providerId="ADAL" clId="{BD7AED80-3E09-4979-A3BB-72D7A98E88DC}" dt="2022-11-09T16:27:40.226" v="225"/>
        <pc:sldMkLst>
          <pc:docMk/>
          <pc:sldMk cId="0" sldId="258"/>
        </pc:sldMkLst>
      </pc:sldChg>
      <pc:sldChg chg="modSp mod modNotes">
        <pc:chgData name="Wieringa, N. (Nienke)" userId="823c6f93-017f-4944-816a-490d4b0b0642" providerId="ADAL" clId="{BD7AED80-3E09-4979-A3BB-72D7A98E88DC}" dt="2022-11-10T17:37:06.613" v="385" actId="20577"/>
        <pc:sldMkLst>
          <pc:docMk/>
          <pc:sldMk cId="1372336708" sldId="261"/>
        </pc:sldMkLst>
        <pc:spChg chg="mod">
          <ac:chgData name="Wieringa, N. (Nienke)" userId="823c6f93-017f-4944-816a-490d4b0b0642" providerId="ADAL" clId="{BD7AED80-3E09-4979-A3BB-72D7A98E88DC}" dt="2022-11-10T17:37:06.613" v="385" actId="20577"/>
          <ac:spMkLst>
            <pc:docMk/>
            <pc:sldMk cId="1372336708" sldId="261"/>
            <ac:spMk id="3" creationId="{00000000-0000-0000-0000-000000000000}"/>
          </ac:spMkLst>
        </pc:spChg>
      </pc:sldChg>
      <pc:sldChg chg="modNotes">
        <pc:chgData name="Wieringa, N. (Nienke)" userId="823c6f93-017f-4944-816a-490d4b0b0642" providerId="ADAL" clId="{BD7AED80-3E09-4979-A3BB-72D7A98E88DC}" dt="2022-11-09T16:27:40.226" v="225"/>
        <pc:sldMkLst>
          <pc:docMk/>
          <pc:sldMk cId="3557644491" sldId="266"/>
        </pc:sldMkLst>
      </pc:sldChg>
      <pc:sldChg chg="del">
        <pc:chgData name="Wieringa, N. (Nienke)" userId="823c6f93-017f-4944-816a-490d4b0b0642" providerId="ADAL" clId="{BD7AED80-3E09-4979-A3BB-72D7A98E88DC}" dt="2022-11-10T17:37:41.159" v="387" actId="47"/>
        <pc:sldMkLst>
          <pc:docMk/>
          <pc:sldMk cId="0" sldId="268"/>
        </pc:sldMkLst>
      </pc:sldChg>
      <pc:sldChg chg="del">
        <pc:chgData name="Wieringa, N. (Nienke)" userId="823c6f93-017f-4944-816a-490d4b0b0642" providerId="ADAL" clId="{BD7AED80-3E09-4979-A3BB-72D7A98E88DC}" dt="2022-11-10T17:37:52.678" v="388" actId="47"/>
        <pc:sldMkLst>
          <pc:docMk/>
          <pc:sldMk cId="0" sldId="269"/>
        </pc:sldMkLst>
      </pc:sldChg>
      <pc:sldChg chg="modSp mod">
        <pc:chgData name="Wieringa, N. (Nienke)" userId="823c6f93-017f-4944-816a-490d4b0b0642" providerId="ADAL" clId="{BD7AED80-3E09-4979-A3BB-72D7A98E88DC}" dt="2022-11-10T17:42:43.965" v="690" actId="20577"/>
        <pc:sldMkLst>
          <pc:docMk/>
          <pc:sldMk cId="2860758585" sldId="271"/>
        </pc:sldMkLst>
        <pc:spChg chg="mod">
          <ac:chgData name="Wieringa, N. (Nienke)" userId="823c6f93-017f-4944-816a-490d4b0b0642" providerId="ADAL" clId="{BD7AED80-3E09-4979-A3BB-72D7A98E88DC}" dt="2022-11-10T17:42:43.965" v="690" actId="20577"/>
          <ac:spMkLst>
            <pc:docMk/>
            <pc:sldMk cId="2860758585" sldId="271"/>
            <ac:spMk id="2" creationId="{A879430F-E638-3382-8711-3055FF008D90}"/>
          </ac:spMkLst>
        </pc:spChg>
        <pc:spChg chg="mod">
          <ac:chgData name="Wieringa, N. (Nienke)" userId="823c6f93-017f-4944-816a-490d4b0b0642" providerId="ADAL" clId="{BD7AED80-3E09-4979-A3BB-72D7A98E88DC}" dt="2022-11-09T16:25:52.638" v="222" actId="14100"/>
          <ac:spMkLst>
            <pc:docMk/>
            <pc:sldMk cId="2860758585" sldId="271"/>
            <ac:spMk id="3" creationId="{89A6EBAD-6471-BA81-AD11-32D46262849D}"/>
          </ac:spMkLst>
        </pc:spChg>
        <pc:graphicFrameChg chg="mod">
          <ac:chgData name="Wieringa, N. (Nienke)" userId="823c6f93-017f-4944-816a-490d4b0b0642" providerId="ADAL" clId="{BD7AED80-3E09-4979-A3BB-72D7A98E88DC}" dt="2022-11-09T16:26:10.390" v="224"/>
          <ac:graphicFrameMkLst>
            <pc:docMk/>
            <pc:sldMk cId="2860758585" sldId="271"/>
            <ac:graphicFrameMk id="4" creationId="{DDA1ADD4-1ACA-5E28-F59B-5D8103E719EA}"/>
          </ac:graphicFrameMkLst>
        </pc:graphicFrameChg>
      </pc:sldChg>
      <pc:sldChg chg="del">
        <pc:chgData name="Wieringa, N. (Nienke)" userId="823c6f93-017f-4944-816a-490d4b0b0642" providerId="ADAL" clId="{BD7AED80-3E09-4979-A3BB-72D7A98E88DC}" dt="2022-11-10T17:37:56.280" v="389" actId="47"/>
        <pc:sldMkLst>
          <pc:docMk/>
          <pc:sldMk cId="1020201488" sldId="274"/>
        </pc:sldMkLst>
      </pc:sldChg>
      <pc:sldChg chg="modSp mod">
        <pc:chgData name="Wieringa, N. (Nienke)" userId="823c6f93-017f-4944-816a-490d4b0b0642" providerId="ADAL" clId="{BD7AED80-3E09-4979-A3BB-72D7A98E88DC}" dt="2022-11-10T17:38:41.258" v="407" actId="20577"/>
        <pc:sldMkLst>
          <pc:docMk/>
          <pc:sldMk cId="2189137177" sldId="276"/>
        </pc:sldMkLst>
        <pc:spChg chg="mod">
          <ac:chgData name="Wieringa, N. (Nienke)" userId="823c6f93-017f-4944-816a-490d4b0b0642" providerId="ADAL" clId="{BD7AED80-3E09-4979-A3BB-72D7A98E88DC}" dt="2022-11-10T17:38:41.258" v="407" actId="20577"/>
          <ac:spMkLst>
            <pc:docMk/>
            <pc:sldMk cId="2189137177" sldId="276"/>
            <ac:spMk id="3" creationId="{EC8D03CA-57D5-7E7D-7EE7-31718FCCBEB3}"/>
          </ac:spMkLst>
        </pc:spChg>
      </pc:sldChg>
      <pc:sldChg chg="addSp delSp modSp new mod ord modClrScheme chgLayout">
        <pc:chgData name="Wieringa, N. (Nienke)" userId="823c6f93-017f-4944-816a-490d4b0b0642" providerId="ADAL" clId="{BD7AED80-3E09-4979-A3BB-72D7A98E88DC}" dt="2022-11-08T12:02:15.659" v="87" actId="1076"/>
        <pc:sldMkLst>
          <pc:docMk/>
          <pc:sldMk cId="589801071" sldId="277"/>
        </pc:sldMkLst>
        <pc:spChg chg="del mod ord">
          <ac:chgData name="Wieringa, N. (Nienke)" userId="823c6f93-017f-4944-816a-490d4b0b0642" providerId="ADAL" clId="{BD7AED80-3E09-4979-A3BB-72D7A98E88DC}" dt="2022-11-08T11:47:32.640" v="3" actId="700"/>
          <ac:spMkLst>
            <pc:docMk/>
            <pc:sldMk cId="589801071" sldId="277"/>
            <ac:spMk id="2" creationId="{E0EA7988-441A-B272-8B08-C54488CB8B67}"/>
          </ac:spMkLst>
        </pc:spChg>
        <pc:spChg chg="del mod ord">
          <ac:chgData name="Wieringa, N. (Nienke)" userId="823c6f93-017f-4944-816a-490d4b0b0642" providerId="ADAL" clId="{BD7AED80-3E09-4979-A3BB-72D7A98E88DC}" dt="2022-11-08T11:47:32.640" v="3" actId="700"/>
          <ac:spMkLst>
            <pc:docMk/>
            <pc:sldMk cId="589801071" sldId="277"/>
            <ac:spMk id="3" creationId="{8C8F3291-454D-A28D-13ED-06DE5EAEEA85}"/>
          </ac:spMkLst>
        </pc:spChg>
        <pc:spChg chg="add del mod ord">
          <ac:chgData name="Wieringa, N. (Nienke)" userId="823c6f93-017f-4944-816a-490d4b0b0642" providerId="ADAL" clId="{BD7AED80-3E09-4979-A3BB-72D7A98E88DC}" dt="2022-11-08T11:47:53.837" v="40" actId="478"/>
          <ac:spMkLst>
            <pc:docMk/>
            <pc:sldMk cId="589801071" sldId="277"/>
            <ac:spMk id="4" creationId="{59C1FF13-0339-9103-6292-A24569BE2900}"/>
          </ac:spMkLst>
        </pc:spChg>
        <pc:spChg chg="add mod ord">
          <ac:chgData name="Wieringa, N. (Nienke)" userId="823c6f93-017f-4944-816a-490d4b0b0642" providerId="ADAL" clId="{BD7AED80-3E09-4979-A3BB-72D7A98E88DC}" dt="2022-11-08T11:55:04.378" v="57" actId="1076"/>
          <ac:spMkLst>
            <pc:docMk/>
            <pc:sldMk cId="589801071" sldId="277"/>
            <ac:spMk id="5" creationId="{6A7BA522-34F9-5FC4-78D7-5C19B7D045F4}"/>
          </ac:spMkLst>
        </pc:spChg>
        <pc:spChg chg="add del mod ord">
          <ac:chgData name="Wieringa, N. (Nienke)" userId="823c6f93-017f-4944-816a-490d4b0b0642" providerId="ADAL" clId="{BD7AED80-3E09-4979-A3BB-72D7A98E88DC}" dt="2022-11-08T11:49:45.284" v="42"/>
          <ac:spMkLst>
            <pc:docMk/>
            <pc:sldMk cId="589801071" sldId="277"/>
            <ac:spMk id="6" creationId="{262FCAC2-CD17-A084-D484-70AB70CBCA8A}"/>
          </ac:spMkLst>
        </pc:spChg>
        <pc:spChg chg="add mod ord">
          <ac:chgData name="Wieringa, N. (Nienke)" userId="823c6f93-017f-4944-816a-490d4b0b0642" providerId="ADAL" clId="{BD7AED80-3E09-4979-A3BB-72D7A98E88DC}" dt="2022-11-08T11:54:59.660" v="56" actId="1076"/>
          <ac:spMkLst>
            <pc:docMk/>
            <pc:sldMk cId="589801071" sldId="277"/>
            <ac:spMk id="7" creationId="{989DBC15-1576-5300-9ADD-C9792ECD324B}"/>
          </ac:spMkLst>
        </pc:spChg>
        <pc:spChg chg="add del mod ord">
          <ac:chgData name="Wieringa, N. (Nienke)" userId="823c6f93-017f-4944-816a-490d4b0b0642" providerId="ADAL" clId="{BD7AED80-3E09-4979-A3BB-72D7A98E88DC}" dt="2022-11-08T11:48:45.273" v="41"/>
          <ac:spMkLst>
            <pc:docMk/>
            <pc:sldMk cId="589801071" sldId="277"/>
            <ac:spMk id="8" creationId="{3F96972C-0F34-2FD8-BCB3-83A501A8F9BC}"/>
          </ac:spMkLst>
        </pc:spChg>
        <pc:picChg chg="add mod">
          <ac:chgData name="Wieringa, N. (Nienke)" userId="823c6f93-017f-4944-816a-490d4b0b0642" providerId="ADAL" clId="{BD7AED80-3E09-4979-A3BB-72D7A98E88DC}" dt="2022-11-08T11:56:02.258" v="65" actId="1076"/>
          <ac:picMkLst>
            <pc:docMk/>
            <pc:sldMk cId="589801071" sldId="277"/>
            <ac:picMk id="9" creationId="{D22A8517-0563-DB27-D3DE-271D0691E121}"/>
          </ac:picMkLst>
        </pc:picChg>
        <pc:picChg chg="add mod">
          <ac:chgData name="Wieringa, N. (Nienke)" userId="823c6f93-017f-4944-816a-490d4b0b0642" providerId="ADAL" clId="{BD7AED80-3E09-4979-A3BB-72D7A98E88DC}" dt="2022-11-08T11:56:50.908" v="71" actId="1076"/>
          <ac:picMkLst>
            <pc:docMk/>
            <pc:sldMk cId="589801071" sldId="277"/>
            <ac:picMk id="10" creationId="{F7A6264C-E3C8-70EC-7B72-9D6550D3E6BF}"/>
          </ac:picMkLst>
        </pc:picChg>
        <pc:picChg chg="add del">
          <ac:chgData name="Wieringa, N. (Nienke)" userId="823c6f93-017f-4944-816a-490d4b0b0642" providerId="ADAL" clId="{BD7AED80-3E09-4979-A3BB-72D7A98E88DC}" dt="2022-11-08T11:50:35.096" v="44" actId="478"/>
          <ac:picMkLst>
            <pc:docMk/>
            <pc:sldMk cId="589801071" sldId="277"/>
            <ac:picMk id="11" creationId="{9DEF3693-9012-5508-0994-E36AB62E958E}"/>
          </ac:picMkLst>
        </pc:picChg>
        <pc:picChg chg="add del">
          <ac:chgData name="Wieringa, N. (Nienke)" userId="823c6f93-017f-4944-816a-490d4b0b0642" providerId="ADAL" clId="{BD7AED80-3E09-4979-A3BB-72D7A98E88DC}" dt="2022-11-08T11:50:46.739" v="46" actId="478"/>
          <ac:picMkLst>
            <pc:docMk/>
            <pc:sldMk cId="589801071" sldId="277"/>
            <ac:picMk id="12" creationId="{9FB0DE51-5C63-0662-5A57-8165A67F476F}"/>
          </ac:picMkLst>
        </pc:picChg>
        <pc:picChg chg="add mod">
          <ac:chgData name="Wieringa, N. (Nienke)" userId="823c6f93-017f-4944-816a-490d4b0b0642" providerId="ADAL" clId="{BD7AED80-3E09-4979-A3BB-72D7A98E88DC}" dt="2022-11-08T11:56:56.777" v="73" actId="14100"/>
          <ac:picMkLst>
            <pc:docMk/>
            <pc:sldMk cId="589801071" sldId="277"/>
            <ac:picMk id="13" creationId="{25BA3023-69D7-00C4-CA99-F59855BF2299}"/>
          </ac:picMkLst>
        </pc:picChg>
        <pc:picChg chg="add mod">
          <ac:chgData name="Wieringa, N. (Nienke)" userId="823c6f93-017f-4944-816a-490d4b0b0642" providerId="ADAL" clId="{BD7AED80-3E09-4979-A3BB-72D7A98E88DC}" dt="2022-11-08T11:55:07.023" v="58" actId="1076"/>
          <ac:picMkLst>
            <pc:docMk/>
            <pc:sldMk cId="589801071" sldId="277"/>
            <ac:picMk id="14" creationId="{1FF0C9E6-65A4-64A1-B22E-2FA3516C585A}"/>
          </ac:picMkLst>
        </pc:picChg>
        <pc:picChg chg="add mod">
          <ac:chgData name="Wieringa, N. (Nienke)" userId="823c6f93-017f-4944-816a-490d4b0b0642" providerId="ADAL" clId="{BD7AED80-3E09-4979-A3BB-72D7A98E88DC}" dt="2022-11-08T11:55:53.766" v="64" actId="14100"/>
          <ac:picMkLst>
            <pc:docMk/>
            <pc:sldMk cId="589801071" sldId="277"/>
            <ac:picMk id="15" creationId="{F8DD8900-8E9D-DA1F-2F07-634EBFDB141A}"/>
          </ac:picMkLst>
        </pc:picChg>
        <pc:picChg chg="add mod">
          <ac:chgData name="Wieringa, N. (Nienke)" userId="823c6f93-017f-4944-816a-490d4b0b0642" providerId="ADAL" clId="{BD7AED80-3E09-4979-A3BB-72D7A98E88DC}" dt="2022-11-08T11:56:33.957" v="68" actId="1076"/>
          <ac:picMkLst>
            <pc:docMk/>
            <pc:sldMk cId="589801071" sldId="277"/>
            <ac:picMk id="16" creationId="{463C886C-7E4B-FFA4-6DED-0E989D984545}"/>
          </ac:picMkLst>
        </pc:picChg>
        <pc:picChg chg="add mod">
          <ac:chgData name="Wieringa, N. (Nienke)" userId="823c6f93-017f-4944-816a-490d4b0b0642" providerId="ADAL" clId="{BD7AED80-3E09-4979-A3BB-72D7A98E88DC}" dt="2022-11-08T11:58:19.399" v="77" actId="14100"/>
          <ac:picMkLst>
            <pc:docMk/>
            <pc:sldMk cId="589801071" sldId="277"/>
            <ac:picMk id="17" creationId="{EE816FE8-23DD-9CDA-9F83-82E2091E68FB}"/>
          </ac:picMkLst>
        </pc:picChg>
        <pc:picChg chg="add mod">
          <ac:chgData name="Wieringa, N. (Nienke)" userId="823c6f93-017f-4944-816a-490d4b0b0642" providerId="ADAL" clId="{BD7AED80-3E09-4979-A3BB-72D7A98E88DC}" dt="2022-11-08T12:02:15.659" v="87" actId="1076"/>
          <ac:picMkLst>
            <pc:docMk/>
            <pc:sldMk cId="589801071" sldId="277"/>
            <ac:picMk id="18" creationId="{B81EFF10-D0D5-A7D4-08F8-0AB1CC1B672C}"/>
          </ac:picMkLst>
        </pc:picChg>
        <pc:picChg chg="add mod">
          <ac:chgData name="Wieringa, N. (Nienke)" userId="823c6f93-017f-4944-816a-490d4b0b0642" providerId="ADAL" clId="{BD7AED80-3E09-4979-A3BB-72D7A98E88DC}" dt="2022-11-08T12:02:09.858" v="86" actId="1076"/>
          <ac:picMkLst>
            <pc:docMk/>
            <pc:sldMk cId="589801071" sldId="277"/>
            <ac:picMk id="19" creationId="{36C44A85-4C7B-5538-1D85-FA3A777E9862}"/>
          </ac:picMkLst>
        </pc:picChg>
      </pc:sldChg>
      <pc:sldChg chg="addSp delSp modSp new mod ord">
        <pc:chgData name="Wieringa, N. (Nienke)" userId="823c6f93-017f-4944-816a-490d4b0b0642" providerId="ADAL" clId="{BD7AED80-3E09-4979-A3BB-72D7A98E88DC}" dt="2022-11-10T17:39:47.537" v="423"/>
        <pc:sldMkLst>
          <pc:docMk/>
          <pc:sldMk cId="3418626714" sldId="278"/>
        </pc:sldMkLst>
        <pc:spChg chg="mod">
          <ac:chgData name="Wieringa, N. (Nienke)" userId="823c6f93-017f-4944-816a-490d4b0b0642" providerId="ADAL" clId="{BD7AED80-3E09-4979-A3BB-72D7A98E88DC}" dt="2022-11-09T16:22:54.760" v="190" actId="122"/>
          <ac:spMkLst>
            <pc:docMk/>
            <pc:sldMk cId="3418626714" sldId="278"/>
            <ac:spMk id="2" creationId="{FD99A90A-CF33-CC75-F310-59FB36DB6E3C}"/>
          </ac:spMkLst>
        </pc:spChg>
        <pc:spChg chg="del">
          <ac:chgData name="Wieringa, N. (Nienke)" userId="823c6f93-017f-4944-816a-490d4b0b0642" providerId="ADAL" clId="{BD7AED80-3E09-4979-A3BB-72D7A98E88DC}" dt="2022-11-09T16:20:04.700" v="91"/>
          <ac:spMkLst>
            <pc:docMk/>
            <pc:sldMk cId="3418626714" sldId="278"/>
            <ac:spMk id="3" creationId="{849FB1EB-2F88-4D0F-E6A5-B8F1BC6C5E82}"/>
          </ac:spMkLst>
        </pc:spChg>
        <pc:spChg chg="add del mod">
          <ac:chgData name="Wieringa, N. (Nienke)" userId="823c6f93-017f-4944-816a-490d4b0b0642" providerId="ADAL" clId="{BD7AED80-3E09-4979-A3BB-72D7A98E88DC}" dt="2022-11-10T17:39:47.537" v="423"/>
          <ac:spMkLst>
            <pc:docMk/>
            <pc:sldMk cId="3418626714" sldId="278"/>
            <ac:spMk id="5" creationId="{F1C2CDE1-69FA-7487-F405-B3D53EB7060C}"/>
          </ac:spMkLst>
        </pc:spChg>
        <pc:picChg chg="add del mod modCrop">
          <ac:chgData name="Wieringa, N. (Nienke)" userId="823c6f93-017f-4944-816a-490d4b0b0642" providerId="ADAL" clId="{BD7AED80-3E09-4979-A3BB-72D7A98E88DC}" dt="2022-11-10T17:39:44.131" v="422" actId="478"/>
          <ac:picMkLst>
            <pc:docMk/>
            <pc:sldMk cId="3418626714" sldId="278"/>
            <ac:picMk id="4" creationId="{CC8E573C-FAEE-ADCA-F5F6-F927A263370C}"/>
          </ac:picMkLst>
        </pc:picChg>
        <pc:picChg chg="add mod">
          <ac:chgData name="Wieringa, N. (Nienke)" userId="823c6f93-017f-4944-816a-490d4b0b0642" providerId="ADAL" clId="{BD7AED80-3E09-4979-A3BB-72D7A98E88DC}" dt="2022-11-10T17:39:47.537" v="423"/>
          <ac:picMkLst>
            <pc:docMk/>
            <pc:sldMk cId="3418626714" sldId="278"/>
            <ac:picMk id="6" creationId="{E84B6417-CE0C-AC84-60F8-99210E64A011}"/>
          </ac:picMkLst>
        </pc:picChg>
      </pc:sldChg>
      <pc:sldChg chg="addSp delSp modSp new del mod">
        <pc:chgData name="Wieringa, N. (Nienke)" userId="823c6f93-017f-4944-816a-490d4b0b0642" providerId="ADAL" clId="{BD7AED80-3E09-4979-A3BB-72D7A98E88DC}" dt="2022-11-10T14:27:14.356" v="230" actId="2696"/>
        <pc:sldMkLst>
          <pc:docMk/>
          <pc:sldMk cId="7723736" sldId="279"/>
        </pc:sldMkLst>
        <pc:spChg chg="del">
          <ac:chgData name="Wieringa, N. (Nienke)" userId="823c6f93-017f-4944-816a-490d4b0b0642" providerId="ADAL" clId="{BD7AED80-3E09-4979-A3BB-72D7A98E88DC}" dt="2022-11-10T14:26:59.875" v="227" actId="22"/>
          <ac:spMkLst>
            <pc:docMk/>
            <pc:sldMk cId="7723736" sldId="279"/>
            <ac:spMk id="3" creationId="{CF864EF3-710E-EE5F-AB56-807E4CBC2274}"/>
          </ac:spMkLst>
        </pc:spChg>
        <pc:picChg chg="add mod ord">
          <ac:chgData name="Wieringa, N. (Nienke)" userId="823c6f93-017f-4944-816a-490d4b0b0642" providerId="ADAL" clId="{BD7AED80-3E09-4979-A3BB-72D7A98E88DC}" dt="2022-11-10T14:27:06.502" v="229" actId="14100"/>
          <ac:picMkLst>
            <pc:docMk/>
            <pc:sldMk cId="7723736" sldId="279"/>
            <ac:picMk id="5" creationId="{D3FD9ADF-DCE2-C8E5-5995-F14B155DB250}"/>
          </ac:picMkLst>
        </pc:picChg>
      </pc:sldChg>
      <pc:sldChg chg="add">
        <pc:chgData name="Wieringa, N. (Nienke)" userId="823c6f93-017f-4944-816a-490d4b0b0642" providerId="ADAL" clId="{BD7AED80-3E09-4979-A3BB-72D7A98E88DC}" dt="2022-11-10T17:35:17.499" v="231"/>
        <pc:sldMkLst>
          <pc:docMk/>
          <pc:sldMk cId="1853363771" sldId="279"/>
        </pc:sldMkLst>
      </pc:sldChg>
      <pc:sldChg chg="modSp add mod">
        <pc:chgData name="Wieringa, N. (Nienke)" userId="823c6f93-017f-4944-816a-490d4b0b0642" providerId="ADAL" clId="{BD7AED80-3E09-4979-A3BB-72D7A98E88DC}" dt="2022-11-10T17:36:22.838" v="359" actId="20577"/>
        <pc:sldMkLst>
          <pc:docMk/>
          <pc:sldMk cId="0" sldId="280"/>
        </pc:sldMkLst>
        <pc:spChg chg="mod">
          <ac:chgData name="Wieringa, N. (Nienke)" userId="823c6f93-017f-4944-816a-490d4b0b0642" providerId="ADAL" clId="{BD7AED80-3E09-4979-A3BB-72D7A98E88DC}" dt="2022-11-10T17:36:22.838" v="359" actId="20577"/>
          <ac:spMkLst>
            <pc:docMk/>
            <pc:sldMk cId="0" sldId="280"/>
            <ac:spMk id="3" creationId="{00000000-0000-0000-0000-000000000000}"/>
          </ac:spMkLst>
        </pc:spChg>
      </pc:sldChg>
      <pc:sldChg chg="add">
        <pc:chgData name="Wieringa, N. (Nienke)" userId="823c6f93-017f-4944-816a-490d4b0b0642" providerId="ADAL" clId="{BD7AED80-3E09-4979-A3BB-72D7A98E88DC}" dt="2022-11-10T17:35:36.803" v="232"/>
        <pc:sldMkLst>
          <pc:docMk/>
          <pc:sldMk cId="0" sldId="281"/>
        </pc:sldMkLst>
      </pc:sldChg>
      <pc:sldChg chg="add">
        <pc:chgData name="Wieringa, N. (Nienke)" userId="823c6f93-017f-4944-816a-490d4b0b0642" providerId="ADAL" clId="{BD7AED80-3E09-4979-A3BB-72D7A98E88DC}" dt="2022-11-10T17:37:35.796" v="386"/>
        <pc:sldMkLst>
          <pc:docMk/>
          <pc:sldMk cId="0" sldId="282"/>
        </pc:sldMkLst>
      </pc:sldChg>
      <pc:sldChg chg="add">
        <pc:chgData name="Wieringa, N. (Nienke)" userId="823c6f93-017f-4944-816a-490d4b0b0642" providerId="ADAL" clId="{BD7AED80-3E09-4979-A3BB-72D7A98E88DC}" dt="2022-11-10T17:37:35.796" v="386"/>
        <pc:sldMkLst>
          <pc:docMk/>
          <pc:sldMk cId="0" sldId="283"/>
        </pc:sldMkLst>
      </pc:sldChg>
      <pc:sldChg chg="add del">
        <pc:chgData name="Wieringa, N. (Nienke)" userId="823c6f93-017f-4944-816a-490d4b0b0642" providerId="ADAL" clId="{BD7AED80-3E09-4979-A3BB-72D7A98E88DC}" dt="2022-11-10T17:38:30.057" v="390" actId="47"/>
        <pc:sldMkLst>
          <pc:docMk/>
          <pc:sldMk cId="818175197" sldId="284"/>
        </pc:sldMkLst>
      </pc:sldChg>
      <pc:sldChg chg="modSp new del mod">
        <pc:chgData name="Wieringa, N. (Nienke)" userId="823c6f93-017f-4944-816a-490d4b0b0642" providerId="ADAL" clId="{BD7AED80-3E09-4979-A3BB-72D7A98E88DC}" dt="2022-11-10T17:42:49.560" v="691" actId="47"/>
        <pc:sldMkLst>
          <pc:docMk/>
          <pc:sldMk cId="1678018476" sldId="284"/>
        </pc:sldMkLst>
        <pc:spChg chg="mod">
          <ac:chgData name="Wieringa, N. (Nienke)" userId="823c6f93-017f-4944-816a-490d4b0b0642" providerId="ADAL" clId="{BD7AED80-3E09-4979-A3BB-72D7A98E88DC}" dt="2022-11-10T17:39:15.937" v="421" actId="20577"/>
          <ac:spMkLst>
            <pc:docMk/>
            <pc:sldMk cId="1678018476" sldId="284"/>
            <ac:spMk id="2" creationId="{27535314-920D-022B-5B2D-E384638D8551}"/>
          </ac:spMkLst>
        </pc:spChg>
      </pc:sldChg>
      <pc:sldChg chg="addSp modSp new mod ord modNotesTx">
        <pc:chgData name="Wieringa, N. (Nienke)" userId="823c6f93-017f-4944-816a-490d4b0b0642" providerId="ADAL" clId="{BD7AED80-3E09-4979-A3BB-72D7A98E88DC}" dt="2022-11-10T17:50:31.768" v="1067" actId="313"/>
        <pc:sldMkLst>
          <pc:docMk/>
          <pc:sldMk cId="1042076055" sldId="285"/>
        </pc:sldMkLst>
        <pc:spChg chg="mod">
          <ac:chgData name="Wieringa, N. (Nienke)" userId="823c6f93-017f-4944-816a-490d4b0b0642" providerId="ADAL" clId="{BD7AED80-3E09-4979-A3BB-72D7A98E88DC}" dt="2022-11-10T17:40:26.392" v="439" actId="20577"/>
          <ac:spMkLst>
            <pc:docMk/>
            <pc:sldMk cId="1042076055" sldId="285"/>
            <ac:spMk id="2" creationId="{2DB01A6E-9C66-E46E-8C51-B4AE66693253}"/>
          </ac:spMkLst>
        </pc:spChg>
        <pc:spChg chg="mod">
          <ac:chgData name="Wieringa, N. (Nienke)" userId="823c6f93-017f-4944-816a-490d4b0b0642" providerId="ADAL" clId="{BD7AED80-3E09-4979-A3BB-72D7A98E88DC}" dt="2022-11-10T17:42:23.269" v="688" actId="1076"/>
          <ac:spMkLst>
            <pc:docMk/>
            <pc:sldMk cId="1042076055" sldId="285"/>
            <ac:spMk id="3" creationId="{1636830A-BCB9-67DB-5960-97CADD639D21}"/>
          </ac:spMkLst>
        </pc:spChg>
        <pc:picChg chg="add mod">
          <ac:chgData name="Wieringa, N. (Nienke)" userId="823c6f93-017f-4944-816a-490d4b0b0642" providerId="ADAL" clId="{BD7AED80-3E09-4979-A3BB-72D7A98E88DC}" dt="2022-11-10T17:42:22.036" v="687" actId="14100"/>
          <ac:picMkLst>
            <pc:docMk/>
            <pc:sldMk cId="1042076055" sldId="285"/>
            <ac:picMk id="4" creationId="{8040D5EF-3D89-A656-DDC5-F02BFA992FCB}"/>
          </ac:picMkLst>
        </pc:picChg>
      </pc:sldChg>
      <pc:sldChg chg="modSp add mod">
        <pc:chgData name="Wieringa, N. (Nienke)" userId="823c6f93-017f-4944-816a-490d4b0b0642" providerId="ADAL" clId="{BD7AED80-3E09-4979-A3BB-72D7A98E88DC}" dt="2022-11-10T17:47:01.777" v="754" actId="1076"/>
        <pc:sldMkLst>
          <pc:docMk/>
          <pc:sldMk cId="2616804438" sldId="325"/>
        </pc:sldMkLst>
        <pc:spChg chg="mod">
          <ac:chgData name="Wieringa, N. (Nienke)" userId="823c6f93-017f-4944-816a-490d4b0b0642" providerId="ADAL" clId="{BD7AED80-3E09-4979-A3BB-72D7A98E88DC}" dt="2022-11-10T17:46:53.324" v="753" actId="20577"/>
          <ac:spMkLst>
            <pc:docMk/>
            <pc:sldMk cId="2616804438" sldId="325"/>
            <ac:spMk id="3" creationId="{00000000-0000-0000-0000-000000000000}"/>
          </ac:spMkLst>
        </pc:spChg>
        <pc:picChg chg="mod ord">
          <ac:chgData name="Wieringa, N. (Nienke)" userId="823c6f93-017f-4944-816a-490d4b0b0642" providerId="ADAL" clId="{BD7AED80-3E09-4979-A3BB-72D7A98E88DC}" dt="2022-11-10T17:47:01.777" v="754" actId="1076"/>
          <ac:picMkLst>
            <pc:docMk/>
            <pc:sldMk cId="2616804438" sldId="325"/>
            <ac:picMk id="4" creationId="{00000000-0000-0000-0000-000000000000}"/>
          </ac:picMkLst>
        </pc:picChg>
      </pc:sldChg>
      <pc:sldChg chg="modSp add mod">
        <pc:chgData name="Wieringa, N. (Nienke)" userId="823c6f93-017f-4944-816a-490d4b0b0642" providerId="ADAL" clId="{BD7AED80-3E09-4979-A3BB-72D7A98E88DC}" dt="2022-11-10T17:47:33.494" v="757" actId="5793"/>
        <pc:sldMkLst>
          <pc:docMk/>
          <pc:sldMk cId="2926922533" sldId="326"/>
        </pc:sldMkLst>
        <pc:spChg chg="mod">
          <ac:chgData name="Wieringa, N. (Nienke)" userId="823c6f93-017f-4944-816a-490d4b0b0642" providerId="ADAL" clId="{BD7AED80-3E09-4979-A3BB-72D7A98E88DC}" dt="2022-11-10T17:47:33.494" v="757" actId="5793"/>
          <ac:spMkLst>
            <pc:docMk/>
            <pc:sldMk cId="2926922533" sldId="326"/>
            <ac:spMk id="3"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1C31E6-1197-42EE-989D-A52DF4F141A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nl-NL"/>
        </a:p>
      </dgm:t>
    </dgm:pt>
    <dgm:pt modelId="{B135BB74-759D-4093-BE60-DF2CB058B3D7}">
      <dgm:prSet phldrT="[Text]"/>
      <dgm:spPr>
        <a:solidFill>
          <a:srgbClr val="FF0000"/>
        </a:solidFill>
      </dgm:spPr>
      <dgm:t>
        <a:bodyPr/>
        <a:lstStyle/>
        <a:p>
          <a:endParaRPr lang="nl-NL" dirty="0"/>
        </a:p>
      </dgm:t>
    </dgm:pt>
    <dgm:pt modelId="{05A1F50E-CA83-4065-8036-66179EB33B0C}" type="parTrans" cxnId="{C4D3C1CB-0F89-47DA-A29F-8397842E1D2A}">
      <dgm:prSet/>
      <dgm:spPr/>
      <dgm:t>
        <a:bodyPr/>
        <a:lstStyle/>
        <a:p>
          <a:endParaRPr lang="nl-NL"/>
        </a:p>
      </dgm:t>
    </dgm:pt>
    <dgm:pt modelId="{8C903689-0E2D-4FAC-BF7D-0F432AD68F42}" type="sibTrans" cxnId="{C4D3C1CB-0F89-47DA-A29F-8397842E1D2A}">
      <dgm:prSet/>
      <dgm:spPr/>
      <dgm:t>
        <a:bodyPr/>
        <a:lstStyle/>
        <a:p>
          <a:endParaRPr lang="nl-NL"/>
        </a:p>
      </dgm:t>
    </dgm:pt>
    <dgm:pt modelId="{A4220172-4750-40A5-BDA8-8A2709311E15}">
      <dgm:prSet phldrT="[Text]"/>
      <dgm:spPr/>
      <dgm:t>
        <a:bodyPr/>
        <a:lstStyle/>
        <a:p>
          <a:pPr>
            <a:buNone/>
          </a:pPr>
          <a:r>
            <a:rPr lang="en-US" dirty="0" err="1"/>
            <a:t>Leraar</a:t>
          </a:r>
          <a:r>
            <a:rPr lang="en-US" dirty="0"/>
            <a:t>		</a:t>
          </a:r>
          <a:endParaRPr lang="nl-NL" dirty="0"/>
        </a:p>
      </dgm:t>
    </dgm:pt>
    <dgm:pt modelId="{E99B1100-6806-4ABE-AD4D-F8B3512FC0D9}" type="parTrans" cxnId="{B7737B5D-CE05-4587-A56C-E356165BB062}">
      <dgm:prSet/>
      <dgm:spPr/>
      <dgm:t>
        <a:bodyPr/>
        <a:lstStyle/>
        <a:p>
          <a:endParaRPr lang="nl-NL"/>
        </a:p>
      </dgm:t>
    </dgm:pt>
    <dgm:pt modelId="{9B88939C-ACBA-4CDF-84DC-848D9D34F838}" type="sibTrans" cxnId="{B7737B5D-CE05-4587-A56C-E356165BB062}">
      <dgm:prSet/>
      <dgm:spPr/>
      <dgm:t>
        <a:bodyPr/>
        <a:lstStyle/>
        <a:p>
          <a:endParaRPr lang="nl-NL"/>
        </a:p>
      </dgm:t>
    </dgm:pt>
    <dgm:pt modelId="{AFBF6E3C-EBC2-4BFC-BE14-33AD58269D8F}">
      <dgm:prSet phldrT="[Text]"/>
      <dgm:spPr>
        <a:solidFill>
          <a:srgbClr val="92D050"/>
        </a:solidFill>
      </dgm:spPr>
      <dgm:t>
        <a:bodyPr/>
        <a:lstStyle/>
        <a:p>
          <a:endParaRPr lang="nl-NL" dirty="0"/>
        </a:p>
      </dgm:t>
    </dgm:pt>
    <dgm:pt modelId="{C27EEE7B-DA80-47BC-B672-E4B712178E6E}" type="parTrans" cxnId="{2069FF2A-B2EB-4F9B-B649-95A26FDF5877}">
      <dgm:prSet/>
      <dgm:spPr/>
      <dgm:t>
        <a:bodyPr/>
        <a:lstStyle/>
        <a:p>
          <a:endParaRPr lang="nl-NL"/>
        </a:p>
      </dgm:t>
    </dgm:pt>
    <dgm:pt modelId="{18889E1B-9FAF-4624-ADBD-7D8162FC3028}" type="sibTrans" cxnId="{2069FF2A-B2EB-4F9B-B649-95A26FDF5877}">
      <dgm:prSet/>
      <dgm:spPr/>
      <dgm:t>
        <a:bodyPr/>
        <a:lstStyle/>
        <a:p>
          <a:endParaRPr lang="nl-NL"/>
        </a:p>
      </dgm:t>
    </dgm:pt>
    <dgm:pt modelId="{848B639B-B39F-46EB-9323-5A18E189CCE9}">
      <dgm:prSet phldrT="[Text]"/>
      <dgm:spPr/>
      <dgm:t>
        <a:bodyPr/>
        <a:lstStyle/>
        <a:p>
          <a:pPr>
            <a:buNone/>
          </a:pPr>
          <a:r>
            <a:rPr lang="en-US" dirty="0" err="1"/>
            <a:t>Lerarenopleider</a:t>
          </a:r>
          <a:r>
            <a:rPr lang="en-US" dirty="0"/>
            <a:t> </a:t>
          </a:r>
          <a:endParaRPr lang="nl-NL" dirty="0"/>
        </a:p>
      </dgm:t>
    </dgm:pt>
    <dgm:pt modelId="{BB3B72C5-C08A-4123-8201-8339391286CE}" type="parTrans" cxnId="{012F1BA3-361B-4A99-A7C7-FF23423D3E22}">
      <dgm:prSet/>
      <dgm:spPr/>
      <dgm:t>
        <a:bodyPr/>
        <a:lstStyle/>
        <a:p>
          <a:endParaRPr lang="nl-NL"/>
        </a:p>
      </dgm:t>
    </dgm:pt>
    <dgm:pt modelId="{87A9BB01-AA57-4B07-B65C-7EDD830ED411}" type="sibTrans" cxnId="{012F1BA3-361B-4A99-A7C7-FF23423D3E22}">
      <dgm:prSet/>
      <dgm:spPr/>
      <dgm:t>
        <a:bodyPr/>
        <a:lstStyle/>
        <a:p>
          <a:endParaRPr lang="nl-NL"/>
        </a:p>
      </dgm:t>
    </dgm:pt>
    <dgm:pt modelId="{768F3BCB-AEED-4241-87E6-4B4B8749F6C8}">
      <dgm:prSet phldrT="[Text]"/>
      <dgm:spPr>
        <a:solidFill>
          <a:srgbClr val="FFFF00"/>
        </a:solidFill>
      </dgm:spPr>
      <dgm:t>
        <a:bodyPr/>
        <a:lstStyle/>
        <a:p>
          <a:endParaRPr lang="nl-NL" dirty="0"/>
        </a:p>
      </dgm:t>
    </dgm:pt>
    <dgm:pt modelId="{8157A3EF-B79A-41C1-BA63-C7CC2D198206}" type="parTrans" cxnId="{09E37749-A72C-4781-B340-B6B5A2B3AA5D}">
      <dgm:prSet/>
      <dgm:spPr/>
      <dgm:t>
        <a:bodyPr/>
        <a:lstStyle/>
        <a:p>
          <a:endParaRPr lang="nl-NL"/>
        </a:p>
      </dgm:t>
    </dgm:pt>
    <dgm:pt modelId="{41067822-82E7-4029-8244-889402941806}" type="sibTrans" cxnId="{09E37749-A72C-4781-B340-B6B5A2B3AA5D}">
      <dgm:prSet/>
      <dgm:spPr/>
      <dgm:t>
        <a:bodyPr/>
        <a:lstStyle/>
        <a:p>
          <a:endParaRPr lang="nl-NL"/>
        </a:p>
      </dgm:t>
    </dgm:pt>
    <dgm:pt modelId="{A05B6A37-785C-464C-8032-DDEE68ECEF0C}">
      <dgm:prSet phldrT="[Text]"/>
      <dgm:spPr/>
      <dgm:t>
        <a:bodyPr/>
        <a:lstStyle/>
        <a:p>
          <a:pPr>
            <a:buNone/>
          </a:pPr>
          <a:r>
            <a:rPr lang="en-US" dirty="0"/>
            <a:t>Anders		</a:t>
          </a:r>
          <a:endParaRPr lang="nl-NL" dirty="0"/>
        </a:p>
      </dgm:t>
    </dgm:pt>
    <dgm:pt modelId="{207C0E55-A3F5-440B-AEEB-2EBF104A1286}" type="parTrans" cxnId="{37A66A57-9648-4D6A-9488-2E7CB5ED5607}">
      <dgm:prSet/>
      <dgm:spPr/>
      <dgm:t>
        <a:bodyPr/>
        <a:lstStyle/>
        <a:p>
          <a:endParaRPr lang="nl-NL"/>
        </a:p>
      </dgm:t>
    </dgm:pt>
    <dgm:pt modelId="{26610FCF-0657-406E-848F-E3B65DB8E7A8}" type="sibTrans" cxnId="{37A66A57-9648-4D6A-9488-2E7CB5ED5607}">
      <dgm:prSet/>
      <dgm:spPr/>
      <dgm:t>
        <a:bodyPr/>
        <a:lstStyle/>
        <a:p>
          <a:endParaRPr lang="nl-NL"/>
        </a:p>
      </dgm:t>
    </dgm:pt>
    <dgm:pt modelId="{C83D94E7-94CD-45E2-88EA-41DAB51A2665}" type="pres">
      <dgm:prSet presAssocID="{071C31E6-1197-42EE-989D-A52DF4F141A2}" presName="Name0" presStyleCnt="0">
        <dgm:presLayoutVars>
          <dgm:dir/>
          <dgm:animLvl val="lvl"/>
          <dgm:resizeHandles val="exact"/>
        </dgm:presLayoutVars>
      </dgm:prSet>
      <dgm:spPr/>
    </dgm:pt>
    <dgm:pt modelId="{52183EC9-9AA9-4AE4-9D2C-FF7D0F470E34}" type="pres">
      <dgm:prSet presAssocID="{B135BB74-759D-4093-BE60-DF2CB058B3D7}" presName="linNode" presStyleCnt="0"/>
      <dgm:spPr/>
    </dgm:pt>
    <dgm:pt modelId="{6202082D-2A10-4A5D-AA3C-DD5C09F3EF6A}" type="pres">
      <dgm:prSet presAssocID="{B135BB74-759D-4093-BE60-DF2CB058B3D7}" presName="parentText" presStyleLbl="node1" presStyleIdx="0" presStyleCnt="3" custScaleX="35662">
        <dgm:presLayoutVars>
          <dgm:chMax val="1"/>
          <dgm:bulletEnabled val="1"/>
        </dgm:presLayoutVars>
      </dgm:prSet>
      <dgm:spPr/>
    </dgm:pt>
    <dgm:pt modelId="{854D1F30-05EA-409C-8A89-A0827B0C35F4}" type="pres">
      <dgm:prSet presAssocID="{B135BB74-759D-4093-BE60-DF2CB058B3D7}" presName="descendantText" presStyleLbl="alignAccFollowNode1" presStyleIdx="0" presStyleCnt="3" custLinFactNeighborX="824" custLinFactNeighborY="-869">
        <dgm:presLayoutVars>
          <dgm:bulletEnabled val="1"/>
        </dgm:presLayoutVars>
      </dgm:prSet>
      <dgm:spPr/>
    </dgm:pt>
    <dgm:pt modelId="{C77FD027-7187-44B6-922D-79F2CA119802}" type="pres">
      <dgm:prSet presAssocID="{8C903689-0E2D-4FAC-BF7D-0F432AD68F42}" presName="sp" presStyleCnt="0"/>
      <dgm:spPr/>
    </dgm:pt>
    <dgm:pt modelId="{55C367CE-E16C-4FA2-A067-581B4962D770}" type="pres">
      <dgm:prSet presAssocID="{AFBF6E3C-EBC2-4BFC-BE14-33AD58269D8F}" presName="linNode" presStyleCnt="0"/>
      <dgm:spPr/>
    </dgm:pt>
    <dgm:pt modelId="{D395FC38-7D0D-408F-A5AD-B89413FD0C5F}" type="pres">
      <dgm:prSet presAssocID="{AFBF6E3C-EBC2-4BFC-BE14-33AD58269D8F}" presName="parentText" presStyleLbl="node1" presStyleIdx="1" presStyleCnt="3" custScaleX="38408">
        <dgm:presLayoutVars>
          <dgm:chMax val="1"/>
          <dgm:bulletEnabled val="1"/>
        </dgm:presLayoutVars>
      </dgm:prSet>
      <dgm:spPr/>
    </dgm:pt>
    <dgm:pt modelId="{302327BF-2833-4EFB-81CC-748089CA29EA}" type="pres">
      <dgm:prSet presAssocID="{AFBF6E3C-EBC2-4BFC-BE14-33AD58269D8F}" presName="descendantText" presStyleLbl="alignAccFollowNode1" presStyleIdx="1" presStyleCnt="3">
        <dgm:presLayoutVars>
          <dgm:bulletEnabled val="1"/>
        </dgm:presLayoutVars>
      </dgm:prSet>
      <dgm:spPr/>
    </dgm:pt>
    <dgm:pt modelId="{93DA518C-03C0-4420-957F-FC5B4B82C295}" type="pres">
      <dgm:prSet presAssocID="{18889E1B-9FAF-4624-ADBD-7D8162FC3028}" presName="sp" presStyleCnt="0"/>
      <dgm:spPr/>
    </dgm:pt>
    <dgm:pt modelId="{1344E620-E964-42B4-A843-795373BB4592}" type="pres">
      <dgm:prSet presAssocID="{768F3BCB-AEED-4241-87E6-4B4B8749F6C8}" presName="linNode" presStyleCnt="0"/>
      <dgm:spPr/>
    </dgm:pt>
    <dgm:pt modelId="{DBFB699B-5834-4DA1-85C4-41BD799338AA}" type="pres">
      <dgm:prSet presAssocID="{768F3BCB-AEED-4241-87E6-4B4B8749F6C8}" presName="parentText" presStyleLbl="node1" presStyleIdx="2" presStyleCnt="3" custScaleX="39507">
        <dgm:presLayoutVars>
          <dgm:chMax val="1"/>
          <dgm:bulletEnabled val="1"/>
        </dgm:presLayoutVars>
      </dgm:prSet>
      <dgm:spPr/>
    </dgm:pt>
    <dgm:pt modelId="{8BCF5884-7FCA-40FE-A8C3-0891BC602FA8}" type="pres">
      <dgm:prSet presAssocID="{768F3BCB-AEED-4241-87E6-4B4B8749F6C8}" presName="descendantText" presStyleLbl="alignAccFollowNode1" presStyleIdx="2" presStyleCnt="3">
        <dgm:presLayoutVars>
          <dgm:bulletEnabled val="1"/>
        </dgm:presLayoutVars>
      </dgm:prSet>
      <dgm:spPr/>
    </dgm:pt>
  </dgm:ptLst>
  <dgm:cxnLst>
    <dgm:cxn modelId="{3E730B00-5A11-4A2E-9A30-125611B13297}" type="presOf" srcId="{A05B6A37-785C-464C-8032-DDEE68ECEF0C}" destId="{8BCF5884-7FCA-40FE-A8C3-0891BC602FA8}" srcOrd="0" destOrd="0" presId="urn:microsoft.com/office/officeart/2005/8/layout/vList5"/>
    <dgm:cxn modelId="{2069FF2A-B2EB-4F9B-B649-95A26FDF5877}" srcId="{071C31E6-1197-42EE-989D-A52DF4F141A2}" destId="{AFBF6E3C-EBC2-4BFC-BE14-33AD58269D8F}" srcOrd="1" destOrd="0" parTransId="{C27EEE7B-DA80-47BC-B672-E4B712178E6E}" sibTransId="{18889E1B-9FAF-4624-ADBD-7D8162FC3028}"/>
    <dgm:cxn modelId="{B7737B5D-CE05-4587-A56C-E356165BB062}" srcId="{B135BB74-759D-4093-BE60-DF2CB058B3D7}" destId="{A4220172-4750-40A5-BDA8-8A2709311E15}" srcOrd="0" destOrd="0" parTransId="{E99B1100-6806-4ABE-AD4D-F8B3512FC0D9}" sibTransId="{9B88939C-ACBA-4CDF-84DC-848D9D34F838}"/>
    <dgm:cxn modelId="{09E37749-A72C-4781-B340-B6B5A2B3AA5D}" srcId="{071C31E6-1197-42EE-989D-A52DF4F141A2}" destId="{768F3BCB-AEED-4241-87E6-4B4B8749F6C8}" srcOrd="2" destOrd="0" parTransId="{8157A3EF-B79A-41C1-BA63-C7CC2D198206}" sibTransId="{41067822-82E7-4029-8244-889402941806}"/>
    <dgm:cxn modelId="{37A66A57-9648-4D6A-9488-2E7CB5ED5607}" srcId="{768F3BCB-AEED-4241-87E6-4B4B8749F6C8}" destId="{A05B6A37-785C-464C-8032-DDEE68ECEF0C}" srcOrd="0" destOrd="0" parTransId="{207C0E55-A3F5-440B-AEEB-2EBF104A1286}" sibTransId="{26610FCF-0657-406E-848F-E3B65DB8E7A8}"/>
    <dgm:cxn modelId="{4F73307E-988F-4A18-8209-41360A4FE9C2}" type="presOf" srcId="{AFBF6E3C-EBC2-4BFC-BE14-33AD58269D8F}" destId="{D395FC38-7D0D-408F-A5AD-B89413FD0C5F}" srcOrd="0" destOrd="0" presId="urn:microsoft.com/office/officeart/2005/8/layout/vList5"/>
    <dgm:cxn modelId="{4FD97A84-919B-4328-BD99-0B2938F8AAC2}" type="presOf" srcId="{848B639B-B39F-46EB-9323-5A18E189CCE9}" destId="{302327BF-2833-4EFB-81CC-748089CA29EA}" srcOrd="0" destOrd="0" presId="urn:microsoft.com/office/officeart/2005/8/layout/vList5"/>
    <dgm:cxn modelId="{C8818099-14EB-410D-B3D4-E68BDCD49A87}" type="presOf" srcId="{071C31E6-1197-42EE-989D-A52DF4F141A2}" destId="{C83D94E7-94CD-45E2-88EA-41DAB51A2665}" srcOrd="0" destOrd="0" presId="urn:microsoft.com/office/officeart/2005/8/layout/vList5"/>
    <dgm:cxn modelId="{012F1BA3-361B-4A99-A7C7-FF23423D3E22}" srcId="{AFBF6E3C-EBC2-4BFC-BE14-33AD58269D8F}" destId="{848B639B-B39F-46EB-9323-5A18E189CCE9}" srcOrd="0" destOrd="0" parTransId="{BB3B72C5-C08A-4123-8201-8339391286CE}" sibTransId="{87A9BB01-AA57-4B07-B65C-7EDD830ED411}"/>
    <dgm:cxn modelId="{C4D3C1CB-0F89-47DA-A29F-8397842E1D2A}" srcId="{071C31E6-1197-42EE-989D-A52DF4F141A2}" destId="{B135BB74-759D-4093-BE60-DF2CB058B3D7}" srcOrd="0" destOrd="0" parTransId="{05A1F50E-CA83-4065-8036-66179EB33B0C}" sibTransId="{8C903689-0E2D-4FAC-BF7D-0F432AD68F42}"/>
    <dgm:cxn modelId="{8A06A7D6-FC5C-4D8D-A2F1-EBD08A20AE59}" type="presOf" srcId="{768F3BCB-AEED-4241-87E6-4B4B8749F6C8}" destId="{DBFB699B-5834-4DA1-85C4-41BD799338AA}" srcOrd="0" destOrd="0" presId="urn:microsoft.com/office/officeart/2005/8/layout/vList5"/>
    <dgm:cxn modelId="{4BBE72D8-686F-4898-96E9-3100D7BB3200}" type="presOf" srcId="{A4220172-4750-40A5-BDA8-8A2709311E15}" destId="{854D1F30-05EA-409C-8A89-A0827B0C35F4}" srcOrd="0" destOrd="0" presId="urn:microsoft.com/office/officeart/2005/8/layout/vList5"/>
    <dgm:cxn modelId="{0DDF13F7-BD3A-4DF7-BAE7-BCC676503F96}" type="presOf" srcId="{B135BB74-759D-4093-BE60-DF2CB058B3D7}" destId="{6202082D-2A10-4A5D-AA3C-DD5C09F3EF6A}" srcOrd="0" destOrd="0" presId="urn:microsoft.com/office/officeart/2005/8/layout/vList5"/>
    <dgm:cxn modelId="{A1F810B9-44A9-4D06-BB00-6E22D1B7A9E4}" type="presParOf" srcId="{C83D94E7-94CD-45E2-88EA-41DAB51A2665}" destId="{52183EC9-9AA9-4AE4-9D2C-FF7D0F470E34}" srcOrd="0" destOrd="0" presId="urn:microsoft.com/office/officeart/2005/8/layout/vList5"/>
    <dgm:cxn modelId="{F7E488CC-BC6C-4491-B46B-2CA1491FE165}" type="presParOf" srcId="{52183EC9-9AA9-4AE4-9D2C-FF7D0F470E34}" destId="{6202082D-2A10-4A5D-AA3C-DD5C09F3EF6A}" srcOrd="0" destOrd="0" presId="urn:microsoft.com/office/officeart/2005/8/layout/vList5"/>
    <dgm:cxn modelId="{62655D63-DF3A-4A9C-A082-240FB768A803}" type="presParOf" srcId="{52183EC9-9AA9-4AE4-9D2C-FF7D0F470E34}" destId="{854D1F30-05EA-409C-8A89-A0827B0C35F4}" srcOrd="1" destOrd="0" presId="urn:microsoft.com/office/officeart/2005/8/layout/vList5"/>
    <dgm:cxn modelId="{E0FEAB4F-A2E0-42F4-BBD6-74F78C9E0519}" type="presParOf" srcId="{C83D94E7-94CD-45E2-88EA-41DAB51A2665}" destId="{C77FD027-7187-44B6-922D-79F2CA119802}" srcOrd="1" destOrd="0" presId="urn:microsoft.com/office/officeart/2005/8/layout/vList5"/>
    <dgm:cxn modelId="{D7D7B11F-BA19-4512-AF4D-87061ED498DC}" type="presParOf" srcId="{C83D94E7-94CD-45E2-88EA-41DAB51A2665}" destId="{55C367CE-E16C-4FA2-A067-581B4962D770}" srcOrd="2" destOrd="0" presId="urn:microsoft.com/office/officeart/2005/8/layout/vList5"/>
    <dgm:cxn modelId="{606E79A8-BD22-421E-98D7-69FB1ED22134}" type="presParOf" srcId="{55C367CE-E16C-4FA2-A067-581B4962D770}" destId="{D395FC38-7D0D-408F-A5AD-B89413FD0C5F}" srcOrd="0" destOrd="0" presId="urn:microsoft.com/office/officeart/2005/8/layout/vList5"/>
    <dgm:cxn modelId="{16D636BC-06FB-4923-A0B3-1DC731092E3A}" type="presParOf" srcId="{55C367CE-E16C-4FA2-A067-581B4962D770}" destId="{302327BF-2833-4EFB-81CC-748089CA29EA}" srcOrd="1" destOrd="0" presId="urn:microsoft.com/office/officeart/2005/8/layout/vList5"/>
    <dgm:cxn modelId="{38D08BE1-E057-4C34-BE9F-BDFD631B7022}" type="presParOf" srcId="{C83D94E7-94CD-45E2-88EA-41DAB51A2665}" destId="{93DA518C-03C0-4420-957F-FC5B4B82C295}" srcOrd="3" destOrd="0" presId="urn:microsoft.com/office/officeart/2005/8/layout/vList5"/>
    <dgm:cxn modelId="{5076E2D5-5751-4641-BED8-1642C0CC49BE}" type="presParOf" srcId="{C83D94E7-94CD-45E2-88EA-41DAB51A2665}" destId="{1344E620-E964-42B4-A843-795373BB4592}" srcOrd="4" destOrd="0" presId="urn:microsoft.com/office/officeart/2005/8/layout/vList5"/>
    <dgm:cxn modelId="{687725E3-0A35-4A27-9A63-10A653B37E5C}" type="presParOf" srcId="{1344E620-E964-42B4-A843-795373BB4592}" destId="{DBFB699B-5834-4DA1-85C4-41BD799338AA}" srcOrd="0" destOrd="0" presId="urn:microsoft.com/office/officeart/2005/8/layout/vList5"/>
    <dgm:cxn modelId="{09B63454-7417-4CCF-A287-C52D5D22E592}" type="presParOf" srcId="{1344E620-E964-42B4-A843-795373BB4592}" destId="{8BCF5884-7FCA-40FE-A8C3-0891BC602FA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1C31E6-1197-42EE-989D-A52DF4F141A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nl-NL"/>
        </a:p>
      </dgm:t>
    </dgm:pt>
    <dgm:pt modelId="{B135BB74-759D-4093-BE60-DF2CB058B3D7}">
      <dgm:prSet phldrT="[Text]"/>
      <dgm:spPr>
        <a:solidFill>
          <a:srgbClr val="FF0000"/>
        </a:solidFill>
      </dgm:spPr>
      <dgm:t>
        <a:bodyPr/>
        <a:lstStyle/>
        <a:p>
          <a:endParaRPr lang="nl-NL" dirty="0"/>
        </a:p>
      </dgm:t>
    </dgm:pt>
    <dgm:pt modelId="{05A1F50E-CA83-4065-8036-66179EB33B0C}" type="parTrans" cxnId="{C4D3C1CB-0F89-47DA-A29F-8397842E1D2A}">
      <dgm:prSet/>
      <dgm:spPr/>
      <dgm:t>
        <a:bodyPr/>
        <a:lstStyle/>
        <a:p>
          <a:endParaRPr lang="nl-NL"/>
        </a:p>
      </dgm:t>
    </dgm:pt>
    <dgm:pt modelId="{8C903689-0E2D-4FAC-BF7D-0F432AD68F42}" type="sibTrans" cxnId="{C4D3C1CB-0F89-47DA-A29F-8397842E1D2A}">
      <dgm:prSet/>
      <dgm:spPr/>
      <dgm:t>
        <a:bodyPr/>
        <a:lstStyle/>
        <a:p>
          <a:endParaRPr lang="nl-NL"/>
        </a:p>
      </dgm:t>
    </dgm:pt>
    <dgm:pt modelId="{A4220172-4750-40A5-BDA8-8A2709311E15}">
      <dgm:prSet phldrT="[Text]"/>
      <dgm:spPr>
        <a:noFill/>
        <a:ln>
          <a:noFill/>
        </a:ln>
      </dgm:spPr>
      <dgm:t>
        <a:bodyPr/>
        <a:lstStyle/>
        <a:p>
          <a:pPr>
            <a:buNone/>
          </a:pPr>
          <a:r>
            <a:rPr lang="en-US" dirty="0">
              <a:latin typeface="+mj-lt"/>
            </a:rPr>
            <a:t>		</a:t>
          </a:r>
          <a:r>
            <a:rPr lang="en-US" dirty="0" err="1">
              <a:latin typeface="+mj-lt"/>
            </a:rPr>
            <a:t>Theorie</a:t>
          </a:r>
          <a:r>
            <a:rPr lang="en-US" dirty="0">
              <a:latin typeface="+mj-lt"/>
            </a:rPr>
            <a:t> over </a:t>
          </a:r>
          <a:r>
            <a:rPr lang="en-US" dirty="0" err="1">
              <a:latin typeface="+mj-lt"/>
            </a:rPr>
            <a:t>samenhang</a:t>
          </a:r>
          <a:r>
            <a:rPr lang="en-US" dirty="0">
              <a:latin typeface="+mj-lt"/>
            </a:rPr>
            <a:t> in de </a:t>
          </a:r>
          <a:r>
            <a:rPr lang="en-US" dirty="0" err="1">
              <a:latin typeface="+mj-lt"/>
            </a:rPr>
            <a:t>biologie</a:t>
          </a:r>
          <a:r>
            <a:rPr lang="en-US" dirty="0">
              <a:latin typeface="+mj-lt"/>
            </a:rPr>
            <a:t> </a:t>
          </a:r>
          <a:endParaRPr lang="nl-NL" dirty="0">
            <a:latin typeface="+mj-lt"/>
          </a:endParaRPr>
        </a:p>
      </dgm:t>
    </dgm:pt>
    <dgm:pt modelId="{E99B1100-6806-4ABE-AD4D-F8B3512FC0D9}" type="parTrans" cxnId="{B7737B5D-CE05-4587-A56C-E356165BB062}">
      <dgm:prSet/>
      <dgm:spPr/>
      <dgm:t>
        <a:bodyPr/>
        <a:lstStyle/>
        <a:p>
          <a:endParaRPr lang="nl-NL"/>
        </a:p>
      </dgm:t>
    </dgm:pt>
    <dgm:pt modelId="{9B88939C-ACBA-4CDF-84DC-848D9D34F838}" type="sibTrans" cxnId="{B7737B5D-CE05-4587-A56C-E356165BB062}">
      <dgm:prSet/>
      <dgm:spPr/>
      <dgm:t>
        <a:bodyPr/>
        <a:lstStyle/>
        <a:p>
          <a:endParaRPr lang="nl-NL"/>
        </a:p>
      </dgm:t>
    </dgm:pt>
    <dgm:pt modelId="{AFBF6E3C-EBC2-4BFC-BE14-33AD58269D8F}">
      <dgm:prSet phldrT="[Text]"/>
      <dgm:spPr>
        <a:solidFill>
          <a:srgbClr val="92D050"/>
        </a:solidFill>
      </dgm:spPr>
      <dgm:t>
        <a:bodyPr/>
        <a:lstStyle/>
        <a:p>
          <a:endParaRPr lang="nl-NL" dirty="0"/>
        </a:p>
      </dgm:t>
    </dgm:pt>
    <dgm:pt modelId="{C27EEE7B-DA80-47BC-B672-E4B712178E6E}" type="parTrans" cxnId="{2069FF2A-B2EB-4F9B-B649-95A26FDF5877}">
      <dgm:prSet/>
      <dgm:spPr/>
      <dgm:t>
        <a:bodyPr/>
        <a:lstStyle/>
        <a:p>
          <a:endParaRPr lang="nl-NL"/>
        </a:p>
      </dgm:t>
    </dgm:pt>
    <dgm:pt modelId="{18889E1B-9FAF-4624-ADBD-7D8162FC3028}" type="sibTrans" cxnId="{2069FF2A-B2EB-4F9B-B649-95A26FDF5877}">
      <dgm:prSet/>
      <dgm:spPr/>
      <dgm:t>
        <a:bodyPr/>
        <a:lstStyle/>
        <a:p>
          <a:endParaRPr lang="nl-NL"/>
        </a:p>
      </dgm:t>
    </dgm:pt>
    <dgm:pt modelId="{848B639B-B39F-46EB-9323-5A18E189CCE9}">
      <dgm:prSet phldrT="[Text]"/>
      <dgm:spPr>
        <a:noFill/>
        <a:ln>
          <a:noFill/>
        </a:ln>
      </dgm:spPr>
      <dgm:t>
        <a:bodyPr/>
        <a:lstStyle/>
        <a:p>
          <a:pPr>
            <a:buNone/>
          </a:pPr>
          <a:r>
            <a:rPr lang="en-US" dirty="0">
              <a:latin typeface="+mj-lt"/>
            </a:rPr>
            <a:t>		De </a:t>
          </a:r>
          <a:r>
            <a:rPr lang="en-US" dirty="0" err="1">
              <a:latin typeface="+mj-lt"/>
            </a:rPr>
            <a:t>praktische</a:t>
          </a:r>
          <a:r>
            <a:rPr lang="en-US" dirty="0">
              <a:latin typeface="+mj-lt"/>
            </a:rPr>
            <a:t> tools: </a:t>
          </a:r>
          <a:r>
            <a:rPr lang="en-US" dirty="0" err="1">
              <a:latin typeface="+mj-lt"/>
            </a:rPr>
            <a:t>perspectievenkaartjes</a:t>
          </a:r>
          <a:r>
            <a:rPr lang="en-US" dirty="0">
              <a:latin typeface="+mj-lt"/>
            </a:rPr>
            <a:t> </a:t>
          </a:r>
          <a:r>
            <a:rPr lang="en-US" dirty="0" err="1">
              <a:latin typeface="+mj-lt"/>
            </a:rPr>
            <a:t>en</a:t>
          </a:r>
          <a:r>
            <a:rPr lang="en-US" dirty="0">
              <a:latin typeface="+mj-lt"/>
            </a:rPr>
            <a:t> 	</a:t>
          </a:r>
          <a:r>
            <a:rPr lang="en-US" dirty="0" err="1">
              <a:latin typeface="+mj-lt"/>
            </a:rPr>
            <a:t>vakinzichtkaart</a:t>
          </a:r>
          <a:endParaRPr lang="nl-NL" dirty="0">
            <a:latin typeface="+mj-lt"/>
          </a:endParaRPr>
        </a:p>
      </dgm:t>
    </dgm:pt>
    <dgm:pt modelId="{BB3B72C5-C08A-4123-8201-8339391286CE}" type="parTrans" cxnId="{012F1BA3-361B-4A99-A7C7-FF23423D3E22}">
      <dgm:prSet/>
      <dgm:spPr/>
      <dgm:t>
        <a:bodyPr/>
        <a:lstStyle/>
        <a:p>
          <a:endParaRPr lang="nl-NL"/>
        </a:p>
      </dgm:t>
    </dgm:pt>
    <dgm:pt modelId="{87A9BB01-AA57-4B07-B65C-7EDD830ED411}" type="sibTrans" cxnId="{012F1BA3-361B-4A99-A7C7-FF23423D3E22}">
      <dgm:prSet/>
      <dgm:spPr/>
      <dgm:t>
        <a:bodyPr/>
        <a:lstStyle/>
        <a:p>
          <a:endParaRPr lang="nl-NL"/>
        </a:p>
      </dgm:t>
    </dgm:pt>
    <dgm:pt modelId="{768F3BCB-AEED-4241-87E6-4B4B8749F6C8}">
      <dgm:prSet phldrT="[Text]"/>
      <dgm:spPr>
        <a:solidFill>
          <a:srgbClr val="FFFF00"/>
        </a:solidFill>
      </dgm:spPr>
      <dgm:t>
        <a:bodyPr/>
        <a:lstStyle/>
        <a:p>
          <a:endParaRPr lang="nl-NL" dirty="0"/>
        </a:p>
      </dgm:t>
    </dgm:pt>
    <dgm:pt modelId="{8157A3EF-B79A-41C1-BA63-C7CC2D198206}" type="parTrans" cxnId="{09E37749-A72C-4781-B340-B6B5A2B3AA5D}">
      <dgm:prSet/>
      <dgm:spPr/>
      <dgm:t>
        <a:bodyPr/>
        <a:lstStyle/>
        <a:p>
          <a:endParaRPr lang="nl-NL"/>
        </a:p>
      </dgm:t>
    </dgm:pt>
    <dgm:pt modelId="{41067822-82E7-4029-8244-889402941806}" type="sibTrans" cxnId="{09E37749-A72C-4781-B340-B6B5A2B3AA5D}">
      <dgm:prSet/>
      <dgm:spPr/>
      <dgm:t>
        <a:bodyPr/>
        <a:lstStyle/>
        <a:p>
          <a:endParaRPr lang="nl-NL"/>
        </a:p>
      </dgm:t>
    </dgm:pt>
    <dgm:pt modelId="{A05B6A37-785C-464C-8032-DDEE68ECEF0C}">
      <dgm:prSet phldrT="[Text]"/>
      <dgm:spPr>
        <a:noFill/>
        <a:ln>
          <a:noFill/>
        </a:ln>
      </dgm:spPr>
      <dgm:t>
        <a:bodyPr/>
        <a:lstStyle/>
        <a:p>
          <a:pPr>
            <a:buNone/>
          </a:pPr>
          <a:r>
            <a:rPr lang="en-US" dirty="0">
              <a:latin typeface="+mj-lt"/>
            </a:rPr>
            <a:t>		</a:t>
          </a:r>
          <a:r>
            <a:rPr lang="en-US" dirty="0" err="1">
              <a:latin typeface="+mj-lt"/>
            </a:rPr>
            <a:t>Uitwisseling</a:t>
          </a:r>
          <a:r>
            <a:rPr lang="en-US" dirty="0">
              <a:latin typeface="+mj-lt"/>
            </a:rPr>
            <a:t> over de </a:t>
          </a:r>
          <a:r>
            <a:rPr lang="en-US" dirty="0" err="1">
              <a:latin typeface="+mj-lt"/>
            </a:rPr>
            <a:t>keuzes</a:t>
          </a:r>
          <a:r>
            <a:rPr lang="en-US" dirty="0">
              <a:latin typeface="+mj-lt"/>
            </a:rPr>
            <a:t> die </a:t>
          </a:r>
          <a:r>
            <a:rPr lang="en-US" dirty="0" err="1">
              <a:latin typeface="+mj-lt"/>
            </a:rPr>
            <a:t>ik</a:t>
          </a:r>
          <a:r>
            <a:rPr lang="en-US" dirty="0">
              <a:latin typeface="+mj-lt"/>
            </a:rPr>
            <a:t> </a:t>
          </a:r>
          <a:r>
            <a:rPr lang="en-US" dirty="0" err="1">
              <a:latin typeface="+mj-lt"/>
            </a:rPr>
            <a:t>maak</a:t>
          </a:r>
          <a:r>
            <a:rPr lang="en-US" dirty="0">
              <a:latin typeface="+mj-lt"/>
            </a:rPr>
            <a:t> </a:t>
          </a:r>
          <a:r>
            <a:rPr lang="en-US" dirty="0" err="1">
              <a:latin typeface="+mj-lt"/>
            </a:rPr>
            <a:t>en</a:t>
          </a:r>
          <a:r>
            <a:rPr lang="en-US" dirty="0">
              <a:latin typeface="+mj-lt"/>
            </a:rPr>
            <a:t> </a:t>
          </a:r>
          <a:r>
            <a:rPr lang="en-US" dirty="0" err="1">
              <a:latin typeface="+mj-lt"/>
            </a:rPr>
            <a:t>wil</a:t>
          </a:r>
          <a:r>
            <a:rPr lang="en-US" dirty="0">
              <a:latin typeface="+mj-lt"/>
            </a:rPr>
            <a:t> 	</a:t>
          </a:r>
          <a:r>
            <a:rPr lang="en-US" dirty="0" err="1">
              <a:latin typeface="+mj-lt"/>
            </a:rPr>
            <a:t>maken</a:t>
          </a:r>
          <a:r>
            <a:rPr lang="en-US" dirty="0">
              <a:latin typeface="+mj-lt"/>
            </a:rPr>
            <a:t> in </a:t>
          </a:r>
          <a:r>
            <a:rPr lang="en-US" dirty="0" err="1">
              <a:latin typeface="+mj-lt"/>
            </a:rPr>
            <a:t>mijn</a:t>
          </a:r>
          <a:r>
            <a:rPr lang="en-US" dirty="0">
              <a:latin typeface="+mj-lt"/>
            </a:rPr>
            <a:t> </a:t>
          </a:r>
          <a:r>
            <a:rPr lang="en-US" dirty="0" err="1">
              <a:latin typeface="+mj-lt"/>
            </a:rPr>
            <a:t>onderwijs</a:t>
          </a:r>
          <a:r>
            <a:rPr lang="en-US" dirty="0">
              <a:latin typeface="+mj-lt"/>
            </a:rPr>
            <a:t>		</a:t>
          </a:r>
          <a:endParaRPr lang="nl-NL" dirty="0">
            <a:latin typeface="+mj-lt"/>
          </a:endParaRPr>
        </a:p>
      </dgm:t>
    </dgm:pt>
    <dgm:pt modelId="{207C0E55-A3F5-440B-AEEB-2EBF104A1286}" type="parTrans" cxnId="{37A66A57-9648-4D6A-9488-2E7CB5ED5607}">
      <dgm:prSet/>
      <dgm:spPr/>
      <dgm:t>
        <a:bodyPr/>
        <a:lstStyle/>
        <a:p>
          <a:endParaRPr lang="nl-NL"/>
        </a:p>
      </dgm:t>
    </dgm:pt>
    <dgm:pt modelId="{26610FCF-0657-406E-848F-E3B65DB8E7A8}" type="sibTrans" cxnId="{37A66A57-9648-4D6A-9488-2E7CB5ED5607}">
      <dgm:prSet/>
      <dgm:spPr/>
      <dgm:t>
        <a:bodyPr/>
        <a:lstStyle/>
        <a:p>
          <a:endParaRPr lang="nl-NL"/>
        </a:p>
      </dgm:t>
    </dgm:pt>
    <dgm:pt modelId="{1E694A48-4BB5-40CE-B28B-51C5DAF18AD9}">
      <dgm:prSet/>
      <dgm:spPr>
        <a:solidFill>
          <a:srgbClr val="0070C0"/>
        </a:solidFill>
      </dgm:spPr>
      <dgm:t>
        <a:bodyPr/>
        <a:lstStyle/>
        <a:p>
          <a:endParaRPr lang="nl-NL"/>
        </a:p>
      </dgm:t>
    </dgm:pt>
    <dgm:pt modelId="{5CDEAE69-4D6D-446C-960C-D8B90DF6A6CB}" type="parTrans" cxnId="{9A10C7E8-84FB-417D-BAC9-AE6DAAF7BC87}">
      <dgm:prSet/>
      <dgm:spPr/>
      <dgm:t>
        <a:bodyPr/>
        <a:lstStyle/>
        <a:p>
          <a:endParaRPr lang="nl-NL"/>
        </a:p>
      </dgm:t>
    </dgm:pt>
    <dgm:pt modelId="{45E1FC69-9759-4242-84CD-D5D5F324D87A}" type="sibTrans" cxnId="{9A10C7E8-84FB-417D-BAC9-AE6DAAF7BC87}">
      <dgm:prSet/>
      <dgm:spPr/>
      <dgm:t>
        <a:bodyPr/>
        <a:lstStyle/>
        <a:p>
          <a:endParaRPr lang="nl-NL"/>
        </a:p>
      </dgm:t>
    </dgm:pt>
    <dgm:pt modelId="{A039BF09-41A0-4BD3-A565-5F8189F597DE}">
      <dgm:prSet/>
      <dgm:spPr>
        <a:noFill/>
        <a:ln>
          <a:noFill/>
        </a:ln>
      </dgm:spPr>
      <dgm:t>
        <a:bodyPr/>
        <a:lstStyle/>
        <a:p>
          <a:pPr algn="l"/>
          <a:endParaRPr lang="nl-NL"/>
        </a:p>
      </dgm:t>
    </dgm:pt>
    <dgm:pt modelId="{988573A4-0420-4574-B626-A551CD18B804}" type="parTrans" cxnId="{6DD1ABC8-D32F-4D32-90D9-83B5D3E189F4}">
      <dgm:prSet/>
      <dgm:spPr/>
      <dgm:t>
        <a:bodyPr/>
        <a:lstStyle/>
        <a:p>
          <a:endParaRPr lang="nl-NL"/>
        </a:p>
      </dgm:t>
    </dgm:pt>
    <dgm:pt modelId="{624AA87D-06F8-4825-99D9-A38BB87B0015}" type="sibTrans" cxnId="{6DD1ABC8-D32F-4D32-90D9-83B5D3E189F4}">
      <dgm:prSet/>
      <dgm:spPr/>
      <dgm:t>
        <a:bodyPr/>
        <a:lstStyle/>
        <a:p>
          <a:endParaRPr lang="nl-NL"/>
        </a:p>
      </dgm:t>
    </dgm:pt>
    <dgm:pt modelId="{C83D94E7-94CD-45E2-88EA-41DAB51A2665}" type="pres">
      <dgm:prSet presAssocID="{071C31E6-1197-42EE-989D-A52DF4F141A2}" presName="Name0" presStyleCnt="0">
        <dgm:presLayoutVars>
          <dgm:dir/>
          <dgm:animLvl val="lvl"/>
          <dgm:resizeHandles val="exact"/>
        </dgm:presLayoutVars>
      </dgm:prSet>
      <dgm:spPr/>
    </dgm:pt>
    <dgm:pt modelId="{52183EC9-9AA9-4AE4-9D2C-FF7D0F470E34}" type="pres">
      <dgm:prSet presAssocID="{B135BB74-759D-4093-BE60-DF2CB058B3D7}" presName="linNode" presStyleCnt="0"/>
      <dgm:spPr/>
    </dgm:pt>
    <dgm:pt modelId="{6202082D-2A10-4A5D-AA3C-DD5C09F3EF6A}" type="pres">
      <dgm:prSet presAssocID="{B135BB74-759D-4093-BE60-DF2CB058B3D7}" presName="parentText" presStyleLbl="node1" presStyleIdx="0" presStyleCnt="5" custScaleX="37475">
        <dgm:presLayoutVars>
          <dgm:chMax val="1"/>
          <dgm:bulletEnabled val="1"/>
        </dgm:presLayoutVars>
      </dgm:prSet>
      <dgm:spPr/>
    </dgm:pt>
    <dgm:pt modelId="{854D1F30-05EA-409C-8A89-A0827B0C35F4}" type="pres">
      <dgm:prSet presAssocID="{B135BB74-759D-4093-BE60-DF2CB058B3D7}" presName="descendantText" presStyleLbl="alignAccFollowNode1" presStyleIdx="0" presStyleCnt="3" custScaleX="132270" custLinFactNeighborX="824" custLinFactNeighborY="-869">
        <dgm:presLayoutVars>
          <dgm:bulletEnabled val="1"/>
        </dgm:presLayoutVars>
      </dgm:prSet>
      <dgm:spPr/>
    </dgm:pt>
    <dgm:pt modelId="{C77FD027-7187-44B6-922D-79F2CA119802}" type="pres">
      <dgm:prSet presAssocID="{8C903689-0E2D-4FAC-BF7D-0F432AD68F42}" presName="sp" presStyleCnt="0"/>
      <dgm:spPr/>
    </dgm:pt>
    <dgm:pt modelId="{55C367CE-E16C-4FA2-A067-581B4962D770}" type="pres">
      <dgm:prSet presAssocID="{AFBF6E3C-EBC2-4BFC-BE14-33AD58269D8F}" presName="linNode" presStyleCnt="0"/>
      <dgm:spPr/>
    </dgm:pt>
    <dgm:pt modelId="{D395FC38-7D0D-408F-A5AD-B89413FD0C5F}" type="pres">
      <dgm:prSet presAssocID="{AFBF6E3C-EBC2-4BFC-BE14-33AD58269D8F}" presName="parentText" presStyleLbl="node1" presStyleIdx="1" presStyleCnt="5" custScaleX="38408">
        <dgm:presLayoutVars>
          <dgm:chMax val="1"/>
          <dgm:bulletEnabled val="1"/>
        </dgm:presLayoutVars>
      </dgm:prSet>
      <dgm:spPr/>
    </dgm:pt>
    <dgm:pt modelId="{302327BF-2833-4EFB-81CC-748089CA29EA}" type="pres">
      <dgm:prSet presAssocID="{AFBF6E3C-EBC2-4BFC-BE14-33AD58269D8F}" presName="descendantText" presStyleLbl="alignAccFollowNode1" presStyleIdx="1" presStyleCnt="3" custScaleX="116152">
        <dgm:presLayoutVars>
          <dgm:bulletEnabled val="1"/>
        </dgm:presLayoutVars>
      </dgm:prSet>
      <dgm:spPr/>
    </dgm:pt>
    <dgm:pt modelId="{93DA518C-03C0-4420-957F-FC5B4B82C295}" type="pres">
      <dgm:prSet presAssocID="{18889E1B-9FAF-4624-ADBD-7D8162FC3028}" presName="sp" presStyleCnt="0"/>
      <dgm:spPr/>
    </dgm:pt>
    <dgm:pt modelId="{1344E620-E964-42B4-A843-795373BB4592}" type="pres">
      <dgm:prSet presAssocID="{768F3BCB-AEED-4241-87E6-4B4B8749F6C8}" presName="linNode" presStyleCnt="0"/>
      <dgm:spPr/>
    </dgm:pt>
    <dgm:pt modelId="{DBFB699B-5834-4DA1-85C4-41BD799338AA}" type="pres">
      <dgm:prSet presAssocID="{768F3BCB-AEED-4241-87E6-4B4B8749F6C8}" presName="parentText" presStyleLbl="node1" presStyleIdx="2" presStyleCnt="5" custScaleX="39507">
        <dgm:presLayoutVars>
          <dgm:chMax val="1"/>
          <dgm:bulletEnabled val="1"/>
        </dgm:presLayoutVars>
      </dgm:prSet>
      <dgm:spPr/>
    </dgm:pt>
    <dgm:pt modelId="{8BCF5884-7FCA-40FE-A8C3-0891BC602FA8}" type="pres">
      <dgm:prSet presAssocID="{768F3BCB-AEED-4241-87E6-4B4B8749F6C8}" presName="descendantText" presStyleLbl="alignAccFollowNode1" presStyleIdx="2" presStyleCnt="3" custScaleX="111726">
        <dgm:presLayoutVars>
          <dgm:bulletEnabled val="1"/>
        </dgm:presLayoutVars>
      </dgm:prSet>
      <dgm:spPr/>
    </dgm:pt>
    <dgm:pt modelId="{9DFBF11B-8465-43A8-A52A-C9F3A204385B}" type="pres">
      <dgm:prSet presAssocID="{41067822-82E7-4029-8244-889402941806}" presName="sp" presStyleCnt="0"/>
      <dgm:spPr/>
    </dgm:pt>
    <dgm:pt modelId="{E3902620-069F-4B53-9B90-BC50DDDDB546}" type="pres">
      <dgm:prSet presAssocID="{1E694A48-4BB5-40CE-B28B-51C5DAF18AD9}" presName="linNode" presStyleCnt="0"/>
      <dgm:spPr/>
    </dgm:pt>
    <dgm:pt modelId="{BFF70A16-E6EA-4129-824D-3DB1A98DF014}" type="pres">
      <dgm:prSet presAssocID="{1E694A48-4BB5-40CE-B28B-51C5DAF18AD9}" presName="parentText" presStyleLbl="node1" presStyleIdx="3" presStyleCnt="5" custScaleX="40243">
        <dgm:presLayoutVars>
          <dgm:chMax val="1"/>
          <dgm:bulletEnabled val="1"/>
        </dgm:presLayoutVars>
      </dgm:prSet>
      <dgm:spPr/>
    </dgm:pt>
    <dgm:pt modelId="{523307F7-485F-411E-9D01-EC89A6AAE5CA}" type="pres">
      <dgm:prSet presAssocID="{45E1FC69-9759-4242-84CD-D5D5F324D87A}" presName="sp" presStyleCnt="0"/>
      <dgm:spPr/>
    </dgm:pt>
    <dgm:pt modelId="{7ADA91EB-633C-488F-AC7D-5E862A50B01D}" type="pres">
      <dgm:prSet presAssocID="{A039BF09-41A0-4BD3-A565-5F8189F597DE}" presName="linNode" presStyleCnt="0"/>
      <dgm:spPr/>
    </dgm:pt>
    <dgm:pt modelId="{DDA9E59B-2A73-4692-BB8A-A93E52849C4C}" type="pres">
      <dgm:prSet presAssocID="{A039BF09-41A0-4BD3-A565-5F8189F597DE}" presName="parentText" presStyleLbl="node1" presStyleIdx="4" presStyleCnt="5" custScaleX="227544" custLinFactY="-2977" custLinFactNeighborX="38748" custLinFactNeighborY="-100000">
        <dgm:presLayoutVars>
          <dgm:chMax val="1"/>
          <dgm:bulletEnabled val="1"/>
        </dgm:presLayoutVars>
      </dgm:prSet>
      <dgm:spPr/>
    </dgm:pt>
  </dgm:ptLst>
  <dgm:cxnLst>
    <dgm:cxn modelId="{3E730B00-5A11-4A2E-9A30-125611B13297}" type="presOf" srcId="{A05B6A37-785C-464C-8032-DDEE68ECEF0C}" destId="{8BCF5884-7FCA-40FE-A8C3-0891BC602FA8}" srcOrd="0" destOrd="0" presId="urn:microsoft.com/office/officeart/2005/8/layout/vList5"/>
    <dgm:cxn modelId="{2069FF2A-B2EB-4F9B-B649-95A26FDF5877}" srcId="{071C31E6-1197-42EE-989D-A52DF4F141A2}" destId="{AFBF6E3C-EBC2-4BFC-BE14-33AD58269D8F}" srcOrd="1" destOrd="0" parTransId="{C27EEE7B-DA80-47BC-B672-E4B712178E6E}" sibTransId="{18889E1B-9FAF-4624-ADBD-7D8162FC3028}"/>
    <dgm:cxn modelId="{B7737B5D-CE05-4587-A56C-E356165BB062}" srcId="{B135BB74-759D-4093-BE60-DF2CB058B3D7}" destId="{A4220172-4750-40A5-BDA8-8A2709311E15}" srcOrd="0" destOrd="0" parTransId="{E99B1100-6806-4ABE-AD4D-F8B3512FC0D9}" sibTransId="{9B88939C-ACBA-4CDF-84DC-848D9D34F838}"/>
    <dgm:cxn modelId="{09E37749-A72C-4781-B340-B6B5A2B3AA5D}" srcId="{071C31E6-1197-42EE-989D-A52DF4F141A2}" destId="{768F3BCB-AEED-4241-87E6-4B4B8749F6C8}" srcOrd="2" destOrd="0" parTransId="{8157A3EF-B79A-41C1-BA63-C7CC2D198206}" sibTransId="{41067822-82E7-4029-8244-889402941806}"/>
    <dgm:cxn modelId="{37A66A57-9648-4D6A-9488-2E7CB5ED5607}" srcId="{768F3BCB-AEED-4241-87E6-4B4B8749F6C8}" destId="{A05B6A37-785C-464C-8032-DDEE68ECEF0C}" srcOrd="0" destOrd="0" parTransId="{207C0E55-A3F5-440B-AEEB-2EBF104A1286}" sibTransId="{26610FCF-0657-406E-848F-E3B65DB8E7A8}"/>
    <dgm:cxn modelId="{4F73307E-988F-4A18-8209-41360A4FE9C2}" type="presOf" srcId="{AFBF6E3C-EBC2-4BFC-BE14-33AD58269D8F}" destId="{D395FC38-7D0D-408F-A5AD-B89413FD0C5F}" srcOrd="0" destOrd="0" presId="urn:microsoft.com/office/officeart/2005/8/layout/vList5"/>
    <dgm:cxn modelId="{4FD97A84-919B-4328-BD99-0B2938F8AAC2}" type="presOf" srcId="{848B639B-B39F-46EB-9323-5A18E189CCE9}" destId="{302327BF-2833-4EFB-81CC-748089CA29EA}" srcOrd="0" destOrd="0" presId="urn:microsoft.com/office/officeart/2005/8/layout/vList5"/>
    <dgm:cxn modelId="{C8818099-14EB-410D-B3D4-E68BDCD49A87}" type="presOf" srcId="{071C31E6-1197-42EE-989D-A52DF4F141A2}" destId="{C83D94E7-94CD-45E2-88EA-41DAB51A2665}" srcOrd="0" destOrd="0" presId="urn:microsoft.com/office/officeart/2005/8/layout/vList5"/>
    <dgm:cxn modelId="{012F1BA3-361B-4A99-A7C7-FF23423D3E22}" srcId="{AFBF6E3C-EBC2-4BFC-BE14-33AD58269D8F}" destId="{848B639B-B39F-46EB-9323-5A18E189CCE9}" srcOrd="0" destOrd="0" parTransId="{BB3B72C5-C08A-4123-8201-8339391286CE}" sibTransId="{87A9BB01-AA57-4B07-B65C-7EDD830ED411}"/>
    <dgm:cxn modelId="{6DD1ABC8-D32F-4D32-90D9-83B5D3E189F4}" srcId="{071C31E6-1197-42EE-989D-A52DF4F141A2}" destId="{A039BF09-41A0-4BD3-A565-5F8189F597DE}" srcOrd="4" destOrd="0" parTransId="{988573A4-0420-4574-B626-A551CD18B804}" sibTransId="{624AA87D-06F8-4825-99D9-A38BB87B0015}"/>
    <dgm:cxn modelId="{C4D3C1CB-0F89-47DA-A29F-8397842E1D2A}" srcId="{071C31E6-1197-42EE-989D-A52DF4F141A2}" destId="{B135BB74-759D-4093-BE60-DF2CB058B3D7}" srcOrd="0" destOrd="0" parTransId="{05A1F50E-CA83-4065-8036-66179EB33B0C}" sibTransId="{8C903689-0E2D-4FAC-BF7D-0F432AD68F42}"/>
    <dgm:cxn modelId="{8A06A7D6-FC5C-4D8D-A2F1-EBD08A20AE59}" type="presOf" srcId="{768F3BCB-AEED-4241-87E6-4B4B8749F6C8}" destId="{DBFB699B-5834-4DA1-85C4-41BD799338AA}" srcOrd="0" destOrd="0" presId="urn:microsoft.com/office/officeart/2005/8/layout/vList5"/>
    <dgm:cxn modelId="{4BBE72D8-686F-4898-96E9-3100D7BB3200}" type="presOf" srcId="{A4220172-4750-40A5-BDA8-8A2709311E15}" destId="{854D1F30-05EA-409C-8A89-A0827B0C35F4}" srcOrd="0" destOrd="0" presId="urn:microsoft.com/office/officeart/2005/8/layout/vList5"/>
    <dgm:cxn modelId="{B6F8ABDB-70DF-45F8-B495-3A9A1A648B24}" type="presOf" srcId="{1E694A48-4BB5-40CE-B28B-51C5DAF18AD9}" destId="{BFF70A16-E6EA-4129-824D-3DB1A98DF014}" srcOrd="0" destOrd="0" presId="urn:microsoft.com/office/officeart/2005/8/layout/vList5"/>
    <dgm:cxn modelId="{84D1C8E1-BE8A-44AD-A13B-0B2F38682CCB}" type="presOf" srcId="{A039BF09-41A0-4BD3-A565-5F8189F597DE}" destId="{DDA9E59B-2A73-4692-BB8A-A93E52849C4C}" srcOrd="0" destOrd="0" presId="urn:microsoft.com/office/officeart/2005/8/layout/vList5"/>
    <dgm:cxn modelId="{9A10C7E8-84FB-417D-BAC9-AE6DAAF7BC87}" srcId="{071C31E6-1197-42EE-989D-A52DF4F141A2}" destId="{1E694A48-4BB5-40CE-B28B-51C5DAF18AD9}" srcOrd="3" destOrd="0" parTransId="{5CDEAE69-4D6D-446C-960C-D8B90DF6A6CB}" sibTransId="{45E1FC69-9759-4242-84CD-D5D5F324D87A}"/>
    <dgm:cxn modelId="{0DDF13F7-BD3A-4DF7-BAE7-BCC676503F96}" type="presOf" srcId="{B135BB74-759D-4093-BE60-DF2CB058B3D7}" destId="{6202082D-2A10-4A5D-AA3C-DD5C09F3EF6A}" srcOrd="0" destOrd="0" presId="urn:microsoft.com/office/officeart/2005/8/layout/vList5"/>
    <dgm:cxn modelId="{A1F810B9-44A9-4D06-BB00-6E22D1B7A9E4}" type="presParOf" srcId="{C83D94E7-94CD-45E2-88EA-41DAB51A2665}" destId="{52183EC9-9AA9-4AE4-9D2C-FF7D0F470E34}" srcOrd="0" destOrd="0" presId="urn:microsoft.com/office/officeart/2005/8/layout/vList5"/>
    <dgm:cxn modelId="{F7E488CC-BC6C-4491-B46B-2CA1491FE165}" type="presParOf" srcId="{52183EC9-9AA9-4AE4-9D2C-FF7D0F470E34}" destId="{6202082D-2A10-4A5D-AA3C-DD5C09F3EF6A}" srcOrd="0" destOrd="0" presId="urn:microsoft.com/office/officeart/2005/8/layout/vList5"/>
    <dgm:cxn modelId="{62655D63-DF3A-4A9C-A082-240FB768A803}" type="presParOf" srcId="{52183EC9-9AA9-4AE4-9D2C-FF7D0F470E34}" destId="{854D1F30-05EA-409C-8A89-A0827B0C35F4}" srcOrd="1" destOrd="0" presId="urn:microsoft.com/office/officeart/2005/8/layout/vList5"/>
    <dgm:cxn modelId="{E0FEAB4F-A2E0-42F4-BBD6-74F78C9E0519}" type="presParOf" srcId="{C83D94E7-94CD-45E2-88EA-41DAB51A2665}" destId="{C77FD027-7187-44B6-922D-79F2CA119802}" srcOrd="1" destOrd="0" presId="urn:microsoft.com/office/officeart/2005/8/layout/vList5"/>
    <dgm:cxn modelId="{D7D7B11F-BA19-4512-AF4D-87061ED498DC}" type="presParOf" srcId="{C83D94E7-94CD-45E2-88EA-41DAB51A2665}" destId="{55C367CE-E16C-4FA2-A067-581B4962D770}" srcOrd="2" destOrd="0" presId="urn:microsoft.com/office/officeart/2005/8/layout/vList5"/>
    <dgm:cxn modelId="{606E79A8-BD22-421E-98D7-69FB1ED22134}" type="presParOf" srcId="{55C367CE-E16C-4FA2-A067-581B4962D770}" destId="{D395FC38-7D0D-408F-A5AD-B89413FD0C5F}" srcOrd="0" destOrd="0" presId="urn:microsoft.com/office/officeart/2005/8/layout/vList5"/>
    <dgm:cxn modelId="{16D636BC-06FB-4923-A0B3-1DC731092E3A}" type="presParOf" srcId="{55C367CE-E16C-4FA2-A067-581B4962D770}" destId="{302327BF-2833-4EFB-81CC-748089CA29EA}" srcOrd="1" destOrd="0" presId="urn:microsoft.com/office/officeart/2005/8/layout/vList5"/>
    <dgm:cxn modelId="{38D08BE1-E057-4C34-BE9F-BDFD631B7022}" type="presParOf" srcId="{C83D94E7-94CD-45E2-88EA-41DAB51A2665}" destId="{93DA518C-03C0-4420-957F-FC5B4B82C295}" srcOrd="3" destOrd="0" presId="urn:microsoft.com/office/officeart/2005/8/layout/vList5"/>
    <dgm:cxn modelId="{5076E2D5-5751-4641-BED8-1642C0CC49BE}" type="presParOf" srcId="{C83D94E7-94CD-45E2-88EA-41DAB51A2665}" destId="{1344E620-E964-42B4-A843-795373BB4592}" srcOrd="4" destOrd="0" presId="urn:microsoft.com/office/officeart/2005/8/layout/vList5"/>
    <dgm:cxn modelId="{687725E3-0A35-4A27-9A63-10A653B37E5C}" type="presParOf" srcId="{1344E620-E964-42B4-A843-795373BB4592}" destId="{DBFB699B-5834-4DA1-85C4-41BD799338AA}" srcOrd="0" destOrd="0" presId="urn:microsoft.com/office/officeart/2005/8/layout/vList5"/>
    <dgm:cxn modelId="{09B63454-7417-4CCF-A287-C52D5D22E592}" type="presParOf" srcId="{1344E620-E964-42B4-A843-795373BB4592}" destId="{8BCF5884-7FCA-40FE-A8C3-0891BC602FA8}" srcOrd="1" destOrd="0" presId="urn:microsoft.com/office/officeart/2005/8/layout/vList5"/>
    <dgm:cxn modelId="{12EFAF23-626A-4883-98FB-E4504489528E}" type="presParOf" srcId="{C83D94E7-94CD-45E2-88EA-41DAB51A2665}" destId="{9DFBF11B-8465-43A8-A52A-C9F3A204385B}" srcOrd="5" destOrd="0" presId="urn:microsoft.com/office/officeart/2005/8/layout/vList5"/>
    <dgm:cxn modelId="{067FB11C-4EE5-4DF0-B390-7E3DFB68CEDB}" type="presParOf" srcId="{C83D94E7-94CD-45E2-88EA-41DAB51A2665}" destId="{E3902620-069F-4B53-9B90-BC50DDDDB546}" srcOrd="6" destOrd="0" presId="urn:microsoft.com/office/officeart/2005/8/layout/vList5"/>
    <dgm:cxn modelId="{49B5BED4-A4D0-4FEB-8BAD-B4EE7F71B2DC}" type="presParOf" srcId="{E3902620-069F-4B53-9B90-BC50DDDDB546}" destId="{BFF70A16-E6EA-4129-824D-3DB1A98DF014}" srcOrd="0" destOrd="0" presId="urn:microsoft.com/office/officeart/2005/8/layout/vList5"/>
    <dgm:cxn modelId="{2ACB0ADF-1498-4E0B-9BAB-AC48292A46BC}" type="presParOf" srcId="{C83D94E7-94CD-45E2-88EA-41DAB51A2665}" destId="{523307F7-485F-411E-9D01-EC89A6AAE5CA}" srcOrd="7" destOrd="0" presId="urn:microsoft.com/office/officeart/2005/8/layout/vList5"/>
    <dgm:cxn modelId="{268A0098-78CE-4F9C-B608-88D4D6E060F7}" type="presParOf" srcId="{C83D94E7-94CD-45E2-88EA-41DAB51A2665}" destId="{7ADA91EB-633C-488F-AC7D-5E862A50B01D}" srcOrd="8" destOrd="0" presId="urn:microsoft.com/office/officeart/2005/8/layout/vList5"/>
    <dgm:cxn modelId="{F69B1E49-159A-41FB-8638-7F8143604BB2}" type="presParOf" srcId="{7ADA91EB-633C-488F-AC7D-5E862A50B01D}" destId="{DDA9E59B-2A73-4692-BB8A-A93E52849C4C}"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4D1F30-05EA-409C-8A89-A0827B0C35F4}">
      <dsp:nvSpPr>
        <dsp:cNvPr id="0" name=""/>
        <dsp:cNvSpPr/>
      </dsp:nvSpPr>
      <dsp:spPr>
        <a:xfrm rot="5400000">
          <a:off x="4036793" y="-1992259"/>
          <a:ext cx="942553" cy="514990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6690" tIns="93345" rIns="186690" bIns="93345" numCol="1" spcCol="1270" anchor="ctr" anchorCtr="0">
          <a:noAutofit/>
        </a:bodyPr>
        <a:lstStyle/>
        <a:p>
          <a:pPr marL="285750" lvl="1" indent="-285750" algn="l" defTabSz="2178050">
            <a:lnSpc>
              <a:spcPct val="90000"/>
            </a:lnSpc>
            <a:spcBef>
              <a:spcPct val="0"/>
            </a:spcBef>
            <a:spcAft>
              <a:spcPct val="15000"/>
            </a:spcAft>
            <a:buNone/>
          </a:pPr>
          <a:r>
            <a:rPr lang="en-US" sz="4900" kern="1200" dirty="0" err="1"/>
            <a:t>Leraar</a:t>
          </a:r>
          <a:r>
            <a:rPr lang="en-US" sz="4900" kern="1200" dirty="0"/>
            <a:t>		</a:t>
          </a:r>
          <a:endParaRPr lang="nl-NL" sz="4900" kern="1200" dirty="0"/>
        </a:p>
      </dsp:txBody>
      <dsp:txXfrm rot="-5400000">
        <a:off x="1933120" y="157426"/>
        <a:ext cx="5103888" cy="850529"/>
      </dsp:txXfrm>
    </dsp:sp>
    <dsp:sp modelId="{6202082D-2A10-4A5D-AA3C-DD5C09F3EF6A}">
      <dsp:nvSpPr>
        <dsp:cNvPr id="0" name=""/>
        <dsp:cNvSpPr/>
      </dsp:nvSpPr>
      <dsp:spPr>
        <a:xfrm>
          <a:off x="876186" y="1785"/>
          <a:ext cx="1033063" cy="1178192"/>
        </a:xfrm>
        <a:prstGeom prst="roundRect">
          <a:avLst/>
        </a:prstGeom>
        <a:solidFill>
          <a:srgbClr val="FF00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6220" tIns="118110" rIns="236220" bIns="118110" numCol="1" spcCol="1270" anchor="ctr" anchorCtr="0">
          <a:noAutofit/>
        </a:bodyPr>
        <a:lstStyle/>
        <a:p>
          <a:pPr marL="0" lvl="0" indent="0" algn="ctr" defTabSz="2755900">
            <a:lnSpc>
              <a:spcPct val="90000"/>
            </a:lnSpc>
            <a:spcBef>
              <a:spcPct val="0"/>
            </a:spcBef>
            <a:spcAft>
              <a:spcPct val="35000"/>
            </a:spcAft>
            <a:buNone/>
          </a:pPr>
          <a:endParaRPr lang="nl-NL" sz="6200" kern="1200" dirty="0"/>
        </a:p>
      </dsp:txBody>
      <dsp:txXfrm>
        <a:off x="926616" y="52215"/>
        <a:ext cx="932203" cy="1077332"/>
      </dsp:txXfrm>
    </dsp:sp>
    <dsp:sp modelId="{302327BF-2833-4EFB-81CC-748089CA29EA}">
      <dsp:nvSpPr>
        <dsp:cNvPr id="0" name=""/>
        <dsp:cNvSpPr/>
      </dsp:nvSpPr>
      <dsp:spPr>
        <a:xfrm rot="5400000">
          <a:off x="4092470" y="-746966"/>
          <a:ext cx="942553" cy="514990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6690" tIns="93345" rIns="186690" bIns="93345" numCol="1" spcCol="1270" anchor="ctr" anchorCtr="0">
          <a:noAutofit/>
        </a:bodyPr>
        <a:lstStyle/>
        <a:p>
          <a:pPr marL="285750" lvl="1" indent="-285750" algn="l" defTabSz="2178050">
            <a:lnSpc>
              <a:spcPct val="90000"/>
            </a:lnSpc>
            <a:spcBef>
              <a:spcPct val="0"/>
            </a:spcBef>
            <a:spcAft>
              <a:spcPct val="15000"/>
            </a:spcAft>
            <a:buNone/>
          </a:pPr>
          <a:r>
            <a:rPr lang="en-US" sz="4900" kern="1200" dirty="0" err="1"/>
            <a:t>Lerarenopleider</a:t>
          </a:r>
          <a:r>
            <a:rPr lang="en-US" sz="4900" kern="1200" dirty="0"/>
            <a:t> </a:t>
          </a:r>
          <a:endParaRPr lang="nl-NL" sz="4900" kern="1200" dirty="0"/>
        </a:p>
      </dsp:txBody>
      <dsp:txXfrm rot="-5400000">
        <a:off x="1988797" y="1402719"/>
        <a:ext cx="5103888" cy="850529"/>
      </dsp:txXfrm>
    </dsp:sp>
    <dsp:sp modelId="{D395FC38-7D0D-408F-A5AD-B89413FD0C5F}">
      <dsp:nvSpPr>
        <dsp:cNvPr id="0" name=""/>
        <dsp:cNvSpPr/>
      </dsp:nvSpPr>
      <dsp:spPr>
        <a:xfrm>
          <a:off x="876186" y="1238887"/>
          <a:ext cx="1112610" cy="1178192"/>
        </a:xfrm>
        <a:prstGeom prst="roundRect">
          <a:avLst/>
        </a:prstGeom>
        <a:solidFill>
          <a:srgbClr val="92D05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116205" rIns="232410" bIns="116205" numCol="1" spcCol="1270" anchor="ctr" anchorCtr="0">
          <a:noAutofit/>
        </a:bodyPr>
        <a:lstStyle/>
        <a:p>
          <a:pPr marL="0" lvl="0" indent="0" algn="ctr" defTabSz="2711450">
            <a:lnSpc>
              <a:spcPct val="90000"/>
            </a:lnSpc>
            <a:spcBef>
              <a:spcPct val="0"/>
            </a:spcBef>
            <a:spcAft>
              <a:spcPct val="35000"/>
            </a:spcAft>
            <a:buNone/>
          </a:pPr>
          <a:endParaRPr lang="nl-NL" sz="6100" kern="1200" dirty="0"/>
        </a:p>
      </dsp:txBody>
      <dsp:txXfrm>
        <a:off x="930499" y="1293200"/>
        <a:ext cx="1003984" cy="1069566"/>
      </dsp:txXfrm>
    </dsp:sp>
    <dsp:sp modelId="{8BCF5884-7FCA-40FE-A8C3-0891BC602FA8}">
      <dsp:nvSpPr>
        <dsp:cNvPr id="0" name=""/>
        <dsp:cNvSpPr/>
      </dsp:nvSpPr>
      <dsp:spPr>
        <a:xfrm rot="5400000">
          <a:off x="4124306" y="490135"/>
          <a:ext cx="942553" cy="514990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6690" tIns="93345" rIns="186690" bIns="93345" numCol="1" spcCol="1270" anchor="ctr" anchorCtr="0">
          <a:noAutofit/>
        </a:bodyPr>
        <a:lstStyle/>
        <a:p>
          <a:pPr marL="285750" lvl="1" indent="-285750" algn="l" defTabSz="2178050">
            <a:lnSpc>
              <a:spcPct val="90000"/>
            </a:lnSpc>
            <a:spcBef>
              <a:spcPct val="0"/>
            </a:spcBef>
            <a:spcAft>
              <a:spcPct val="15000"/>
            </a:spcAft>
            <a:buNone/>
          </a:pPr>
          <a:r>
            <a:rPr lang="en-US" sz="4900" kern="1200" dirty="0"/>
            <a:t>Anders		</a:t>
          </a:r>
          <a:endParaRPr lang="nl-NL" sz="4900" kern="1200" dirty="0"/>
        </a:p>
      </dsp:txBody>
      <dsp:txXfrm rot="-5400000">
        <a:off x="2020633" y="2639820"/>
        <a:ext cx="5103888" cy="850529"/>
      </dsp:txXfrm>
    </dsp:sp>
    <dsp:sp modelId="{DBFB699B-5834-4DA1-85C4-41BD799338AA}">
      <dsp:nvSpPr>
        <dsp:cNvPr id="0" name=""/>
        <dsp:cNvSpPr/>
      </dsp:nvSpPr>
      <dsp:spPr>
        <a:xfrm>
          <a:off x="876186" y="2475989"/>
          <a:ext cx="1144446" cy="1178192"/>
        </a:xfrm>
        <a:prstGeom prst="roundRect">
          <a:avLst/>
        </a:prstGeom>
        <a:solidFill>
          <a:srgbClr val="FFFF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116205" rIns="232410" bIns="116205" numCol="1" spcCol="1270" anchor="ctr" anchorCtr="0">
          <a:noAutofit/>
        </a:bodyPr>
        <a:lstStyle/>
        <a:p>
          <a:pPr marL="0" lvl="0" indent="0" algn="ctr" defTabSz="2711450">
            <a:lnSpc>
              <a:spcPct val="90000"/>
            </a:lnSpc>
            <a:spcBef>
              <a:spcPct val="0"/>
            </a:spcBef>
            <a:spcAft>
              <a:spcPct val="35000"/>
            </a:spcAft>
            <a:buNone/>
          </a:pPr>
          <a:endParaRPr lang="nl-NL" sz="6100" kern="1200" dirty="0"/>
        </a:p>
      </dsp:txBody>
      <dsp:txXfrm>
        <a:off x="932053" y="2531856"/>
        <a:ext cx="1032712" cy="10664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4D1F30-05EA-409C-8A89-A0827B0C35F4}">
      <dsp:nvSpPr>
        <dsp:cNvPr id="0" name=""/>
        <dsp:cNvSpPr/>
      </dsp:nvSpPr>
      <dsp:spPr>
        <a:xfrm rot="5400000">
          <a:off x="4309040" y="-3057937"/>
          <a:ext cx="561962" cy="6811773"/>
        </a:xfrm>
        <a:prstGeom prst="round2SameRect">
          <a:avLst/>
        </a:prstGeom>
        <a:noFill/>
        <a:ln w="127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None/>
          </a:pPr>
          <a:r>
            <a:rPr lang="en-US" sz="1700" kern="1200" dirty="0">
              <a:latin typeface="+mj-lt"/>
            </a:rPr>
            <a:t>		</a:t>
          </a:r>
          <a:r>
            <a:rPr lang="en-US" sz="1700" kern="1200" dirty="0" err="1">
              <a:latin typeface="+mj-lt"/>
            </a:rPr>
            <a:t>Theorie</a:t>
          </a:r>
          <a:r>
            <a:rPr lang="en-US" sz="1700" kern="1200" dirty="0">
              <a:latin typeface="+mj-lt"/>
            </a:rPr>
            <a:t> over </a:t>
          </a:r>
          <a:r>
            <a:rPr lang="en-US" sz="1700" kern="1200" dirty="0" err="1">
              <a:latin typeface="+mj-lt"/>
            </a:rPr>
            <a:t>samenhang</a:t>
          </a:r>
          <a:r>
            <a:rPr lang="en-US" sz="1700" kern="1200" dirty="0">
              <a:latin typeface="+mj-lt"/>
            </a:rPr>
            <a:t> in de </a:t>
          </a:r>
          <a:r>
            <a:rPr lang="en-US" sz="1700" kern="1200" dirty="0" err="1">
              <a:latin typeface="+mj-lt"/>
            </a:rPr>
            <a:t>biologie</a:t>
          </a:r>
          <a:r>
            <a:rPr lang="en-US" sz="1700" kern="1200" dirty="0">
              <a:latin typeface="+mj-lt"/>
            </a:rPr>
            <a:t> </a:t>
          </a:r>
          <a:endParaRPr lang="nl-NL" sz="1700" kern="1200" dirty="0">
            <a:latin typeface="+mj-lt"/>
          </a:endParaRPr>
        </a:p>
      </dsp:txBody>
      <dsp:txXfrm rot="-5400000">
        <a:off x="1184135" y="94401"/>
        <a:ext cx="6784340" cy="507096"/>
      </dsp:txXfrm>
    </dsp:sp>
    <dsp:sp modelId="{6202082D-2A10-4A5D-AA3C-DD5C09F3EF6A}">
      <dsp:nvSpPr>
        <dsp:cNvPr id="0" name=""/>
        <dsp:cNvSpPr/>
      </dsp:nvSpPr>
      <dsp:spPr>
        <a:xfrm>
          <a:off x="74681" y="1606"/>
          <a:ext cx="1085582" cy="702452"/>
        </a:xfrm>
        <a:prstGeom prst="roundRect">
          <a:avLst/>
        </a:prstGeom>
        <a:solidFill>
          <a:srgbClr val="FF00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endParaRPr lang="nl-NL" sz="3600" kern="1200" dirty="0"/>
        </a:p>
      </dsp:txBody>
      <dsp:txXfrm>
        <a:off x="108972" y="35897"/>
        <a:ext cx="1017000" cy="633870"/>
      </dsp:txXfrm>
    </dsp:sp>
    <dsp:sp modelId="{302327BF-2833-4EFB-81CC-748089CA29EA}">
      <dsp:nvSpPr>
        <dsp:cNvPr id="0" name=""/>
        <dsp:cNvSpPr/>
      </dsp:nvSpPr>
      <dsp:spPr>
        <a:xfrm rot="5400000">
          <a:off x="3897167" y="-1900448"/>
          <a:ext cx="561962" cy="5981712"/>
        </a:xfrm>
        <a:prstGeom prst="round2SameRect">
          <a:avLst/>
        </a:prstGeom>
        <a:noFill/>
        <a:ln w="127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None/>
          </a:pPr>
          <a:r>
            <a:rPr lang="en-US" sz="1700" kern="1200" dirty="0">
              <a:latin typeface="+mj-lt"/>
            </a:rPr>
            <a:t>		De </a:t>
          </a:r>
          <a:r>
            <a:rPr lang="en-US" sz="1700" kern="1200" dirty="0" err="1">
              <a:latin typeface="+mj-lt"/>
            </a:rPr>
            <a:t>praktische</a:t>
          </a:r>
          <a:r>
            <a:rPr lang="en-US" sz="1700" kern="1200" dirty="0">
              <a:latin typeface="+mj-lt"/>
            </a:rPr>
            <a:t> tools: </a:t>
          </a:r>
          <a:r>
            <a:rPr lang="en-US" sz="1700" kern="1200" dirty="0" err="1">
              <a:latin typeface="+mj-lt"/>
            </a:rPr>
            <a:t>perspectievenkaartjes</a:t>
          </a:r>
          <a:r>
            <a:rPr lang="en-US" sz="1700" kern="1200" dirty="0">
              <a:latin typeface="+mj-lt"/>
            </a:rPr>
            <a:t> </a:t>
          </a:r>
          <a:r>
            <a:rPr lang="en-US" sz="1700" kern="1200" dirty="0" err="1">
              <a:latin typeface="+mj-lt"/>
            </a:rPr>
            <a:t>en</a:t>
          </a:r>
          <a:r>
            <a:rPr lang="en-US" sz="1700" kern="1200" dirty="0">
              <a:latin typeface="+mj-lt"/>
            </a:rPr>
            <a:t> 	</a:t>
          </a:r>
          <a:r>
            <a:rPr lang="en-US" sz="1700" kern="1200" dirty="0" err="1">
              <a:latin typeface="+mj-lt"/>
            </a:rPr>
            <a:t>vakinzichtkaart</a:t>
          </a:r>
          <a:endParaRPr lang="nl-NL" sz="1700" kern="1200" dirty="0">
            <a:latin typeface="+mj-lt"/>
          </a:endParaRPr>
        </a:p>
      </dsp:txBody>
      <dsp:txXfrm rot="-5400000">
        <a:off x="1187293" y="836859"/>
        <a:ext cx="5954279" cy="507096"/>
      </dsp:txXfrm>
    </dsp:sp>
    <dsp:sp modelId="{D395FC38-7D0D-408F-A5AD-B89413FD0C5F}">
      <dsp:nvSpPr>
        <dsp:cNvPr id="0" name=""/>
        <dsp:cNvSpPr/>
      </dsp:nvSpPr>
      <dsp:spPr>
        <a:xfrm>
          <a:off x="74681" y="739181"/>
          <a:ext cx="1112610" cy="702452"/>
        </a:xfrm>
        <a:prstGeom prst="roundRect">
          <a:avLst/>
        </a:prstGeom>
        <a:solidFill>
          <a:srgbClr val="92D05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endParaRPr lang="nl-NL" sz="3600" kern="1200" dirty="0"/>
        </a:p>
      </dsp:txBody>
      <dsp:txXfrm>
        <a:off x="108972" y="773472"/>
        <a:ext cx="1044028" cy="633870"/>
      </dsp:txXfrm>
    </dsp:sp>
    <dsp:sp modelId="{8BCF5884-7FCA-40FE-A8C3-0891BC602FA8}">
      <dsp:nvSpPr>
        <dsp:cNvPr id="0" name=""/>
        <dsp:cNvSpPr/>
      </dsp:nvSpPr>
      <dsp:spPr>
        <a:xfrm rot="5400000">
          <a:off x="3815035" y="-1048905"/>
          <a:ext cx="561962" cy="5753778"/>
        </a:xfrm>
        <a:prstGeom prst="round2SameRect">
          <a:avLst/>
        </a:prstGeom>
        <a:noFill/>
        <a:ln w="127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None/>
          </a:pPr>
          <a:r>
            <a:rPr lang="en-US" sz="1700" kern="1200" dirty="0">
              <a:latin typeface="+mj-lt"/>
            </a:rPr>
            <a:t>		</a:t>
          </a:r>
          <a:r>
            <a:rPr lang="en-US" sz="1700" kern="1200" dirty="0" err="1">
              <a:latin typeface="+mj-lt"/>
            </a:rPr>
            <a:t>Uitwisseling</a:t>
          </a:r>
          <a:r>
            <a:rPr lang="en-US" sz="1700" kern="1200" dirty="0">
              <a:latin typeface="+mj-lt"/>
            </a:rPr>
            <a:t> over de </a:t>
          </a:r>
          <a:r>
            <a:rPr lang="en-US" sz="1700" kern="1200" dirty="0" err="1">
              <a:latin typeface="+mj-lt"/>
            </a:rPr>
            <a:t>keuzes</a:t>
          </a:r>
          <a:r>
            <a:rPr lang="en-US" sz="1700" kern="1200" dirty="0">
              <a:latin typeface="+mj-lt"/>
            </a:rPr>
            <a:t> die </a:t>
          </a:r>
          <a:r>
            <a:rPr lang="en-US" sz="1700" kern="1200" dirty="0" err="1">
              <a:latin typeface="+mj-lt"/>
            </a:rPr>
            <a:t>ik</a:t>
          </a:r>
          <a:r>
            <a:rPr lang="en-US" sz="1700" kern="1200" dirty="0">
              <a:latin typeface="+mj-lt"/>
            </a:rPr>
            <a:t> </a:t>
          </a:r>
          <a:r>
            <a:rPr lang="en-US" sz="1700" kern="1200" dirty="0" err="1">
              <a:latin typeface="+mj-lt"/>
            </a:rPr>
            <a:t>maak</a:t>
          </a:r>
          <a:r>
            <a:rPr lang="en-US" sz="1700" kern="1200" dirty="0">
              <a:latin typeface="+mj-lt"/>
            </a:rPr>
            <a:t> </a:t>
          </a:r>
          <a:r>
            <a:rPr lang="en-US" sz="1700" kern="1200" dirty="0" err="1">
              <a:latin typeface="+mj-lt"/>
            </a:rPr>
            <a:t>en</a:t>
          </a:r>
          <a:r>
            <a:rPr lang="en-US" sz="1700" kern="1200" dirty="0">
              <a:latin typeface="+mj-lt"/>
            </a:rPr>
            <a:t> </a:t>
          </a:r>
          <a:r>
            <a:rPr lang="en-US" sz="1700" kern="1200" dirty="0" err="1">
              <a:latin typeface="+mj-lt"/>
            </a:rPr>
            <a:t>wil</a:t>
          </a:r>
          <a:r>
            <a:rPr lang="en-US" sz="1700" kern="1200" dirty="0">
              <a:latin typeface="+mj-lt"/>
            </a:rPr>
            <a:t> 	</a:t>
          </a:r>
          <a:r>
            <a:rPr lang="en-US" sz="1700" kern="1200" dirty="0" err="1">
              <a:latin typeface="+mj-lt"/>
            </a:rPr>
            <a:t>maken</a:t>
          </a:r>
          <a:r>
            <a:rPr lang="en-US" sz="1700" kern="1200" dirty="0">
              <a:latin typeface="+mj-lt"/>
            </a:rPr>
            <a:t> in </a:t>
          </a:r>
          <a:r>
            <a:rPr lang="en-US" sz="1700" kern="1200" dirty="0" err="1">
              <a:latin typeface="+mj-lt"/>
            </a:rPr>
            <a:t>mijn</a:t>
          </a:r>
          <a:r>
            <a:rPr lang="en-US" sz="1700" kern="1200" dirty="0">
              <a:latin typeface="+mj-lt"/>
            </a:rPr>
            <a:t> </a:t>
          </a:r>
          <a:r>
            <a:rPr lang="en-US" sz="1700" kern="1200" dirty="0" err="1">
              <a:latin typeface="+mj-lt"/>
            </a:rPr>
            <a:t>onderwijs</a:t>
          </a:r>
          <a:r>
            <a:rPr lang="en-US" sz="1700" kern="1200" dirty="0">
              <a:latin typeface="+mj-lt"/>
            </a:rPr>
            <a:t>		</a:t>
          </a:r>
          <a:endParaRPr lang="nl-NL" sz="1700" kern="1200" dirty="0">
            <a:latin typeface="+mj-lt"/>
          </a:endParaRPr>
        </a:p>
      </dsp:txBody>
      <dsp:txXfrm rot="-5400000">
        <a:off x="1219128" y="1574435"/>
        <a:ext cx="5726345" cy="507096"/>
      </dsp:txXfrm>
    </dsp:sp>
    <dsp:sp modelId="{DBFB699B-5834-4DA1-85C4-41BD799338AA}">
      <dsp:nvSpPr>
        <dsp:cNvPr id="0" name=""/>
        <dsp:cNvSpPr/>
      </dsp:nvSpPr>
      <dsp:spPr>
        <a:xfrm>
          <a:off x="74681" y="1476757"/>
          <a:ext cx="1144446" cy="702452"/>
        </a:xfrm>
        <a:prstGeom prst="roundRect">
          <a:avLst/>
        </a:prstGeom>
        <a:solidFill>
          <a:srgbClr val="FFFF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endParaRPr lang="nl-NL" sz="3600" kern="1200" dirty="0"/>
        </a:p>
      </dsp:txBody>
      <dsp:txXfrm>
        <a:off x="108972" y="1511048"/>
        <a:ext cx="1075864" cy="633870"/>
      </dsp:txXfrm>
    </dsp:sp>
    <dsp:sp modelId="{BFF70A16-E6EA-4129-824D-3DB1A98DF014}">
      <dsp:nvSpPr>
        <dsp:cNvPr id="0" name=""/>
        <dsp:cNvSpPr/>
      </dsp:nvSpPr>
      <dsp:spPr>
        <a:xfrm>
          <a:off x="74681" y="2214332"/>
          <a:ext cx="1165766" cy="702452"/>
        </a:xfrm>
        <a:prstGeom prst="roundRect">
          <a:avLst/>
        </a:prstGeom>
        <a:solidFill>
          <a:srgbClr val="0070C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endParaRPr lang="nl-NL" sz="3600" kern="1200"/>
        </a:p>
      </dsp:txBody>
      <dsp:txXfrm>
        <a:off x="108972" y="2248623"/>
        <a:ext cx="1097184" cy="633870"/>
      </dsp:txXfrm>
    </dsp:sp>
    <dsp:sp modelId="{DDA9E59B-2A73-4692-BB8A-A93E52849C4C}">
      <dsp:nvSpPr>
        <dsp:cNvPr id="0" name=""/>
        <dsp:cNvSpPr/>
      </dsp:nvSpPr>
      <dsp:spPr>
        <a:xfrm>
          <a:off x="1197141" y="2228543"/>
          <a:ext cx="6591538" cy="702452"/>
        </a:xfrm>
        <a:prstGeom prst="roundRect">
          <a:avLst/>
        </a:prstGeom>
        <a:no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l" defTabSz="1600200">
            <a:lnSpc>
              <a:spcPct val="90000"/>
            </a:lnSpc>
            <a:spcBef>
              <a:spcPct val="0"/>
            </a:spcBef>
            <a:spcAft>
              <a:spcPct val="35000"/>
            </a:spcAft>
            <a:buNone/>
          </a:pPr>
          <a:endParaRPr lang="nl-NL" sz="3600" kern="1200"/>
        </a:p>
      </dsp:txBody>
      <dsp:txXfrm>
        <a:off x="1231432" y="2262834"/>
        <a:ext cx="6522956" cy="63387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21582" cy="493633"/>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18971" y="0"/>
            <a:ext cx="2921582" cy="493633"/>
          </a:xfrm>
          <a:prstGeom prst="rect">
            <a:avLst/>
          </a:prstGeom>
        </p:spPr>
        <p:txBody>
          <a:bodyPr vert="horz" lIns="91440" tIns="45720" rIns="91440" bIns="45720" rtlCol="0"/>
          <a:lstStyle>
            <a:lvl1pPr algn="r">
              <a:defRPr sz="1200"/>
            </a:lvl1pPr>
          </a:lstStyle>
          <a:p>
            <a:fld id="{C2AD4721-D95C-BE4A-9573-77FB038FE391}" type="datetimeFigureOut">
              <a:rPr lang="nl-NL" smtClean="0"/>
              <a:t>21-11-2022</a:t>
            </a:fld>
            <a:endParaRPr lang="nl-NL"/>
          </a:p>
        </p:txBody>
      </p:sp>
      <p:sp>
        <p:nvSpPr>
          <p:cNvPr id="4" name="Tijdelijke aanduiding voor dia-afbeelding 3"/>
          <p:cNvSpPr>
            <a:spLocks noGrp="1" noRot="1" noChangeAspect="1"/>
          </p:cNvSpPr>
          <p:nvPr>
            <p:ph type="sldImg" idx="2"/>
          </p:nvPr>
        </p:nvSpPr>
        <p:spPr>
          <a:xfrm>
            <a:off x="79375" y="739775"/>
            <a:ext cx="6583363" cy="3703638"/>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4212" y="4689515"/>
            <a:ext cx="5393690" cy="4442698"/>
          </a:xfrm>
          <a:prstGeom prst="rect">
            <a:avLst/>
          </a:prstGeom>
        </p:spPr>
        <p:txBody>
          <a:bodyPr vert="horz" lIns="91440" tIns="45720" rIns="91440" bIns="4572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7316"/>
            <a:ext cx="2921582" cy="493633"/>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18971" y="9377316"/>
            <a:ext cx="2921582" cy="493633"/>
          </a:xfrm>
          <a:prstGeom prst="rect">
            <a:avLst/>
          </a:prstGeom>
        </p:spPr>
        <p:txBody>
          <a:bodyPr vert="horz" lIns="91440" tIns="45720" rIns="91440" bIns="45720" rtlCol="0" anchor="b"/>
          <a:lstStyle>
            <a:lvl1pPr algn="r">
              <a:defRPr sz="1200"/>
            </a:lvl1pPr>
          </a:lstStyle>
          <a:p>
            <a:fld id="{04DEAF96-2D02-0D4D-AC09-3686E7B4356D}" type="slidenum">
              <a:rPr lang="nl-NL" smtClean="0"/>
              <a:t>‹nr.›</a:t>
            </a:fld>
            <a:endParaRPr lang="nl-NL"/>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10’intro-opdracht </a:t>
            </a:r>
            <a:r>
              <a:rPr lang="en-US" dirty="0" err="1"/>
              <a:t>vakinzichtkaart</a:t>
            </a:r>
            <a:r>
              <a:rPr lang="en-US" dirty="0"/>
              <a:t>: </a:t>
            </a:r>
            <a:r>
              <a:rPr lang="en-US" dirty="0" err="1"/>
              <a:t>ligt</a:t>
            </a:r>
            <a:r>
              <a:rPr lang="en-US" dirty="0"/>
              <a:t> al </a:t>
            </a:r>
            <a:r>
              <a:rPr lang="en-US" dirty="0" err="1"/>
              <a:t>klaar</a:t>
            </a:r>
            <a:r>
              <a:rPr lang="en-US" dirty="0"/>
              <a:t> </a:t>
            </a:r>
            <a:r>
              <a:rPr lang="en-US" dirty="0" err="1"/>
              <a:t>bij</a:t>
            </a:r>
            <a:r>
              <a:rPr lang="en-US" dirty="0"/>
              <a:t> </a:t>
            </a:r>
            <a:r>
              <a:rPr lang="en-US" dirty="0" err="1"/>
              <a:t>binnenlopen</a:t>
            </a:r>
            <a:endParaRPr lang="en-US" dirty="0"/>
          </a:p>
          <a:p>
            <a:r>
              <a:rPr lang="en-US" dirty="0"/>
              <a:t>5’perspectievenkaartjes baby</a:t>
            </a:r>
          </a:p>
          <a:p>
            <a:r>
              <a:rPr lang="en-US"/>
              <a:t>5’ </a:t>
            </a:r>
            <a:r>
              <a:rPr lang="en-US" dirty="0"/>
              <a:t>intro </a:t>
            </a:r>
            <a:r>
              <a:rPr lang="en-US" dirty="0" err="1"/>
              <a:t>overzicht</a:t>
            </a:r>
            <a:r>
              <a:rPr lang="en-US" dirty="0"/>
              <a:t> workshop</a:t>
            </a:r>
          </a:p>
          <a:p>
            <a:r>
              <a:rPr lang="en-US" dirty="0"/>
              <a:t>10’intro </a:t>
            </a:r>
            <a:r>
              <a:rPr lang="en-US" dirty="0" err="1"/>
              <a:t>perspectieven</a:t>
            </a:r>
            <a:r>
              <a:rPr lang="en-US" dirty="0"/>
              <a:t> </a:t>
            </a:r>
            <a:r>
              <a:rPr lang="en-US" dirty="0" err="1"/>
              <a:t>en</a:t>
            </a:r>
            <a:r>
              <a:rPr lang="en-US" dirty="0"/>
              <a:t> </a:t>
            </a:r>
            <a:r>
              <a:rPr lang="en-US" dirty="0" err="1"/>
              <a:t>grote</a:t>
            </a:r>
            <a:r>
              <a:rPr lang="en-US" dirty="0"/>
              <a:t> </a:t>
            </a:r>
            <a:r>
              <a:rPr lang="en-US" dirty="0" err="1"/>
              <a:t>ideeen</a:t>
            </a:r>
            <a:endParaRPr lang="en-US" dirty="0"/>
          </a:p>
          <a:p>
            <a:r>
              <a:rPr lang="en-US" dirty="0"/>
              <a:t>30’werkvorm </a:t>
            </a:r>
            <a:r>
              <a:rPr lang="en-US" dirty="0" err="1"/>
              <a:t>draaischijf</a:t>
            </a:r>
            <a:r>
              <a:rPr lang="en-US" dirty="0"/>
              <a:t> </a:t>
            </a:r>
            <a:r>
              <a:rPr lang="en-US" dirty="0" err="1"/>
              <a:t>en</a:t>
            </a:r>
            <a:r>
              <a:rPr lang="en-US" dirty="0"/>
              <a:t> </a:t>
            </a:r>
            <a:r>
              <a:rPr lang="en-US" dirty="0" err="1"/>
              <a:t>werkblad</a:t>
            </a:r>
            <a:r>
              <a:rPr lang="en-US" dirty="0"/>
              <a:t> </a:t>
            </a:r>
            <a:r>
              <a:rPr lang="en-US" dirty="0" err="1"/>
              <a:t>perspectieven</a:t>
            </a:r>
            <a:endParaRPr lang="en-US" dirty="0"/>
          </a:p>
          <a:p>
            <a:r>
              <a:rPr lang="en-US" dirty="0"/>
              <a:t>+ </a:t>
            </a:r>
            <a:r>
              <a:rPr lang="en-US" dirty="0" err="1"/>
              <a:t>nabespreking</a:t>
            </a:r>
            <a:r>
              <a:rPr lang="en-US" dirty="0"/>
              <a:t>/</a:t>
            </a:r>
            <a:r>
              <a:rPr lang="en-US" dirty="0" err="1"/>
              <a:t>uitwisseling</a:t>
            </a:r>
            <a:endParaRPr lang="en-US" dirty="0"/>
          </a:p>
          <a:p>
            <a:r>
              <a:rPr lang="en-US" dirty="0"/>
              <a:t>10’verhaal </a:t>
            </a:r>
            <a:r>
              <a:rPr lang="en-US" dirty="0" err="1"/>
              <a:t>vakvernieuwing</a:t>
            </a:r>
            <a:endParaRPr lang="nl-NL" dirty="0"/>
          </a:p>
        </p:txBody>
      </p:sp>
      <p:sp>
        <p:nvSpPr>
          <p:cNvPr id="4" name="Slide Number Placeholder 3"/>
          <p:cNvSpPr>
            <a:spLocks noGrp="1"/>
          </p:cNvSpPr>
          <p:nvPr>
            <p:ph type="sldNum" sz="quarter" idx="5"/>
          </p:nvPr>
        </p:nvSpPr>
        <p:spPr/>
        <p:txBody>
          <a:bodyPr/>
          <a:lstStyle/>
          <a:p>
            <a:fld id="{04DEAF96-2D02-0D4D-AC09-3686E7B4356D}" type="slidenum">
              <a:rPr lang="nl-NL" smtClean="0"/>
              <a:t>1</a:t>
            </a:fld>
            <a:endParaRPr lang="nl-NL"/>
          </a:p>
        </p:txBody>
      </p:sp>
    </p:spTree>
    <p:extLst>
      <p:ext uri="{BB962C8B-B14F-4D97-AF65-F5344CB8AC3E}">
        <p14:creationId xmlns:p14="http://schemas.microsoft.com/office/powerpoint/2010/main" val="3156544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Segoe UI" panose="020B0502040204020203" pitchFamily="34" charset="0"/>
              </a:rPr>
              <a:t>Bij toelichting dia belangrijk te vermelden dat fase 2-4 niet zo lineair zijn als deze praatplaat indiceert + dat 4 alleen geldt voor vakken met </a:t>
            </a:r>
            <a:r>
              <a:rPr lang="nl-NL" sz="1200" dirty="0" err="1">
                <a:effectLst/>
                <a:latin typeface="Segoe UI" panose="020B0502040204020203" pitchFamily="34" charset="0"/>
              </a:rPr>
              <a:t>ce</a:t>
            </a:r>
            <a:r>
              <a:rPr lang="nl-NL" sz="1200" dirty="0">
                <a:effectLst/>
                <a:latin typeface="Segoe UI" panose="020B0502040204020203" pitchFamily="34" charset="0"/>
              </a:rPr>
              <a:t>-se</a:t>
            </a:r>
            <a:endParaRPr lang="nl-NL" dirty="0"/>
          </a:p>
          <a:p>
            <a:endParaRPr lang="nl-NL" dirty="0"/>
          </a:p>
        </p:txBody>
      </p:sp>
      <p:sp>
        <p:nvSpPr>
          <p:cNvPr id="4" name="Tijdelijke aanduiding voor dianummer 3"/>
          <p:cNvSpPr>
            <a:spLocks noGrp="1"/>
          </p:cNvSpPr>
          <p:nvPr>
            <p:ph type="sldNum" sz="quarter" idx="5"/>
          </p:nvPr>
        </p:nvSpPr>
        <p:spPr/>
        <p:txBody>
          <a:bodyPr/>
          <a:lstStyle/>
          <a:p>
            <a:fld id="{1FBD1ED9-8C74-498E-8889-D5723CD42686}" type="slidenum">
              <a:rPr lang="nl-NL" smtClean="0"/>
              <a:t>26</a:t>
            </a:fld>
            <a:endParaRPr lang="nl-NL"/>
          </a:p>
        </p:txBody>
      </p:sp>
    </p:spTree>
    <p:extLst>
      <p:ext uri="{BB962C8B-B14F-4D97-AF65-F5344CB8AC3E}">
        <p14:creationId xmlns:p14="http://schemas.microsoft.com/office/powerpoint/2010/main" val="336472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FBD1ED9-8C74-498E-8889-D5723CD42686}" type="slidenum">
              <a:rPr lang="nl-NL" smtClean="0"/>
              <a:t>30</a:t>
            </a:fld>
            <a:endParaRPr lang="nl-NL"/>
          </a:p>
        </p:txBody>
      </p:sp>
    </p:spTree>
    <p:extLst>
      <p:ext uri="{BB962C8B-B14F-4D97-AF65-F5344CB8AC3E}">
        <p14:creationId xmlns:p14="http://schemas.microsoft.com/office/powerpoint/2010/main" val="642613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normAutofit/>
          </a:bodyPr>
          <a:lstStyle/>
          <a:p>
            <a:r>
              <a:rPr lang="nl-NL" dirty="0"/>
              <a:t>Werken met de kaartjes eerst voordoen met een ander thema, </a:t>
            </a:r>
            <a:r>
              <a:rPr lang="nl-NL" dirty="0" err="1"/>
              <a:t>bijv</a:t>
            </a:r>
            <a:r>
              <a:rPr lang="nl-NL" dirty="0"/>
              <a:t> kleding</a:t>
            </a:r>
          </a:p>
        </p:txBody>
      </p:sp>
      <p:sp>
        <p:nvSpPr>
          <p:cNvPr id="4" name="Tijdelijke aanduiding voor dianummer 3"/>
          <p:cNvSpPr>
            <a:spLocks noGrp="1"/>
          </p:cNvSpPr>
          <p:nvPr>
            <p:ph type="sldNum" sz="quarter" idx="10"/>
          </p:nvPr>
        </p:nvSpPr>
        <p:spPr/>
        <p:txBody>
          <a:bodyPr/>
          <a:lstStyle/>
          <a:p>
            <a:fld id="{04DEAF96-2D02-0D4D-AC09-3686E7B4356D}" type="slidenum">
              <a:rPr lang="nl-NL" smtClean="0"/>
              <a:t>3</a:t>
            </a:fld>
            <a:endParaRPr lang="nl-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79375" y="739775"/>
            <a:ext cx="6583363" cy="3703638"/>
          </a:xfrm>
        </p:spPr>
      </p:sp>
      <p:sp>
        <p:nvSpPr>
          <p:cNvPr id="3" name="Tijdelijke aanduiding voor notities 2"/>
          <p:cNvSpPr>
            <a:spLocks noGrp="1"/>
          </p:cNvSpPr>
          <p:nvPr>
            <p:ph type="body" idx="1"/>
          </p:nvPr>
        </p:nvSpPr>
        <p:spPr/>
        <p:txBody>
          <a:bodyPr/>
          <a:lstStyle/>
          <a:p>
            <a:pPr marL="171450" indent="-171450">
              <a:buFontTx/>
              <a:buChar char="•"/>
            </a:pPr>
            <a:r>
              <a:rPr lang="nl-NL" dirty="0"/>
              <a:t>Iedereen weet dat</a:t>
            </a:r>
            <a:r>
              <a:rPr lang="nl-NL" baseline="0" dirty="0"/>
              <a:t> in alle vakken, maar vooral in het vak biologie, het programma als overladen wordt ervaren. Veel feitjes, leerlingen zien de verbanden ertussen niet. </a:t>
            </a:r>
            <a:endParaRPr lang="nl-NL" dirty="0"/>
          </a:p>
          <a:p>
            <a:pPr marL="171450" indent="-171450">
              <a:buFontTx/>
              <a:buChar char="•"/>
            </a:pPr>
            <a:r>
              <a:rPr lang="nl-NL" dirty="0"/>
              <a:t>Veel tijd besteden aan grote lijnen is effectief. Beter minder inzichten diepgaander</a:t>
            </a:r>
            <a:r>
              <a:rPr lang="nl-NL" baseline="0" dirty="0"/>
              <a:t> begrijpen dan heel veel feitjes oppervlakkig kennen. </a:t>
            </a:r>
          </a:p>
          <a:p>
            <a:pPr marL="171450" indent="-171450">
              <a:buFontTx/>
              <a:buChar char="•"/>
            </a:pPr>
            <a:r>
              <a:rPr lang="nl-NL" baseline="0" dirty="0"/>
              <a:t>Grote </a:t>
            </a:r>
            <a:r>
              <a:rPr lang="nl-NL" baseline="0" dirty="0" err="1"/>
              <a:t>ideeen</a:t>
            </a:r>
            <a:r>
              <a:rPr lang="nl-NL" baseline="0" dirty="0"/>
              <a:t> zorgen voor samenhang tussen verschillende hoofdstukken; helpen opbouw samenhangende kennis.</a:t>
            </a:r>
          </a:p>
          <a:p>
            <a:pPr marL="171450" indent="-171450">
              <a:buFontTx/>
              <a:buChar char="•"/>
            </a:pPr>
            <a:r>
              <a:rPr lang="nl-NL" baseline="0" dirty="0"/>
              <a:t>Bij grote </a:t>
            </a:r>
            <a:r>
              <a:rPr lang="nl-NL" baseline="0" dirty="0" err="1"/>
              <a:t>ideeen</a:t>
            </a:r>
            <a:r>
              <a:rPr lang="nl-NL" baseline="0" dirty="0"/>
              <a:t> horen sleutelvragen, waarmee situaties vanuit biologisch perspectief kunnen worden bevraagd. </a:t>
            </a:r>
            <a:endParaRPr lang="nl-NL" dirty="0"/>
          </a:p>
          <a:p>
            <a:pPr marL="171450" indent="-171450">
              <a:buFontTx/>
              <a:buChar char="•"/>
            </a:pPr>
            <a:r>
              <a:rPr lang="nl-NL" dirty="0"/>
              <a:t>Ook wijzen op het essay</a:t>
            </a:r>
            <a:r>
              <a:rPr lang="nl-NL" baseline="0" dirty="0"/>
              <a:t> van Fred Janssen dat iedereen mee kan nemen. </a:t>
            </a:r>
          </a:p>
          <a:p>
            <a:pPr marL="171450" indent="-171450">
              <a:buFontTx/>
              <a:buChar char="•"/>
            </a:pPr>
            <a:endParaRPr lang="nl-NL"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pPr/>
              <a:t>9</a:t>
            </a:fld>
            <a:endParaRPr lang="nl-NL"/>
          </a:p>
        </p:txBody>
      </p:sp>
    </p:spTree>
    <p:extLst>
      <p:ext uri="{BB962C8B-B14F-4D97-AF65-F5344CB8AC3E}">
        <p14:creationId xmlns:p14="http://schemas.microsoft.com/office/powerpoint/2010/main" val="2567081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79375" y="739775"/>
            <a:ext cx="6583363" cy="3703638"/>
          </a:xfrm>
        </p:spPr>
      </p:sp>
      <p:sp>
        <p:nvSpPr>
          <p:cNvPr id="3" name="Tijdelijke aanduiding voor notities 2"/>
          <p:cNvSpPr>
            <a:spLocks noGrp="1"/>
          </p:cNvSpPr>
          <p:nvPr>
            <p:ph type="body" idx="1"/>
          </p:nvPr>
        </p:nvSpPr>
        <p:spPr/>
        <p:txBody>
          <a:bodyPr>
            <a:normAutofit/>
          </a:bodyPr>
          <a:lstStyle/>
          <a:p>
            <a:r>
              <a:rPr lang="nl-NL" dirty="0"/>
              <a:t>Laten we met dat eerste idee beginnen: wat we eigenlijk willen is dat de biologische manier van denken leerlingen</a:t>
            </a:r>
            <a:r>
              <a:rPr lang="nl-NL" baseline="0" dirty="0"/>
              <a:t> helpt om situaties in de echte wereld te begrijpen en problemen op te lossen. Maar wat is dan die biologische manier van denken? Wij geloven dat het helpt om eerst eens wat breder te kijken naar welke perspectieven je eigenlijk allemaal naar situaties in de wereld kunt kijken. En het leuke is dat als je dat doet, je jezelf en elkaar ook meteen beter leert kennen. </a:t>
            </a:r>
            <a:endParaRPr lang="nl-NL" dirty="0"/>
          </a:p>
        </p:txBody>
      </p:sp>
      <p:sp>
        <p:nvSpPr>
          <p:cNvPr id="4" name="Tijdelijke aanduiding voor dianummer 3"/>
          <p:cNvSpPr>
            <a:spLocks noGrp="1"/>
          </p:cNvSpPr>
          <p:nvPr>
            <p:ph type="sldNum" sz="quarter" idx="10"/>
          </p:nvPr>
        </p:nvSpPr>
        <p:spPr/>
        <p:txBody>
          <a:bodyPr/>
          <a:lstStyle/>
          <a:p>
            <a:fld id="{04DEAF96-2D02-0D4D-AC09-3686E7B4356D}" type="slidenum">
              <a:rPr lang="nl-NL" smtClean="0"/>
              <a:t>10</a:t>
            </a:fld>
            <a:endParaRPr lang="nl-N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79375" y="739775"/>
            <a:ext cx="6583363" cy="3703638"/>
          </a:xfrm>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04DEAF96-2D02-0D4D-AC09-3686E7B4356D}" type="slidenum">
              <a:rPr lang="nl-NL" smtClean="0"/>
              <a:t>12</a:t>
            </a:fld>
            <a:endParaRPr lang="nl-N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Let op: onderscheid</a:t>
            </a:r>
            <a:r>
              <a:rPr lang="nl-NL" baseline="0" dirty="0"/>
              <a:t> met “big </a:t>
            </a:r>
            <a:r>
              <a:rPr lang="nl-NL" baseline="0" dirty="0" err="1"/>
              <a:t>idea</a:t>
            </a:r>
            <a:r>
              <a:rPr lang="nl-NL" baseline="0" dirty="0"/>
              <a:t>” duidelijk maken: deze drempelconcepten zijn gedefinieerd naar hun functie, en niet naar de grootte van het idee. </a:t>
            </a:r>
            <a:endParaRPr lang="nl-NL"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pPr/>
              <a:t>16</a:t>
            </a:fld>
            <a:endParaRPr lang="nl-NL"/>
          </a:p>
        </p:txBody>
      </p:sp>
    </p:spTree>
    <p:extLst>
      <p:ext uri="{BB962C8B-B14F-4D97-AF65-F5344CB8AC3E}">
        <p14:creationId xmlns:p14="http://schemas.microsoft.com/office/powerpoint/2010/main" val="2725808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Nieuwe syllabus havo 2024 (start nu), vwo 2025  </a:t>
            </a:r>
          </a:p>
        </p:txBody>
      </p:sp>
      <p:sp>
        <p:nvSpPr>
          <p:cNvPr id="4" name="Tijdelijke aanduiding voor dianummer 3"/>
          <p:cNvSpPr>
            <a:spLocks noGrp="1"/>
          </p:cNvSpPr>
          <p:nvPr>
            <p:ph type="sldNum" sz="quarter" idx="5"/>
          </p:nvPr>
        </p:nvSpPr>
        <p:spPr/>
        <p:txBody>
          <a:bodyPr/>
          <a:lstStyle/>
          <a:p>
            <a:fld id="{1FBD1ED9-8C74-498E-8889-D5723CD42686}" type="slidenum">
              <a:rPr lang="nl-NL" smtClean="0"/>
              <a:t>22</a:t>
            </a:fld>
            <a:endParaRPr lang="nl-NL"/>
          </a:p>
        </p:txBody>
      </p:sp>
    </p:spTree>
    <p:extLst>
      <p:ext uri="{BB962C8B-B14F-4D97-AF65-F5344CB8AC3E}">
        <p14:creationId xmlns:p14="http://schemas.microsoft.com/office/powerpoint/2010/main" val="2608824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FBD1ED9-8C74-498E-8889-D5723CD42686}" type="slidenum">
              <a:rPr lang="nl-NL" smtClean="0"/>
              <a:t>23</a:t>
            </a:fld>
            <a:endParaRPr lang="nl-NL"/>
          </a:p>
        </p:txBody>
      </p:sp>
    </p:spTree>
    <p:extLst>
      <p:ext uri="{BB962C8B-B14F-4D97-AF65-F5344CB8AC3E}">
        <p14:creationId xmlns:p14="http://schemas.microsoft.com/office/powerpoint/2010/main" val="3748637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endParaRPr lang="nl-NL"/>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BD1ED9-8C74-498E-8889-D5723CD4268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470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3">
        <a:schemeClr val="bg1"/>
      </p:bgRef>
    </p:bg>
    <p:spTree>
      <p:nvGrpSpPr>
        <p:cNvPr id="1" name=""/>
        <p:cNvGrpSpPr/>
        <p:nvPr/>
      </p:nvGrpSpPr>
      <p:grpSpPr>
        <a:xfrm>
          <a:off x="0" y="0"/>
          <a:ext cx="0" cy="0"/>
          <a:chOff x="0" y="0"/>
          <a:chExt cx="0" cy="0"/>
        </a:xfrm>
      </p:grpSpPr>
      <p:sp>
        <p:nvSpPr>
          <p:cNvPr id="12" name="Rechthoek 11"/>
          <p:cNvSpPr/>
          <p:nvPr/>
        </p:nvSpPr>
        <p:spPr>
          <a:xfrm>
            <a:off x="0" y="0"/>
            <a:ext cx="9144000" cy="51435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Afgeronde rechthoek 12"/>
          <p:cNvSpPr/>
          <p:nvPr/>
        </p:nvSpPr>
        <p:spPr>
          <a:xfrm>
            <a:off x="65313" y="52317"/>
            <a:ext cx="9013372" cy="501915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el 8"/>
          <p:cNvSpPr>
            <a:spLocks noGrp="1"/>
          </p:cNvSpPr>
          <p:nvPr>
            <p:ph type="subTitle" idx="1"/>
          </p:nvPr>
        </p:nvSpPr>
        <p:spPr>
          <a:xfrm>
            <a:off x="1295400" y="2400300"/>
            <a:ext cx="6400800" cy="120015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nl-NL"/>
              <a:t>Klik om de titelstijl van het model te bewerken</a:t>
            </a:r>
            <a:endParaRPr kumimoji="0" lang="en-US"/>
          </a:p>
        </p:txBody>
      </p:sp>
      <p:sp>
        <p:nvSpPr>
          <p:cNvPr id="28" name="Tijdelijke aanduiding voor datum 27"/>
          <p:cNvSpPr>
            <a:spLocks noGrp="1"/>
          </p:cNvSpPr>
          <p:nvPr>
            <p:ph type="dt" sz="half" idx="10"/>
          </p:nvPr>
        </p:nvSpPr>
        <p:spPr/>
        <p:txBody>
          <a:bodyPr/>
          <a:lstStyle/>
          <a:p>
            <a:fld id="{B943167F-8979-8440-BC7A-C7B9EFD88E5F}" type="datetimeFigureOut">
              <a:rPr lang="nl-NL" smtClean="0"/>
              <a:t>21-11-2022</a:t>
            </a:fld>
            <a:endParaRPr lang="nl-NL"/>
          </a:p>
        </p:txBody>
      </p:sp>
      <p:sp>
        <p:nvSpPr>
          <p:cNvPr id="17" name="Tijdelijke aanduiding voor voettekst 16"/>
          <p:cNvSpPr>
            <a:spLocks noGrp="1"/>
          </p:cNvSpPr>
          <p:nvPr>
            <p:ph type="ftr" sz="quarter" idx="11"/>
          </p:nvPr>
        </p:nvSpPr>
        <p:spPr/>
        <p:txBody>
          <a:bodyPr/>
          <a:lstStyle/>
          <a:p>
            <a:endParaRPr lang="nl-NL"/>
          </a:p>
        </p:txBody>
      </p:sp>
      <p:sp>
        <p:nvSpPr>
          <p:cNvPr id="29" name="Tijdelijke aanduiding voor dianummer 28"/>
          <p:cNvSpPr>
            <a:spLocks noGrp="1"/>
          </p:cNvSpPr>
          <p:nvPr>
            <p:ph type="sldNum" sz="quarter" idx="12"/>
          </p:nvPr>
        </p:nvSpPr>
        <p:spPr/>
        <p:txBody>
          <a:bodyPr lIns="0" tIns="0" rIns="0" bIns="0">
            <a:noAutofit/>
          </a:bodyPr>
          <a:lstStyle>
            <a:lvl1pPr>
              <a:defRPr sz="1400">
                <a:solidFill>
                  <a:srgbClr val="FFFFFF"/>
                </a:solidFill>
              </a:defRPr>
            </a:lvl1pPr>
          </a:lstStyle>
          <a:p>
            <a:fld id="{CA15C064-DD44-4CAC-873E-2D1F54821676}" type="slidenum">
              <a:rPr kumimoji="0" lang="en-US" smtClean="0"/>
              <a:pPr/>
              <a:t>‹nr.›</a:t>
            </a:fld>
            <a:endParaRPr kumimoji="0" lang="en-US" dirty="0"/>
          </a:p>
        </p:txBody>
      </p:sp>
      <p:sp>
        <p:nvSpPr>
          <p:cNvPr id="7" name="Rechthoek 6"/>
          <p:cNvSpPr/>
          <p:nvPr/>
        </p:nvSpPr>
        <p:spPr>
          <a:xfrm>
            <a:off x="62932" y="1086978"/>
            <a:ext cx="9021537" cy="1145512"/>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hthoek 9"/>
          <p:cNvSpPr/>
          <p:nvPr/>
        </p:nvSpPr>
        <p:spPr>
          <a:xfrm>
            <a:off x="62932" y="1047540"/>
            <a:ext cx="9021537" cy="90435"/>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hthoek 10"/>
          <p:cNvSpPr/>
          <p:nvPr/>
        </p:nvSpPr>
        <p:spPr>
          <a:xfrm>
            <a:off x="62932" y="2232487"/>
            <a:ext cx="9021537" cy="82899"/>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el 7"/>
          <p:cNvSpPr>
            <a:spLocks noGrp="1"/>
          </p:cNvSpPr>
          <p:nvPr>
            <p:ph type="ctrTitle"/>
          </p:nvPr>
        </p:nvSpPr>
        <p:spPr>
          <a:xfrm>
            <a:off x="457200" y="1129448"/>
            <a:ext cx="8229600" cy="1102519"/>
          </a:xfrm>
        </p:spPr>
        <p:txBody>
          <a:bodyPr anchor="ctr"/>
          <a:lstStyle>
            <a:lvl1pPr algn="ctr">
              <a:defRPr lang="en-US" dirty="0">
                <a:solidFill>
                  <a:srgbClr val="FFFFFF"/>
                </a:solidFill>
              </a:defRPr>
            </a:lvl1pPr>
          </a:lstStyle>
          <a:p>
            <a:r>
              <a:rPr kumimoji="0" lang="nl-NL"/>
              <a:t>Titelstijl van model bewerken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a:t>Titelstijl van model bewerken</a:t>
            </a:r>
            <a:endParaRPr kumimoji="0" lang="en-US"/>
          </a:p>
        </p:txBody>
      </p:sp>
      <p:sp>
        <p:nvSpPr>
          <p:cNvPr id="3" name="Tijdelijke aanduiding voor verticale tekst 2"/>
          <p:cNvSpPr>
            <a:spLocks noGrp="1"/>
          </p:cNvSpPr>
          <p:nvPr>
            <p:ph type="body" orient="vert" idx="1"/>
          </p:nvPr>
        </p:nvSpPr>
        <p:spPr/>
        <p:txBody>
          <a:bodyPr vert="eaVert"/>
          <a:lstStyle/>
          <a:p>
            <a:pPr lvl="0" eaLnBrk="1" latinLnBrk="0" hangingPunct="1"/>
            <a:r>
              <a:rPr lang="nl-NL"/>
              <a:t>Klik om de tekststijl van het model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datum 3"/>
          <p:cNvSpPr>
            <a:spLocks noGrp="1"/>
          </p:cNvSpPr>
          <p:nvPr>
            <p:ph type="dt" sz="half" idx="10"/>
          </p:nvPr>
        </p:nvSpPr>
        <p:spPr/>
        <p:txBody>
          <a:bodyPr/>
          <a:lstStyle/>
          <a:p>
            <a:fld id="{B943167F-8979-8440-BC7A-C7B9EFD88E5F}" type="datetimeFigureOut">
              <a:rPr lang="nl-NL" smtClean="0"/>
              <a:t>21-11-2022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6452165-835A-C144-9799-DFD1232F3A83}" type="slidenum">
              <a:rPr lang="nl-NL" smtClean="0"/>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05981"/>
            <a:ext cx="2011680" cy="4388644"/>
          </a:xfrm>
        </p:spPr>
        <p:txBody>
          <a:bodyPr vert="eaVert"/>
          <a:lstStyle/>
          <a:p>
            <a:r>
              <a:rPr kumimoji="0" lang="nl-NL"/>
              <a:t>Titelstijl van model bewerken</a:t>
            </a:r>
            <a:endParaRPr kumimoji="0" lang="en-US"/>
          </a:p>
        </p:txBody>
      </p:sp>
      <p:sp>
        <p:nvSpPr>
          <p:cNvPr id="3" name="Tijdelijke aanduiding voor verticale tekst 2"/>
          <p:cNvSpPr>
            <a:spLocks noGrp="1"/>
          </p:cNvSpPr>
          <p:nvPr>
            <p:ph type="body" orient="vert" idx="1"/>
          </p:nvPr>
        </p:nvSpPr>
        <p:spPr>
          <a:xfrm>
            <a:off x="914400" y="205980"/>
            <a:ext cx="5562600" cy="4388644"/>
          </a:xfrm>
        </p:spPr>
        <p:txBody>
          <a:bodyPr vert="eaVert"/>
          <a:lstStyle/>
          <a:p>
            <a:pPr lvl="0" eaLnBrk="1" latinLnBrk="0" hangingPunct="1"/>
            <a:r>
              <a:rPr lang="nl-NL"/>
              <a:t>Klik om de tekststijl van het model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datum 3"/>
          <p:cNvSpPr>
            <a:spLocks noGrp="1"/>
          </p:cNvSpPr>
          <p:nvPr>
            <p:ph type="dt" sz="half" idx="10"/>
          </p:nvPr>
        </p:nvSpPr>
        <p:spPr/>
        <p:txBody>
          <a:bodyPr/>
          <a:lstStyle/>
          <a:p>
            <a:fld id="{B943167F-8979-8440-BC7A-C7B9EFD88E5F}" type="datetimeFigureOut">
              <a:rPr lang="nl-NL" smtClean="0"/>
              <a:t>21-11-2022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6452165-835A-C144-9799-DFD1232F3A83}" type="slidenum">
              <a:rPr lang="nl-NL" smtClean="0"/>
              <a:t>‹nr.›</a:t>
            </a:fld>
            <a:endParaRPr lang="nl-N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kst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noProof="0" dirty="0"/>
              <a:t>Titel</a:t>
            </a:r>
          </a:p>
        </p:txBody>
      </p:sp>
      <p:sp>
        <p:nvSpPr>
          <p:cNvPr id="3" name="Tijdelijke aanduiding voor verticale tekst 2"/>
          <p:cNvSpPr>
            <a:spLocks noGrp="1"/>
          </p:cNvSpPr>
          <p:nvPr>
            <p:ph type="body" orient="vert" idx="1" hasCustomPrompt="1"/>
          </p:nvPr>
        </p:nvSpPr>
        <p:spPr/>
        <p:txBody>
          <a:bodyPr vert="horz"/>
          <a:lstStyle>
            <a:lvl8pPr>
              <a:defRPr sz="1600"/>
            </a:lvl8pPr>
          </a:lstStyle>
          <a:p>
            <a:pPr lvl="0"/>
            <a:r>
              <a:rPr lang="nl-NL" noProof="0" dirty="0" err="1"/>
              <a:t>Bullet</a:t>
            </a:r>
            <a:endParaRPr lang="nl-NL" noProof="0" dirty="0"/>
          </a:p>
          <a:p>
            <a:pPr lvl="1"/>
            <a:r>
              <a:rPr lang="nl-NL" noProof="0" dirty="0"/>
              <a:t>Sub-</a:t>
            </a:r>
            <a:r>
              <a:rPr lang="nl-NL" noProof="0" dirty="0" err="1"/>
              <a:t>bullet</a:t>
            </a:r>
            <a:endParaRPr lang="nl-NL" noProof="0" dirty="0"/>
          </a:p>
          <a:p>
            <a:pPr lvl="2"/>
            <a:r>
              <a:rPr lang="nl-NL" noProof="0" dirty="0"/>
              <a:t>Leestekst</a:t>
            </a:r>
          </a:p>
          <a:p>
            <a:pPr lvl="3"/>
            <a:r>
              <a:rPr lang="nl-NL" noProof="0" dirty="0"/>
              <a:t>Kopje donker blauw</a:t>
            </a:r>
          </a:p>
          <a:p>
            <a:pPr lvl="4"/>
            <a:r>
              <a:rPr lang="nl-NL" noProof="0" dirty="0"/>
              <a:t>Kopje licht blauw</a:t>
            </a:r>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sz="1349" noProof="0" dirty="0"/>
              <a:t>Leestekst</a:t>
            </a:r>
          </a:p>
          <a:p>
            <a:pPr lvl="8"/>
            <a:r>
              <a:rPr lang="nl-NL" noProof="0" dirty="0"/>
              <a:t>Kopje donker blauw</a:t>
            </a:r>
          </a:p>
        </p:txBody>
      </p:sp>
      <p:pic>
        <p:nvPicPr>
          <p:cNvPr id="5" name="Afbeelding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4" y="4907532"/>
            <a:ext cx="4657501" cy="202500"/>
          </a:xfrm>
          <a:prstGeom prst="rect">
            <a:avLst/>
          </a:prstGeom>
        </p:spPr>
      </p:pic>
    </p:spTree>
    <p:extLst>
      <p:ext uri="{BB962C8B-B14F-4D97-AF65-F5344CB8AC3E}">
        <p14:creationId xmlns:p14="http://schemas.microsoft.com/office/powerpoint/2010/main" val="3592596851"/>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el en o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9DC67-9780-6743-9E4F-F5C309E6752C}"/>
              </a:ext>
            </a:extLst>
          </p:cNvPr>
          <p:cNvSpPr>
            <a:spLocks noGrp="1"/>
          </p:cNvSpPr>
          <p:nvPr>
            <p:ph type="title"/>
          </p:nvPr>
        </p:nvSpPr>
        <p:spPr>
          <a:xfrm>
            <a:off x="628650" y="1369218"/>
            <a:ext cx="2957747" cy="1385224"/>
          </a:xfrm>
        </p:spPr>
        <p:txBody>
          <a:bodyPr anchor="t" anchorCtr="0"/>
          <a:lstStyle/>
          <a:p>
            <a:r>
              <a:rPr lang="nl-NL"/>
              <a:t>Klik om stijl te bewerken</a:t>
            </a:r>
            <a:endParaRPr lang="en-US"/>
          </a:p>
        </p:txBody>
      </p:sp>
      <p:sp>
        <p:nvSpPr>
          <p:cNvPr id="3" name="Content Placeholder 2">
            <a:extLst>
              <a:ext uri="{FF2B5EF4-FFF2-40B4-BE49-F238E27FC236}">
                <a16:creationId xmlns:a16="http://schemas.microsoft.com/office/drawing/2014/main" id="{41334B7C-FA3E-3A4F-AA98-CCCD803A6AD4}"/>
              </a:ext>
            </a:extLst>
          </p:cNvPr>
          <p:cNvSpPr>
            <a:spLocks noGrp="1"/>
          </p:cNvSpPr>
          <p:nvPr>
            <p:ph idx="1"/>
          </p:nvPr>
        </p:nvSpPr>
        <p:spPr>
          <a:xfrm>
            <a:off x="3703320" y="1438508"/>
            <a:ext cx="4812030" cy="3023956"/>
          </a:xfrm>
        </p:spPr>
        <p:txBody>
          <a:bodyPr>
            <a:normAutofit/>
          </a:bodyPr>
          <a:lstStyle>
            <a:lvl1pPr>
              <a:defRPr sz="1350"/>
            </a:lvl1pPr>
            <a:lvl2pPr>
              <a:defRPr sz="1200"/>
            </a:lvl2pPr>
            <a:lvl3pPr>
              <a:defRPr sz="1050"/>
            </a:lvl3pPr>
            <a:lvl4pPr>
              <a:defRPr sz="900"/>
            </a:lvl4pPr>
            <a:lvl5pPr>
              <a:defRPr sz="9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2" name="Footer Placeholder 4">
            <a:extLst>
              <a:ext uri="{FF2B5EF4-FFF2-40B4-BE49-F238E27FC236}">
                <a16:creationId xmlns:a16="http://schemas.microsoft.com/office/drawing/2014/main" id="{FF04B925-BE1E-E24E-A9CA-3D2B4FABEEED}"/>
              </a:ext>
            </a:extLst>
          </p:cNvPr>
          <p:cNvSpPr>
            <a:spLocks noGrp="1"/>
          </p:cNvSpPr>
          <p:nvPr>
            <p:ph type="ftr" sz="quarter" idx="11"/>
          </p:nvPr>
        </p:nvSpPr>
        <p:spPr>
          <a:xfrm>
            <a:off x="628650" y="4693466"/>
            <a:ext cx="2222126" cy="273844"/>
          </a:xfrm>
        </p:spPr>
        <p:txBody>
          <a:bodyPr/>
          <a:lstStyle>
            <a:lvl1pPr algn="l">
              <a:defRPr b="0" i="0">
                <a:latin typeface="Verdana" panose="020B0604030504040204" pitchFamily="34" charset="0"/>
                <a:ea typeface="Verdana" panose="020B0604030504040204" pitchFamily="34" charset="0"/>
                <a:cs typeface="Verdana" panose="020B0604030504040204" pitchFamily="34" charset="0"/>
              </a:defRPr>
            </a:lvl1pPr>
          </a:lstStyle>
          <a:p>
            <a:endParaRPr lang="nl-NL"/>
          </a:p>
        </p:txBody>
      </p:sp>
      <p:sp>
        <p:nvSpPr>
          <p:cNvPr id="13" name="Slide Number Placeholder 5">
            <a:extLst>
              <a:ext uri="{FF2B5EF4-FFF2-40B4-BE49-F238E27FC236}">
                <a16:creationId xmlns:a16="http://schemas.microsoft.com/office/drawing/2014/main" id="{DC21FC59-0217-3345-8382-1A594D9F1948}"/>
              </a:ext>
            </a:extLst>
          </p:cNvPr>
          <p:cNvSpPr>
            <a:spLocks noGrp="1"/>
          </p:cNvSpPr>
          <p:nvPr>
            <p:ph type="sldNum" sz="quarter" idx="12"/>
          </p:nvPr>
        </p:nvSpPr>
        <p:spPr>
          <a:xfrm>
            <a:off x="7812911" y="4693466"/>
            <a:ext cx="647670" cy="273844"/>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BF2D00F1-92E7-4A68-841D-18AAEE870A4D}" type="slidenum">
              <a:rPr lang="nl-NL" smtClean="0"/>
              <a:t>‹nr.›</a:t>
            </a:fld>
            <a:endParaRPr lang="nl-NL"/>
          </a:p>
        </p:txBody>
      </p:sp>
      <p:pic>
        <p:nvPicPr>
          <p:cNvPr id="5" name="Picture 4">
            <a:extLst>
              <a:ext uri="{FF2B5EF4-FFF2-40B4-BE49-F238E27FC236}">
                <a16:creationId xmlns:a16="http://schemas.microsoft.com/office/drawing/2014/main" id="{6B5587C0-FE6F-3444-9F8E-D279D3FA5BF8}"/>
              </a:ext>
            </a:extLst>
          </p:cNvPr>
          <p:cNvPicPr>
            <a:picLocks noChangeAspect="1"/>
          </p:cNvPicPr>
          <p:nvPr/>
        </p:nvPicPr>
        <p:blipFill rotWithShape="1">
          <a:blip r:embed="rId2"/>
          <a:srcRect l="3493" t="54369" r="19211" b="29575"/>
          <a:stretch/>
        </p:blipFill>
        <p:spPr>
          <a:xfrm>
            <a:off x="-6476" y="363488"/>
            <a:ext cx="3592873" cy="414181"/>
          </a:xfrm>
          <a:prstGeom prst="rect">
            <a:avLst/>
          </a:prstGeom>
        </p:spPr>
      </p:pic>
      <p:sp>
        <p:nvSpPr>
          <p:cNvPr id="11" name="Text Placeholder 2">
            <a:extLst>
              <a:ext uri="{FF2B5EF4-FFF2-40B4-BE49-F238E27FC236}">
                <a16:creationId xmlns:a16="http://schemas.microsoft.com/office/drawing/2014/main" id="{49E95C1F-2C36-964A-AE22-1A91FD00D6B1}"/>
              </a:ext>
            </a:extLst>
          </p:cNvPr>
          <p:cNvSpPr>
            <a:spLocks noGrp="1"/>
          </p:cNvSpPr>
          <p:nvPr>
            <p:ph type="body" idx="13"/>
          </p:nvPr>
        </p:nvSpPr>
        <p:spPr>
          <a:xfrm>
            <a:off x="629841" y="2836190"/>
            <a:ext cx="2956556" cy="1626273"/>
          </a:xfrm>
        </p:spPr>
        <p:txBody>
          <a:bodyPr anchor="t">
            <a:normAutofit/>
          </a:bodyPr>
          <a:lstStyle>
            <a:lvl1pPr marL="0" indent="0">
              <a:buNone/>
              <a:defRPr sz="1500" b="0">
                <a:solidFill>
                  <a:schemeClr val="bg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pic>
        <p:nvPicPr>
          <p:cNvPr id="9" name="Picture 8">
            <a:extLst>
              <a:ext uri="{FF2B5EF4-FFF2-40B4-BE49-F238E27FC236}">
                <a16:creationId xmlns:a16="http://schemas.microsoft.com/office/drawing/2014/main" id="{09D8A3FA-6E43-164E-8D3C-BD8E9C94CBD9}"/>
              </a:ext>
            </a:extLst>
          </p:cNvPr>
          <p:cNvPicPr>
            <a:picLocks noChangeAspect="1"/>
          </p:cNvPicPr>
          <p:nvPr/>
        </p:nvPicPr>
        <p:blipFill>
          <a:blip r:embed="rId3"/>
          <a:stretch>
            <a:fillRect/>
          </a:stretch>
        </p:blipFill>
        <p:spPr>
          <a:xfrm>
            <a:off x="7899803" y="363488"/>
            <a:ext cx="562195" cy="315900"/>
          </a:xfrm>
          <a:prstGeom prst="rect">
            <a:avLst/>
          </a:prstGeom>
        </p:spPr>
      </p:pic>
    </p:spTree>
    <p:extLst>
      <p:ext uri="{BB962C8B-B14F-4D97-AF65-F5344CB8AC3E}">
        <p14:creationId xmlns:p14="http://schemas.microsoft.com/office/powerpoint/2010/main" val="1427758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Titel en o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9DC67-9780-6743-9E4F-F5C309E6752C}"/>
              </a:ext>
            </a:extLst>
          </p:cNvPr>
          <p:cNvSpPr>
            <a:spLocks noGrp="1"/>
          </p:cNvSpPr>
          <p:nvPr>
            <p:ph type="title"/>
          </p:nvPr>
        </p:nvSpPr>
        <p:spPr>
          <a:xfrm>
            <a:off x="628650" y="1369218"/>
            <a:ext cx="2957747" cy="1385224"/>
          </a:xfrm>
        </p:spPr>
        <p:txBody>
          <a:bodyPr anchor="t" anchorCtr="0"/>
          <a:lstStyle/>
          <a:p>
            <a:r>
              <a:rPr lang="nl-NL"/>
              <a:t>Klik om stijl te bewerken</a:t>
            </a:r>
            <a:endParaRPr lang="en-US"/>
          </a:p>
        </p:txBody>
      </p:sp>
      <p:sp>
        <p:nvSpPr>
          <p:cNvPr id="3" name="Content Placeholder 2">
            <a:extLst>
              <a:ext uri="{FF2B5EF4-FFF2-40B4-BE49-F238E27FC236}">
                <a16:creationId xmlns:a16="http://schemas.microsoft.com/office/drawing/2014/main" id="{41334B7C-FA3E-3A4F-AA98-CCCD803A6AD4}"/>
              </a:ext>
            </a:extLst>
          </p:cNvPr>
          <p:cNvSpPr>
            <a:spLocks noGrp="1"/>
          </p:cNvSpPr>
          <p:nvPr>
            <p:ph idx="1"/>
          </p:nvPr>
        </p:nvSpPr>
        <p:spPr>
          <a:xfrm>
            <a:off x="3703320" y="1438508"/>
            <a:ext cx="4812030" cy="3023956"/>
          </a:xfrm>
        </p:spPr>
        <p:txBody>
          <a:bodyPr>
            <a:normAutofit/>
          </a:bodyPr>
          <a:lstStyle>
            <a:lvl1pPr>
              <a:defRPr sz="1350"/>
            </a:lvl1pPr>
            <a:lvl2pPr>
              <a:defRPr sz="1200"/>
            </a:lvl2pPr>
            <a:lvl3pPr>
              <a:defRPr sz="1050"/>
            </a:lvl3pPr>
            <a:lvl4pPr>
              <a:defRPr sz="900"/>
            </a:lvl4pPr>
            <a:lvl5pPr>
              <a:defRPr sz="9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2" name="Footer Placeholder 4">
            <a:extLst>
              <a:ext uri="{FF2B5EF4-FFF2-40B4-BE49-F238E27FC236}">
                <a16:creationId xmlns:a16="http://schemas.microsoft.com/office/drawing/2014/main" id="{FF04B925-BE1E-E24E-A9CA-3D2B4FABEEED}"/>
              </a:ext>
            </a:extLst>
          </p:cNvPr>
          <p:cNvSpPr>
            <a:spLocks noGrp="1"/>
          </p:cNvSpPr>
          <p:nvPr>
            <p:ph type="ftr" sz="quarter" idx="11"/>
          </p:nvPr>
        </p:nvSpPr>
        <p:spPr>
          <a:xfrm>
            <a:off x="628650" y="4693466"/>
            <a:ext cx="2222126" cy="273844"/>
          </a:xfrm>
        </p:spPr>
        <p:txBody>
          <a:bodyPr/>
          <a:lstStyle>
            <a:lvl1pPr algn="l">
              <a:defRPr b="0" i="0">
                <a:latin typeface="Verdana" panose="020B0604030504040204" pitchFamily="34" charset="0"/>
                <a:ea typeface="Verdana" panose="020B0604030504040204" pitchFamily="34" charset="0"/>
                <a:cs typeface="Verdana" panose="020B0604030504040204" pitchFamily="34" charset="0"/>
              </a:defRPr>
            </a:lvl1pPr>
          </a:lstStyle>
          <a:p>
            <a:endParaRPr lang="nl-NL"/>
          </a:p>
        </p:txBody>
      </p:sp>
      <p:sp>
        <p:nvSpPr>
          <p:cNvPr id="13" name="Slide Number Placeholder 5">
            <a:extLst>
              <a:ext uri="{FF2B5EF4-FFF2-40B4-BE49-F238E27FC236}">
                <a16:creationId xmlns:a16="http://schemas.microsoft.com/office/drawing/2014/main" id="{DC21FC59-0217-3345-8382-1A594D9F1948}"/>
              </a:ext>
            </a:extLst>
          </p:cNvPr>
          <p:cNvSpPr>
            <a:spLocks noGrp="1"/>
          </p:cNvSpPr>
          <p:nvPr>
            <p:ph type="sldNum" sz="quarter" idx="12"/>
          </p:nvPr>
        </p:nvSpPr>
        <p:spPr>
          <a:xfrm>
            <a:off x="7812911" y="4693466"/>
            <a:ext cx="647670" cy="273844"/>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BF2D00F1-92E7-4A68-841D-18AAEE870A4D}" type="slidenum">
              <a:rPr lang="nl-NL" smtClean="0"/>
              <a:t>‹nr.›</a:t>
            </a:fld>
            <a:endParaRPr lang="nl-NL"/>
          </a:p>
        </p:txBody>
      </p:sp>
      <p:pic>
        <p:nvPicPr>
          <p:cNvPr id="5" name="Picture 4">
            <a:extLst>
              <a:ext uri="{FF2B5EF4-FFF2-40B4-BE49-F238E27FC236}">
                <a16:creationId xmlns:a16="http://schemas.microsoft.com/office/drawing/2014/main" id="{6B5587C0-FE6F-3444-9F8E-D279D3FA5BF8}"/>
              </a:ext>
            </a:extLst>
          </p:cNvPr>
          <p:cNvPicPr>
            <a:picLocks noChangeAspect="1"/>
          </p:cNvPicPr>
          <p:nvPr/>
        </p:nvPicPr>
        <p:blipFill rotWithShape="1">
          <a:blip r:embed="rId2"/>
          <a:srcRect l="3493" t="54369" r="19211" b="29575"/>
          <a:stretch/>
        </p:blipFill>
        <p:spPr>
          <a:xfrm>
            <a:off x="-6476" y="363488"/>
            <a:ext cx="3592873" cy="414181"/>
          </a:xfrm>
          <a:prstGeom prst="rect">
            <a:avLst/>
          </a:prstGeom>
        </p:spPr>
      </p:pic>
      <p:sp>
        <p:nvSpPr>
          <p:cNvPr id="11" name="Text Placeholder 2">
            <a:extLst>
              <a:ext uri="{FF2B5EF4-FFF2-40B4-BE49-F238E27FC236}">
                <a16:creationId xmlns:a16="http://schemas.microsoft.com/office/drawing/2014/main" id="{49E95C1F-2C36-964A-AE22-1A91FD00D6B1}"/>
              </a:ext>
            </a:extLst>
          </p:cNvPr>
          <p:cNvSpPr>
            <a:spLocks noGrp="1"/>
          </p:cNvSpPr>
          <p:nvPr>
            <p:ph type="body" idx="13"/>
          </p:nvPr>
        </p:nvSpPr>
        <p:spPr>
          <a:xfrm>
            <a:off x="629841" y="2836190"/>
            <a:ext cx="2956556" cy="1626273"/>
          </a:xfrm>
        </p:spPr>
        <p:txBody>
          <a:bodyPr anchor="t">
            <a:normAutofit/>
          </a:bodyPr>
          <a:lstStyle>
            <a:lvl1pPr marL="0" indent="0">
              <a:buNone/>
              <a:defRPr sz="1500" b="0">
                <a:solidFill>
                  <a:schemeClr val="bg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pic>
        <p:nvPicPr>
          <p:cNvPr id="9" name="Picture 8">
            <a:extLst>
              <a:ext uri="{FF2B5EF4-FFF2-40B4-BE49-F238E27FC236}">
                <a16:creationId xmlns:a16="http://schemas.microsoft.com/office/drawing/2014/main" id="{09D8A3FA-6E43-164E-8D3C-BD8E9C94CBD9}"/>
              </a:ext>
            </a:extLst>
          </p:cNvPr>
          <p:cNvPicPr>
            <a:picLocks noChangeAspect="1"/>
          </p:cNvPicPr>
          <p:nvPr/>
        </p:nvPicPr>
        <p:blipFill>
          <a:blip r:embed="rId3"/>
          <a:stretch>
            <a:fillRect/>
          </a:stretch>
        </p:blipFill>
        <p:spPr>
          <a:xfrm>
            <a:off x="7899803" y="363488"/>
            <a:ext cx="562195" cy="315900"/>
          </a:xfrm>
          <a:prstGeom prst="rect">
            <a:avLst/>
          </a:prstGeom>
        </p:spPr>
      </p:pic>
    </p:spTree>
    <p:extLst>
      <p:ext uri="{BB962C8B-B14F-4D97-AF65-F5344CB8AC3E}">
        <p14:creationId xmlns:p14="http://schemas.microsoft.com/office/powerpoint/2010/main" val="3896283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3_Titel en o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9DC67-9780-6743-9E4F-F5C309E6752C}"/>
              </a:ext>
            </a:extLst>
          </p:cNvPr>
          <p:cNvSpPr>
            <a:spLocks noGrp="1"/>
          </p:cNvSpPr>
          <p:nvPr>
            <p:ph type="title"/>
          </p:nvPr>
        </p:nvSpPr>
        <p:spPr>
          <a:xfrm>
            <a:off x="628650" y="1369218"/>
            <a:ext cx="2957747" cy="1385224"/>
          </a:xfrm>
        </p:spPr>
        <p:txBody>
          <a:bodyPr anchor="t" anchorCtr="0"/>
          <a:lstStyle/>
          <a:p>
            <a:r>
              <a:rPr lang="nl-NL"/>
              <a:t>Klik om stijl te bewerken</a:t>
            </a:r>
            <a:endParaRPr lang="en-US"/>
          </a:p>
        </p:txBody>
      </p:sp>
      <p:sp>
        <p:nvSpPr>
          <p:cNvPr id="3" name="Content Placeholder 2">
            <a:extLst>
              <a:ext uri="{FF2B5EF4-FFF2-40B4-BE49-F238E27FC236}">
                <a16:creationId xmlns:a16="http://schemas.microsoft.com/office/drawing/2014/main" id="{41334B7C-FA3E-3A4F-AA98-CCCD803A6AD4}"/>
              </a:ext>
            </a:extLst>
          </p:cNvPr>
          <p:cNvSpPr>
            <a:spLocks noGrp="1"/>
          </p:cNvSpPr>
          <p:nvPr>
            <p:ph idx="1"/>
          </p:nvPr>
        </p:nvSpPr>
        <p:spPr>
          <a:xfrm>
            <a:off x="3703320" y="1438508"/>
            <a:ext cx="4812030" cy="3023956"/>
          </a:xfrm>
        </p:spPr>
        <p:txBody>
          <a:bodyPr>
            <a:normAutofit/>
          </a:bodyPr>
          <a:lstStyle>
            <a:lvl1pPr>
              <a:defRPr sz="1350"/>
            </a:lvl1pPr>
            <a:lvl2pPr>
              <a:defRPr sz="1200"/>
            </a:lvl2pPr>
            <a:lvl3pPr>
              <a:defRPr sz="1050"/>
            </a:lvl3pPr>
            <a:lvl4pPr>
              <a:defRPr sz="900"/>
            </a:lvl4pPr>
            <a:lvl5pPr>
              <a:defRPr sz="9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2" name="Footer Placeholder 4">
            <a:extLst>
              <a:ext uri="{FF2B5EF4-FFF2-40B4-BE49-F238E27FC236}">
                <a16:creationId xmlns:a16="http://schemas.microsoft.com/office/drawing/2014/main" id="{FF04B925-BE1E-E24E-A9CA-3D2B4FABEEED}"/>
              </a:ext>
            </a:extLst>
          </p:cNvPr>
          <p:cNvSpPr>
            <a:spLocks noGrp="1"/>
          </p:cNvSpPr>
          <p:nvPr>
            <p:ph type="ftr" sz="quarter" idx="11"/>
          </p:nvPr>
        </p:nvSpPr>
        <p:spPr>
          <a:xfrm>
            <a:off x="628650" y="4693466"/>
            <a:ext cx="2222126" cy="273844"/>
          </a:xfrm>
        </p:spPr>
        <p:txBody>
          <a:bodyPr/>
          <a:lstStyle>
            <a:lvl1pPr algn="l">
              <a:defRPr b="0" i="0">
                <a:latin typeface="Verdana" panose="020B0604030504040204" pitchFamily="34" charset="0"/>
                <a:ea typeface="Verdana" panose="020B0604030504040204" pitchFamily="34" charset="0"/>
                <a:cs typeface="Verdana" panose="020B0604030504040204" pitchFamily="34" charset="0"/>
              </a:defRPr>
            </a:lvl1pPr>
          </a:lstStyle>
          <a:p>
            <a:endParaRPr lang="nl-NL"/>
          </a:p>
        </p:txBody>
      </p:sp>
      <p:sp>
        <p:nvSpPr>
          <p:cNvPr id="13" name="Slide Number Placeholder 5">
            <a:extLst>
              <a:ext uri="{FF2B5EF4-FFF2-40B4-BE49-F238E27FC236}">
                <a16:creationId xmlns:a16="http://schemas.microsoft.com/office/drawing/2014/main" id="{DC21FC59-0217-3345-8382-1A594D9F1948}"/>
              </a:ext>
            </a:extLst>
          </p:cNvPr>
          <p:cNvSpPr>
            <a:spLocks noGrp="1"/>
          </p:cNvSpPr>
          <p:nvPr>
            <p:ph type="sldNum" sz="quarter" idx="12"/>
          </p:nvPr>
        </p:nvSpPr>
        <p:spPr>
          <a:xfrm>
            <a:off x="7812911" y="4693466"/>
            <a:ext cx="647670" cy="273844"/>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BF2D00F1-92E7-4A68-841D-18AAEE870A4D}" type="slidenum">
              <a:rPr lang="nl-NL" smtClean="0"/>
              <a:t>‹nr.›</a:t>
            </a:fld>
            <a:endParaRPr lang="nl-NL"/>
          </a:p>
        </p:txBody>
      </p:sp>
      <p:pic>
        <p:nvPicPr>
          <p:cNvPr id="5" name="Picture 4">
            <a:extLst>
              <a:ext uri="{FF2B5EF4-FFF2-40B4-BE49-F238E27FC236}">
                <a16:creationId xmlns:a16="http://schemas.microsoft.com/office/drawing/2014/main" id="{6B5587C0-FE6F-3444-9F8E-D279D3FA5BF8}"/>
              </a:ext>
            </a:extLst>
          </p:cNvPr>
          <p:cNvPicPr>
            <a:picLocks noChangeAspect="1"/>
          </p:cNvPicPr>
          <p:nvPr/>
        </p:nvPicPr>
        <p:blipFill rotWithShape="1">
          <a:blip r:embed="rId2"/>
          <a:srcRect l="3493" t="54369" r="19211" b="29575"/>
          <a:stretch/>
        </p:blipFill>
        <p:spPr>
          <a:xfrm>
            <a:off x="-6476" y="363488"/>
            <a:ext cx="3592873" cy="414181"/>
          </a:xfrm>
          <a:prstGeom prst="rect">
            <a:avLst/>
          </a:prstGeom>
        </p:spPr>
      </p:pic>
      <p:sp>
        <p:nvSpPr>
          <p:cNvPr id="11" name="Text Placeholder 2">
            <a:extLst>
              <a:ext uri="{FF2B5EF4-FFF2-40B4-BE49-F238E27FC236}">
                <a16:creationId xmlns:a16="http://schemas.microsoft.com/office/drawing/2014/main" id="{49E95C1F-2C36-964A-AE22-1A91FD00D6B1}"/>
              </a:ext>
            </a:extLst>
          </p:cNvPr>
          <p:cNvSpPr>
            <a:spLocks noGrp="1"/>
          </p:cNvSpPr>
          <p:nvPr>
            <p:ph type="body" idx="13"/>
          </p:nvPr>
        </p:nvSpPr>
        <p:spPr>
          <a:xfrm>
            <a:off x="629841" y="2836190"/>
            <a:ext cx="2956556" cy="1626273"/>
          </a:xfrm>
        </p:spPr>
        <p:txBody>
          <a:bodyPr anchor="t">
            <a:normAutofit/>
          </a:bodyPr>
          <a:lstStyle>
            <a:lvl1pPr marL="0" indent="0">
              <a:buNone/>
              <a:defRPr sz="1500" b="0">
                <a:solidFill>
                  <a:schemeClr val="bg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pic>
        <p:nvPicPr>
          <p:cNvPr id="9" name="Picture 8">
            <a:extLst>
              <a:ext uri="{FF2B5EF4-FFF2-40B4-BE49-F238E27FC236}">
                <a16:creationId xmlns:a16="http://schemas.microsoft.com/office/drawing/2014/main" id="{09D8A3FA-6E43-164E-8D3C-BD8E9C94CBD9}"/>
              </a:ext>
            </a:extLst>
          </p:cNvPr>
          <p:cNvPicPr>
            <a:picLocks noChangeAspect="1"/>
          </p:cNvPicPr>
          <p:nvPr/>
        </p:nvPicPr>
        <p:blipFill>
          <a:blip r:embed="rId3"/>
          <a:stretch>
            <a:fillRect/>
          </a:stretch>
        </p:blipFill>
        <p:spPr>
          <a:xfrm>
            <a:off x="7899803" y="363488"/>
            <a:ext cx="562195" cy="315900"/>
          </a:xfrm>
          <a:prstGeom prst="rect">
            <a:avLst/>
          </a:prstGeom>
        </p:spPr>
      </p:pic>
    </p:spTree>
    <p:extLst>
      <p:ext uri="{BB962C8B-B14F-4D97-AF65-F5344CB8AC3E}">
        <p14:creationId xmlns:p14="http://schemas.microsoft.com/office/powerpoint/2010/main" val="946944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9"/>
        <p:cNvGrpSpPr/>
        <p:nvPr/>
      </p:nvGrpSpPr>
      <p:grpSpPr>
        <a:xfrm>
          <a:off x="0" y="0"/>
          <a:ext cx="0" cy="0"/>
          <a:chOff x="0" y="0"/>
          <a:chExt cx="0" cy="0"/>
        </a:xfrm>
      </p:grpSpPr>
    </p:spTree>
    <p:extLst>
      <p:ext uri="{BB962C8B-B14F-4D97-AF65-F5344CB8AC3E}">
        <p14:creationId xmlns:p14="http://schemas.microsoft.com/office/powerpoint/2010/main" val="165881567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Picture with Logo">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5143500"/>
          </a:xfrm>
          <a:solidFill>
            <a:schemeClr val="bg2"/>
          </a:solidFill>
        </p:spPr>
        <p:txBody>
          <a:bodyPr>
            <a:normAutofit/>
          </a:bodyPr>
          <a:lstStyle>
            <a:lvl1pPr marL="0" indent="0" algn="ctr">
              <a:buNone/>
              <a:defRPr sz="1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endParaRPr lang="nl-NL"/>
          </a:p>
        </p:txBody>
      </p:sp>
      <p:sp>
        <p:nvSpPr>
          <p:cNvPr id="5" name="Date Placeholder 4"/>
          <p:cNvSpPr>
            <a:spLocks noGrp="1"/>
          </p:cNvSpPr>
          <p:nvPr>
            <p:ph type="dt" sz="half" idx="10"/>
          </p:nvPr>
        </p:nvSpPr>
        <p:spPr/>
        <p:txBody>
          <a:bodyPr/>
          <a:lstStyle/>
          <a:p>
            <a:fld id="{B47933A5-46FD-4A29-A201-34BBA184FC99}" type="datetime1">
              <a:rPr lang="nl-NL" smtClean="0"/>
              <a:t>21-11-2022</a:t>
            </a:fld>
            <a:endParaRPr lang="nl-NL"/>
          </a:p>
        </p:txBody>
      </p:sp>
      <p:sp>
        <p:nvSpPr>
          <p:cNvPr id="6" name="Footer Placeholder 5"/>
          <p:cNvSpPr>
            <a:spLocks noGrp="1"/>
          </p:cNvSpPr>
          <p:nvPr>
            <p:ph type="ftr" sz="quarter" idx="11"/>
          </p:nvPr>
        </p:nvSpPr>
        <p:spPr/>
        <p:txBody>
          <a:bodyPr/>
          <a:lstStyle/>
          <a:p>
            <a:r>
              <a:rPr lang="nl-NL"/>
              <a:t>Titel van de presentatie  |</a:t>
            </a:r>
          </a:p>
        </p:txBody>
      </p:sp>
      <p:sp>
        <p:nvSpPr>
          <p:cNvPr id="7" name="Slide Number Placeholder 6"/>
          <p:cNvSpPr>
            <a:spLocks noGrp="1"/>
          </p:cNvSpPr>
          <p:nvPr>
            <p:ph type="sldNum" sz="quarter" idx="12"/>
          </p:nvPr>
        </p:nvSpPr>
        <p:spPr/>
        <p:txBody>
          <a:bodyPr/>
          <a:lstStyle/>
          <a:p>
            <a:fld id="{BF188564-9337-4667-B9B2-31A565ABE09D}" type="slidenum">
              <a:rPr lang="nl-NL" smtClean="0"/>
              <a:t>‹nr.›</a:t>
            </a:fld>
            <a:endParaRPr lang="nl-NL"/>
          </a:p>
        </p:txBody>
      </p:sp>
      <p:sp>
        <p:nvSpPr>
          <p:cNvPr id="4" name="Text Placeholder 3"/>
          <p:cNvSpPr>
            <a:spLocks noGrp="1" noChangeAspect="1"/>
          </p:cNvSpPr>
          <p:nvPr>
            <p:ph type="body" sz="quarter" idx="13" hasCustomPrompt="1"/>
          </p:nvPr>
        </p:nvSpPr>
        <p:spPr>
          <a:xfrm>
            <a:off x="7548645" y="172641"/>
            <a:ext cx="1422000" cy="208800"/>
          </a:xfrm>
          <a:blipFill>
            <a:blip r:embed="rId2"/>
            <a:stretch>
              <a:fillRect/>
            </a:stretch>
          </a:blipFill>
        </p:spPr>
        <p:txBody>
          <a:bodyPr>
            <a:normAutofit/>
          </a:bodyPr>
          <a:lstStyle>
            <a:lvl1pPr marL="0" indent="0">
              <a:buNone/>
              <a:defRPr sz="100">
                <a:solidFill>
                  <a:schemeClr val="bg2"/>
                </a:solidFill>
              </a:defRPr>
            </a:lvl1pPr>
          </a:lstStyle>
          <a:p>
            <a:pPr lvl="0"/>
            <a:r>
              <a:rPr lang="en-US"/>
              <a:t>Logo</a:t>
            </a:r>
            <a:endParaRPr lang="nl-NL"/>
          </a:p>
        </p:txBody>
      </p:sp>
    </p:spTree>
    <p:extLst>
      <p:ext uri="{BB962C8B-B14F-4D97-AF65-F5344CB8AC3E}">
        <p14:creationId xmlns:p14="http://schemas.microsoft.com/office/powerpoint/2010/main" val="154745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Titel en verticale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C22DF-32BD-944B-8151-928AA27E2891}"/>
              </a:ext>
            </a:extLst>
          </p:cNvPr>
          <p:cNvSpPr>
            <a:spLocks noGrp="1"/>
          </p:cNvSpPr>
          <p:nvPr>
            <p:ph type="title"/>
          </p:nvPr>
        </p:nvSpPr>
        <p:spPr>
          <a:xfrm>
            <a:off x="628650" y="476574"/>
            <a:ext cx="7125182" cy="791443"/>
          </a:xfrm>
        </p:spPr>
        <p:txBody>
          <a:bodyPr/>
          <a:lstStyle/>
          <a:p>
            <a:r>
              <a:rPr lang="nl-NL"/>
              <a:t>Klik om stijl te bewerken</a:t>
            </a:r>
            <a:endParaRPr lang="en-US" dirty="0"/>
          </a:p>
        </p:txBody>
      </p:sp>
      <p:sp>
        <p:nvSpPr>
          <p:cNvPr id="3" name="Vertical Text Placeholder 2">
            <a:extLst>
              <a:ext uri="{FF2B5EF4-FFF2-40B4-BE49-F238E27FC236}">
                <a16:creationId xmlns:a16="http://schemas.microsoft.com/office/drawing/2014/main" id="{EA073E1C-1D67-3A4D-8D84-A9953EDEC52D}"/>
              </a:ext>
            </a:extLst>
          </p:cNvPr>
          <p:cNvSpPr>
            <a:spLocks noGrp="1"/>
          </p:cNvSpPr>
          <p:nvPr>
            <p:ph type="body" orient="vert" idx="1"/>
          </p:nvPr>
        </p:nvSpPr>
        <p:spPr>
          <a:xfrm>
            <a:off x="7166919" y="1369219"/>
            <a:ext cx="1348431" cy="3093244"/>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Footer Placeholder 4">
            <a:extLst>
              <a:ext uri="{FF2B5EF4-FFF2-40B4-BE49-F238E27FC236}">
                <a16:creationId xmlns:a16="http://schemas.microsoft.com/office/drawing/2014/main" id="{8896895F-8491-1740-AAD7-B7E12DF5FC0B}"/>
              </a:ext>
            </a:extLst>
          </p:cNvPr>
          <p:cNvSpPr>
            <a:spLocks noGrp="1"/>
          </p:cNvSpPr>
          <p:nvPr>
            <p:ph type="ftr" sz="quarter" idx="11"/>
          </p:nvPr>
        </p:nvSpPr>
        <p:spPr>
          <a:xfrm>
            <a:off x="5815853" y="4693466"/>
            <a:ext cx="2040464" cy="273844"/>
          </a:xfrm>
        </p:spPr>
        <p:txBody>
          <a:bodyPr/>
          <a:lstStyle>
            <a:lvl1pPr algn="r">
              <a:defRPr b="0" i="0">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8" name="Slide Number Placeholder 5">
            <a:extLst>
              <a:ext uri="{FF2B5EF4-FFF2-40B4-BE49-F238E27FC236}">
                <a16:creationId xmlns:a16="http://schemas.microsoft.com/office/drawing/2014/main" id="{9C5F36BC-35B4-294D-9A02-70EB3FDCE877}"/>
              </a:ext>
            </a:extLst>
          </p:cNvPr>
          <p:cNvSpPr>
            <a:spLocks noGrp="1"/>
          </p:cNvSpPr>
          <p:nvPr>
            <p:ph type="sldNum" sz="quarter" idx="12"/>
          </p:nvPr>
        </p:nvSpPr>
        <p:spPr>
          <a:xfrm>
            <a:off x="7925765" y="4693466"/>
            <a:ext cx="534817" cy="273844"/>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5C6BFB0B-7421-804D-9617-8460DF464CA0}" type="slidenum">
              <a:rPr lang="en-US" smtClean="0"/>
              <a:pPr/>
              <a:t>‹nr.›</a:t>
            </a:fld>
            <a:endParaRPr lang="en-US"/>
          </a:p>
        </p:txBody>
      </p:sp>
      <p:sp>
        <p:nvSpPr>
          <p:cNvPr id="13" name="Picture Placeholder 12">
            <a:extLst>
              <a:ext uri="{FF2B5EF4-FFF2-40B4-BE49-F238E27FC236}">
                <a16:creationId xmlns:a16="http://schemas.microsoft.com/office/drawing/2014/main" id="{BC80589C-68E1-2445-85AF-0839A7310837}"/>
              </a:ext>
            </a:extLst>
          </p:cNvPr>
          <p:cNvSpPr>
            <a:spLocks noGrp="1"/>
          </p:cNvSpPr>
          <p:nvPr>
            <p:ph type="pic" sz="quarter" idx="13"/>
          </p:nvPr>
        </p:nvSpPr>
        <p:spPr>
          <a:xfrm>
            <a:off x="683419" y="1369219"/>
            <a:ext cx="6415088" cy="3093244"/>
          </a:xfrm>
        </p:spPr>
        <p:txBody>
          <a:bodyPr anchor="ctr" anchorCtr="1"/>
          <a:lstStyle/>
          <a:p>
            <a:r>
              <a:rPr lang="nl-NL"/>
              <a:t>Klik op het pictogram als u een afbeelding wilt toevoegen</a:t>
            </a:r>
            <a:endParaRPr lang="en-US" dirty="0"/>
          </a:p>
        </p:txBody>
      </p:sp>
      <p:pic>
        <p:nvPicPr>
          <p:cNvPr id="11" name="Picture 10">
            <a:extLst>
              <a:ext uri="{FF2B5EF4-FFF2-40B4-BE49-F238E27FC236}">
                <a16:creationId xmlns:a16="http://schemas.microsoft.com/office/drawing/2014/main" id="{59937839-E6F5-0D40-8CD8-E39EFA833298}"/>
              </a:ext>
            </a:extLst>
          </p:cNvPr>
          <p:cNvPicPr>
            <a:picLocks noChangeAspect="1"/>
          </p:cNvPicPr>
          <p:nvPr/>
        </p:nvPicPr>
        <p:blipFill rotWithShape="1">
          <a:blip r:embed="rId2"/>
          <a:srcRect l="14242" t="54369" r="19211" b="29575"/>
          <a:stretch/>
        </p:blipFill>
        <p:spPr>
          <a:xfrm rot="5400000">
            <a:off x="7401910" y="2708750"/>
            <a:ext cx="3093245" cy="414181"/>
          </a:xfrm>
          <a:prstGeom prst="rect">
            <a:avLst/>
          </a:prstGeom>
        </p:spPr>
      </p:pic>
      <p:pic>
        <p:nvPicPr>
          <p:cNvPr id="9" name="Picture 8">
            <a:extLst>
              <a:ext uri="{FF2B5EF4-FFF2-40B4-BE49-F238E27FC236}">
                <a16:creationId xmlns:a16="http://schemas.microsoft.com/office/drawing/2014/main" id="{DA174694-4C4F-2844-BD08-89D1CB066BD9}"/>
              </a:ext>
            </a:extLst>
          </p:cNvPr>
          <p:cNvPicPr>
            <a:picLocks noChangeAspect="1"/>
          </p:cNvPicPr>
          <p:nvPr/>
        </p:nvPicPr>
        <p:blipFill>
          <a:blip r:embed="rId3"/>
          <a:stretch>
            <a:fillRect/>
          </a:stretch>
        </p:blipFill>
        <p:spPr>
          <a:xfrm>
            <a:off x="683419" y="4651409"/>
            <a:ext cx="562195" cy="315900"/>
          </a:xfrm>
          <a:prstGeom prst="rect">
            <a:avLst/>
          </a:prstGeom>
        </p:spPr>
      </p:pic>
    </p:spTree>
    <p:extLst>
      <p:ext uri="{BB962C8B-B14F-4D97-AF65-F5344CB8AC3E}">
        <p14:creationId xmlns:p14="http://schemas.microsoft.com/office/powerpoint/2010/main" val="3017948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a:t>Titelstijl van model bewerken</a:t>
            </a:r>
            <a:endParaRPr kumimoji="0" lang="en-US"/>
          </a:p>
        </p:txBody>
      </p:sp>
      <p:sp>
        <p:nvSpPr>
          <p:cNvPr id="4" name="Tijdelijke aanduiding voor datum 3"/>
          <p:cNvSpPr>
            <a:spLocks noGrp="1"/>
          </p:cNvSpPr>
          <p:nvPr>
            <p:ph type="dt" sz="half" idx="10"/>
          </p:nvPr>
        </p:nvSpPr>
        <p:spPr/>
        <p:txBody>
          <a:bodyPr/>
          <a:lstStyle/>
          <a:p>
            <a:fld id="{B943167F-8979-8440-BC7A-C7B9EFD88E5F}" type="datetimeFigureOut">
              <a:rPr lang="nl-NL" smtClean="0"/>
              <a:t>21-11-2022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6452165-835A-C144-9799-DFD1232F3A83}" type="slidenum">
              <a:rPr lang="nl-NL" smtClean="0"/>
              <a:t>‹nr.›</a:t>
            </a:fld>
            <a:endParaRPr lang="nl-NL"/>
          </a:p>
        </p:txBody>
      </p:sp>
      <p:sp>
        <p:nvSpPr>
          <p:cNvPr id="8" name="Tijdelijke aanduiding voor inhoud 7"/>
          <p:cNvSpPr>
            <a:spLocks noGrp="1"/>
          </p:cNvSpPr>
          <p:nvPr>
            <p:ph sz="quarter" idx="1"/>
          </p:nvPr>
        </p:nvSpPr>
        <p:spPr>
          <a:xfrm>
            <a:off x="914400" y="1085850"/>
            <a:ext cx="7772400" cy="3429000"/>
          </a:xfrm>
        </p:spPr>
        <p:txBody>
          <a:bodyPr vert="horz"/>
          <a:lstStyle/>
          <a:p>
            <a:pPr lvl="0" eaLnBrk="1" latinLnBrk="0" hangingPunct="1"/>
            <a:r>
              <a:rPr lang="nl-NL"/>
              <a:t>Klik om de tekststijl van het model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Ref idx="1003">
        <a:schemeClr val="bg1"/>
      </p:bgRef>
    </p:bg>
    <p:spTree>
      <p:nvGrpSpPr>
        <p:cNvPr id="1" name=""/>
        <p:cNvGrpSpPr/>
        <p:nvPr/>
      </p:nvGrpSpPr>
      <p:grpSpPr>
        <a:xfrm>
          <a:off x="0" y="0"/>
          <a:ext cx="0" cy="0"/>
          <a:chOff x="0" y="0"/>
          <a:chExt cx="0" cy="0"/>
        </a:xfrm>
      </p:grpSpPr>
      <p:sp>
        <p:nvSpPr>
          <p:cNvPr id="11" name="Rechthoek 10"/>
          <p:cNvSpPr/>
          <p:nvPr/>
        </p:nvSpPr>
        <p:spPr>
          <a:xfrm>
            <a:off x="0" y="0"/>
            <a:ext cx="9144000" cy="51435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Afgeronde rechthoek 9"/>
          <p:cNvSpPr/>
          <p:nvPr/>
        </p:nvSpPr>
        <p:spPr>
          <a:xfrm>
            <a:off x="65313" y="52317"/>
            <a:ext cx="9013372" cy="501915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el 1"/>
          <p:cNvSpPr>
            <a:spLocks noGrp="1"/>
          </p:cNvSpPr>
          <p:nvPr>
            <p:ph type="title"/>
          </p:nvPr>
        </p:nvSpPr>
        <p:spPr>
          <a:xfrm>
            <a:off x="722313" y="714376"/>
            <a:ext cx="7772400" cy="1021556"/>
          </a:xfrm>
        </p:spPr>
        <p:txBody>
          <a:bodyPr anchor="b" anchorCtr="0"/>
          <a:lstStyle>
            <a:lvl1pPr algn="l">
              <a:buNone/>
              <a:defRPr sz="4000" b="0" cap="none"/>
            </a:lvl1pPr>
          </a:lstStyle>
          <a:p>
            <a:r>
              <a:rPr kumimoji="0" lang="nl-NL"/>
              <a:t>Titelstijl van model bewerken</a:t>
            </a:r>
            <a:endParaRPr kumimoji="0" lang="en-US"/>
          </a:p>
        </p:txBody>
      </p:sp>
      <p:sp>
        <p:nvSpPr>
          <p:cNvPr id="3" name="Tijdelijke aanduiding voor tekst 2"/>
          <p:cNvSpPr>
            <a:spLocks noGrp="1"/>
          </p:cNvSpPr>
          <p:nvPr>
            <p:ph type="body" idx="1"/>
          </p:nvPr>
        </p:nvSpPr>
        <p:spPr>
          <a:xfrm>
            <a:off x="722313" y="1910953"/>
            <a:ext cx="7772400" cy="1003697"/>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nl-NL"/>
              <a:t>Klik om de tekststijl van het model te bewerken</a:t>
            </a:r>
          </a:p>
        </p:txBody>
      </p:sp>
      <p:sp>
        <p:nvSpPr>
          <p:cNvPr id="4" name="Tijdelijke aanduiding voor datum 3"/>
          <p:cNvSpPr>
            <a:spLocks noGrp="1"/>
          </p:cNvSpPr>
          <p:nvPr>
            <p:ph type="dt" sz="half" idx="10"/>
          </p:nvPr>
        </p:nvSpPr>
        <p:spPr/>
        <p:txBody>
          <a:bodyPr/>
          <a:lstStyle/>
          <a:p>
            <a:fld id="{B943167F-8979-8440-BC7A-C7B9EFD88E5F}" type="datetimeFigureOut">
              <a:rPr lang="nl-NL" smtClean="0"/>
              <a:t>21-11-2022</a:t>
            </a:fld>
            <a:endParaRPr lang="nl-NL"/>
          </a:p>
        </p:txBody>
      </p:sp>
      <p:sp>
        <p:nvSpPr>
          <p:cNvPr id="5" name="Tijdelijke aanduiding voor voettekst 4"/>
          <p:cNvSpPr>
            <a:spLocks noGrp="1"/>
          </p:cNvSpPr>
          <p:nvPr>
            <p:ph type="ftr" sz="quarter" idx="11"/>
          </p:nvPr>
        </p:nvSpPr>
        <p:spPr>
          <a:xfrm>
            <a:off x="800100" y="4629150"/>
            <a:ext cx="4000500" cy="342900"/>
          </a:xfrm>
        </p:spPr>
        <p:txBody>
          <a:bodyPr/>
          <a:lstStyle/>
          <a:p>
            <a:endParaRPr lang="nl-NL"/>
          </a:p>
        </p:txBody>
      </p:sp>
      <p:sp>
        <p:nvSpPr>
          <p:cNvPr id="7" name="Rechthoek 6"/>
          <p:cNvSpPr/>
          <p:nvPr/>
        </p:nvSpPr>
        <p:spPr>
          <a:xfrm flipV="1">
            <a:off x="69413" y="1782623"/>
            <a:ext cx="9013515" cy="6858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hthoek 7"/>
          <p:cNvSpPr/>
          <p:nvPr/>
        </p:nvSpPr>
        <p:spPr>
          <a:xfrm>
            <a:off x="69147" y="1756107"/>
            <a:ext cx="9013781" cy="3428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hthoek 8"/>
          <p:cNvSpPr/>
          <p:nvPr/>
        </p:nvSpPr>
        <p:spPr>
          <a:xfrm>
            <a:off x="68307" y="1851660"/>
            <a:ext cx="9014621" cy="3429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Tijdelijke aanduiding voor dianummer 5"/>
          <p:cNvSpPr>
            <a:spLocks noGrp="1"/>
          </p:cNvSpPr>
          <p:nvPr>
            <p:ph type="sldNum" sz="quarter" idx="12"/>
          </p:nvPr>
        </p:nvSpPr>
        <p:spPr>
          <a:xfrm>
            <a:off x="146304" y="4656582"/>
            <a:ext cx="457200" cy="342900"/>
          </a:xfrm>
        </p:spPr>
        <p:txBody>
          <a:bodyPr/>
          <a:lstStyle/>
          <a:p>
            <a:fld id="{B6452165-835A-C144-9799-DFD1232F3A83}" type="slidenum">
              <a:rPr lang="nl-NL" smtClean="0"/>
              <a:t>‹nr.›</a:t>
            </a:fld>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a:t>Titelstijl van model bewerken</a:t>
            </a:r>
            <a:endParaRPr kumimoji="0" lang="en-US"/>
          </a:p>
        </p:txBody>
      </p:sp>
      <p:sp>
        <p:nvSpPr>
          <p:cNvPr id="5" name="Tijdelijke aanduiding voor datum 4"/>
          <p:cNvSpPr>
            <a:spLocks noGrp="1"/>
          </p:cNvSpPr>
          <p:nvPr>
            <p:ph type="dt" sz="half" idx="10"/>
          </p:nvPr>
        </p:nvSpPr>
        <p:spPr/>
        <p:txBody>
          <a:bodyPr/>
          <a:lstStyle/>
          <a:p>
            <a:fld id="{B943167F-8979-8440-BC7A-C7B9EFD88E5F}" type="datetimeFigureOut">
              <a:rPr lang="nl-NL" smtClean="0"/>
              <a:t>21-11-2022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6452165-835A-C144-9799-DFD1232F3A83}" type="slidenum">
              <a:rPr lang="nl-NL" smtClean="0"/>
              <a:t>‹nr.›</a:t>
            </a:fld>
            <a:endParaRPr lang="nl-NL"/>
          </a:p>
        </p:txBody>
      </p:sp>
      <p:sp>
        <p:nvSpPr>
          <p:cNvPr id="9" name="Tijdelijke aanduiding voor inhoud 8"/>
          <p:cNvSpPr>
            <a:spLocks noGrp="1"/>
          </p:cNvSpPr>
          <p:nvPr>
            <p:ph sz="quarter" idx="1"/>
          </p:nvPr>
        </p:nvSpPr>
        <p:spPr>
          <a:xfrm>
            <a:off x="914400" y="1085850"/>
            <a:ext cx="3749040" cy="3429000"/>
          </a:xfrm>
        </p:spPr>
        <p:txBody>
          <a:bodyPr vert="horz"/>
          <a:lstStyle/>
          <a:p>
            <a:pPr lvl="0" eaLnBrk="1" latinLnBrk="0" hangingPunct="1"/>
            <a:r>
              <a:rPr lang="nl-NL"/>
              <a:t>Klik om de tekststijl van het model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11" name="Tijdelijke aanduiding voor inhoud 10"/>
          <p:cNvSpPr>
            <a:spLocks noGrp="1"/>
          </p:cNvSpPr>
          <p:nvPr>
            <p:ph sz="quarter" idx="2"/>
          </p:nvPr>
        </p:nvSpPr>
        <p:spPr>
          <a:xfrm>
            <a:off x="4933950" y="1085850"/>
            <a:ext cx="3749040" cy="3429000"/>
          </a:xfrm>
        </p:spPr>
        <p:txBody>
          <a:bodyPr vert="horz"/>
          <a:lstStyle/>
          <a:p>
            <a:pPr lvl="0" eaLnBrk="1" latinLnBrk="0" hangingPunct="1"/>
            <a:r>
              <a:rPr lang="nl-NL"/>
              <a:t>Klik om de tekststijl van het model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914400" y="204788"/>
            <a:ext cx="7772400" cy="857250"/>
          </a:xfrm>
        </p:spPr>
        <p:txBody>
          <a:bodyPr anchor="b" anchorCtr="0"/>
          <a:lstStyle>
            <a:lvl1pPr>
              <a:defRPr/>
            </a:lvl1pPr>
          </a:lstStyle>
          <a:p>
            <a:r>
              <a:rPr kumimoji="0" lang="nl-NL"/>
              <a:t>Titelstijl van model bewerken</a:t>
            </a:r>
            <a:endParaRPr kumimoji="0" lang="en-US"/>
          </a:p>
        </p:txBody>
      </p:sp>
      <p:sp>
        <p:nvSpPr>
          <p:cNvPr id="3" name="Tijdelijke aanduiding voor tekst 2"/>
          <p:cNvSpPr>
            <a:spLocks noGrp="1"/>
          </p:cNvSpPr>
          <p:nvPr>
            <p:ph type="body" idx="1"/>
          </p:nvPr>
        </p:nvSpPr>
        <p:spPr>
          <a:xfrm>
            <a:off x="914400" y="1085850"/>
            <a:ext cx="3733800" cy="5715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nl-NL"/>
              <a:t>Klik om de tekststijl van het model te bewerken</a:t>
            </a:r>
          </a:p>
        </p:txBody>
      </p:sp>
      <p:sp>
        <p:nvSpPr>
          <p:cNvPr id="4" name="Tijdelijke aanduiding voor tekst 3"/>
          <p:cNvSpPr>
            <a:spLocks noGrp="1"/>
          </p:cNvSpPr>
          <p:nvPr>
            <p:ph type="body" sz="half" idx="3"/>
          </p:nvPr>
        </p:nvSpPr>
        <p:spPr>
          <a:xfrm>
            <a:off x="4953000" y="1085850"/>
            <a:ext cx="3733800" cy="5715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nl-NL"/>
              <a:t>Klik om de tekststijl van het model te bewerken</a:t>
            </a:r>
          </a:p>
        </p:txBody>
      </p:sp>
      <p:sp>
        <p:nvSpPr>
          <p:cNvPr id="7" name="Tijdelijke aanduiding voor datum 6"/>
          <p:cNvSpPr>
            <a:spLocks noGrp="1"/>
          </p:cNvSpPr>
          <p:nvPr>
            <p:ph type="dt" sz="half" idx="10"/>
          </p:nvPr>
        </p:nvSpPr>
        <p:spPr/>
        <p:txBody>
          <a:bodyPr/>
          <a:lstStyle/>
          <a:p>
            <a:fld id="{B943167F-8979-8440-BC7A-C7B9EFD88E5F}" type="datetimeFigureOut">
              <a:rPr lang="nl-NL" smtClean="0"/>
              <a:t>21-11-2022</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B6452165-835A-C144-9799-DFD1232F3A83}" type="slidenum">
              <a:rPr lang="nl-NL" smtClean="0"/>
              <a:t>‹nr.›</a:t>
            </a:fld>
            <a:endParaRPr lang="nl-NL"/>
          </a:p>
        </p:txBody>
      </p:sp>
      <p:sp>
        <p:nvSpPr>
          <p:cNvPr id="11" name="Tijdelijke aanduiding voor inhoud 10"/>
          <p:cNvSpPr>
            <a:spLocks noGrp="1"/>
          </p:cNvSpPr>
          <p:nvPr>
            <p:ph sz="half" idx="2"/>
          </p:nvPr>
        </p:nvSpPr>
        <p:spPr>
          <a:xfrm>
            <a:off x="914400" y="1685925"/>
            <a:ext cx="3733800" cy="2914650"/>
          </a:xfrm>
        </p:spPr>
        <p:txBody>
          <a:bodyPr vert="horz"/>
          <a:lstStyle/>
          <a:p>
            <a:pPr lvl="0" eaLnBrk="1" latinLnBrk="0" hangingPunct="1"/>
            <a:r>
              <a:rPr lang="nl-NL"/>
              <a:t>Klik om de tekststijl van het model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13" name="Tijdelijke aanduiding voor inhoud 12"/>
          <p:cNvSpPr>
            <a:spLocks noGrp="1"/>
          </p:cNvSpPr>
          <p:nvPr>
            <p:ph sz="half" idx="4"/>
          </p:nvPr>
        </p:nvSpPr>
        <p:spPr>
          <a:xfrm>
            <a:off x="4953000" y="1685925"/>
            <a:ext cx="3733800" cy="2914650"/>
          </a:xfrm>
        </p:spPr>
        <p:txBody>
          <a:bodyPr vert="horz"/>
          <a:lstStyle/>
          <a:p>
            <a:pPr lvl="0" eaLnBrk="1" latinLnBrk="0" hangingPunct="1"/>
            <a:r>
              <a:rPr lang="nl-NL"/>
              <a:t>Klik om de tekststijl van het model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a:t>Titelstijl van model bewerken</a:t>
            </a:r>
            <a:endParaRPr kumimoji="0" lang="en-US"/>
          </a:p>
        </p:txBody>
      </p:sp>
      <p:sp>
        <p:nvSpPr>
          <p:cNvPr id="3" name="Tijdelijke aanduiding voor datum 2"/>
          <p:cNvSpPr>
            <a:spLocks noGrp="1"/>
          </p:cNvSpPr>
          <p:nvPr>
            <p:ph type="dt" sz="half" idx="10"/>
          </p:nvPr>
        </p:nvSpPr>
        <p:spPr/>
        <p:txBody>
          <a:bodyPr/>
          <a:lstStyle/>
          <a:p>
            <a:fld id="{B943167F-8979-8440-BC7A-C7B9EFD88E5F}" type="datetimeFigureOut">
              <a:rPr lang="nl-NL" smtClean="0"/>
              <a:t>21-11-2022</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B6452165-835A-C144-9799-DFD1232F3A83}" type="slidenum">
              <a:rPr lang="nl-NL" smtClean="0"/>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943167F-8979-8440-BC7A-C7B9EFD88E5F}" type="datetimeFigureOut">
              <a:rPr lang="nl-NL" smtClean="0"/>
              <a:t>21-11-2022</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B6452165-835A-C144-9799-DFD1232F3A83}" type="slidenum">
              <a:rPr lang="nl-NL" smtClean="0"/>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8" name="Rechthoek 7"/>
          <p:cNvSpPr/>
          <p:nvPr/>
        </p:nvSpPr>
        <p:spPr>
          <a:xfrm>
            <a:off x="0" y="0"/>
            <a:ext cx="9144000" cy="51435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Afgeronde rechthoek 8"/>
          <p:cNvSpPr/>
          <p:nvPr/>
        </p:nvSpPr>
        <p:spPr>
          <a:xfrm>
            <a:off x="64008" y="52316"/>
            <a:ext cx="9013372" cy="5020056"/>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el 1"/>
          <p:cNvSpPr>
            <a:spLocks noGrp="1"/>
          </p:cNvSpPr>
          <p:nvPr>
            <p:ph type="title"/>
          </p:nvPr>
        </p:nvSpPr>
        <p:spPr>
          <a:xfrm>
            <a:off x="914400" y="204788"/>
            <a:ext cx="7772400" cy="857250"/>
          </a:xfrm>
        </p:spPr>
        <p:txBody>
          <a:bodyPr anchor="b" anchorCtr="0"/>
          <a:lstStyle>
            <a:lvl1pPr algn="l">
              <a:buNone/>
              <a:defRPr sz="4000" b="0"/>
            </a:lvl1pPr>
          </a:lstStyle>
          <a:p>
            <a:r>
              <a:rPr kumimoji="0" lang="nl-NL"/>
              <a:t>Titelstijl van model bewerken</a:t>
            </a:r>
            <a:endParaRPr kumimoji="0" lang="en-US"/>
          </a:p>
        </p:txBody>
      </p:sp>
      <p:sp>
        <p:nvSpPr>
          <p:cNvPr id="3" name="Tijdelijke aanduiding voor tekst 2"/>
          <p:cNvSpPr>
            <a:spLocks noGrp="1"/>
          </p:cNvSpPr>
          <p:nvPr>
            <p:ph type="body" idx="2"/>
          </p:nvPr>
        </p:nvSpPr>
        <p:spPr>
          <a:xfrm>
            <a:off x="914400" y="1200150"/>
            <a:ext cx="1905000" cy="337185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nl-NL"/>
              <a:t>Klik om de tekststijl van het model te bewerken</a:t>
            </a:r>
          </a:p>
        </p:txBody>
      </p:sp>
      <p:sp>
        <p:nvSpPr>
          <p:cNvPr id="5" name="Tijdelijke aanduiding voor datum 4"/>
          <p:cNvSpPr>
            <a:spLocks noGrp="1"/>
          </p:cNvSpPr>
          <p:nvPr>
            <p:ph type="dt" sz="half" idx="10"/>
          </p:nvPr>
        </p:nvSpPr>
        <p:spPr/>
        <p:txBody>
          <a:bodyPr/>
          <a:lstStyle/>
          <a:p>
            <a:fld id="{B943167F-8979-8440-BC7A-C7B9EFD88E5F}" type="datetimeFigureOut">
              <a:rPr lang="nl-NL" smtClean="0"/>
              <a:t>21-11-2022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6452165-835A-C144-9799-DFD1232F3A83}" type="slidenum">
              <a:rPr lang="nl-NL" smtClean="0"/>
              <a:t>‹nr.›</a:t>
            </a:fld>
            <a:endParaRPr lang="nl-NL"/>
          </a:p>
        </p:txBody>
      </p:sp>
      <p:sp>
        <p:nvSpPr>
          <p:cNvPr id="11" name="Tijdelijke aanduiding voor inhoud 10"/>
          <p:cNvSpPr>
            <a:spLocks noGrp="1"/>
          </p:cNvSpPr>
          <p:nvPr>
            <p:ph sz="quarter" idx="1"/>
          </p:nvPr>
        </p:nvSpPr>
        <p:spPr>
          <a:xfrm>
            <a:off x="2971800" y="1200150"/>
            <a:ext cx="5715000" cy="3371850"/>
          </a:xfrm>
        </p:spPr>
        <p:txBody>
          <a:bodyPr vert="horz"/>
          <a:lstStyle/>
          <a:p>
            <a:pPr lvl="0" eaLnBrk="1" latinLnBrk="0" hangingPunct="1"/>
            <a:r>
              <a:rPr lang="nl-NL"/>
              <a:t>Klik om de tekststijl van het model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914400" y="3675413"/>
            <a:ext cx="7315200" cy="391716"/>
          </a:xfrm>
        </p:spPr>
        <p:txBody>
          <a:bodyPr anchor="ctr">
            <a:noAutofit/>
          </a:bodyPr>
          <a:lstStyle>
            <a:lvl1pPr algn="l">
              <a:buNone/>
              <a:defRPr sz="2800" b="0"/>
            </a:lvl1pPr>
          </a:lstStyle>
          <a:p>
            <a:r>
              <a:rPr kumimoji="0" lang="nl-NL"/>
              <a:t>Titelstijl van model bewerken</a:t>
            </a:r>
            <a:endParaRPr kumimoji="0" lang="en-US"/>
          </a:p>
        </p:txBody>
      </p:sp>
      <p:sp>
        <p:nvSpPr>
          <p:cNvPr id="4" name="Tijdelijke aanduiding voor tekst 3"/>
          <p:cNvSpPr>
            <a:spLocks noGrp="1"/>
          </p:cNvSpPr>
          <p:nvPr>
            <p:ph type="body" sz="half" idx="2"/>
          </p:nvPr>
        </p:nvSpPr>
        <p:spPr>
          <a:xfrm>
            <a:off x="914400" y="4084369"/>
            <a:ext cx="7315200" cy="51435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nl-NL"/>
              <a:t>Klik om de tekststijl van het model te bewerken</a:t>
            </a:r>
          </a:p>
        </p:txBody>
      </p:sp>
      <p:sp>
        <p:nvSpPr>
          <p:cNvPr id="5" name="Tijdelijke aanduiding voor datum 4"/>
          <p:cNvSpPr>
            <a:spLocks noGrp="1"/>
          </p:cNvSpPr>
          <p:nvPr>
            <p:ph type="dt" sz="half" idx="10"/>
          </p:nvPr>
        </p:nvSpPr>
        <p:spPr/>
        <p:txBody>
          <a:bodyPr/>
          <a:lstStyle/>
          <a:p>
            <a:fld id="{B943167F-8979-8440-BC7A-C7B9EFD88E5F}" type="datetimeFigureOut">
              <a:rPr lang="nl-NL" smtClean="0"/>
              <a:t>21-11-2022</a:t>
            </a:fld>
            <a:endParaRPr lang="nl-NL"/>
          </a:p>
        </p:txBody>
      </p:sp>
      <p:sp>
        <p:nvSpPr>
          <p:cNvPr id="6" name="Tijdelijke aanduiding voor voettekst 5"/>
          <p:cNvSpPr>
            <a:spLocks noGrp="1"/>
          </p:cNvSpPr>
          <p:nvPr>
            <p:ph type="ftr" sz="quarter" idx="11"/>
          </p:nvPr>
        </p:nvSpPr>
        <p:spPr>
          <a:xfrm>
            <a:off x="914400" y="4629150"/>
            <a:ext cx="3886200" cy="342900"/>
          </a:xfrm>
        </p:spPr>
        <p:txBody>
          <a:bodyPr/>
          <a:lstStyle/>
          <a:p>
            <a:endParaRPr lang="nl-NL"/>
          </a:p>
        </p:txBody>
      </p:sp>
      <p:sp>
        <p:nvSpPr>
          <p:cNvPr id="7" name="Tijdelijke aanduiding voor dianummer 6"/>
          <p:cNvSpPr>
            <a:spLocks noGrp="1"/>
          </p:cNvSpPr>
          <p:nvPr>
            <p:ph type="sldNum" sz="quarter" idx="12"/>
          </p:nvPr>
        </p:nvSpPr>
        <p:spPr>
          <a:xfrm>
            <a:off x="146304" y="4656582"/>
            <a:ext cx="457200" cy="342900"/>
          </a:xfrm>
        </p:spPr>
        <p:txBody>
          <a:bodyPr/>
          <a:lstStyle/>
          <a:p>
            <a:fld id="{B6452165-835A-C144-9799-DFD1232F3A83}" type="slidenum">
              <a:rPr lang="nl-NL" smtClean="0"/>
              <a:t>‹nr.›</a:t>
            </a:fld>
            <a:endParaRPr lang="nl-NL"/>
          </a:p>
        </p:txBody>
      </p:sp>
      <p:sp>
        <p:nvSpPr>
          <p:cNvPr id="11" name="Rechthoek 10"/>
          <p:cNvSpPr/>
          <p:nvPr/>
        </p:nvSpPr>
        <p:spPr>
          <a:xfrm flipV="1">
            <a:off x="68307" y="3512666"/>
            <a:ext cx="9006840" cy="6858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hthoek 11"/>
          <p:cNvSpPr/>
          <p:nvPr/>
        </p:nvSpPr>
        <p:spPr>
          <a:xfrm>
            <a:off x="68509" y="3487856"/>
            <a:ext cx="9006639" cy="3428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hthoek 12"/>
          <p:cNvSpPr/>
          <p:nvPr/>
        </p:nvSpPr>
        <p:spPr>
          <a:xfrm>
            <a:off x="68511" y="3579919"/>
            <a:ext cx="9006637" cy="3660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Tijdelijke aanduiding voor afbeelding 2"/>
          <p:cNvSpPr>
            <a:spLocks noGrp="1"/>
          </p:cNvSpPr>
          <p:nvPr>
            <p:ph type="pic" idx="1"/>
          </p:nvPr>
        </p:nvSpPr>
        <p:spPr>
          <a:xfrm>
            <a:off x="68309" y="50007"/>
            <a:ext cx="9001873" cy="3436144"/>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nl-NL"/>
              <a:t>Klik op het pictogram als u een afbeelding wilt toevoegen</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hthoek 8"/>
          <p:cNvSpPr/>
          <p:nvPr/>
        </p:nvSpPr>
        <p:spPr>
          <a:xfrm>
            <a:off x="0" y="0"/>
            <a:ext cx="9144000" cy="51435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Afgeronde rechthoek 7"/>
          <p:cNvSpPr/>
          <p:nvPr/>
        </p:nvSpPr>
        <p:spPr>
          <a:xfrm>
            <a:off x="64008" y="52316"/>
            <a:ext cx="9013372" cy="5020056"/>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jdelijke aanduiding voor titel 21"/>
          <p:cNvSpPr>
            <a:spLocks noGrp="1"/>
          </p:cNvSpPr>
          <p:nvPr>
            <p:ph type="title"/>
          </p:nvPr>
        </p:nvSpPr>
        <p:spPr>
          <a:xfrm>
            <a:off x="914400" y="205979"/>
            <a:ext cx="7772400" cy="857250"/>
          </a:xfrm>
          <a:prstGeom prst="rect">
            <a:avLst/>
          </a:prstGeom>
        </p:spPr>
        <p:txBody>
          <a:bodyPr bIns="91440" anchor="b" anchorCtr="0">
            <a:normAutofit/>
          </a:bodyPr>
          <a:lstStyle/>
          <a:p>
            <a:r>
              <a:rPr kumimoji="0" lang="nl-NL"/>
              <a:t>Titelstijl van model bewerken</a:t>
            </a:r>
            <a:endParaRPr kumimoji="0" lang="en-US"/>
          </a:p>
        </p:txBody>
      </p:sp>
      <p:sp>
        <p:nvSpPr>
          <p:cNvPr id="13" name="Tijdelijke aanduiding voor tekst 12"/>
          <p:cNvSpPr>
            <a:spLocks noGrp="1"/>
          </p:cNvSpPr>
          <p:nvPr>
            <p:ph type="body" idx="1"/>
          </p:nvPr>
        </p:nvSpPr>
        <p:spPr>
          <a:xfrm>
            <a:off x="914400" y="1085850"/>
            <a:ext cx="7772400" cy="3429000"/>
          </a:xfrm>
          <a:prstGeom prst="rect">
            <a:avLst/>
          </a:prstGeom>
        </p:spPr>
        <p:txBody>
          <a:bodyPr>
            <a:normAutofit/>
          </a:bodyPr>
          <a:lstStyle/>
          <a:p>
            <a:pPr lvl="0" eaLnBrk="1" latinLnBrk="0" hangingPunct="1"/>
            <a:r>
              <a:rPr kumimoji="0" lang="nl-NL"/>
              <a:t>Klik om de tekststijl van het model te bewerken</a:t>
            </a:r>
          </a:p>
          <a:p>
            <a:pPr lvl="1" eaLnBrk="1" latinLnBrk="0" hangingPunct="1"/>
            <a:r>
              <a:rPr kumimoji="0" lang="nl-NL"/>
              <a:t>Tweede niveau</a:t>
            </a:r>
          </a:p>
          <a:p>
            <a:pPr lvl="2" eaLnBrk="1" latinLnBrk="0" hangingPunct="1"/>
            <a:r>
              <a:rPr kumimoji="0" lang="nl-NL"/>
              <a:t>Derde niveau</a:t>
            </a:r>
          </a:p>
          <a:p>
            <a:pPr lvl="3" eaLnBrk="1" latinLnBrk="0" hangingPunct="1"/>
            <a:r>
              <a:rPr kumimoji="0" lang="nl-NL"/>
              <a:t>Vierde niveau</a:t>
            </a:r>
          </a:p>
          <a:p>
            <a:pPr lvl="4" eaLnBrk="1" latinLnBrk="0" hangingPunct="1"/>
            <a:r>
              <a:rPr kumimoji="0" lang="nl-NL"/>
              <a:t>Vijfde niveau</a:t>
            </a:r>
            <a:endParaRPr kumimoji="0" lang="en-US"/>
          </a:p>
        </p:txBody>
      </p:sp>
      <p:sp>
        <p:nvSpPr>
          <p:cNvPr id="14" name="Tijdelijke aanduiding voor datum 13"/>
          <p:cNvSpPr>
            <a:spLocks noGrp="1"/>
          </p:cNvSpPr>
          <p:nvPr>
            <p:ph type="dt" sz="half" idx="2"/>
          </p:nvPr>
        </p:nvSpPr>
        <p:spPr>
          <a:xfrm>
            <a:off x="6172200" y="4643437"/>
            <a:ext cx="2476500" cy="357188"/>
          </a:xfrm>
          <a:prstGeom prst="rect">
            <a:avLst/>
          </a:prstGeom>
        </p:spPr>
        <p:txBody>
          <a:bodyPr anchor="ctr" anchorCtr="0"/>
          <a:lstStyle>
            <a:lvl1pPr algn="r" eaLnBrk="1" latinLnBrk="0" hangingPunct="1">
              <a:defRPr kumimoji="0" sz="1400">
                <a:solidFill>
                  <a:schemeClr val="tx2"/>
                </a:solidFill>
              </a:defRPr>
            </a:lvl1pPr>
          </a:lstStyle>
          <a:p>
            <a:fld id="{B943167F-8979-8440-BC7A-C7B9EFD88E5F}" type="datetimeFigureOut">
              <a:rPr lang="nl-NL" smtClean="0"/>
              <a:t>21-11-2022</a:t>
            </a:fld>
            <a:endParaRPr lang="nl-NL"/>
          </a:p>
        </p:txBody>
      </p:sp>
      <p:sp>
        <p:nvSpPr>
          <p:cNvPr id="3" name="Tijdelijke aanduiding voor voettekst 2"/>
          <p:cNvSpPr>
            <a:spLocks noGrp="1"/>
          </p:cNvSpPr>
          <p:nvPr>
            <p:ph type="ftr" sz="quarter" idx="3"/>
          </p:nvPr>
        </p:nvSpPr>
        <p:spPr>
          <a:xfrm>
            <a:off x="914400" y="4629150"/>
            <a:ext cx="3962400" cy="342900"/>
          </a:xfrm>
          <a:prstGeom prst="rect">
            <a:avLst/>
          </a:prstGeom>
        </p:spPr>
        <p:txBody>
          <a:bodyPr anchor="ctr" anchorCtr="0"/>
          <a:lstStyle>
            <a:lvl1pPr eaLnBrk="1" latinLnBrk="0" hangingPunct="1">
              <a:defRPr kumimoji="0" sz="1400">
                <a:solidFill>
                  <a:schemeClr val="tx2"/>
                </a:solidFill>
              </a:defRPr>
            </a:lvl1pPr>
          </a:lstStyle>
          <a:p>
            <a:endParaRPr lang="nl-NL"/>
          </a:p>
        </p:txBody>
      </p:sp>
      <p:sp>
        <p:nvSpPr>
          <p:cNvPr id="23" name="Tijdelijke aanduiding voor dianummer 22"/>
          <p:cNvSpPr>
            <a:spLocks noGrp="1"/>
          </p:cNvSpPr>
          <p:nvPr>
            <p:ph type="sldNum" sz="quarter" idx="4"/>
          </p:nvPr>
        </p:nvSpPr>
        <p:spPr>
          <a:xfrm>
            <a:off x="146304" y="4657725"/>
            <a:ext cx="457200" cy="3429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B6452165-835A-C144-9799-DFD1232F3A83}" type="slidenum">
              <a:rPr lang="nl-NL" smtClean="0"/>
              <a:t>‹nr.›</a:t>
            </a:fld>
            <a:endParaRPr lang="nl-NL"/>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2.ti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36.e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hyperlink" Target="mailto:vandenOever@NIBI.nl" TargetMode="External"/><Relationship Id="rId2" Type="http://schemas.openxmlformats.org/officeDocument/2006/relationships/hyperlink" Target="mailto:onderwijsontwikkeling@nvon.nl" TargetMode="Externa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46.jpe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3.jpe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01A6E-9C66-E46E-8C51-B4AE66693253}"/>
              </a:ext>
            </a:extLst>
          </p:cNvPr>
          <p:cNvSpPr>
            <a:spLocks noGrp="1"/>
          </p:cNvSpPr>
          <p:nvPr>
            <p:ph type="title"/>
          </p:nvPr>
        </p:nvSpPr>
        <p:spPr/>
        <p:txBody>
          <a:bodyPr/>
          <a:lstStyle/>
          <a:p>
            <a:r>
              <a:rPr lang="en-US" dirty="0" err="1"/>
              <a:t>Deze</a:t>
            </a:r>
            <a:r>
              <a:rPr lang="en-US" dirty="0"/>
              <a:t> workshop</a:t>
            </a:r>
            <a:endParaRPr lang="nl-NL" dirty="0"/>
          </a:p>
        </p:txBody>
      </p:sp>
      <p:sp>
        <p:nvSpPr>
          <p:cNvPr id="3" name="Content Placeholder 2">
            <a:extLst>
              <a:ext uri="{FF2B5EF4-FFF2-40B4-BE49-F238E27FC236}">
                <a16:creationId xmlns:a16="http://schemas.microsoft.com/office/drawing/2014/main" id="{1636830A-BCB9-67DB-5960-97CADD639D21}"/>
              </a:ext>
            </a:extLst>
          </p:cNvPr>
          <p:cNvSpPr>
            <a:spLocks noGrp="1"/>
          </p:cNvSpPr>
          <p:nvPr>
            <p:ph sz="quarter" idx="1"/>
          </p:nvPr>
        </p:nvSpPr>
        <p:spPr>
          <a:xfrm>
            <a:off x="905934" y="1085850"/>
            <a:ext cx="7772400" cy="3429000"/>
          </a:xfrm>
        </p:spPr>
        <p:txBody>
          <a:bodyPr/>
          <a:lstStyle/>
          <a:p>
            <a:pPr marL="514350" indent="-514350">
              <a:buAutoNum type="arabicPeriod"/>
            </a:pPr>
            <a:r>
              <a:rPr lang="en-US" dirty="0"/>
              <a:t>Intro </a:t>
            </a:r>
            <a:r>
              <a:rPr lang="en-US" dirty="0" err="1"/>
              <a:t>vakinzichtkaart</a:t>
            </a:r>
            <a:endParaRPr lang="en-US" dirty="0"/>
          </a:p>
          <a:p>
            <a:pPr marL="514350" indent="-514350">
              <a:buAutoNum type="arabicPeriod"/>
            </a:pPr>
            <a:r>
              <a:rPr lang="en-US" dirty="0" err="1"/>
              <a:t>Kennismaking</a:t>
            </a:r>
            <a:r>
              <a:rPr lang="en-US" dirty="0"/>
              <a:t> met </a:t>
            </a:r>
            <a:r>
              <a:rPr lang="en-US" dirty="0" err="1"/>
              <a:t>behulp</a:t>
            </a:r>
            <a:r>
              <a:rPr lang="en-US" dirty="0"/>
              <a:t> van </a:t>
            </a:r>
            <a:r>
              <a:rPr lang="en-US" dirty="0" err="1"/>
              <a:t>perspectievenkaartjes</a:t>
            </a:r>
            <a:endParaRPr lang="en-US" dirty="0"/>
          </a:p>
          <a:p>
            <a:pPr marL="514350" indent="-514350">
              <a:buAutoNum type="arabicPeriod"/>
            </a:pPr>
            <a:r>
              <a:rPr lang="en-US" dirty="0" err="1"/>
              <a:t>Kennismaking</a:t>
            </a:r>
            <a:r>
              <a:rPr lang="en-US" dirty="0"/>
              <a:t> met </a:t>
            </a:r>
            <a:r>
              <a:rPr lang="en-US" dirty="0" err="1"/>
              <a:t>elkaar</a:t>
            </a:r>
            <a:endParaRPr lang="en-US" dirty="0"/>
          </a:p>
          <a:p>
            <a:pPr marL="514350" indent="-514350">
              <a:buAutoNum type="arabicPeriod"/>
            </a:pPr>
            <a:r>
              <a:rPr lang="en-US" dirty="0" err="1"/>
              <a:t>Waar</a:t>
            </a:r>
            <a:r>
              <a:rPr lang="en-US" dirty="0"/>
              <a:t> </a:t>
            </a:r>
            <a:r>
              <a:rPr lang="en-US" dirty="0" err="1"/>
              <a:t>gaat</a:t>
            </a:r>
            <a:r>
              <a:rPr lang="en-US" dirty="0"/>
              <a:t> </a:t>
            </a:r>
            <a:r>
              <a:rPr lang="en-US" dirty="0" err="1"/>
              <a:t>ons</a:t>
            </a:r>
            <a:r>
              <a:rPr lang="en-US" dirty="0"/>
              <a:t> </a:t>
            </a:r>
            <a:r>
              <a:rPr lang="en-US" dirty="0" err="1"/>
              <a:t>vak</a:t>
            </a:r>
            <a:r>
              <a:rPr lang="en-US" dirty="0"/>
              <a:t> over? </a:t>
            </a:r>
            <a:r>
              <a:rPr lang="en-US" dirty="0" err="1"/>
              <a:t>Een</a:t>
            </a:r>
            <a:r>
              <a:rPr lang="en-US" dirty="0"/>
              <a:t> </a:t>
            </a:r>
            <a:r>
              <a:rPr lang="en-US" dirty="0" err="1"/>
              <a:t>klein</a:t>
            </a:r>
            <a:r>
              <a:rPr lang="en-US" dirty="0"/>
              <a:t> </a:t>
            </a:r>
            <a:r>
              <a:rPr lang="en-US" dirty="0" err="1"/>
              <a:t>brokje</a:t>
            </a:r>
            <a:r>
              <a:rPr lang="en-US" dirty="0"/>
              <a:t> </a:t>
            </a:r>
            <a:r>
              <a:rPr lang="en-US" dirty="0" err="1"/>
              <a:t>theorie</a:t>
            </a:r>
            <a:r>
              <a:rPr lang="en-US" dirty="0"/>
              <a:t>.</a:t>
            </a:r>
          </a:p>
          <a:p>
            <a:pPr marL="514350" indent="-514350">
              <a:buAutoNum type="arabicPeriod"/>
            </a:pPr>
            <a:r>
              <a:rPr lang="en-US" dirty="0" err="1"/>
              <a:t>Brainstormen</a:t>
            </a:r>
            <a:r>
              <a:rPr lang="en-US" dirty="0"/>
              <a:t> </a:t>
            </a:r>
            <a:r>
              <a:rPr lang="en-US" dirty="0" err="1"/>
              <a:t>en</a:t>
            </a:r>
            <a:r>
              <a:rPr lang="en-US" dirty="0"/>
              <a:t> </a:t>
            </a:r>
            <a:r>
              <a:rPr lang="en-US" dirty="0" err="1"/>
              <a:t>ontwerpen</a:t>
            </a:r>
            <a:endParaRPr lang="en-US" dirty="0"/>
          </a:p>
          <a:p>
            <a:pPr marL="514350" indent="-514350">
              <a:buAutoNum type="arabicPeriod"/>
            </a:pPr>
            <a:r>
              <a:rPr lang="en-US" dirty="0" err="1"/>
              <a:t>Informatie</a:t>
            </a:r>
            <a:r>
              <a:rPr lang="en-US" dirty="0"/>
              <a:t> over de </a:t>
            </a:r>
            <a:r>
              <a:rPr lang="en-US" dirty="0" err="1"/>
              <a:t>vakvernieuwing</a:t>
            </a:r>
            <a:endParaRPr lang="nl-NL" dirty="0"/>
          </a:p>
        </p:txBody>
      </p:sp>
      <p:pic>
        <p:nvPicPr>
          <p:cNvPr id="4" name="Picture 3">
            <a:extLst>
              <a:ext uri="{FF2B5EF4-FFF2-40B4-BE49-F238E27FC236}">
                <a16:creationId xmlns:a16="http://schemas.microsoft.com/office/drawing/2014/main" id="{8040D5EF-3D89-A656-DDC5-F02BFA992FCB}"/>
              </a:ext>
            </a:extLst>
          </p:cNvPr>
          <p:cNvPicPr>
            <a:picLocks noChangeAspect="1"/>
          </p:cNvPicPr>
          <p:nvPr/>
        </p:nvPicPr>
        <p:blipFill>
          <a:blip r:embed="rId3"/>
          <a:stretch>
            <a:fillRect/>
          </a:stretch>
        </p:blipFill>
        <p:spPr>
          <a:xfrm>
            <a:off x="5816600" y="3271836"/>
            <a:ext cx="3327400" cy="1871663"/>
          </a:xfrm>
          <a:prstGeom prst="rect">
            <a:avLst/>
          </a:prstGeom>
        </p:spPr>
      </p:pic>
    </p:spTree>
    <p:extLst>
      <p:ext uri="{BB962C8B-B14F-4D97-AF65-F5344CB8AC3E}">
        <p14:creationId xmlns:p14="http://schemas.microsoft.com/office/powerpoint/2010/main" val="1042076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500" y="0"/>
            <a:ext cx="7772400" cy="857250"/>
          </a:xfrm>
        </p:spPr>
        <p:txBody>
          <a:bodyPr/>
          <a:lstStyle/>
          <a:p>
            <a:r>
              <a:rPr lang="en-US" dirty="0" err="1"/>
              <a:t>Waar</a:t>
            </a:r>
            <a:r>
              <a:rPr lang="en-US" dirty="0"/>
              <a:t> </a:t>
            </a:r>
            <a:r>
              <a:rPr lang="en-US" dirty="0" err="1"/>
              <a:t>doen</a:t>
            </a:r>
            <a:r>
              <a:rPr lang="en-US" dirty="0"/>
              <a:t> we het </a:t>
            </a:r>
            <a:r>
              <a:rPr lang="en-US" dirty="0" err="1"/>
              <a:t>allemaal</a:t>
            </a:r>
            <a:r>
              <a:rPr lang="en-US" dirty="0"/>
              <a:t> </a:t>
            </a:r>
            <a:r>
              <a:rPr lang="en-US" dirty="0" err="1"/>
              <a:t>voor</a:t>
            </a:r>
            <a:r>
              <a:rPr lang="en-US" dirty="0"/>
              <a:t>?</a:t>
            </a:r>
            <a:endParaRPr lang="nl-NL" dirty="0"/>
          </a:p>
        </p:txBody>
      </p:sp>
      <p:sp>
        <p:nvSpPr>
          <p:cNvPr id="3" name="Vertical Text Placeholder 2"/>
          <p:cNvSpPr>
            <a:spLocks noGrp="1"/>
          </p:cNvSpPr>
          <p:nvPr>
            <p:ph type="body" orient="vert" idx="1"/>
          </p:nvPr>
        </p:nvSpPr>
        <p:spPr/>
        <p:txBody>
          <a:bodyPr>
            <a:normAutofit fontScale="62500" lnSpcReduction="20000"/>
          </a:bodyPr>
          <a:lstStyle/>
          <a:p>
            <a:r>
              <a:rPr lang="en-US" dirty="0" err="1"/>
              <a:t>Leerlingen</a:t>
            </a:r>
            <a:r>
              <a:rPr lang="en-US" dirty="0"/>
              <a:t> </a:t>
            </a:r>
            <a:r>
              <a:rPr lang="en-US" dirty="0" err="1"/>
              <a:t>voorbereiden</a:t>
            </a:r>
            <a:r>
              <a:rPr lang="en-US" dirty="0"/>
              <a:t> op </a:t>
            </a:r>
            <a:r>
              <a:rPr lang="en-US" dirty="0" err="1"/>
              <a:t>toetsen</a:t>
            </a:r>
            <a:r>
              <a:rPr lang="en-US" dirty="0"/>
              <a:t>?</a:t>
            </a:r>
          </a:p>
          <a:p>
            <a:endParaRPr lang="en-US" dirty="0"/>
          </a:p>
          <a:p>
            <a:pPr marL="0" indent="0">
              <a:buNone/>
            </a:pPr>
            <a:r>
              <a:rPr lang="en-US" dirty="0"/>
              <a:t>Of</a:t>
            </a:r>
          </a:p>
          <a:p>
            <a:pPr marL="0" indent="0">
              <a:buNone/>
            </a:pPr>
            <a:endParaRPr lang="en-US" dirty="0"/>
          </a:p>
          <a:p>
            <a:r>
              <a:rPr lang="en-US" dirty="0" err="1"/>
              <a:t>Leerlingen</a:t>
            </a:r>
            <a:r>
              <a:rPr lang="en-US" dirty="0"/>
              <a:t> </a:t>
            </a:r>
            <a:r>
              <a:rPr lang="en-US" dirty="0" err="1"/>
              <a:t>vanuit</a:t>
            </a:r>
            <a:r>
              <a:rPr lang="en-US" dirty="0"/>
              <a:t> </a:t>
            </a:r>
            <a:r>
              <a:rPr lang="en-US" dirty="0" err="1"/>
              <a:t>biologisch</a:t>
            </a:r>
            <a:r>
              <a:rPr lang="en-US" dirty="0"/>
              <a:t> </a:t>
            </a:r>
            <a:r>
              <a:rPr lang="en-US" dirty="0" err="1"/>
              <a:t>perspectief</a:t>
            </a:r>
            <a:r>
              <a:rPr lang="en-US" dirty="0"/>
              <a:t> laten </a:t>
            </a:r>
            <a:r>
              <a:rPr lang="en-US" dirty="0" err="1"/>
              <a:t>kijken</a:t>
            </a:r>
            <a:r>
              <a:rPr lang="en-US" dirty="0"/>
              <a:t> </a:t>
            </a:r>
            <a:r>
              <a:rPr lang="en-US" dirty="0" err="1"/>
              <a:t>naar</a:t>
            </a:r>
            <a:r>
              <a:rPr lang="en-US" dirty="0"/>
              <a:t> en </a:t>
            </a:r>
            <a:r>
              <a:rPr lang="en-US" dirty="0" err="1"/>
              <a:t>vragen</a:t>
            </a:r>
            <a:r>
              <a:rPr lang="en-US" dirty="0"/>
              <a:t> </a:t>
            </a:r>
            <a:r>
              <a:rPr lang="en-US" dirty="0" err="1"/>
              <a:t>stellen</a:t>
            </a:r>
            <a:r>
              <a:rPr lang="en-US" dirty="0"/>
              <a:t> over </a:t>
            </a:r>
            <a:r>
              <a:rPr lang="en-US" dirty="0" err="1"/>
              <a:t>situaties</a:t>
            </a:r>
            <a:r>
              <a:rPr lang="en-US" dirty="0"/>
              <a:t> in de </a:t>
            </a:r>
            <a:r>
              <a:rPr lang="en-US" dirty="0" err="1"/>
              <a:t>echte</a:t>
            </a:r>
            <a:r>
              <a:rPr lang="en-US" dirty="0"/>
              <a:t> </a:t>
            </a:r>
            <a:r>
              <a:rPr lang="en-US" dirty="0" err="1"/>
              <a:t>wereld</a:t>
            </a:r>
            <a:r>
              <a:rPr lang="en-US" dirty="0"/>
              <a:t>?</a:t>
            </a:r>
          </a:p>
          <a:p>
            <a:r>
              <a:rPr lang="en-US" dirty="0" err="1"/>
              <a:t>Leerlingen</a:t>
            </a:r>
            <a:r>
              <a:rPr lang="en-US" dirty="0"/>
              <a:t> </a:t>
            </a:r>
            <a:r>
              <a:rPr lang="en-US" dirty="0" err="1"/>
              <a:t>helpen</a:t>
            </a:r>
            <a:r>
              <a:rPr lang="en-US" dirty="0"/>
              <a:t> </a:t>
            </a:r>
            <a:r>
              <a:rPr lang="en-US" dirty="0" err="1"/>
              <a:t>biologische</a:t>
            </a:r>
            <a:r>
              <a:rPr lang="en-US" dirty="0"/>
              <a:t> </a:t>
            </a:r>
            <a:r>
              <a:rPr lang="en-US" dirty="0" err="1"/>
              <a:t>kennis</a:t>
            </a:r>
            <a:r>
              <a:rPr lang="en-US" dirty="0"/>
              <a:t> </a:t>
            </a:r>
            <a:r>
              <a:rPr lang="en-US" dirty="0" err="1"/>
              <a:t>te</a:t>
            </a:r>
            <a:r>
              <a:rPr lang="en-US" dirty="0"/>
              <a:t> </a:t>
            </a:r>
            <a:r>
              <a:rPr lang="en-US" dirty="0" err="1"/>
              <a:t>gebruiken</a:t>
            </a:r>
            <a:r>
              <a:rPr lang="en-US" dirty="0"/>
              <a:t> </a:t>
            </a:r>
            <a:r>
              <a:rPr lang="en-US" dirty="0" err="1"/>
              <a:t>bij</a:t>
            </a:r>
            <a:r>
              <a:rPr lang="en-US" dirty="0"/>
              <a:t> het </a:t>
            </a:r>
            <a:r>
              <a:rPr lang="en-US" dirty="0" err="1"/>
              <a:t>beslissen</a:t>
            </a:r>
            <a:r>
              <a:rPr lang="en-US" dirty="0"/>
              <a:t>/</a:t>
            </a:r>
            <a:r>
              <a:rPr lang="en-US" dirty="0" err="1"/>
              <a:t>oordelen</a:t>
            </a:r>
            <a:r>
              <a:rPr lang="en-US" dirty="0"/>
              <a:t>/</a:t>
            </a:r>
            <a:r>
              <a:rPr lang="en-US" dirty="0" err="1"/>
              <a:t>probleemoplossen</a:t>
            </a:r>
            <a:r>
              <a:rPr lang="en-US" dirty="0"/>
              <a:t>?</a:t>
            </a:r>
          </a:p>
          <a:p>
            <a:r>
              <a:rPr lang="en-US" dirty="0" err="1"/>
              <a:t>Leerlingen</a:t>
            </a:r>
            <a:r>
              <a:rPr lang="en-US" dirty="0"/>
              <a:t> </a:t>
            </a:r>
            <a:r>
              <a:rPr lang="en-US" dirty="0" err="1"/>
              <a:t>voorbereiden</a:t>
            </a:r>
            <a:r>
              <a:rPr lang="en-US" dirty="0"/>
              <a:t> op het </a:t>
            </a:r>
            <a:r>
              <a:rPr lang="en-US" dirty="0" err="1"/>
              <a:t>vervolgonderwijs</a:t>
            </a:r>
            <a:r>
              <a:rPr lang="en-US" dirty="0"/>
              <a:t>?</a:t>
            </a:r>
          </a:p>
          <a:p>
            <a:r>
              <a:rPr lang="en-US" dirty="0" err="1"/>
              <a:t>Leerlingen</a:t>
            </a:r>
            <a:r>
              <a:rPr lang="en-US" dirty="0"/>
              <a:t> </a:t>
            </a:r>
            <a:r>
              <a:rPr lang="en-US" dirty="0" err="1"/>
              <a:t>helpen</a:t>
            </a:r>
            <a:r>
              <a:rPr lang="en-US" dirty="0"/>
              <a:t> </a:t>
            </a:r>
            <a:r>
              <a:rPr lang="en-US" dirty="0" err="1"/>
              <a:t>hun</a:t>
            </a:r>
            <a:r>
              <a:rPr lang="en-US" dirty="0"/>
              <a:t> </a:t>
            </a:r>
            <a:r>
              <a:rPr lang="en-US" dirty="0" err="1"/>
              <a:t>biologische</a:t>
            </a:r>
            <a:r>
              <a:rPr lang="en-US" dirty="0"/>
              <a:t> </a:t>
            </a:r>
            <a:r>
              <a:rPr lang="en-US" dirty="0" err="1"/>
              <a:t>kennis</a:t>
            </a:r>
            <a:r>
              <a:rPr lang="en-US" dirty="0"/>
              <a:t> </a:t>
            </a:r>
            <a:r>
              <a:rPr lang="en-US" dirty="0" err="1"/>
              <a:t>te</a:t>
            </a:r>
            <a:r>
              <a:rPr lang="en-US" dirty="0"/>
              <a:t> </a:t>
            </a:r>
            <a:r>
              <a:rPr lang="en-US" dirty="0" err="1"/>
              <a:t>ontwikkelen</a:t>
            </a:r>
            <a:r>
              <a:rPr lang="en-US" dirty="0"/>
              <a:t> </a:t>
            </a:r>
            <a:r>
              <a:rPr lang="en-US" dirty="0" err="1"/>
              <a:t>en</a:t>
            </a:r>
            <a:r>
              <a:rPr lang="en-US" dirty="0"/>
              <a:t> door </a:t>
            </a:r>
            <a:r>
              <a:rPr lang="en-US" dirty="0" err="1"/>
              <a:t>anderen</a:t>
            </a:r>
            <a:r>
              <a:rPr lang="en-US" dirty="0"/>
              <a:t> </a:t>
            </a:r>
            <a:r>
              <a:rPr lang="en-US" dirty="0" err="1"/>
              <a:t>gecreeerde</a:t>
            </a:r>
            <a:r>
              <a:rPr lang="en-US" dirty="0"/>
              <a:t> </a:t>
            </a:r>
            <a:r>
              <a:rPr lang="en-US" dirty="0" err="1"/>
              <a:t>kennis</a:t>
            </a:r>
            <a:r>
              <a:rPr lang="en-US" dirty="0"/>
              <a:t> </a:t>
            </a:r>
            <a:r>
              <a:rPr lang="en-US" dirty="0" err="1"/>
              <a:t>kritisch</a:t>
            </a:r>
            <a:r>
              <a:rPr lang="en-US" dirty="0"/>
              <a:t> </a:t>
            </a:r>
            <a:r>
              <a:rPr lang="en-US" dirty="0" err="1"/>
              <a:t>te</a:t>
            </a:r>
            <a:r>
              <a:rPr lang="en-US" dirty="0"/>
              <a:t> </a:t>
            </a:r>
            <a:r>
              <a:rPr lang="en-US" dirty="0" err="1"/>
              <a:t>beoordelen</a:t>
            </a:r>
            <a:r>
              <a:rPr lang="en-US" dirty="0"/>
              <a:t>?</a:t>
            </a:r>
          </a:p>
          <a:p>
            <a:r>
              <a:rPr lang="en-US" dirty="0" err="1"/>
              <a:t>Leerlingen</a:t>
            </a:r>
            <a:r>
              <a:rPr lang="en-US" dirty="0"/>
              <a:t> de </a:t>
            </a:r>
            <a:r>
              <a:rPr lang="en-US" dirty="0" err="1"/>
              <a:t>natuur</a:t>
            </a:r>
            <a:r>
              <a:rPr lang="en-US" dirty="0"/>
              <a:t>/</a:t>
            </a:r>
            <a:r>
              <a:rPr lang="en-US" dirty="0" err="1"/>
              <a:t>levensprocessen</a:t>
            </a:r>
            <a:r>
              <a:rPr lang="en-US" dirty="0"/>
              <a:t> laten </a:t>
            </a:r>
            <a:r>
              <a:rPr lang="en-US" dirty="0" err="1"/>
              <a:t>beleven</a:t>
            </a:r>
            <a:r>
              <a:rPr lang="en-US" dirty="0"/>
              <a:t> </a:t>
            </a:r>
            <a:r>
              <a:rPr lang="en-US" dirty="0" err="1"/>
              <a:t>en</a:t>
            </a:r>
            <a:r>
              <a:rPr lang="en-US" dirty="0"/>
              <a:t> </a:t>
            </a:r>
            <a:r>
              <a:rPr lang="en-US" dirty="0" err="1"/>
              <a:t>waarderen</a:t>
            </a:r>
            <a:r>
              <a:rPr lang="en-US" dirty="0"/>
              <a:t>?</a:t>
            </a:r>
          </a:p>
          <a:p>
            <a:r>
              <a:rPr lang="en-US" dirty="0"/>
              <a:t>…?</a:t>
            </a:r>
          </a:p>
          <a:p>
            <a:endParaRPr lang="en-US" dirty="0"/>
          </a:p>
          <a:p>
            <a:pPr marL="0" indent="0">
              <a:buNone/>
            </a:pPr>
            <a:endParaRPr lang="en-US" dirty="0"/>
          </a:p>
        </p:txBody>
      </p:sp>
    </p:spTree>
    <p:extLst>
      <p:ext uri="{BB962C8B-B14F-4D97-AF65-F5344CB8AC3E}">
        <p14:creationId xmlns:p14="http://schemas.microsoft.com/office/powerpoint/2010/main" val="1372336708"/>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7083F-435D-C40F-7ECF-8AB3652FB50C}"/>
              </a:ext>
            </a:extLst>
          </p:cNvPr>
          <p:cNvSpPr>
            <a:spLocks noGrp="1"/>
          </p:cNvSpPr>
          <p:nvPr>
            <p:ph type="title"/>
          </p:nvPr>
        </p:nvSpPr>
        <p:spPr/>
        <p:txBody>
          <a:bodyPr/>
          <a:lstStyle/>
          <a:p>
            <a:endParaRPr lang="nl-NL"/>
          </a:p>
        </p:txBody>
      </p:sp>
      <p:sp>
        <p:nvSpPr>
          <p:cNvPr id="3" name="Vertical Text Placeholder 2">
            <a:extLst>
              <a:ext uri="{FF2B5EF4-FFF2-40B4-BE49-F238E27FC236}">
                <a16:creationId xmlns:a16="http://schemas.microsoft.com/office/drawing/2014/main" id="{0D104A0E-C2C7-D589-7CDE-E918F70C48F4}"/>
              </a:ext>
            </a:extLst>
          </p:cNvPr>
          <p:cNvSpPr>
            <a:spLocks noGrp="1"/>
          </p:cNvSpPr>
          <p:nvPr>
            <p:ph type="body" orient="vert" idx="1"/>
          </p:nvPr>
        </p:nvSpPr>
        <p:spPr/>
        <p:txBody>
          <a:bodyPr/>
          <a:lstStyle/>
          <a:p>
            <a:pPr marL="0" indent="0" algn="ctr">
              <a:buNone/>
            </a:pPr>
            <a:r>
              <a:rPr lang="en-US" dirty="0">
                <a:latin typeface="Book Antiqua" panose="02040602050305030304" pitchFamily="18" charset="0"/>
              </a:rPr>
              <a:t>“The one real object of education is to have someone in the condition of continually asking questions”</a:t>
            </a:r>
          </a:p>
          <a:p>
            <a:pPr marL="0" indent="0" algn="ctr">
              <a:buNone/>
            </a:pPr>
            <a:endParaRPr lang="en-US" dirty="0">
              <a:latin typeface="Book Antiqua" panose="02040602050305030304" pitchFamily="18" charset="0"/>
            </a:endParaRPr>
          </a:p>
          <a:p>
            <a:pPr marL="0" indent="0" algn="ctr">
              <a:buNone/>
            </a:pPr>
            <a:r>
              <a:rPr lang="en-US" dirty="0">
                <a:latin typeface="Book Antiqua" panose="02040602050305030304" pitchFamily="18" charset="0"/>
              </a:rPr>
              <a:t>(Creighton, Freire, Schwab, Janssen, </a:t>
            </a:r>
            <a:r>
              <a:rPr lang="en-US" dirty="0" err="1">
                <a:latin typeface="Book Antiqua" panose="02040602050305030304" pitchFamily="18" charset="0"/>
              </a:rPr>
              <a:t>etc</a:t>
            </a:r>
            <a:r>
              <a:rPr lang="en-US" dirty="0">
                <a:latin typeface="Book Antiqua" panose="02040602050305030304" pitchFamily="18" charset="0"/>
              </a:rPr>
              <a:t> </a:t>
            </a:r>
            <a:r>
              <a:rPr lang="en-US" dirty="0" err="1">
                <a:latin typeface="Book Antiqua" panose="02040602050305030304" pitchFamily="18" charset="0"/>
              </a:rPr>
              <a:t>etc</a:t>
            </a:r>
            <a:r>
              <a:rPr lang="en-US" dirty="0">
                <a:latin typeface="Book Antiqua" panose="02040602050305030304" pitchFamily="18" charset="0"/>
              </a:rPr>
              <a:t>)</a:t>
            </a:r>
            <a:endParaRPr lang="nl-NL" dirty="0">
              <a:latin typeface="Book Antiqua" panose="02040602050305030304" pitchFamily="18" charset="0"/>
            </a:endParaRPr>
          </a:p>
        </p:txBody>
      </p:sp>
    </p:spTree>
    <p:extLst>
      <p:ext uri="{BB962C8B-B14F-4D97-AF65-F5344CB8AC3E}">
        <p14:creationId xmlns:p14="http://schemas.microsoft.com/office/powerpoint/2010/main" val="1853363771"/>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40FE5-9E82-4D02-B5F1-A2BB88CB6120}"/>
              </a:ext>
            </a:extLst>
          </p:cNvPr>
          <p:cNvSpPr>
            <a:spLocks noGrp="1"/>
          </p:cNvSpPr>
          <p:nvPr>
            <p:ph type="title"/>
          </p:nvPr>
        </p:nvSpPr>
        <p:spPr>
          <a:xfrm>
            <a:off x="165100" y="205979"/>
            <a:ext cx="8521700" cy="857250"/>
          </a:xfrm>
        </p:spPr>
        <p:txBody>
          <a:bodyPr/>
          <a:lstStyle/>
          <a:p>
            <a:r>
              <a:rPr lang="nl-NL" dirty="0"/>
              <a:t>Biologische perspectieven</a:t>
            </a:r>
          </a:p>
        </p:txBody>
      </p:sp>
      <p:pic>
        <p:nvPicPr>
          <p:cNvPr id="4" name="Afbeelding 3">
            <a:extLst>
              <a:ext uri="{FF2B5EF4-FFF2-40B4-BE49-F238E27FC236}">
                <a16:creationId xmlns:a16="http://schemas.microsoft.com/office/drawing/2014/main" id="{3DB9C539-4529-492F-AAE9-00221E23E756}"/>
              </a:ext>
            </a:extLst>
          </p:cNvPr>
          <p:cNvPicPr>
            <a:picLocks noChangeAspect="1"/>
          </p:cNvPicPr>
          <p:nvPr/>
        </p:nvPicPr>
        <p:blipFill rotWithShape="1">
          <a:blip r:embed="rId3"/>
          <a:srcRect l="40078" t="45139" r="41641" b="26023"/>
          <a:stretch/>
        </p:blipFill>
        <p:spPr>
          <a:xfrm>
            <a:off x="1435893" y="1157287"/>
            <a:ext cx="4086226" cy="2719388"/>
          </a:xfrm>
          <a:prstGeom prst="rect">
            <a:avLst/>
          </a:prstGeom>
        </p:spPr>
      </p:pic>
      <p:sp>
        <p:nvSpPr>
          <p:cNvPr id="5" name="Rechthoek 4">
            <a:extLst>
              <a:ext uri="{FF2B5EF4-FFF2-40B4-BE49-F238E27FC236}">
                <a16:creationId xmlns:a16="http://schemas.microsoft.com/office/drawing/2014/main" id="{0B559BC2-6B6B-4B8F-BBAB-0DB0C14382E6}"/>
              </a:ext>
            </a:extLst>
          </p:cNvPr>
          <p:cNvSpPr/>
          <p:nvPr/>
        </p:nvSpPr>
        <p:spPr>
          <a:xfrm>
            <a:off x="2357438" y="1725215"/>
            <a:ext cx="1807369" cy="455415"/>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sz="1350"/>
          </a:p>
        </p:txBody>
      </p:sp>
      <p:sp>
        <p:nvSpPr>
          <p:cNvPr id="6" name="Rechthoek 5">
            <a:extLst>
              <a:ext uri="{FF2B5EF4-FFF2-40B4-BE49-F238E27FC236}">
                <a16:creationId xmlns:a16="http://schemas.microsoft.com/office/drawing/2014/main" id="{63B82232-BF8D-4089-BF1A-720C6C72DB67}"/>
              </a:ext>
            </a:extLst>
          </p:cNvPr>
          <p:cNvSpPr/>
          <p:nvPr/>
        </p:nvSpPr>
        <p:spPr>
          <a:xfrm>
            <a:off x="2357438" y="2437804"/>
            <a:ext cx="1807369" cy="455415"/>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sz="1350"/>
          </a:p>
        </p:txBody>
      </p:sp>
      <p:sp>
        <p:nvSpPr>
          <p:cNvPr id="7" name="Rechthoek 6">
            <a:extLst>
              <a:ext uri="{FF2B5EF4-FFF2-40B4-BE49-F238E27FC236}">
                <a16:creationId xmlns:a16="http://schemas.microsoft.com/office/drawing/2014/main" id="{C8BAB92D-D6EF-4749-905D-9B4F747355A2}"/>
              </a:ext>
            </a:extLst>
          </p:cNvPr>
          <p:cNvSpPr/>
          <p:nvPr/>
        </p:nvSpPr>
        <p:spPr>
          <a:xfrm>
            <a:off x="514352" y="2100263"/>
            <a:ext cx="971549" cy="514350"/>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nl-NL" sz="1350" dirty="0"/>
              <a:t>Tinbergen</a:t>
            </a:r>
          </a:p>
        </p:txBody>
      </p:sp>
      <p:cxnSp>
        <p:nvCxnSpPr>
          <p:cNvPr id="8" name="Rechte verbindingslijn met pijl 7">
            <a:extLst>
              <a:ext uri="{FF2B5EF4-FFF2-40B4-BE49-F238E27FC236}">
                <a16:creationId xmlns:a16="http://schemas.microsoft.com/office/drawing/2014/main" id="{96D046A1-1CA6-492A-9B3D-1CB2C1F31514}"/>
              </a:ext>
            </a:extLst>
          </p:cNvPr>
          <p:cNvCxnSpPr/>
          <p:nvPr/>
        </p:nvCxnSpPr>
        <p:spPr>
          <a:xfrm flipV="1">
            <a:off x="1535907" y="1952923"/>
            <a:ext cx="750094" cy="2920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Rechte verbindingslijn met pijl 8">
            <a:extLst>
              <a:ext uri="{FF2B5EF4-FFF2-40B4-BE49-F238E27FC236}">
                <a16:creationId xmlns:a16="http://schemas.microsoft.com/office/drawing/2014/main" id="{DF4FE52D-9344-482F-96A9-BA56E1C6EB00}"/>
              </a:ext>
            </a:extLst>
          </p:cNvPr>
          <p:cNvCxnSpPr>
            <a:cxnSpLocks/>
          </p:cNvCxnSpPr>
          <p:nvPr/>
        </p:nvCxnSpPr>
        <p:spPr>
          <a:xfrm>
            <a:off x="1553764" y="2453878"/>
            <a:ext cx="732236" cy="2116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hthoek 9">
            <a:extLst>
              <a:ext uri="{FF2B5EF4-FFF2-40B4-BE49-F238E27FC236}">
                <a16:creationId xmlns:a16="http://schemas.microsoft.com/office/drawing/2014/main" id="{6396AF09-5FF2-45DB-A637-7C02DE6821E6}"/>
              </a:ext>
            </a:extLst>
          </p:cNvPr>
          <p:cNvSpPr/>
          <p:nvPr/>
        </p:nvSpPr>
        <p:spPr>
          <a:xfrm>
            <a:off x="5261371" y="1780133"/>
            <a:ext cx="1385888" cy="51435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nl-NL" sz="1350" dirty="0"/>
              <a:t>Ernst </a:t>
            </a:r>
            <a:r>
              <a:rPr lang="nl-NL" sz="1350" dirty="0" err="1"/>
              <a:t>Mayr</a:t>
            </a:r>
            <a:endParaRPr lang="nl-NL" sz="1350" dirty="0"/>
          </a:p>
        </p:txBody>
      </p:sp>
      <p:cxnSp>
        <p:nvCxnSpPr>
          <p:cNvPr id="11" name="Rechte verbindingslijn met pijl 10">
            <a:extLst>
              <a:ext uri="{FF2B5EF4-FFF2-40B4-BE49-F238E27FC236}">
                <a16:creationId xmlns:a16="http://schemas.microsoft.com/office/drawing/2014/main" id="{9B56B594-2DA7-4058-9C54-099355E1CA06}"/>
              </a:ext>
            </a:extLst>
          </p:cNvPr>
          <p:cNvCxnSpPr>
            <a:cxnSpLocks/>
          </p:cNvCxnSpPr>
          <p:nvPr/>
        </p:nvCxnSpPr>
        <p:spPr>
          <a:xfrm flipH="1" flipV="1">
            <a:off x="3836194" y="1612702"/>
            <a:ext cx="1250156" cy="2839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0CDAB257-AFAB-4253-871F-D0CDDABE887D}"/>
              </a:ext>
            </a:extLst>
          </p:cNvPr>
          <p:cNvCxnSpPr>
            <a:cxnSpLocks/>
          </p:cNvCxnSpPr>
          <p:nvPr/>
        </p:nvCxnSpPr>
        <p:spPr>
          <a:xfrm flipH="1">
            <a:off x="4011218" y="2098923"/>
            <a:ext cx="1075133" cy="1888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hteraccolade 12">
            <a:extLst>
              <a:ext uri="{FF2B5EF4-FFF2-40B4-BE49-F238E27FC236}">
                <a16:creationId xmlns:a16="http://schemas.microsoft.com/office/drawing/2014/main" id="{70D9ACBC-FB5D-43DC-AFC6-38A5BC9A6221}"/>
              </a:ext>
            </a:extLst>
          </p:cNvPr>
          <p:cNvSpPr/>
          <p:nvPr/>
        </p:nvSpPr>
        <p:spPr>
          <a:xfrm>
            <a:off x="4236245" y="2878871"/>
            <a:ext cx="304583" cy="827636"/>
          </a:xfrm>
          <a:prstGeom prst="rightBrace">
            <a:avLst>
              <a:gd name="adj1" fmla="val 8333"/>
              <a:gd name="adj2" fmla="val 49435"/>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sz="1350"/>
          </a:p>
        </p:txBody>
      </p:sp>
      <p:sp>
        <p:nvSpPr>
          <p:cNvPr id="14" name="Tekstvak 13">
            <a:extLst>
              <a:ext uri="{FF2B5EF4-FFF2-40B4-BE49-F238E27FC236}">
                <a16:creationId xmlns:a16="http://schemas.microsoft.com/office/drawing/2014/main" id="{6BB0D35F-6E56-4B21-8164-0188AB7D1E2C}"/>
              </a:ext>
            </a:extLst>
          </p:cNvPr>
          <p:cNvSpPr txBox="1"/>
          <p:nvPr/>
        </p:nvSpPr>
        <p:spPr>
          <a:xfrm>
            <a:off x="4612266" y="3188813"/>
            <a:ext cx="2691756" cy="300082"/>
          </a:xfrm>
          <a:prstGeom prst="rect">
            <a:avLst/>
          </a:prstGeom>
          <a:noFill/>
        </p:spPr>
        <p:txBody>
          <a:bodyPr wrap="none" rtlCol="0">
            <a:spAutoFit/>
          </a:bodyPr>
          <a:lstStyle/>
          <a:p>
            <a:r>
              <a:rPr lang="nl-NL" sz="1350" dirty="0"/>
              <a:t>Maatschappelijke relevantie van biologie</a:t>
            </a:r>
          </a:p>
        </p:txBody>
      </p:sp>
    </p:spTree>
    <p:extLst>
      <p:ext uri="{BB962C8B-B14F-4D97-AF65-F5344CB8AC3E}">
        <p14:creationId xmlns:p14="http://schemas.microsoft.com/office/powerpoint/2010/main" val="172979185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Grote ideeën, bijvoorbeeld:</a:t>
            </a:r>
          </a:p>
        </p:txBody>
      </p:sp>
      <p:pic>
        <p:nvPicPr>
          <p:cNvPr id="7" name="Afbeelding 6"/>
          <p:cNvPicPr/>
          <p:nvPr/>
        </p:nvPicPr>
        <p:blipFill>
          <a:blip r:embed="rId2"/>
          <a:srcRect/>
          <a:stretch>
            <a:fillRect/>
          </a:stretch>
        </p:blipFill>
        <p:spPr bwMode="auto">
          <a:xfrm>
            <a:off x="1161341" y="1063229"/>
            <a:ext cx="6084703" cy="4208018"/>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Schermafbeelding 2022-11-03 om 18.57.50.png"/>
          <p:cNvPicPr>
            <a:picLocks noChangeAspect="1"/>
          </p:cNvPicPr>
          <p:nvPr/>
        </p:nvPicPr>
        <p:blipFill>
          <a:blip r:embed="rId2"/>
          <a:stretch>
            <a:fillRect/>
          </a:stretch>
        </p:blipFill>
        <p:spPr>
          <a:xfrm>
            <a:off x="-515782" y="-491778"/>
            <a:ext cx="9775179" cy="588597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alphaModFix amt="54000"/>
          </a:blip>
          <a:stretch>
            <a:fillRect/>
          </a:stretch>
        </p:blipFill>
        <p:spPr>
          <a:xfrm>
            <a:off x="6121399" y="1477761"/>
            <a:ext cx="2958457" cy="4419272"/>
          </a:xfrm>
          <a:prstGeom prst="rect">
            <a:avLst/>
          </a:prstGeom>
        </p:spPr>
      </p:pic>
      <p:sp>
        <p:nvSpPr>
          <p:cNvPr id="2" name="Title 1"/>
          <p:cNvSpPr>
            <a:spLocks noGrp="1"/>
          </p:cNvSpPr>
          <p:nvPr>
            <p:ph type="title"/>
          </p:nvPr>
        </p:nvSpPr>
        <p:spPr/>
        <p:txBody>
          <a:bodyPr/>
          <a:lstStyle/>
          <a:p>
            <a:r>
              <a:rPr lang="en-US" dirty="0" err="1"/>
              <a:t>Drempelconcepten</a:t>
            </a:r>
            <a:r>
              <a:rPr lang="en-US" dirty="0"/>
              <a:t> </a:t>
            </a:r>
            <a:endParaRPr lang="nl-NL" dirty="0"/>
          </a:p>
        </p:txBody>
      </p:sp>
      <p:sp>
        <p:nvSpPr>
          <p:cNvPr id="3" name="Vertical Text Placeholder 2"/>
          <p:cNvSpPr>
            <a:spLocks noGrp="1"/>
          </p:cNvSpPr>
          <p:nvPr>
            <p:ph type="body" orient="vert" idx="1"/>
          </p:nvPr>
        </p:nvSpPr>
        <p:spPr/>
        <p:txBody>
          <a:bodyPr/>
          <a:lstStyle/>
          <a:p>
            <a:r>
              <a:rPr lang="nl-NL" dirty="0" err="1"/>
              <a:t>Transformatief</a:t>
            </a:r>
            <a:r>
              <a:rPr lang="nl-NL" dirty="0"/>
              <a:t> en onomkeerbaar</a:t>
            </a:r>
          </a:p>
          <a:p>
            <a:r>
              <a:rPr lang="nl-NL" dirty="0"/>
              <a:t>Moeilijk</a:t>
            </a:r>
          </a:p>
          <a:p>
            <a:r>
              <a:rPr lang="nl-NL" dirty="0"/>
              <a:t>Integratief</a:t>
            </a:r>
            <a:endParaRPr lang="en-US" dirty="0"/>
          </a:p>
        </p:txBody>
      </p:sp>
    </p:spTree>
    <p:extLst>
      <p:ext uri="{BB962C8B-B14F-4D97-AF65-F5344CB8AC3E}">
        <p14:creationId xmlns:p14="http://schemas.microsoft.com/office/powerpoint/2010/main" val="2616804438"/>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Drempelconcepten-voorbeelden</a:t>
            </a:r>
            <a:endParaRPr lang="nl-NL" dirty="0"/>
          </a:p>
        </p:txBody>
      </p:sp>
      <p:sp>
        <p:nvSpPr>
          <p:cNvPr id="3" name="Vertical Text Placeholder 2"/>
          <p:cNvSpPr>
            <a:spLocks noGrp="1"/>
          </p:cNvSpPr>
          <p:nvPr>
            <p:ph type="body" orient="vert" idx="1"/>
          </p:nvPr>
        </p:nvSpPr>
        <p:spPr/>
        <p:txBody>
          <a:bodyPr>
            <a:normAutofit/>
          </a:bodyPr>
          <a:lstStyle/>
          <a:p>
            <a:r>
              <a:rPr lang="en-US" dirty="0"/>
              <a:t>Je </a:t>
            </a:r>
            <a:r>
              <a:rPr lang="en-US" dirty="0" err="1"/>
              <a:t>lichaam</a:t>
            </a:r>
            <a:r>
              <a:rPr lang="en-US" dirty="0"/>
              <a:t> is </a:t>
            </a:r>
            <a:r>
              <a:rPr lang="en-US" dirty="0" err="1"/>
              <a:t>een</a:t>
            </a:r>
            <a:r>
              <a:rPr lang="en-US" dirty="0"/>
              <a:t> </a:t>
            </a:r>
            <a:r>
              <a:rPr lang="en-US" dirty="0" err="1"/>
              <a:t>energiecentrale</a:t>
            </a:r>
            <a:r>
              <a:rPr lang="en-US" dirty="0"/>
              <a:t>. </a:t>
            </a:r>
            <a:r>
              <a:rPr lang="en-US" dirty="0" err="1"/>
              <a:t>Vele</a:t>
            </a:r>
            <a:r>
              <a:rPr lang="en-US" dirty="0"/>
              <a:t> </a:t>
            </a:r>
            <a:r>
              <a:rPr lang="en-US" dirty="0" err="1"/>
              <a:t>organen</a:t>
            </a:r>
            <a:r>
              <a:rPr lang="en-US" dirty="0"/>
              <a:t> </a:t>
            </a:r>
            <a:r>
              <a:rPr lang="en-US" dirty="0" err="1"/>
              <a:t>werken</a:t>
            </a:r>
            <a:r>
              <a:rPr lang="en-US" dirty="0"/>
              <a:t> </a:t>
            </a:r>
            <a:r>
              <a:rPr lang="en-US" dirty="0" err="1"/>
              <a:t>continu</a:t>
            </a:r>
            <a:r>
              <a:rPr lang="en-US" dirty="0"/>
              <a:t> </a:t>
            </a:r>
            <a:r>
              <a:rPr lang="en-US" dirty="0" err="1"/>
              <a:t>samen</a:t>
            </a:r>
            <a:r>
              <a:rPr lang="en-US" dirty="0"/>
              <a:t> om </a:t>
            </a:r>
            <a:r>
              <a:rPr lang="en-US" dirty="0" err="1"/>
              <a:t>verbranding</a:t>
            </a:r>
            <a:r>
              <a:rPr lang="en-US" dirty="0"/>
              <a:t> in de </a:t>
            </a:r>
            <a:r>
              <a:rPr lang="en-US" dirty="0" err="1"/>
              <a:t>cellen</a:t>
            </a:r>
            <a:r>
              <a:rPr lang="en-US" dirty="0"/>
              <a:t> </a:t>
            </a:r>
            <a:r>
              <a:rPr lang="en-US" dirty="0" err="1"/>
              <a:t>mogelijk</a:t>
            </a:r>
            <a:r>
              <a:rPr lang="en-US" dirty="0"/>
              <a:t> </a:t>
            </a:r>
            <a:r>
              <a:rPr lang="en-US" dirty="0" err="1"/>
              <a:t>te</a:t>
            </a:r>
            <a:r>
              <a:rPr lang="en-US" dirty="0"/>
              <a:t> </a:t>
            </a:r>
            <a:r>
              <a:rPr lang="en-US" dirty="0" err="1"/>
              <a:t>maken</a:t>
            </a:r>
            <a:r>
              <a:rPr lang="en-US" dirty="0"/>
              <a:t>. </a:t>
            </a:r>
          </a:p>
          <a:p>
            <a:r>
              <a:rPr lang="en-US" dirty="0" err="1"/>
              <a:t>Elke</a:t>
            </a:r>
            <a:r>
              <a:rPr lang="en-US" dirty="0"/>
              <a:t> </a:t>
            </a:r>
            <a:r>
              <a:rPr lang="en-US" dirty="0" err="1"/>
              <a:t>cel</a:t>
            </a:r>
            <a:r>
              <a:rPr lang="en-US" dirty="0"/>
              <a:t> </a:t>
            </a:r>
            <a:r>
              <a:rPr lang="en-US" dirty="0" err="1"/>
              <a:t>heeft</a:t>
            </a:r>
            <a:r>
              <a:rPr lang="en-US" dirty="0"/>
              <a:t> twee </a:t>
            </a:r>
            <a:r>
              <a:rPr lang="en-US" dirty="0" err="1"/>
              <a:t>kopietjes</a:t>
            </a:r>
            <a:r>
              <a:rPr lang="en-US" dirty="0"/>
              <a:t> van elk </a:t>
            </a:r>
            <a:r>
              <a:rPr lang="en-US" dirty="0" err="1"/>
              <a:t>chromosoom</a:t>
            </a:r>
            <a:r>
              <a:rPr lang="en-US" dirty="0"/>
              <a:t> in </a:t>
            </a:r>
            <a:r>
              <a:rPr lang="en-US" dirty="0" err="1"/>
              <a:t>zich</a:t>
            </a:r>
            <a:r>
              <a:rPr lang="en-US" dirty="0"/>
              <a:t>: </a:t>
            </a:r>
            <a:r>
              <a:rPr lang="en-US" dirty="0" err="1"/>
              <a:t>één</a:t>
            </a:r>
            <a:r>
              <a:rPr lang="en-US" dirty="0"/>
              <a:t> van </a:t>
            </a:r>
            <a:r>
              <a:rPr lang="en-US" dirty="0" err="1"/>
              <a:t>vader</a:t>
            </a:r>
            <a:r>
              <a:rPr lang="en-US" dirty="0"/>
              <a:t> </a:t>
            </a:r>
            <a:r>
              <a:rPr lang="en-US" dirty="0" err="1"/>
              <a:t>en</a:t>
            </a:r>
            <a:r>
              <a:rPr lang="en-US" dirty="0"/>
              <a:t> </a:t>
            </a:r>
            <a:r>
              <a:rPr lang="en-US" dirty="0" err="1"/>
              <a:t>één</a:t>
            </a:r>
            <a:r>
              <a:rPr lang="en-US" dirty="0"/>
              <a:t> van </a:t>
            </a:r>
            <a:r>
              <a:rPr lang="en-US" dirty="0" err="1"/>
              <a:t>moeder</a:t>
            </a:r>
            <a:r>
              <a:rPr lang="en-US" dirty="0"/>
              <a:t>.</a:t>
            </a:r>
          </a:p>
          <a:p>
            <a:r>
              <a:rPr lang="en-US" dirty="0" err="1"/>
              <a:t>Eiwitten</a:t>
            </a:r>
            <a:r>
              <a:rPr lang="en-US" dirty="0"/>
              <a:t> </a:t>
            </a:r>
            <a:r>
              <a:rPr lang="en-US" dirty="0" err="1"/>
              <a:t>zijn</a:t>
            </a:r>
            <a:r>
              <a:rPr lang="en-US" dirty="0"/>
              <a:t> </a:t>
            </a:r>
            <a:r>
              <a:rPr lang="en-US" dirty="0" err="1"/>
              <a:t>moleculaire</a:t>
            </a:r>
            <a:r>
              <a:rPr lang="en-US" dirty="0"/>
              <a:t> machines</a:t>
            </a:r>
          </a:p>
          <a:p>
            <a:r>
              <a:rPr lang="en-US" dirty="0"/>
              <a:t>…</a:t>
            </a:r>
          </a:p>
          <a:p>
            <a:pPr marL="0" indent="0">
              <a:buNone/>
            </a:pPr>
            <a:endParaRPr lang="en-US" dirty="0"/>
          </a:p>
        </p:txBody>
      </p:sp>
    </p:spTree>
    <p:extLst>
      <p:ext uri="{BB962C8B-B14F-4D97-AF65-F5344CB8AC3E}">
        <p14:creationId xmlns:p14="http://schemas.microsoft.com/office/powerpoint/2010/main" val="2926922533"/>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66B2F4-04C7-4C00-A3B9-E8ADFBDEB546}"/>
              </a:ext>
            </a:extLst>
          </p:cNvPr>
          <p:cNvSpPr>
            <a:spLocks noGrp="1"/>
          </p:cNvSpPr>
          <p:nvPr>
            <p:ph type="title"/>
          </p:nvPr>
        </p:nvSpPr>
        <p:spPr>
          <a:xfrm>
            <a:off x="628650" y="1078579"/>
            <a:ext cx="2829166" cy="2002717"/>
          </a:xfrm>
        </p:spPr>
        <p:txBody>
          <a:bodyPr>
            <a:normAutofit/>
          </a:bodyPr>
          <a:lstStyle/>
          <a:p>
            <a:r>
              <a:rPr lang="nl-NL" dirty="0"/>
              <a:t>Had je bij alle vragen een idee?</a:t>
            </a:r>
          </a:p>
        </p:txBody>
      </p:sp>
      <p:sp>
        <p:nvSpPr>
          <p:cNvPr id="3" name="Tijdelijke aanduiding voor inhoud 2">
            <a:extLst>
              <a:ext uri="{FF2B5EF4-FFF2-40B4-BE49-F238E27FC236}">
                <a16:creationId xmlns:a16="http://schemas.microsoft.com/office/drawing/2014/main" id="{08B1BD4B-C8DB-4309-B88B-377FE3F6A9E9}"/>
              </a:ext>
            </a:extLst>
          </p:cNvPr>
          <p:cNvSpPr>
            <a:spLocks noGrp="1"/>
          </p:cNvSpPr>
          <p:nvPr>
            <p:ph idx="1"/>
          </p:nvPr>
        </p:nvSpPr>
        <p:spPr/>
        <p:txBody>
          <a:bodyPr>
            <a:normAutofit/>
          </a:bodyPr>
          <a:lstStyle/>
          <a:p>
            <a:pPr algn="l"/>
            <a:endParaRPr lang="nl-NL" dirty="0">
              <a:solidFill>
                <a:srgbClr val="000000"/>
              </a:solidFill>
              <a:latin typeface="Verdana" panose="020B0604030504040204" pitchFamily="34" charset="0"/>
            </a:endParaRPr>
          </a:p>
          <a:p>
            <a:endParaRPr lang="nl-NL" dirty="0"/>
          </a:p>
        </p:txBody>
      </p:sp>
      <p:pic>
        <p:nvPicPr>
          <p:cNvPr id="5" name="Afbeelding 4" descr="Afbeelding met tekst, ontvangstbewijs&#10;&#10;Automatisch gegenereerde beschrijving">
            <a:extLst>
              <a:ext uri="{FF2B5EF4-FFF2-40B4-BE49-F238E27FC236}">
                <a16:creationId xmlns:a16="http://schemas.microsoft.com/office/drawing/2014/main" id="{0E71FE11-D29A-8EDC-78EF-0C172E4417AB}"/>
              </a:ext>
            </a:extLst>
          </p:cNvPr>
          <p:cNvPicPr>
            <a:picLocks noChangeAspect="1"/>
          </p:cNvPicPr>
          <p:nvPr/>
        </p:nvPicPr>
        <p:blipFill rotWithShape="1">
          <a:blip r:embed="rId2"/>
          <a:srcRect l="9706" t="13241" r="3610" b="13241"/>
          <a:stretch/>
        </p:blipFill>
        <p:spPr>
          <a:xfrm>
            <a:off x="4761958" y="180353"/>
            <a:ext cx="3998896" cy="4782794"/>
          </a:xfrm>
          <a:prstGeom prst="rect">
            <a:avLst/>
          </a:prstGeom>
        </p:spPr>
      </p:pic>
    </p:spTree>
    <p:extLst>
      <p:ext uri="{BB962C8B-B14F-4D97-AF65-F5344CB8AC3E}">
        <p14:creationId xmlns:p14="http://schemas.microsoft.com/office/powerpoint/2010/main" val="1101061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66B2F4-04C7-4C00-A3B9-E8ADFBDEB546}"/>
              </a:ext>
            </a:extLst>
          </p:cNvPr>
          <p:cNvSpPr>
            <a:spLocks noGrp="1"/>
          </p:cNvSpPr>
          <p:nvPr>
            <p:ph type="title"/>
          </p:nvPr>
        </p:nvSpPr>
        <p:spPr>
          <a:xfrm>
            <a:off x="628649" y="1078580"/>
            <a:ext cx="4073979" cy="1675862"/>
          </a:xfrm>
        </p:spPr>
        <p:txBody>
          <a:bodyPr>
            <a:normAutofit fontScale="90000"/>
          </a:bodyPr>
          <a:lstStyle/>
          <a:p>
            <a:r>
              <a:rPr lang="nl-NL" dirty="0"/>
              <a:t>Een </a:t>
            </a:r>
            <a:r>
              <a:rPr lang="nl-NL" dirty="0" err="1"/>
              <a:t>vakinzichtkaart</a:t>
            </a:r>
            <a:r>
              <a:rPr lang="nl-NL" dirty="0"/>
              <a:t> is niet bedoeld als:</a:t>
            </a:r>
          </a:p>
        </p:txBody>
      </p:sp>
      <p:sp>
        <p:nvSpPr>
          <p:cNvPr id="3" name="Tijdelijke aanduiding voor inhoud 2">
            <a:extLst>
              <a:ext uri="{FF2B5EF4-FFF2-40B4-BE49-F238E27FC236}">
                <a16:creationId xmlns:a16="http://schemas.microsoft.com/office/drawing/2014/main" id="{08B1BD4B-C8DB-4309-B88B-377FE3F6A9E9}"/>
              </a:ext>
            </a:extLst>
          </p:cNvPr>
          <p:cNvSpPr>
            <a:spLocks noGrp="1"/>
          </p:cNvSpPr>
          <p:nvPr>
            <p:ph idx="1"/>
          </p:nvPr>
        </p:nvSpPr>
        <p:spPr/>
        <p:txBody>
          <a:bodyPr>
            <a:normAutofit/>
          </a:bodyPr>
          <a:lstStyle/>
          <a:p>
            <a:pPr algn="l"/>
            <a:endParaRPr lang="nl-NL" dirty="0">
              <a:solidFill>
                <a:srgbClr val="000000"/>
              </a:solidFill>
              <a:latin typeface="Verdana" panose="020B0604030504040204" pitchFamily="34" charset="0"/>
            </a:endParaRPr>
          </a:p>
          <a:p>
            <a:endParaRPr lang="nl-NL" dirty="0"/>
          </a:p>
        </p:txBody>
      </p:sp>
      <p:sp>
        <p:nvSpPr>
          <p:cNvPr id="4" name="Tijdelijke aanduiding voor tekst 3">
            <a:extLst>
              <a:ext uri="{FF2B5EF4-FFF2-40B4-BE49-F238E27FC236}">
                <a16:creationId xmlns:a16="http://schemas.microsoft.com/office/drawing/2014/main" id="{EA88E03E-D732-41BD-987E-697C37F63097}"/>
              </a:ext>
            </a:extLst>
          </p:cNvPr>
          <p:cNvSpPr>
            <a:spLocks noGrp="1"/>
          </p:cNvSpPr>
          <p:nvPr>
            <p:ph type="body" idx="13"/>
          </p:nvPr>
        </p:nvSpPr>
        <p:spPr>
          <a:xfrm>
            <a:off x="4898188" y="1324212"/>
            <a:ext cx="3617162" cy="3382259"/>
          </a:xfrm>
        </p:spPr>
        <p:txBody>
          <a:bodyPr>
            <a:normAutofit/>
          </a:bodyPr>
          <a:lstStyle/>
          <a:p>
            <a:r>
              <a:rPr lang="nl-NL" sz="1800" dirty="0">
                <a:solidFill>
                  <a:schemeClr val="tx1"/>
                </a:solidFill>
                <a:ea typeface="Calibri" panose="020F0502020204030204" pitchFamily="34" charset="0"/>
              </a:rPr>
              <a:t>Overzicht van eindtermen</a:t>
            </a:r>
          </a:p>
          <a:p>
            <a:endParaRPr lang="nl-NL" sz="1800" dirty="0">
              <a:solidFill>
                <a:schemeClr val="tx1"/>
              </a:solidFill>
              <a:ea typeface="Calibri" panose="020F0502020204030204" pitchFamily="34" charset="0"/>
            </a:endParaRPr>
          </a:p>
          <a:p>
            <a:r>
              <a:rPr lang="nl-NL" sz="1800" dirty="0">
                <a:solidFill>
                  <a:schemeClr val="tx1"/>
                </a:solidFill>
                <a:ea typeface="Calibri" panose="020F0502020204030204" pitchFamily="34" charset="0"/>
              </a:rPr>
              <a:t>Een leerlijn met inhouden of kennis en vaardigheden</a:t>
            </a:r>
          </a:p>
        </p:txBody>
      </p:sp>
      <p:pic>
        <p:nvPicPr>
          <p:cNvPr id="6" name="Afbeelding 5">
            <a:extLst>
              <a:ext uri="{FF2B5EF4-FFF2-40B4-BE49-F238E27FC236}">
                <a16:creationId xmlns:a16="http://schemas.microsoft.com/office/drawing/2014/main" id="{A4175EE6-B0F9-ED86-9167-0CAA77C98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5982" y="2676602"/>
            <a:ext cx="2237338" cy="2237338"/>
          </a:xfrm>
          <a:prstGeom prst="rect">
            <a:avLst/>
          </a:prstGeom>
        </p:spPr>
      </p:pic>
    </p:spTree>
    <p:extLst>
      <p:ext uri="{BB962C8B-B14F-4D97-AF65-F5344CB8AC3E}">
        <p14:creationId xmlns:p14="http://schemas.microsoft.com/office/powerpoint/2010/main" val="15827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66B2F4-04C7-4C00-A3B9-E8ADFBDEB546}"/>
              </a:ext>
            </a:extLst>
          </p:cNvPr>
          <p:cNvSpPr>
            <a:spLocks noGrp="1"/>
          </p:cNvSpPr>
          <p:nvPr>
            <p:ph type="title"/>
          </p:nvPr>
        </p:nvSpPr>
        <p:spPr>
          <a:xfrm>
            <a:off x="628650" y="960504"/>
            <a:ext cx="4097031" cy="1793938"/>
          </a:xfrm>
        </p:spPr>
        <p:txBody>
          <a:bodyPr>
            <a:normAutofit fontScale="90000"/>
          </a:bodyPr>
          <a:lstStyle/>
          <a:p>
            <a:r>
              <a:rPr lang="nl-NL" dirty="0"/>
              <a:t>Een </a:t>
            </a:r>
            <a:r>
              <a:rPr lang="nl-NL" dirty="0" err="1"/>
              <a:t>vakinzichtkaart</a:t>
            </a:r>
            <a:r>
              <a:rPr lang="nl-NL" dirty="0"/>
              <a:t> laat zien:</a:t>
            </a:r>
          </a:p>
        </p:txBody>
      </p:sp>
      <p:sp>
        <p:nvSpPr>
          <p:cNvPr id="3" name="Tijdelijke aanduiding voor inhoud 2">
            <a:extLst>
              <a:ext uri="{FF2B5EF4-FFF2-40B4-BE49-F238E27FC236}">
                <a16:creationId xmlns:a16="http://schemas.microsoft.com/office/drawing/2014/main" id="{08B1BD4B-C8DB-4309-B88B-377FE3F6A9E9}"/>
              </a:ext>
            </a:extLst>
          </p:cNvPr>
          <p:cNvSpPr>
            <a:spLocks noGrp="1"/>
          </p:cNvSpPr>
          <p:nvPr>
            <p:ph idx="1"/>
          </p:nvPr>
        </p:nvSpPr>
        <p:spPr/>
        <p:txBody>
          <a:bodyPr>
            <a:normAutofit/>
          </a:bodyPr>
          <a:lstStyle/>
          <a:p>
            <a:pPr algn="l"/>
            <a:endParaRPr lang="nl-NL" dirty="0">
              <a:solidFill>
                <a:srgbClr val="000000"/>
              </a:solidFill>
              <a:latin typeface="Verdana" panose="020B0604030504040204" pitchFamily="34" charset="0"/>
            </a:endParaRPr>
          </a:p>
          <a:p>
            <a:pPr marL="214313" indent="-214313">
              <a:buFont typeface="Arial" panose="020B0604020202020204" pitchFamily="34" charset="0"/>
              <a:buChar char="•"/>
            </a:pPr>
            <a:endParaRPr lang="nl-NL" dirty="0"/>
          </a:p>
        </p:txBody>
      </p:sp>
      <p:sp>
        <p:nvSpPr>
          <p:cNvPr id="4" name="Tijdelijke aanduiding voor tekst 3">
            <a:extLst>
              <a:ext uri="{FF2B5EF4-FFF2-40B4-BE49-F238E27FC236}">
                <a16:creationId xmlns:a16="http://schemas.microsoft.com/office/drawing/2014/main" id="{EA88E03E-D732-41BD-987E-697C37F63097}"/>
              </a:ext>
            </a:extLst>
          </p:cNvPr>
          <p:cNvSpPr>
            <a:spLocks noGrp="1"/>
          </p:cNvSpPr>
          <p:nvPr>
            <p:ph type="body" idx="13"/>
          </p:nvPr>
        </p:nvSpPr>
        <p:spPr>
          <a:xfrm>
            <a:off x="4856309" y="1324212"/>
            <a:ext cx="3659041" cy="2683013"/>
          </a:xfrm>
        </p:spPr>
        <p:txBody>
          <a:bodyPr>
            <a:normAutofit/>
          </a:bodyPr>
          <a:lstStyle/>
          <a:p>
            <a:r>
              <a:rPr lang="nl-NL" sz="1800" dirty="0">
                <a:solidFill>
                  <a:schemeClr val="tx1"/>
                </a:solidFill>
                <a:ea typeface="Calibri" panose="020F0502020204030204" pitchFamily="34" charset="0"/>
              </a:rPr>
              <a:t>Hoe een ~ naar de wereld kijkt</a:t>
            </a:r>
          </a:p>
          <a:p>
            <a:r>
              <a:rPr lang="nl-NL" sz="1800" dirty="0">
                <a:solidFill>
                  <a:schemeClr val="tx1"/>
                </a:solidFill>
                <a:ea typeface="Calibri" panose="020F0502020204030204" pitchFamily="34" charset="0"/>
              </a:rPr>
              <a:t>Waar het over gaat bij een vakgebied. </a:t>
            </a:r>
          </a:p>
          <a:p>
            <a:r>
              <a:rPr lang="nl-NL" sz="1800" dirty="0">
                <a:solidFill>
                  <a:schemeClr val="tx1"/>
                </a:solidFill>
                <a:ea typeface="Calibri" panose="020F0502020204030204" pitchFamily="34" charset="0"/>
              </a:rPr>
              <a:t>Welke vragen ~ stelt binnen zijn / haar vakgebied. </a:t>
            </a:r>
          </a:p>
          <a:p>
            <a:r>
              <a:rPr lang="nl-NL" sz="1800" dirty="0">
                <a:solidFill>
                  <a:schemeClr val="tx1"/>
                </a:solidFill>
                <a:ea typeface="Calibri" panose="020F0502020204030204" pitchFamily="34" charset="0"/>
              </a:rPr>
              <a:t>Hoe het vakgebied in elkaar steekt.</a:t>
            </a:r>
          </a:p>
          <a:p>
            <a:r>
              <a:rPr lang="nl-NL" sz="1800" dirty="0">
                <a:solidFill>
                  <a:schemeClr val="tx1"/>
                </a:solidFill>
                <a:ea typeface="Calibri" panose="020F0502020204030204" pitchFamily="34" charset="0"/>
              </a:rPr>
              <a:t>Waar het vakgebied ophoudt</a:t>
            </a:r>
          </a:p>
        </p:txBody>
      </p:sp>
      <p:pic>
        <p:nvPicPr>
          <p:cNvPr id="7" name="Afbeelding 6">
            <a:extLst>
              <a:ext uri="{FF2B5EF4-FFF2-40B4-BE49-F238E27FC236}">
                <a16:creationId xmlns:a16="http://schemas.microsoft.com/office/drawing/2014/main" id="{30A8B221-AA00-A446-7FF8-09501E539C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5982" y="2676602"/>
            <a:ext cx="2237338" cy="2237338"/>
          </a:xfrm>
          <a:prstGeom prst="rect">
            <a:avLst/>
          </a:prstGeom>
        </p:spPr>
      </p:pic>
    </p:spTree>
    <p:extLst>
      <p:ext uri="{BB962C8B-B14F-4D97-AF65-F5344CB8AC3E}">
        <p14:creationId xmlns:p14="http://schemas.microsoft.com/office/powerpoint/2010/main" val="2232603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9A90A-CF33-CC75-F310-59FB36DB6E3C}"/>
              </a:ext>
            </a:extLst>
          </p:cNvPr>
          <p:cNvSpPr>
            <a:spLocks noGrp="1"/>
          </p:cNvSpPr>
          <p:nvPr>
            <p:ph type="title"/>
          </p:nvPr>
        </p:nvSpPr>
        <p:spPr/>
        <p:txBody>
          <a:bodyPr/>
          <a:lstStyle/>
          <a:p>
            <a:pPr algn="ctr"/>
            <a:r>
              <a:rPr lang="en-US" dirty="0" err="1"/>
              <a:t>Voelen</a:t>
            </a:r>
            <a:r>
              <a:rPr lang="en-US" dirty="0"/>
              <a:t> baby’s </a:t>
            </a:r>
            <a:r>
              <a:rPr lang="en-US" dirty="0" err="1"/>
              <a:t>pijn</a:t>
            </a:r>
            <a:r>
              <a:rPr lang="en-US" dirty="0"/>
              <a:t>? </a:t>
            </a:r>
            <a:endParaRPr lang="nl-NL" dirty="0"/>
          </a:p>
        </p:txBody>
      </p:sp>
      <p:pic>
        <p:nvPicPr>
          <p:cNvPr id="6" name="Content Placeholder 5">
            <a:extLst>
              <a:ext uri="{FF2B5EF4-FFF2-40B4-BE49-F238E27FC236}">
                <a16:creationId xmlns:a16="http://schemas.microsoft.com/office/drawing/2014/main" id="{E84B6417-CE0C-AC84-60F8-99210E64A011}"/>
              </a:ext>
            </a:extLst>
          </p:cNvPr>
          <p:cNvPicPr>
            <a:picLocks noGrp="1" noChangeAspect="1"/>
          </p:cNvPicPr>
          <p:nvPr>
            <p:ph sz="quarter" idx="1"/>
          </p:nvPr>
        </p:nvPicPr>
        <p:blipFill>
          <a:blip r:embed="rId2"/>
          <a:stretch>
            <a:fillRect/>
          </a:stretch>
        </p:blipFill>
        <p:spPr>
          <a:xfrm>
            <a:off x="2228850" y="1085850"/>
            <a:ext cx="5143500" cy="3429000"/>
          </a:xfrm>
          <a:prstGeom prst="rect">
            <a:avLst/>
          </a:prstGeom>
        </p:spPr>
      </p:pic>
    </p:spTree>
    <p:extLst>
      <p:ext uri="{BB962C8B-B14F-4D97-AF65-F5344CB8AC3E}">
        <p14:creationId xmlns:p14="http://schemas.microsoft.com/office/powerpoint/2010/main" val="3418626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66B2F4-04C7-4C00-A3B9-E8ADFBDEB546}"/>
              </a:ext>
            </a:extLst>
          </p:cNvPr>
          <p:cNvSpPr>
            <a:spLocks noGrp="1"/>
          </p:cNvSpPr>
          <p:nvPr>
            <p:ph type="title"/>
          </p:nvPr>
        </p:nvSpPr>
        <p:spPr>
          <a:xfrm>
            <a:off x="628650" y="883664"/>
            <a:ext cx="4135451" cy="1870778"/>
          </a:xfrm>
        </p:spPr>
        <p:txBody>
          <a:bodyPr>
            <a:normAutofit fontScale="90000"/>
          </a:bodyPr>
          <a:lstStyle/>
          <a:p>
            <a:r>
              <a:rPr lang="nl-NL" dirty="0"/>
              <a:t>Een </a:t>
            </a:r>
            <a:r>
              <a:rPr lang="nl-NL" dirty="0" err="1"/>
              <a:t>vakinzichtkaart</a:t>
            </a:r>
            <a:r>
              <a:rPr lang="nl-NL" dirty="0"/>
              <a:t> heeft als doel dat leerlingen:</a:t>
            </a:r>
          </a:p>
        </p:txBody>
      </p:sp>
      <p:sp>
        <p:nvSpPr>
          <p:cNvPr id="3" name="Tijdelijke aanduiding voor inhoud 2">
            <a:extLst>
              <a:ext uri="{FF2B5EF4-FFF2-40B4-BE49-F238E27FC236}">
                <a16:creationId xmlns:a16="http://schemas.microsoft.com/office/drawing/2014/main" id="{08B1BD4B-C8DB-4309-B88B-377FE3F6A9E9}"/>
              </a:ext>
            </a:extLst>
          </p:cNvPr>
          <p:cNvSpPr>
            <a:spLocks noGrp="1"/>
          </p:cNvSpPr>
          <p:nvPr>
            <p:ph idx="1"/>
          </p:nvPr>
        </p:nvSpPr>
        <p:spPr/>
        <p:txBody>
          <a:bodyPr>
            <a:normAutofit/>
          </a:bodyPr>
          <a:lstStyle/>
          <a:p>
            <a:pPr algn="l"/>
            <a:endParaRPr lang="nl-NL" dirty="0">
              <a:solidFill>
                <a:srgbClr val="000000"/>
              </a:solidFill>
              <a:latin typeface="Verdana" panose="020B0604030504040204" pitchFamily="34" charset="0"/>
            </a:endParaRPr>
          </a:p>
          <a:p>
            <a:endParaRPr lang="nl-NL" dirty="0"/>
          </a:p>
        </p:txBody>
      </p:sp>
      <p:sp>
        <p:nvSpPr>
          <p:cNvPr id="4" name="Tijdelijke aanduiding voor tekst 3">
            <a:extLst>
              <a:ext uri="{FF2B5EF4-FFF2-40B4-BE49-F238E27FC236}">
                <a16:creationId xmlns:a16="http://schemas.microsoft.com/office/drawing/2014/main" id="{EA88E03E-D732-41BD-987E-697C37F63097}"/>
              </a:ext>
            </a:extLst>
          </p:cNvPr>
          <p:cNvSpPr>
            <a:spLocks noGrp="1"/>
          </p:cNvSpPr>
          <p:nvPr>
            <p:ph type="body" idx="13"/>
          </p:nvPr>
        </p:nvSpPr>
        <p:spPr>
          <a:xfrm>
            <a:off x="4871677" y="1324212"/>
            <a:ext cx="3643673" cy="3382259"/>
          </a:xfrm>
        </p:spPr>
        <p:txBody>
          <a:bodyPr>
            <a:normAutofit/>
          </a:bodyPr>
          <a:lstStyle/>
          <a:p>
            <a:r>
              <a:rPr lang="nl-NL" sz="1800" dirty="0">
                <a:solidFill>
                  <a:schemeClr val="tx1"/>
                </a:solidFill>
                <a:ea typeface="Calibri" panose="020F0502020204030204" pitchFamily="34" charset="0"/>
              </a:rPr>
              <a:t>Een vak kunnen overzien</a:t>
            </a:r>
          </a:p>
          <a:p>
            <a:r>
              <a:rPr lang="nl-NL" sz="1800" dirty="0">
                <a:solidFill>
                  <a:schemeClr val="tx1"/>
                </a:solidFill>
                <a:ea typeface="Calibri" panose="020F0502020204030204" pitchFamily="34" charset="0"/>
              </a:rPr>
              <a:t>Ook methodeonafhankelijk kan nadenken over het vakgebied</a:t>
            </a:r>
          </a:p>
          <a:p>
            <a:r>
              <a:rPr lang="nl-NL" sz="1800" dirty="0">
                <a:solidFill>
                  <a:schemeClr val="tx1"/>
                </a:solidFill>
                <a:ea typeface="Calibri" panose="020F0502020204030204" pitchFamily="34" charset="0"/>
              </a:rPr>
              <a:t>Meer zelfstandig over een vakgebied na kunnen denken of verkennen</a:t>
            </a:r>
          </a:p>
          <a:p>
            <a:r>
              <a:rPr lang="nl-NL" sz="1800" dirty="0">
                <a:solidFill>
                  <a:schemeClr val="tx1"/>
                </a:solidFill>
                <a:ea typeface="Calibri" panose="020F0502020204030204" pitchFamily="34" charset="0"/>
              </a:rPr>
              <a:t>Begrijpen waar ze zich bevinden binnen een vakgebied</a:t>
            </a:r>
          </a:p>
          <a:p>
            <a:r>
              <a:rPr lang="nl-NL" sz="1800" dirty="0">
                <a:solidFill>
                  <a:schemeClr val="tx1"/>
                </a:solidFill>
                <a:ea typeface="Calibri" panose="020F0502020204030204" pitchFamily="34" charset="0"/>
              </a:rPr>
              <a:t>Zelf een vakgebied kunnen verkennen</a:t>
            </a:r>
          </a:p>
        </p:txBody>
      </p:sp>
      <p:pic>
        <p:nvPicPr>
          <p:cNvPr id="6" name="Afbeelding 5">
            <a:extLst>
              <a:ext uri="{FF2B5EF4-FFF2-40B4-BE49-F238E27FC236}">
                <a16:creationId xmlns:a16="http://schemas.microsoft.com/office/drawing/2014/main" id="{316062E0-7558-89C3-569F-D2A868EEF9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5982" y="2676602"/>
            <a:ext cx="2237338" cy="2237338"/>
          </a:xfrm>
          <a:prstGeom prst="rect">
            <a:avLst/>
          </a:prstGeom>
        </p:spPr>
      </p:pic>
    </p:spTree>
    <p:extLst>
      <p:ext uri="{BB962C8B-B14F-4D97-AF65-F5344CB8AC3E}">
        <p14:creationId xmlns:p14="http://schemas.microsoft.com/office/powerpoint/2010/main" val="2962036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23187-4857-7EDB-50C7-04EC65F24CEC}"/>
              </a:ext>
            </a:extLst>
          </p:cNvPr>
          <p:cNvSpPr>
            <a:spLocks noGrp="1"/>
          </p:cNvSpPr>
          <p:nvPr>
            <p:ph type="title"/>
          </p:nvPr>
        </p:nvSpPr>
        <p:spPr/>
        <p:txBody>
          <a:bodyPr/>
          <a:lstStyle/>
          <a:p>
            <a:r>
              <a:rPr lang="en-US" dirty="0" err="1"/>
              <a:t>Aan</a:t>
            </a:r>
            <a:r>
              <a:rPr lang="en-US" dirty="0"/>
              <a:t> de slag</a:t>
            </a:r>
            <a:endParaRPr lang="nl-NL" dirty="0"/>
          </a:p>
        </p:txBody>
      </p:sp>
      <p:sp>
        <p:nvSpPr>
          <p:cNvPr id="3" name="Vertical Text Placeholder 2">
            <a:extLst>
              <a:ext uri="{FF2B5EF4-FFF2-40B4-BE49-F238E27FC236}">
                <a16:creationId xmlns:a16="http://schemas.microsoft.com/office/drawing/2014/main" id="{EC8D03CA-57D5-7E7D-7EE7-31718FCCBEB3}"/>
              </a:ext>
            </a:extLst>
          </p:cNvPr>
          <p:cNvSpPr>
            <a:spLocks noGrp="1"/>
          </p:cNvSpPr>
          <p:nvPr>
            <p:ph type="body" orient="vert" idx="1"/>
          </p:nvPr>
        </p:nvSpPr>
        <p:spPr/>
        <p:txBody>
          <a:bodyPr>
            <a:normAutofit fontScale="92500" lnSpcReduction="10000"/>
          </a:bodyPr>
          <a:lstStyle/>
          <a:p>
            <a:r>
              <a:rPr lang="en-US" dirty="0" err="1"/>
              <a:t>Kies</a:t>
            </a:r>
            <a:r>
              <a:rPr lang="en-US" dirty="0"/>
              <a:t> </a:t>
            </a:r>
            <a:r>
              <a:rPr lang="en-US" dirty="0" err="1"/>
              <a:t>een</a:t>
            </a:r>
            <a:r>
              <a:rPr lang="en-US" dirty="0"/>
              <a:t> context </a:t>
            </a:r>
          </a:p>
          <a:p>
            <a:pPr lvl="2">
              <a:buFont typeface="Wingdings" panose="05000000000000000000" pitchFamily="2" charset="2"/>
              <a:buChar char="Ø"/>
            </a:pPr>
            <a:r>
              <a:rPr lang="en-US" dirty="0"/>
              <a:t>(</a:t>
            </a:r>
            <a:r>
              <a:rPr lang="en-US" dirty="0" err="1"/>
              <a:t>genetica</a:t>
            </a:r>
            <a:r>
              <a:rPr lang="en-US" dirty="0"/>
              <a:t> / </a:t>
            </a:r>
            <a:r>
              <a:rPr lang="en-US" dirty="0" err="1"/>
              <a:t>evolutie</a:t>
            </a:r>
            <a:r>
              <a:rPr lang="en-US" dirty="0"/>
              <a:t> / </a:t>
            </a:r>
            <a:r>
              <a:rPr lang="en-US" dirty="0" err="1"/>
              <a:t>voeding</a:t>
            </a:r>
            <a:r>
              <a:rPr lang="en-US" dirty="0"/>
              <a:t> / </a:t>
            </a:r>
            <a:r>
              <a:rPr lang="en-US" dirty="0" err="1"/>
              <a:t>planten</a:t>
            </a:r>
            <a:r>
              <a:rPr lang="en-US" dirty="0"/>
              <a:t> / </a:t>
            </a:r>
            <a:r>
              <a:rPr lang="en-US" dirty="0" err="1"/>
              <a:t>bloedsomloop</a:t>
            </a:r>
            <a:r>
              <a:rPr lang="en-US" dirty="0"/>
              <a:t> / </a:t>
            </a:r>
            <a:r>
              <a:rPr lang="en-US" dirty="0" err="1"/>
              <a:t>voortplanting</a:t>
            </a:r>
            <a:r>
              <a:rPr lang="en-US" dirty="0"/>
              <a:t>)</a:t>
            </a:r>
          </a:p>
          <a:p>
            <a:r>
              <a:rPr lang="en-US" dirty="0" err="1"/>
              <a:t>Bevraag</a:t>
            </a:r>
            <a:r>
              <a:rPr lang="en-US" dirty="0"/>
              <a:t> de context met </a:t>
            </a:r>
            <a:r>
              <a:rPr lang="en-US" dirty="0" err="1"/>
              <a:t>behulp</a:t>
            </a:r>
            <a:r>
              <a:rPr lang="en-US" dirty="0"/>
              <a:t> van de </a:t>
            </a:r>
            <a:r>
              <a:rPr lang="en-US" dirty="0" err="1"/>
              <a:t>biologische</a:t>
            </a:r>
            <a:r>
              <a:rPr lang="en-US" dirty="0"/>
              <a:t> </a:t>
            </a:r>
            <a:r>
              <a:rPr lang="en-US" dirty="0" err="1"/>
              <a:t>vakperspectieven</a:t>
            </a:r>
            <a:r>
              <a:rPr lang="en-US" dirty="0"/>
              <a:t> (</a:t>
            </a:r>
            <a:r>
              <a:rPr lang="en-US" dirty="0" err="1"/>
              <a:t>werkblad</a:t>
            </a:r>
            <a:r>
              <a:rPr lang="en-US" dirty="0"/>
              <a:t>)</a:t>
            </a:r>
          </a:p>
          <a:p>
            <a:r>
              <a:rPr lang="en-US" dirty="0" err="1"/>
              <a:t>Bevraag</a:t>
            </a:r>
            <a:r>
              <a:rPr lang="en-US" dirty="0"/>
              <a:t> de context met </a:t>
            </a:r>
            <a:r>
              <a:rPr lang="en-US" dirty="0" err="1"/>
              <a:t>behulp</a:t>
            </a:r>
            <a:r>
              <a:rPr lang="en-US" dirty="0"/>
              <a:t> van de </a:t>
            </a:r>
            <a:r>
              <a:rPr lang="en-US" dirty="0" err="1"/>
              <a:t>vakinzichtkaart</a:t>
            </a:r>
            <a:endParaRPr lang="en-US" dirty="0"/>
          </a:p>
          <a:p>
            <a:r>
              <a:rPr lang="en-US" dirty="0" err="1"/>
              <a:t>Wissel</a:t>
            </a:r>
            <a:r>
              <a:rPr lang="en-US" dirty="0"/>
              <a:t> </a:t>
            </a:r>
            <a:r>
              <a:rPr lang="en-US" dirty="0" err="1"/>
              <a:t>uit</a:t>
            </a:r>
            <a:endParaRPr lang="en-US" dirty="0"/>
          </a:p>
          <a:p>
            <a:r>
              <a:rPr lang="en-US" dirty="0" err="1"/>
              <a:t>Formuleer</a:t>
            </a:r>
            <a:r>
              <a:rPr lang="en-US" dirty="0"/>
              <a:t> </a:t>
            </a:r>
            <a:r>
              <a:rPr lang="en-US" dirty="0" err="1"/>
              <a:t>voornemen</a:t>
            </a:r>
            <a:r>
              <a:rPr lang="en-US" dirty="0"/>
              <a:t> </a:t>
            </a:r>
            <a:r>
              <a:rPr lang="en-US" dirty="0" err="1"/>
              <a:t>voor</a:t>
            </a:r>
            <a:r>
              <a:rPr lang="en-US" dirty="0"/>
              <a:t> het eigen </a:t>
            </a:r>
            <a:r>
              <a:rPr lang="en-US" dirty="0" err="1"/>
              <a:t>onderwijs</a:t>
            </a:r>
            <a:endParaRPr lang="en-US" dirty="0"/>
          </a:p>
          <a:p>
            <a:r>
              <a:rPr lang="en-US" dirty="0" err="1"/>
              <a:t>Beschrijf</a:t>
            </a:r>
            <a:r>
              <a:rPr lang="en-US" dirty="0"/>
              <a:t> op </a:t>
            </a:r>
            <a:r>
              <a:rPr lang="en-US" dirty="0" err="1"/>
              <a:t>een</a:t>
            </a:r>
            <a:r>
              <a:rPr lang="en-US" dirty="0"/>
              <a:t> post-it: </a:t>
            </a:r>
            <a:r>
              <a:rPr lang="en-US" dirty="0" err="1"/>
              <a:t>een</a:t>
            </a:r>
            <a:r>
              <a:rPr lang="en-US" dirty="0"/>
              <a:t> </a:t>
            </a:r>
            <a:r>
              <a:rPr lang="en-US" dirty="0" err="1"/>
              <a:t>vraag</a:t>
            </a:r>
            <a:r>
              <a:rPr lang="en-US" dirty="0"/>
              <a:t> of </a:t>
            </a:r>
            <a:r>
              <a:rPr lang="en-US" dirty="0" err="1"/>
              <a:t>opdracht</a:t>
            </a:r>
            <a:r>
              <a:rPr lang="en-US" dirty="0"/>
              <a:t> die je in </a:t>
            </a:r>
            <a:r>
              <a:rPr lang="en-US" dirty="0" err="1"/>
              <a:t>één</a:t>
            </a:r>
            <a:r>
              <a:rPr lang="en-US" dirty="0"/>
              <a:t> van </a:t>
            </a:r>
            <a:r>
              <a:rPr lang="en-US" dirty="0" err="1"/>
              <a:t>jouw</a:t>
            </a:r>
            <a:r>
              <a:rPr lang="en-US" dirty="0"/>
              <a:t> </a:t>
            </a:r>
            <a:r>
              <a:rPr lang="en-US" dirty="0" err="1"/>
              <a:t>eerstvolgende</a:t>
            </a:r>
            <a:r>
              <a:rPr lang="en-US" dirty="0"/>
              <a:t> lessen </a:t>
            </a:r>
            <a:r>
              <a:rPr lang="en-US" dirty="0" err="1"/>
              <a:t>kunt</a:t>
            </a:r>
            <a:r>
              <a:rPr lang="en-US" dirty="0"/>
              <a:t> </a:t>
            </a:r>
            <a:r>
              <a:rPr lang="en-US" dirty="0" err="1"/>
              <a:t>gebruiken</a:t>
            </a:r>
            <a:r>
              <a:rPr lang="en-US" dirty="0"/>
              <a:t>.</a:t>
            </a:r>
            <a:endParaRPr lang="nl-NL" dirty="0"/>
          </a:p>
        </p:txBody>
      </p:sp>
    </p:spTree>
    <p:extLst>
      <p:ext uri="{BB962C8B-B14F-4D97-AF65-F5344CB8AC3E}">
        <p14:creationId xmlns:p14="http://schemas.microsoft.com/office/powerpoint/2010/main" val="2189137177"/>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a:extLst>
              <a:ext uri="{FF2B5EF4-FFF2-40B4-BE49-F238E27FC236}">
                <a16:creationId xmlns:a16="http://schemas.microsoft.com/office/drawing/2014/main" id="{124B05BF-4692-4B6B-B70B-8C23C6063802}"/>
              </a:ext>
            </a:extLst>
          </p:cNvPr>
          <p:cNvSpPr txBox="1">
            <a:spLocks/>
          </p:cNvSpPr>
          <p:nvPr/>
        </p:nvSpPr>
        <p:spPr>
          <a:xfrm>
            <a:off x="579911" y="722527"/>
            <a:ext cx="8263890" cy="1075811"/>
          </a:xfrm>
          <a:prstGeom prst="rect">
            <a:avLst/>
          </a:prstGeom>
        </p:spPr>
        <p:txBody>
          <a:bodyPr anchor="b">
            <a:normAutofit fontScale="85000" lnSpcReduction="10000"/>
          </a:bodyPr>
          <a:lstStyle>
            <a:lvl1pPr algn="l" defTabSz="914400" rtl="0" eaLnBrk="1" latinLnBrk="0" hangingPunct="1">
              <a:lnSpc>
                <a:spcPct val="90000"/>
              </a:lnSpc>
              <a:spcBef>
                <a:spcPct val="0"/>
              </a:spcBef>
              <a:buNone/>
              <a:defRPr sz="4400" kern="1200">
                <a:solidFill>
                  <a:srgbClr val="2330AD"/>
                </a:solidFill>
                <a:latin typeface="Georgia" panose="02040502050405090303" pitchFamily="18" charset="0"/>
                <a:ea typeface="+mj-ea"/>
                <a:cs typeface="+mj-cs"/>
              </a:defRPr>
            </a:lvl1pPr>
          </a:lstStyle>
          <a:p>
            <a:pPr>
              <a:lnSpc>
                <a:spcPct val="114000"/>
              </a:lnSpc>
            </a:pPr>
            <a:r>
              <a:rPr lang="nl-NL" sz="2700" b="1" dirty="0">
                <a:latin typeface="Verdana" panose="020B0604030504040204" pitchFamily="34" charset="0"/>
                <a:ea typeface="Verdana" panose="020B0604030504040204" pitchFamily="34" charset="0"/>
              </a:rPr>
              <a:t>Actualisatie Examenprogramma’s</a:t>
            </a:r>
          </a:p>
          <a:p>
            <a:pPr>
              <a:lnSpc>
                <a:spcPct val="114000"/>
              </a:lnSpc>
            </a:pPr>
            <a:r>
              <a:rPr lang="nl-NL" sz="2700" dirty="0">
                <a:latin typeface="Verdana" panose="020B0604030504040204" pitchFamily="34" charset="0"/>
                <a:ea typeface="Verdana" panose="020B0604030504040204" pitchFamily="34" charset="0"/>
              </a:rPr>
              <a:t>Bovenbouw voortgezet onderwijs </a:t>
            </a:r>
            <a:r>
              <a:rPr lang="nl-NL" sz="2700" b="1" dirty="0">
                <a:latin typeface="Verdana" panose="020B0604030504040204" pitchFamily="34" charset="0"/>
                <a:ea typeface="Verdana" panose="020B0604030504040204" pitchFamily="34" charset="0"/>
              </a:rPr>
              <a:t>vmbo</a:t>
            </a:r>
            <a:r>
              <a:rPr lang="nl-NL" sz="2700" dirty="0">
                <a:latin typeface="Verdana" panose="020B0604030504040204" pitchFamily="34" charset="0"/>
                <a:ea typeface="Verdana" panose="020B0604030504040204" pitchFamily="34" charset="0"/>
              </a:rPr>
              <a:t>, havo &amp; vwo</a:t>
            </a:r>
          </a:p>
        </p:txBody>
      </p:sp>
      <p:sp>
        <p:nvSpPr>
          <p:cNvPr id="17" name="Titel 1">
            <a:extLst>
              <a:ext uri="{FF2B5EF4-FFF2-40B4-BE49-F238E27FC236}">
                <a16:creationId xmlns:a16="http://schemas.microsoft.com/office/drawing/2014/main" id="{A89963A5-CA46-4188-AA16-AF5FDE576533}"/>
              </a:ext>
            </a:extLst>
          </p:cNvPr>
          <p:cNvSpPr txBox="1">
            <a:spLocks/>
          </p:cNvSpPr>
          <p:nvPr/>
        </p:nvSpPr>
        <p:spPr>
          <a:xfrm>
            <a:off x="663546" y="2085358"/>
            <a:ext cx="4045057" cy="1259807"/>
          </a:xfrm>
          <a:prstGeom prst="roundRect">
            <a:avLst/>
          </a:prstGeom>
          <a:solidFill>
            <a:srgbClr val="333FAE"/>
          </a:solidFill>
        </p:spPr>
        <p:txBody>
          <a:bodyPr lIns="54000" rIns="54000" anchor="ctr" anchorCtr="0">
            <a:normAutofit fontScale="77500" lnSpcReduction="20000"/>
          </a:bodyPr>
          <a:lstStyle>
            <a:lvl1pPr algn="l" defTabSz="914400" rtl="0" eaLnBrk="1" latinLnBrk="0" hangingPunct="1">
              <a:lnSpc>
                <a:spcPct val="90000"/>
              </a:lnSpc>
              <a:spcBef>
                <a:spcPct val="0"/>
              </a:spcBef>
              <a:buNone/>
              <a:defRPr sz="4400" kern="1200">
                <a:solidFill>
                  <a:srgbClr val="2330AD"/>
                </a:solidFill>
                <a:latin typeface="Georgia" panose="02040502050405090303" pitchFamily="18" charset="0"/>
                <a:ea typeface="+mj-ea"/>
                <a:cs typeface="+mj-cs"/>
              </a:defRPr>
            </a:lvl1pPr>
          </a:lstStyle>
          <a:p>
            <a:pPr>
              <a:lnSpc>
                <a:spcPct val="150000"/>
              </a:lnSpc>
            </a:pPr>
            <a:endParaRPr lang="nl-NL" sz="2100" dirty="0">
              <a:solidFill>
                <a:srgbClr val="F0F0F0"/>
              </a:solidFill>
              <a:latin typeface="Verdana" panose="020B0604030504040204" pitchFamily="34" charset="0"/>
              <a:ea typeface="Verdana" panose="020B0604030504040204" pitchFamily="34" charset="0"/>
            </a:endParaRPr>
          </a:p>
          <a:p>
            <a:pPr>
              <a:lnSpc>
                <a:spcPct val="150000"/>
              </a:lnSpc>
            </a:pPr>
            <a:r>
              <a:rPr lang="nl-NL" sz="2100" dirty="0">
                <a:solidFill>
                  <a:srgbClr val="F0F0F0"/>
                </a:solidFill>
                <a:latin typeface="Verdana" panose="020B0604030504040204" pitchFamily="34" charset="0"/>
                <a:ea typeface="Verdana" panose="020B0604030504040204" pitchFamily="34" charset="0"/>
              </a:rPr>
              <a:t>NIBI-conferentie bovenbouw HV</a:t>
            </a:r>
          </a:p>
          <a:p>
            <a:pPr>
              <a:lnSpc>
                <a:spcPct val="150000"/>
              </a:lnSpc>
            </a:pPr>
            <a:r>
              <a:rPr lang="nl-NL" sz="2100" dirty="0">
                <a:solidFill>
                  <a:srgbClr val="F0F0F0"/>
                </a:solidFill>
                <a:latin typeface="Verdana" panose="020B0604030504040204" pitchFamily="34" charset="0"/>
                <a:ea typeface="Verdana" panose="020B0604030504040204" pitchFamily="34" charset="0"/>
              </a:rPr>
              <a:t>Aafke Oldenbeuving, SLO</a:t>
            </a:r>
          </a:p>
          <a:p>
            <a:pPr>
              <a:lnSpc>
                <a:spcPct val="150000"/>
              </a:lnSpc>
            </a:pPr>
            <a:endParaRPr lang="nl-NL" sz="2100" dirty="0">
              <a:solidFill>
                <a:srgbClr val="F0F0F0"/>
              </a:solidFill>
              <a:latin typeface="Verdana" panose="020B0604030504040204" pitchFamily="34" charset="0"/>
              <a:ea typeface="Verdana" panose="020B0604030504040204" pitchFamily="34" charset="0"/>
            </a:endParaRPr>
          </a:p>
        </p:txBody>
      </p:sp>
      <p:pic>
        <p:nvPicPr>
          <p:cNvPr id="10" name="Afbeelding 9" descr="Afbeelding met tekst, vectorafbeeldingen, speelgoed&#10;&#10;Automatisch gegenereerde beschrijving">
            <a:extLst>
              <a:ext uri="{FF2B5EF4-FFF2-40B4-BE49-F238E27FC236}">
                <a16:creationId xmlns:a16="http://schemas.microsoft.com/office/drawing/2014/main" id="{36F796A3-925B-8BD9-F6F3-FE0E541889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5043" y="2312377"/>
            <a:ext cx="2536498" cy="2831123"/>
          </a:xfrm>
          <a:prstGeom prst="rect">
            <a:avLst/>
          </a:prstGeom>
        </p:spPr>
      </p:pic>
    </p:spTree>
    <p:extLst>
      <p:ext uri="{BB962C8B-B14F-4D97-AF65-F5344CB8AC3E}">
        <p14:creationId xmlns:p14="http://schemas.microsoft.com/office/powerpoint/2010/main" val="2660392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4E7040-650C-437B-A8A9-CE0E4CA33704}"/>
              </a:ext>
            </a:extLst>
          </p:cNvPr>
          <p:cNvSpPr txBox="1">
            <a:spLocks/>
          </p:cNvSpPr>
          <p:nvPr/>
        </p:nvSpPr>
        <p:spPr>
          <a:xfrm>
            <a:off x="360071" y="1"/>
            <a:ext cx="8618960" cy="1075811"/>
          </a:xfrm>
          <a:prstGeom prst="rect">
            <a:avLst/>
          </a:prstGeom>
        </p:spPr>
        <p:txBody>
          <a:bodyPr anchor="b">
            <a:normAutofit/>
          </a:bodyPr>
          <a:lstStyle>
            <a:lvl1pPr algn="l" defTabSz="914400" rtl="0" eaLnBrk="1" latinLnBrk="0" hangingPunct="1">
              <a:lnSpc>
                <a:spcPct val="90000"/>
              </a:lnSpc>
              <a:spcBef>
                <a:spcPct val="0"/>
              </a:spcBef>
              <a:buNone/>
              <a:defRPr sz="4400" kern="1200">
                <a:solidFill>
                  <a:srgbClr val="2330AD"/>
                </a:solidFill>
                <a:latin typeface="Georgia" panose="02040502050405090303" pitchFamily="18" charset="0"/>
                <a:ea typeface="+mj-ea"/>
                <a:cs typeface="+mj-cs"/>
              </a:defRPr>
            </a:lvl1pPr>
          </a:lstStyle>
          <a:p>
            <a:r>
              <a:rPr lang="nl-NL" sz="2250" b="1" dirty="0">
                <a:latin typeface="Verdana" panose="020B0604030504040204" pitchFamily="34" charset="0"/>
                <a:ea typeface="Verdana" panose="020B0604030504040204" pitchFamily="34" charset="0"/>
              </a:rPr>
              <a:t>Waarom? </a:t>
            </a:r>
          </a:p>
        </p:txBody>
      </p:sp>
      <p:sp>
        <p:nvSpPr>
          <p:cNvPr id="3" name="Tekstvak 2">
            <a:extLst>
              <a:ext uri="{FF2B5EF4-FFF2-40B4-BE49-F238E27FC236}">
                <a16:creationId xmlns:a16="http://schemas.microsoft.com/office/drawing/2014/main" id="{7590A04B-5184-4BB9-A4A8-448A639F38D5}"/>
              </a:ext>
            </a:extLst>
          </p:cNvPr>
          <p:cNvSpPr txBox="1"/>
          <p:nvPr/>
        </p:nvSpPr>
        <p:spPr>
          <a:xfrm>
            <a:off x="430175" y="1275926"/>
            <a:ext cx="8283650" cy="3134063"/>
          </a:xfrm>
          <a:prstGeom prst="rect">
            <a:avLst/>
          </a:prstGeom>
          <a:noFill/>
        </p:spPr>
        <p:txBody>
          <a:bodyPr wrap="square" lIns="68580" tIns="34290" rIns="68580" bIns="34290" anchor="t">
            <a:spAutoFit/>
          </a:bodyPr>
          <a:lstStyle/>
          <a:p>
            <a:pPr marL="257175" indent="-257175" defTabSz="685800">
              <a:lnSpc>
                <a:spcPts val="2175"/>
              </a:lnSpc>
              <a:buBlip>
                <a:blip r:embed="rId3"/>
              </a:buBlip>
              <a:defRPr/>
            </a:pPr>
            <a:endParaRPr lang="nl-NL" sz="1275" b="1" dirty="0">
              <a:solidFill>
                <a:srgbClr val="2330AD"/>
              </a:solidFill>
              <a:latin typeface="Verdana"/>
              <a:ea typeface="Verdana"/>
              <a:cs typeface="Arial"/>
            </a:endParaRPr>
          </a:p>
          <a:p>
            <a:pPr defTabSz="685800">
              <a:lnSpc>
                <a:spcPts val="2175"/>
              </a:lnSpc>
              <a:defRPr/>
            </a:pPr>
            <a:endParaRPr lang="nl-NL" sz="1275" b="1" dirty="0">
              <a:solidFill>
                <a:srgbClr val="2330AD"/>
              </a:solidFill>
              <a:latin typeface="Verdana"/>
              <a:ea typeface="Verdana"/>
              <a:cs typeface="Arial"/>
            </a:endParaRPr>
          </a:p>
          <a:p>
            <a:pPr marL="257175" indent="-257175" defTabSz="685800">
              <a:lnSpc>
                <a:spcPts val="2175"/>
              </a:lnSpc>
              <a:buBlip>
                <a:blip r:embed="rId3"/>
              </a:buBlip>
              <a:defRPr/>
            </a:pPr>
            <a:r>
              <a:rPr lang="nl-NL" sz="1275" b="1" dirty="0">
                <a:solidFill>
                  <a:srgbClr val="2330AD"/>
                </a:solidFill>
                <a:latin typeface="Verdana"/>
                <a:ea typeface="Verdana"/>
                <a:cs typeface="Arial"/>
              </a:rPr>
              <a:t>Achterstallig onderhoud in het vmbo</a:t>
            </a:r>
          </a:p>
          <a:p>
            <a:pPr marL="600075" lvl="1" indent="-257175" defTabSz="685800">
              <a:lnSpc>
                <a:spcPts val="2175"/>
              </a:lnSpc>
              <a:buFont typeface="Arial" panose="020B0604020202020204" pitchFamily="34" charset="0"/>
              <a:buChar char="•"/>
              <a:defRPr/>
            </a:pPr>
            <a:r>
              <a:rPr lang="nl-NL" sz="1200" dirty="0">
                <a:solidFill>
                  <a:srgbClr val="000000">
                    <a:lumMod val="95000"/>
                    <a:lumOff val="5000"/>
                  </a:srgbClr>
                </a:solidFill>
                <a:latin typeface="Verdana"/>
                <a:ea typeface="Verdana"/>
                <a:cs typeface="Arial"/>
              </a:rPr>
              <a:t>Doelen zijn niet meer actueel </a:t>
            </a:r>
          </a:p>
          <a:p>
            <a:pPr marL="257175" indent="-257175" defTabSz="685800">
              <a:lnSpc>
                <a:spcPts val="2175"/>
              </a:lnSpc>
              <a:buBlip>
                <a:blip r:embed="rId3"/>
              </a:buBlip>
              <a:defRPr/>
            </a:pPr>
            <a:r>
              <a:rPr lang="nl-NL" sz="1275" b="1" dirty="0">
                <a:solidFill>
                  <a:srgbClr val="2330AD"/>
                </a:solidFill>
                <a:latin typeface="Verdana"/>
                <a:ea typeface="Verdana"/>
                <a:cs typeface="Arial"/>
              </a:rPr>
              <a:t>Doorlopende leerlijnen niet op orde </a:t>
            </a:r>
          </a:p>
          <a:p>
            <a:pPr marL="600075" lvl="1" indent="-257175" defTabSz="685800">
              <a:lnSpc>
                <a:spcPts val="2175"/>
              </a:lnSpc>
              <a:buFont typeface="Arial" panose="020B0604020202020204" pitchFamily="34" charset="0"/>
              <a:buChar char="•"/>
              <a:defRPr/>
            </a:pPr>
            <a:r>
              <a:rPr lang="nl-NL" sz="1200" dirty="0">
                <a:solidFill>
                  <a:srgbClr val="000000">
                    <a:lumMod val="95000"/>
                    <a:lumOff val="5000"/>
                  </a:srgbClr>
                </a:solidFill>
                <a:latin typeface="Verdana"/>
                <a:ea typeface="Verdana"/>
                <a:cs typeface="Arial"/>
              </a:rPr>
              <a:t>Doorstroom en </a:t>
            </a:r>
            <a:r>
              <a:rPr lang="nl-NL" sz="1200" dirty="0" err="1">
                <a:solidFill>
                  <a:srgbClr val="000000">
                    <a:lumMod val="95000"/>
                    <a:lumOff val="5000"/>
                  </a:srgbClr>
                </a:solidFill>
                <a:latin typeface="Verdana"/>
                <a:ea typeface="Verdana"/>
                <a:cs typeface="Arial"/>
              </a:rPr>
              <a:t>opstroom</a:t>
            </a:r>
            <a:r>
              <a:rPr lang="nl-NL" sz="1200" dirty="0">
                <a:solidFill>
                  <a:srgbClr val="000000">
                    <a:lumMod val="95000"/>
                    <a:lumOff val="5000"/>
                  </a:srgbClr>
                </a:solidFill>
                <a:latin typeface="Verdana"/>
                <a:ea typeface="Verdana"/>
                <a:cs typeface="Arial"/>
              </a:rPr>
              <a:t> van leerlingen wordt bemoeilijkt</a:t>
            </a:r>
            <a:br>
              <a:rPr lang="nl-NL" sz="1200" dirty="0">
                <a:solidFill>
                  <a:srgbClr val="000000">
                    <a:lumMod val="95000"/>
                    <a:lumOff val="5000"/>
                  </a:srgbClr>
                </a:solidFill>
                <a:latin typeface="Verdana"/>
                <a:ea typeface="Verdana"/>
                <a:cs typeface="Arial"/>
              </a:rPr>
            </a:br>
            <a:r>
              <a:rPr lang="nl-NL" sz="1200" dirty="0">
                <a:solidFill>
                  <a:srgbClr val="000000">
                    <a:lumMod val="95000"/>
                    <a:lumOff val="5000"/>
                  </a:srgbClr>
                </a:solidFill>
                <a:latin typeface="Verdana"/>
                <a:ea typeface="Verdana"/>
                <a:cs typeface="Arial"/>
              </a:rPr>
              <a:t>Van vmbo naar havo, vmbo naar mbo </a:t>
            </a:r>
          </a:p>
          <a:p>
            <a:pPr marL="257175" indent="-257175" defTabSz="685800">
              <a:lnSpc>
                <a:spcPts val="2175"/>
              </a:lnSpc>
              <a:buBlip>
                <a:blip r:embed="rId3"/>
              </a:buBlip>
              <a:defRPr/>
            </a:pPr>
            <a:r>
              <a:rPr lang="nl-NL" sz="1275" b="1" dirty="0">
                <a:solidFill>
                  <a:srgbClr val="2330AD"/>
                </a:solidFill>
                <a:latin typeface="Verdana"/>
                <a:ea typeface="Verdana"/>
                <a:cs typeface="Arial"/>
              </a:rPr>
              <a:t>Doelen in examenprogramma’s zijn te globaal</a:t>
            </a:r>
          </a:p>
          <a:p>
            <a:pPr marL="600075" lvl="1" indent="-257175" defTabSz="685800">
              <a:lnSpc>
                <a:spcPts val="2175"/>
              </a:lnSpc>
              <a:buFont typeface="Arial" panose="020B0604020202020204" pitchFamily="34" charset="0"/>
              <a:buChar char="•"/>
              <a:defRPr/>
            </a:pPr>
            <a:r>
              <a:rPr lang="nl-NL" sz="1200" dirty="0">
                <a:solidFill>
                  <a:srgbClr val="000000">
                    <a:lumMod val="95000"/>
                    <a:lumOff val="5000"/>
                  </a:srgbClr>
                </a:solidFill>
                <a:latin typeface="Verdana"/>
                <a:ea typeface="Verdana"/>
                <a:cs typeface="Arial"/>
              </a:rPr>
              <a:t>Meer duidelijkheid voor de SE-onderdelen</a:t>
            </a:r>
          </a:p>
          <a:p>
            <a:pPr marL="257175" indent="-257175" defTabSz="685800">
              <a:lnSpc>
                <a:spcPts val="2175"/>
              </a:lnSpc>
              <a:buBlip>
                <a:blip r:embed="rId3"/>
              </a:buBlip>
              <a:defRPr/>
            </a:pPr>
            <a:r>
              <a:rPr lang="nl-NL" sz="1275" b="1" dirty="0">
                <a:solidFill>
                  <a:srgbClr val="2330AD"/>
                </a:solidFill>
                <a:latin typeface="Verdana"/>
                <a:ea typeface="Verdana"/>
                <a:cs typeface="Arial"/>
              </a:rPr>
              <a:t>Gelijkwaardige omvang school- en centraal examen </a:t>
            </a:r>
            <a:endParaRPr lang="nl-NL" sz="1275" dirty="0">
              <a:solidFill>
                <a:schemeClr val="tx2"/>
              </a:solidFill>
              <a:latin typeface="Verdana"/>
              <a:ea typeface="Verdana"/>
              <a:cs typeface="Arial"/>
            </a:endParaRPr>
          </a:p>
          <a:p>
            <a:pPr defTabSz="685800">
              <a:lnSpc>
                <a:spcPts val="2175"/>
              </a:lnSpc>
              <a:defRPr/>
            </a:pPr>
            <a:endParaRPr lang="nl-NL" sz="1200" dirty="0">
              <a:solidFill>
                <a:srgbClr val="000000">
                  <a:lumMod val="95000"/>
                  <a:lumOff val="5000"/>
                </a:srgbClr>
              </a:solidFill>
              <a:latin typeface="Verdana"/>
              <a:ea typeface="Verdana"/>
              <a:cs typeface="Arial"/>
            </a:endParaRPr>
          </a:p>
        </p:txBody>
      </p:sp>
      <p:graphicFrame>
        <p:nvGraphicFramePr>
          <p:cNvPr id="4" name="Object 3">
            <a:extLst>
              <a:ext uri="{FF2B5EF4-FFF2-40B4-BE49-F238E27FC236}">
                <a16:creationId xmlns:a16="http://schemas.microsoft.com/office/drawing/2014/main" id="{80542237-F0D0-780E-CB86-8BB8D899330F}"/>
              </a:ext>
            </a:extLst>
          </p:cNvPr>
          <p:cNvGraphicFramePr>
            <a:graphicFrameLocks noChangeAspect="1"/>
          </p:cNvGraphicFramePr>
          <p:nvPr/>
        </p:nvGraphicFramePr>
        <p:xfrm>
          <a:off x="6439986" y="537905"/>
          <a:ext cx="2007618" cy="2841033"/>
        </p:xfrm>
        <a:graphic>
          <a:graphicData uri="http://schemas.openxmlformats.org/presentationml/2006/ole">
            <mc:AlternateContent xmlns:mc="http://schemas.openxmlformats.org/markup-compatibility/2006">
              <mc:Choice xmlns:v="urn:schemas-microsoft-com:vml" Requires="v">
                <p:oleObj name="Acrobat Document" r:id="rId4" imgW="3777942" imgH="5346481" progId="AcroExch.Document.DC">
                  <p:embed/>
                </p:oleObj>
              </mc:Choice>
              <mc:Fallback>
                <p:oleObj name="Acrobat Document" r:id="rId4" imgW="3777942" imgH="5346481" progId="AcroExch.Document.DC">
                  <p:embed/>
                  <p:pic>
                    <p:nvPicPr>
                      <p:cNvPr id="4" name="Object 3">
                        <a:extLst>
                          <a:ext uri="{FF2B5EF4-FFF2-40B4-BE49-F238E27FC236}">
                            <a16:creationId xmlns:a16="http://schemas.microsoft.com/office/drawing/2014/main" id="{80542237-F0D0-780E-CB86-8BB8D899330F}"/>
                          </a:ext>
                        </a:extLst>
                      </p:cNvPr>
                      <p:cNvPicPr/>
                      <p:nvPr/>
                    </p:nvPicPr>
                    <p:blipFill>
                      <a:blip r:embed="rId5"/>
                      <a:stretch>
                        <a:fillRect/>
                      </a:stretch>
                    </p:blipFill>
                    <p:spPr>
                      <a:xfrm>
                        <a:off x="6439986" y="537905"/>
                        <a:ext cx="2007618" cy="2841033"/>
                      </a:xfrm>
                      <a:prstGeom prst="rect">
                        <a:avLst/>
                      </a:prstGeom>
                    </p:spPr>
                  </p:pic>
                </p:oleObj>
              </mc:Fallback>
            </mc:AlternateContent>
          </a:graphicData>
        </a:graphic>
      </p:graphicFrame>
    </p:spTree>
    <p:extLst>
      <p:ext uri="{BB962C8B-B14F-4D97-AF65-F5344CB8AC3E}">
        <p14:creationId xmlns:p14="http://schemas.microsoft.com/office/powerpoint/2010/main" val="2166280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itel 1">
            <a:extLst>
              <a:ext uri="{FF2B5EF4-FFF2-40B4-BE49-F238E27FC236}">
                <a16:creationId xmlns:a16="http://schemas.microsoft.com/office/drawing/2014/main" id="{67E9B25B-1381-47C0-ADA6-ED8A63E96028}"/>
              </a:ext>
            </a:extLst>
          </p:cNvPr>
          <p:cNvSpPr txBox="1">
            <a:spLocks/>
          </p:cNvSpPr>
          <p:nvPr/>
        </p:nvSpPr>
        <p:spPr>
          <a:xfrm>
            <a:off x="320980" y="484151"/>
            <a:ext cx="8502041" cy="588281"/>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514337">
              <a:defRPr/>
            </a:pPr>
            <a:r>
              <a:rPr lang="nl-NL" sz="2700" b="1" dirty="0" err="1">
                <a:solidFill>
                  <a:srgbClr val="2330AD"/>
                </a:solidFill>
                <a:latin typeface="Verdana" panose="020B0604030504040204" pitchFamily="34" charset="0"/>
                <a:ea typeface="Verdana" panose="020B0604030504040204" pitchFamily="34" charset="0"/>
                <a:cs typeface="Lato" panose="020F0502020204030203" pitchFamily="34" charset="0"/>
              </a:rPr>
              <a:t>Vakvernieuwingscommissie</a:t>
            </a:r>
            <a:endParaRPr lang="nl-NL" sz="2700" b="1" dirty="0">
              <a:solidFill>
                <a:srgbClr val="2330AD"/>
              </a:solidFill>
              <a:latin typeface="Verdana" panose="020B0604030504040204" pitchFamily="34" charset="0"/>
              <a:ea typeface="Verdana" panose="020B0604030504040204" pitchFamily="34" charset="0"/>
              <a:cs typeface="Lato" panose="020F0502020204030203" pitchFamily="34" charset="0"/>
            </a:endParaRPr>
          </a:p>
        </p:txBody>
      </p:sp>
      <p:pic>
        <p:nvPicPr>
          <p:cNvPr id="1028" name="Picture 4">
            <a:extLst>
              <a:ext uri="{FF2B5EF4-FFF2-40B4-BE49-F238E27FC236}">
                <a16:creationId xmlns:a16="http://schemas.microsoft.com/office/drawing/2014/main" id="{01F1C9D7-A6C6-4846-BA89-100B564AF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8862" y="1361426"/>
            <a:ext cx="4486275" cy="3136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381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persoon, poseren, groep, binnen&#10;&#10;Automatisch gegenereerde beschrijving">
            <a:extLst>
              <a:ext uri="{FF2B5EF4-FFF2-40B4-BE49-F238E27FC236}">
                <a16:creationId xmlns:a16="http://schemas.microsoft.com/office/drawing/2014/main" id="{ED7471DD-F0C5-78F9-E8A5-5CFD7CBC66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96750" y="708917"/>
            <a:ext cx="6089458" cy="4064714"/>
          </a:xfrm>
          <a:prstGeom prst="rect">
            <a:avLst/>
          </a:prstGeom>
          <a:noFill/>
        </p:spPr>
      </p:pic>
      <p:sp>
        <p:nvSpPr>
          <p:cNvPr id="10" name="Title 1">
            <a:extLst>
              <a:ext uri="{FF2B5EF4-FFF2-40B4-BE49-F238E27FC236}">
                <a16:creationId xmlns:a16="http://schemas.microsoft.com/office/drawing/2014/main" id="{81B9F018-6EEF-418E-B0BD-C4DF391322FE}"/>
              </a:ext>
            </a:extLst>
          </p:cNvPr>
          <p:cNvSpPr>
            <a:spLocks noGrp="1"/>
          </p:cNvSpPr>
          <p:nvPr>
            <p:ph type="title"/>
          </p:nvPr>
        </p:nvSpPr>
        <p:spPr>
          <a:xfrm>
            <a:off x="171450" y="155104"/>
            <a:ext cx="8520487" cy="1552252"/>
          </a:xfrm>
          <a:solidFill>
            <a:schemeClr val="bg1"/>
          </a:solidFill>
        </p:spPr>
        <p:txBody>
          <a:bodyPr>
            <a:normAutofit/>
          </a:bodyPr>
          <a:lstStyle/>
          <a:p>
            <a:r>
              <a:rPr lang="en-US" sz="2700" dirty="0" err="1"/>
              <a:t>Vakvernieuwingscommissie</a:t>
            </a:r>
            <a:r>
              <a:rPr lang="en-US" sz="2700" dirty="0"/>
              <a:t> </a:t>
            </a:r>
            <a:r>
              <a:rPr lang="en-US" sz="2700" dirty="0" err="1"/>
              <a:t>Natuurwetenschappelijke</a:t>
            </a:r>
            <a:r>
              <a:rPr lang="en-US" sz="2700" dirty="0"/>
              <a:t> </a:t>
            </a:r>
            <a:r>
              <a:rPr lang="en-US" sz="2700" dirty="0" err="1"/>
              <a:t>vakken</a:t>
            </a:r>
            <a:endParaRPr lang="en-US" sz="2700" dirty="0"/>
          </a:p>
        </p:txBody>
      </p:sp>
      <p:sp>
        <p:nvSpPr>
          <p:cNvPr id="6" name="Tekstvak 5">
            <a:extLst>
              <a:ext uri="{FF2B5EF4-FFF2-40B4-BE49-F238E27FC236}">
                <a16:creationId xmlns:a16="http://schemas.microsoft.com/office/drawing/2014/main" id="{DCB130D7-0DD5-450A-F671-D4A71696EFF3}"/>
              </a:ext>
            </a:extLst>
          </p:cNvPr>
          <p:cNvSpPr txBox="1"/>
          <p:nvPr/>
        </p:nvSpPr>
        <p:spPr>
          <a:xfrm>
            <a:off x="253187" y="1764116"/>
            <a:ext cx="2158671" cy="2140971"/>
          </a:xfrm>
          <a:prstGeom prst="rect">
            <a:avLst/>
          </a:prstGeom>
          <a:noFill/>
        </p:spPr>
        <p:txBody>
          <a:bodyPr wrap="square" rtlCol="0">
            <a:spAutoFit/>
          </a:bodyPr>
          <a:lstStyle/>
          <a:p>
            <a:pPr>
              <a:lnSpc>
                <a:spcPct val="150000"/>
              </a:lnSpc>
            </a:pPr>
            <a:r>
              <a:rPr lang="nl-NL" sz="1500" dirty="0">
                <a:solidFill>
                  <a:schemeClr val="accent3"/>
                </a:solidFill>
              </a:rPr>
              <a:t>Biologie (8)</a:t>
            </a:r>
          </a:p>
          <a:p>
            <a:pPr>
              <a:lnSpc>
                <a:spcPct val="150000"/>
              </a:lnSpc>
            </a:pPr>
            <a:r>
              <a:rPr lang="nl-NL" sz="1500" dirty="0">
                <a:solidFill>
                  <a:schemeClr val="accent3"/>
                </a:solidFill>
              </a:rPr>
              <a:t>Natuurkunde (7)</a:t>
            </a:r>
          </a:p>
          <a:p>
            <a:pPr>
              <a:lnSpc>
                <a:spcPct val="150000"/>
              </a:lnSpc>
            </a:pPr>
            <a:r>
              <a:rPr lang="nl-NL" sz="1500" dirty="0">
                <a:solidFill>
                  <a:schemeClr val="accent3"/>
                </a:solidFill>
              </a:rPr>
              <a:t>Onderzoek &amp; Ontwerp (3)</a:t>
            </a:r>
          </a:p>
          <a:p>
            <a:pPr>
              <a:lnSpc>
                <a:spcPct val="150000"/>
              </a:lnSpc>
            </a:pPr>
            <a:r>
              <a:rPr lang="nl-NL" sz="1500" dirty="0">
                <a:solidFill>
                  <a:schemeClr val="accent3"/>
                </a:solidFill>
              </a:rPr>
              <a:t>Natuur, Leven &amp; Technologie (3) </a:t>
            </a:r>
          </a:p>
          <a:p>
            <a:pPr>
              <a:lnSpc>
                <a:spcPct val="150000"/>
              </a:lnSpc>
            </a:pPr>
            <a:r>
              <a:rPr lang="nl-NL" sz="1500" dirty="0">
                <a:solidFill>
                  <a:schemeClr val="accent3"/>
                </a:solidFill>
              </a:rPr>
              <a:t>Scheikunde (8)</a:t>
            </a:r>
          </a:p>
        </p:txBody>
      </p:sp>
    </p:spTree>
    <p:extLst>
      <p:ext uri="{BB962C8B-B14F-4D97-AF65-F5344CB8AC3E}">
        <p14:creationId xmlns:p14="http://schemas.microsoft.com/office/powerpoint/2010/main" val="14385238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8E23A0B-73DE-A09A-ADC9-378A39D4819D}"/>
              </a:ext>
            </a:extLst>
          </p:cNvPr>
          <p:cNvPicPr>
            <a:picLocks noChangeAspect="1"/>
          </p:cNvPicPr>
          <p:nvPr/>
        </p:nvPicPr>
        <p:blipFill rotWithShape="1">
          <a:blip r:embed="rId3"/>
          <a:srcRect t="17745" b="50000"/>
          <a:stretch/>
        </p:blipFill>
        <p:spPr>
          <a:xfrm>
            <a:off x="0" y="1505932"/>
            <a:ext cx="9144000" cy="1658629"/>
          </a:xfrm>
          <a:prstGeom prst="rect">
            <a:avLst/>
          </a:prstGeom>
        </p:spPr>
      </p:pic>
      <p:sp>
        <p:nvSpPr>
          <p:cNvPr id="4" name="Tekstvak 3">
            <a:extLst>
              <a:ext uri="{FF2B5EF4-FFF2-40B4-BE49-F238E27FC236}">
                <a16:creationId xmlns:a16="http://schemas.microsoft.com/office/drawing/2014/main" id="{768B8A08-94A7-5298-F4B8-E5A9F3F43FA3}"/>
              </a:ext>
            </a:extLst>
          </p:cNvPr>
          <p:cNvSpPr txBox="1"/>
          <p:nvPr/>
        </p:nvSpPr>
        <p:spPr>
          <a:xfrm>
            <a:off x="1146167" y="3408103"/>
            <a:ext cx="1720312" cy="415498"/>
          </a:xfrm>
          <a:prstGeom prst="rect">
            <a:avLst/>
          </a:prstGeom>
          <a:noFill/>
        </p:spPr>
        <p:txBody>
          <a:bodyPr wrap="square" rtlCol="0">
            <a:spAutoFit/>
          </a:bodyPr>
          <a:lstStyle/>
          <a:p>
            <a:r>
              <a:rPr lang="nl-NL" sz="2100" b="1" dirty="0"/>
              <a:t>2022-2024</a:t>
            </a:r>
          </a:p>
        </p:txBody>
      </p:sp>
      <p:sp>
        <p:nvSpPr>
          <p:cNvPr id="5" name="Tekstvak 4">
            <a:extLst>
              <a:ext uri="{FF2B5EF4-FFF2-40B4-BE49-F238E27FC236}">
                <a16:creationId xmlns:a16="http://schemas.microsoft.com/office/drawing/2014/main" id="{31F3216A-EC6A-E5FB-FC90-C376BCABC283}"/>
              </a:ext>
            </a:extLst>
          </p:cNvPr>
          <p:cNvSpPr txBox="1"/>
          <p:nvPr/>
        </p:nvSpPr>
        <p:spPr>
          <a:xfrm>
            <a:off x="4572000" y="3662018"/>
            <a:ext cx="1720312" cy="300082"/>
          </a:xfrm>
          <a:prstGeom prst="rect">
            <a:avLst/>
          </a:prstGeom>
          <a:noFill/>
        </p:spPr>
        <p:txBody>
          <a:bodyPr wrap="square" rtlCol="0">
            <a:spAutoFit/>
          </a:bodyPr>
          <a:lstStyle/>
          <a:p>
            <a:r>
              <a:rPr lang="nl-NL" sz="1350" dirty="0"/>
              <a:t>Ook een aantal jaar</a:t>
            </a:r>
          </a:p>
        </p:txBody>
      </p:sp>
      <p:sp>
        <p:nvSpPr>
          <p:cNvPr id="9" name="Tekstvak 8">
            <a:extLst>
              <a:ext uri="{FF2B5EF4-FFF2-40B4-BE49-F238E27FC236}">
                <a16:creationId xmlns:a16="http://schemas.microsoft.com/office/drawing/2014/main" id="{14FF847F-BECE-D0E5-77DA-06AC86A7F87E}"/>
              </a:ext>
            </a:extLst>
          </p:cNvPr>
          <p:cNvSpPr txBox="1"/>
          <p:nvPr/>
        </p:nvSpPr>
        <p:spPr>
          <a:xfrm>
            <a:off x="1067585" y="452487"/>
            <a:ext cx="3952188" cy="507831"/>
          </a:xfrm>
          <a:prstGeom prst="rect">
            <a:avLst/>
          </a:prstGeom>
          <a:noFill/>
        </p:spPr>
        <p:txBody>
          <a:bodyPr wrap="square" rtlCol="0">
            <a:spAutoFit/>
          </a:bodyPr>
          <a:lstStyle/>
          <a:p>
            <a:r>
              <a:rPr lang="nl-NL" sz="2700" b="1" dirty="0"/>
              <a:t>Tijdspad</a:t>
            </a:r>
            <a:r>
              <a:rPr lang="nl-NL" sz="1350" dirty="0"/>
              <a:t> </a:t>
            </a:r>
          </a:p>
        </p:txBody>
      </p:sp>
      <p:cxnSp>
        <p:nvCxnSpPr>
          <p:cNvPr id="11" name="Rechte verbindingslijn met pijl 10">
            <a:extLst>
              <a:ext uri="{FF2B5EF4-FFF2-40B4-BE49-F238E27FC236}">
                <a16:creationId xmlns:a16="http://schemas.microsoft.com/office/drawing/2014/main" id="{C0571003-59A4-0B60-2EA9-424BAEDE0B41}"/>
              </a:ext>
            </a:extLst>
          </p:cNvPr>
          <p:cNvCxnSpPr/>
          <p:nvPr/>
        </p:nvCxnSpPr>
        <p:spPr>
          <a:xfrm>
            <a:off x="3189623" y="3512043"/>
            <a:ext cx="4695089" cy="0"/>
          </a:xfrm>
          <a:prstGeom prst="straightConnector1">
            <a:avLst/>
          </a:prstGeom>
          <a:ln w="8572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97533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72ACD5-89D5-84DD-AC62-8D04BB5CFC0C}"/>
              </a:ext>
            </a:extLst>
          </p:cNvPr>
          <p:cNvSpPr>
            <a:spLocks noGrp="1"/>
          </p:cNvSpPr>
          <p:nvPr>
            <p:ph type="title"/>
          </p:nvPr>
        </p:nvSpPr>
        <p:spPr/>
        <p:txBody>
          <a:bodyPr>
            <a:normAutofit/>
          </a:bodyPr>
          <a:lstStyle/>
          <a:p>
            <a:r>
              <a:rPr lang="nl-NL" sz="2700" dirty="0"/>
              <a:t>Hoe ziet het proces er uit?</a:t>
            </a:r>
          </a:p>
        </p:txBody>
      </p:sp>
      <p:pic>
        <p:nvPicPr>
          <p:cNvPr id="4" name="Tijdelijke aanduiding voor inhoud 3">
            <a:extLst>
              <a:ext uri="{FF2B5EF4-FFF2-40B4-BE49-F238E27FC236}">
                <a16:creationId xmlns:a16="http://schemas.microsoft.com/office/drawing/2014/main" id="{9F849106-2AC5-BDA4-3D1C-7841F5F23F07}"/>
              </a:ext>
            </a:extLst>
          </p:cNvPr>
          <p:cNvPicPr>
            <a:picLocks noGrp="1" noChangeAspect="1"/>
          </p:cNvPicPr>
          <p:nvPr>
            <p:ph idx="1"/>
          </p:nvPr>
        </p:nvPicPr>
        <p:blipFill rotWithShape="1">
          <a:blip r:embed="rId2"/>
          <a:srcRect l="55533" t="41079" r="2861" b="12392"/>
          <a:stretch/>
        </p:blipFill>
        <p:spPr>
          <a:xfrm>
            <a:off x="1789879" y="1468691"/>
            <a:ext cx="5910605" cy="2514600"/>
          </a:xfrm>
          <a:prstGeom prst="rect">
            <a:avLst/>
          </a:prstGeom>
        </p:spPr>
      </p:pic>
    </p:spTree>
    <p:extLst>
      <p:ext uri="{BB962C8B-B14F-4D97-AF65-F5344CB8AC3E}">
        <p14:creationId xmlns:p14="http://schemas.microsoft.com/office/powerpoint/2010/main" val="2876428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00C4C6-E98A-19CE-CE30-8817D09036F3}"/>
              </a:ext>
            </a:extLst>
          </p:cNvPr>
          <p:cNvSpPr>
            <a:spLocks noGrp="1"/>
          </p:cNvSpPr>
          <p:nvPr>
            <p:ph type="title"/>
          </p:nvPr>
        </p:nvSpPr>
        <p:spPr>
          <a:xfrm>
            <a:off x="601775" y="496960"/>
            <a:ext cx="3879150" cy="1606100"/>
          </a:xfrm>
        </p:spPr>
        <p:txBody>
          <a:bodyPr>
            <a:noAutofit/>
          </a:bodyPr>
          <a:lstStyle/>
          <a:p>
            <a:r>
              <a:rPr lang="nl-NL" sz="2700" dirty="0"/>
              <a:t>We doen het niet alleen!</a:t>
            </a:r>
            <a:br>
              <a:rPr lang="nl-NL" sz="2700" dirty="0"/>
            </a:br>
            <a:br>
              <a:rPr lang="nl-NL" sz="2700" dirty="0"/>
            </a:br>
            <a:r>
              <a:rPr lang="nl-NL" sz="2700" dirty="0">
                <a:solidFill>
                  <a:schemeClr val="accent3"/>
                </a:solidFill>
              </a:rPr>
              <a:t>Advieskring</a:t>
            </a:r>
          </a:p>
        </p:txBody>
      </p:sp>
      <p:pic>
        <p:nvPicPr>
          <p:cNvPr id="4" name="Tijdelijke aanduiding voor inhoud 3" descr="Afbeelding met tekst, illustratie&#10;&#10;Automatisch gegenereerde beschrijving">
            <a:extLst>
              <a:ext uri="{FF2B5EF4-FFF2-40B4-BE49-F238E27FC236}">
                <a16:creationId xmlns:a16="http://schemas.microsoft.com/office/drawing/2014/main" id="{E8AFAF38-C0A1-719D-D991-80C1BB5D8C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41152" y="1119838"/>
            <a:ext cx="2368820" cy="852775"/>
          </a:xfrm>
          <a:prstGeom prst="rect">
            <a:avLst/>
          </a:prstGeom>
        </p:spPr>
      </p:pic>
      <p:pic>
        <p:nvPicPr>
          <p:cNvPr id="3076" name="Picture 4" descr="MBO Raad">
            <a:extLst>
              <a:ext uri="{FF2B5EF4-FFF2-40B4-BE49-F238E27FC236}">
                <a16:creationId xmlns:a16="http://schemas.microsoft.com/office/drawing/2014/main" id="{8A40A96E-5660-690C-E9F9-00A4AED307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967" y="3097215"/>
            <a:ext cx="3050381" cy="842963"/>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a:extLst>
              <a:ext uri="{FF2B5EF4-FFF2-40B4-BE49-F238E27FC236}">
                <a16:creationId xmlns:a16="http://schemas.microsoft.com/office/drawing/2014/main" id="{7DD4BE70-F332-5FBF-9253-D7C76F91E399}"/>
              </a:ext>
            </a:extLst>
          </p:cNvPr>
          <p:cNvSpPr>
            <a:spLocks noChangeAspect="1" noChangeArrowheads="1"/>
          </p:cNvSpPr>
          <p:nvPr/>
        </p:nvSpPr>
        <p:spPr bwMode="auto">
          <a:xfrm>
            <a:off x="2812551" y="2457450"/>
            <a:ext cx="1873750" cy="1873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nl-NL" sz="1350"/>
          </a:p>
        </p:txBody>
      </p:sp>
      <p:pic>
        <p:nvPicPr>
          <p:cNvPr id="1028" name="Picture 4" descr="Nederlands instituut voor Biologie | Nederlands instituut ...">
            <a:extLst>
              <a:ext uri="{FF2B5EF4-FFF2-40B4-BE49-F238E27FC236}">
                <a16:creationId xmlns:a16="http://schemas.microsoft.com/office/drawing/2014/main" id="{CA4E00AE-9F8A-A4F1-F8AE-BF5CA73EBC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5884" y="2571751"/>
            <a:ext cx="2050738" cy="1290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8176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864031-A0D7-4F29-7CEC-2F57B3300617}"/>
              </a:ext>
            </a:extLst>
          </p:cNvPr>
          <p:cNvSpPr>
            <a:spLocks noGrp="1"/>
          </p:cNvSpPr>
          <p:nvPr>
            <p:ph type="title"/>
          </p:nvPr>
        </p:nvSpPr>
        <p:spPr/>
        <p:txBody>
          <a:bodyPr>
            <a:normAutofit/>
          </a:bodyPr>
          <a:lstStyle/>
          <a:p>
            <a:r>
              <a:rPr lang="nl-NL" sz="2700" dirty="0"/>
              <a:t>Meedenken?</a:t>
            </a:r>
          </a:p>
        </p:txBody>
      </p:sp>
      <p:sp>
        <p:nvSpPr>
          <p:cNvPr id="3" name="Tijdelijke aanduiding voor inhoud 2">
            <a:extLst>
              <a:ext uri="{FF2B5EF4-FFF2-40B4-BE49-F238E27FC236}">
                <a16:creationId xmlns:a16="http://schemas.microsoft.com/office/drawing/2014/main" id="{08834EC5-5CFC-F2C8-B535-8C190FD60BA2}"/>
              </a:ext>
            </a:extLst>
          </p:cNvPr>
          <p:cNvSpPr>
            <a:spLocks noGrp="1"/>
          </p:cNvSpPr>
          <p:nvPr>
            <p:ph idx="1"/>
          </p:nvPr>
        </p:nvSpPr>
        <p:spPr/>
        <p:txBody>
          <a:bodyPr/>
          <a:lstStyle/>
          <a:p>
            <a:endParaRPr lang="nl-NL" dirty="0"/>
          </a:p>
          <a:p>
            <a:r>
              <a:rPr lang="nl-NL" dirty="0"/>
              <a:t>Geef je reactie op voor de klankbordgroep van NVON </a:t>
            </a:r>
          </a:p>
          <a:p>
            <a:r>
              <a:rPr lang="nl-NL" dirty="0">
                <a:hlinkClick r:id="rId2"/>
              </a:rPr>
              <a:t>onderwijsontwikkeling@nvon.nl</a:t>
            </a:r>
            <a:r>
              <a:rPr lang="nl-NL" dirty="0"/>
              <a:t> </a:t>
            </a:r>
          </a:p>
          <a:p>
            <a:endParaRPr lang="nl-NL" dirty="0"/>
          </a:p>
          <a:p>
            <a:r>
              <a:rPr lang="nl-NL" dirty="0"/>
              <a:t>Leen van den Oever, NIBI</a:t>
            </a:r>
          </a:p>
          <a:p>
            <a:r>
              <a:rPr lang="nl-NL" dirty="0">
                <a:hlinkClick r:id="rId3"/>
              </a:rPr>
              <a:t>vandenOever@NIBI.nl</a:t>
            </a:r>
            <a:r>
              <a:rPr lang="nl-NL" dirty="0"/>
              <a:t> </a:t>
            </a:r>
          </a:p>
          <a:p>
            <a:endParaRPr lang="nl-NL" dirty="0"/>
          </a:p>
          <a:p>
            <a:endParaRPr lang="nl-NL" dirty="0"/>
          </a:p>
          <a:p>
            <a:endParaRPr lang="nl-NL" dirty="0"/>
          </a:p>
        </p:txBody>
      </p:sp>
      <p:pic>
        <p:nvPicPr>
          <p:cNvPr id="4" name="Tijdelijke aanduiding voor inhoud 3" descr="Afbeelding met tekst, illustratie&#10;&#10;Automatisch gegenereerde beschrijving">
            <a:extLst>
              <a:ext uri="{FF2B5EF4-FFF2-40B4-BE49-F238E27FC236}">
                <a16:creationId xmlns:a16="http://schemas.microsoft.com/office/drawing/2014/main" id="{11396853-5652-093E-C12F-B521A7A969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5089" y="510778"/>
            <a:ext cx="2438562" cy="877882"/>
          </a:xfrm>
          <a:prstGeom prst="rect">
            <a:avLst/>
          </a:prstGeom>
        </p:spPr>
      </p:pic>
      <p:pic>
        <p:nvPicPr>
          <p:cNvPr id="6" name="Picture 4" descr="Nederlands instituut voor Biologie | Nederlands instituut ...">
            <a:extLst>
              <a:ext uri="{FF2B5EF4-FFF2-40B4-BE49-F238E27FC236}">
                <a16:creationId xmlns:a16="http://schemas.microsoft.com/office/drawing/2014/main" id="{ED3F7A57-BD70-29F4-7078-08D4D45EAA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9001" y="2725863"/>
            <a:ext cx="2050738" cy="1290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372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Kennismaking</a:t>
            </a:r>
          </a:p>
        </p:txBody>
      </p:sp>
      <p:sp>
        <p:nvSpPr>
          <p:cNvPr id="3" name="Tijdelijke aanduiding voor inhoud 2"/>
          <p:cNvSpPr>
            <a:spLocks noGrp="1"/>
          </p:cNvSpPr>
          <p:nvPr>
            <p:ph sz="quarter" idx="1"/>
          </p:nvPr>
        </p:nvSpPr>
        <p:spPr/>
        <p:txBody>
          <a:bodyPr/>
          <a:lstStyle/>
          <a:p>
            <a:r>
              <a:rPr lang="nl-NL" dirty="0"/>
              <a:t>Bekijk de kaartjes, en kies er drie die jou het meeste aanspreken in relatie tot het onderwerp “baby’s”. Welke vragen horen daar precies bij? </a:t>
            </a:r>
          </a:p>
          <a:p>
            <a:r>
              <a:rPr lang="nl-NL" dirty="0"/>
              <a:t>Is er ook een kaartje waar je helemaal niets mee kan, in relatie tot dit onderwerp?</a:t>
            </a:r>
          </a:p>
          <a:p>
            <a:r>
              <a:rPr lang="nl-NL" dirty="0"/>
              <a:t>Wissel uit.</a:t>
            </a:r>
          </a:p>
          <a:p>
            <a:endParaRPr lang="nl-NL" dirty="0"/>
          </a:p>
          <a:p>
            <a:pPr>
              <a:buNone/>
            </a:pPr>
            <a:endParaRPr lang="nl-NL"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4E7040-650C-437B-A8A9-CE0E4CA33704}"/>
              </a:ext>
            </a:extLst>
          </p:cNvPr>
          <p:cNvSpPr txBox="1">
            <a:spLocks/>
          </p:cNvSpPr>
          <p:nvPr/>
        </p:nvSpPr>
        <p:spPr>
          <a:xfrm>
            <a:off x="360071" y="1"/>
            <a:ext cx="8618960" cy="1075811"/>
          </a:xfrm>
          <a:prstGeom prst="rect">
            <a:avLst/>
          </a:prstGeom>
        </p:spPr>
        <p:txBody>
          <a:bodyPr anchor="b">
            <a:normAutofit/>
          </a:bodyPr>
          <a:lstStyle>
            <a:lvl1pPr algn="l" defTabSz="914400" rtl="0" eaLnBrk="1" latinLnBrk="0" hangingPunct="1">
              <a:lnSpc>
                <a:spcPct val="90000"/>
              </a:lnSpc>
              <a:spcBef>
                <a:spcPct val="0"/>
              </a:spcBef>
              <a:buNone/>
              <a:defRPr sz="4400" kern="1200">
                <a:solidFill>
                  <a:srgbClr val="2330AD"/>
                </a:solidFill>
                <a:latin typeface="Georgia" panose="02040502050405090303" pitchFamily="18" charset="0"/>
                <a:ea typeface="+mj-ea"/>
                <a:cs typeface="+mj-cs"/>
              </a:defRPr>
            </a:lvl1pPr>
          </a:lstStyle>
          <a:p>
            <a:r>
              <a:rPr lang="nl-NL" sz="2700" b="1" dirty="0">
                <a:latin typeface="Verdana" panose="020B0604030504040204" pitchFamily="34" charset="0"/>
                <a:ea typeface="Verdana" panose="020B0604030504040204" pitchFamily="34" charset="0"/>
              </a:rPr>
              <a:t>Meer weten?</a:t>
            </a:r>
            <a:endParaRPr lang="nl-NL" sz="2700" dirty="0">
              <a:latin typeface="Verdana" panose="020B0604030504040204" pitchFamily="34" charset="0"/>
              <a:ea typeface="Verdana" panose="020B0604030504040204" pitchFamily="34" charset="0"/>
            </a:endParaRPr>
          </a:p>
        </p:txBody>
      </p:sp>
      <p:sp>
        <p:nvSpPr>
          <p:cNvPr id="3" name="Tekstvak 2">
            <a:extLst>
              <a:ext uri="{FF2B5EF4-FFF2-40B4-BE49-F238E27FC236}">
                <a16:creationId xmlns:a16="http://schemas.microsoft.com/office/drawing/2014/main" id="{7590A04B-5184-4BB9-A4A8-448A639F38D5}"/>
              </a:ext>
            </a:extLst>
          </p:cNvPr>
          <p:cNvSpPr txBox="1"/>
          <p:nvPr/>
        </p:nvSpPr>
        <p:spPr>
          <a:xfrm>
            <a:off x="455904" y="1275926"/>
            <a:ext cx="8283650" cy="1416926"/>
          </a:xfrm>
          <a:prstGeom prst="rect">
            <a:avLst/>
          </a:prstGeom>
          <a:noFill/>
        </p:spPr>
        <p:txBody>
          <a:bodyPr wrap="square" lIns="68580" tIns="34290" rIns="68580" bIns="34290" anchor="t">
            <a:spAutoFit/>
          </a:bodyPr>
          <a:lstStyle/>
          <a:p>
            <a:pPr defTabSz="685800">
              <a:lnSpc>
                <a:spcPct val="150000"/>
              </a:lnSpc>
              <a:defRPr/>
            </a:pPr>
            <a:r>
              <a:rPr lang="nl-NL" sz="1200" b="1">
                <a:solidFill>
                  <a:srgbClr val="2330AD"/>
                </a:solidFill>
                <a:latin typeface="Verdana"/>
                <a:ea typeface="Verdana"/>
                <a:cs typeface="Arial"/>
              </a:rPr>
              <a:t>Natuurwetenschappelijke vakken</a:t>
            </a:r>
          </a:p>
          <a:p>
            <a:pPr defTabSz="685800">
              <a:lnSpc>
                <a:spcPct val="150000"/>
              </a:lnSpc>
              <a:defRPr/>
            </a:pPr>
            <a:r>
              <a:rPr lang="nl-NL" sz="1200">
                <a:latin typeface="Verdana"/>
                <a:ea typeface="Verdana"/>
                <a:cs typeface="Arial"/>
              </a:rPr>
              <a:t>www.actualisatienwv.nl</a:t>
            </a:r>
          </a:p>
          <a:p>
            <a:pPr defTabSz="685800">
              <a:lnSpc>
                <a:spcPct val="150000"/>
              </a:lnSpc>
              <a:defRPr/>
            </a:pPr>
            <a:endParaRPr lang="nl-NL" sz="1200" b="1">
              <a:solidFill>
                <a:srgbClr val="2330AD"/>
              </a:solidFill>
              <a:latin typeface="Verdana"/>
              <a:ea typeface="Verdana"/>
              <a:cs typeface="Arial"/>
            </a:endParaRPr>
          </a:p>
          <a:p>
            <a:pPr defTabSz="685800">
              <a:lnSpc>
                <a:spcPct val="150000"/>
              </a:lnSpc>
              <a:defRPr/>
            </a:pPr>
            <a:endParaRPr lang="nl-NL" sz="1200" b="1">
              <a:solidFill>
                <a:srgbClr val="2330AD"/>
              </a:solidFill>
              <a:latin typeface="Verdana"/>
              <a:ea typeface="Verdana"/>
              <a:cs typeface="Arial"/>
            </a:endParaRPr>
          </a:p>
          <a:p>
            <a:pPr defTabSz="685800">
              <a:lnSpc>
                <a:spcPct val="150000"/>
              </a:lnSpc>
              <a:defRPr/>
            </a:pPr>
            <a:endParaRPr lang="nl-NL" sz="1200" b="1">
              <a:solidFill>
                <a:srgbClr val="2330AD"/>
              </a:solidFill>
              <a:latin typeface="Verdana"/>
              <a:ea typeface="Verdana"/>
              <a:cs typeface="Arial"/>
            </a:endParaRPr>
          </a:p>
        </p:txBody>
      </p:sp>
      <p:grpSp>
        <p:nvGrpSpPr>
          <p:cNvPr id="6" name="Groep 5">
            <a:extLst>
              <a:ext uri="{FF2B5EF4-FFF2-40B4-BE49-F238E27FC236}">
                <a16:creationId xmlns:a16="http://schemas.microsoft.com/office/drawing/2014/main" id="{E874AF10-98D3-BE89-5058-AA294CFB0876}"/>
              </a:ext>
            </a:extLst>
          </p:cNvPr>
          <p:cNvGrpSpPr/>
          <p:nvPr/>
        </p:nvGrpSpPr>
        <p:grpSpPr>
          <a:xfrm>
            <a:off x="3936322" y="1223748"/>
            <a:ext cx="5207678" cy="3946130"/>
            <a:chOff x="293225" y="1391126"/>
            <a:chExt cx="6943571" cy="5261507"/>
          </a:xfrm>
        </p:grpSpPr>
        <p:pic>
          <p:nvPicPr>
            <p:cNvPr id="7" name="Afbeelding 6">
              <a:extLst>
                <a:ext uri="{FF2B5EF4-FFF2-40B4-BE49-F238E27FC236}">
                  <a16:creationId xmlns:a16="http://schemas.microsoft.com/office/drawing/2014/main" id="{2AF7BE61-99AF-8B94-D968-8939D1B59C16}"/>
                </a:ext>
              </a:extLst>
            </p:cNvPr>
            <p:cNvPicPr>
              <a:picLocks noChangeAspect="1"/>
            </p:cNvPicPr>
            <p:nvPr/>
          </p:nvPicPr>
          <p:blipFill>
            <a:blip r:embed="rId3"/>
            <a:stretch>
              <a:fillRect/>
            </a:stretch>
          </p:blipFill>
          <p:spPr>
            <a:xfrm>
              <a:off x="293225" y="1391126"/>
              <a:ext cx="6943571" cy="5261507"/>
            </a:xfrm>
            <a:prstGeom prst="rect">
              <a:avLst/>
            </a:prstGeom>
          </p:spPr>
        </p:pic>
        <p:pic>
          <p:nvPicPr>
            <p:cNvPr id="9" name="Afbeelding 8">
              <a:extLst>
                <a:ext uri="{FF2B5EF4-FFF2-40B4-BE49-F238E27FC236}">
                  <a16:creationId xmlns:a16="http://schemas.microsoft.com/office/drawing/2014/main" id="{11D09C76-A11B-6562-BB29-040172D80565}"/>
                </a:ext>
              </a:extLst>
            </p:cNvPr>
            <p:cNvPicPr>
              <a:picLocks noChangeAspect="1"/>
            </p:cNvPicPr>
            <p:nvPr/>
          </p:nvPicPr>
          <p:blipFill rotWithShape="1">
            <a:blip r:embed="rId4"/>
            <a:srcRect b="14940"/>
            <a:stretch/>
          </p:blipFill>
          <p:spPr>
            <a:xfrm>
              <a:off x="801963" y="1645973"/>
              <a:ext cx="5826311" cy="3449258"/>
            </a:xfrm>
            <a:prstGeom prst="rect">
              <a:avLst/>
            </a:prstGeom>
          </p:spPr>
        </p:pic>
      </p:grpSp>
      <p:pic>
        <p:nvPicPr>
          <p:cNvPr id="10" name="Afbeelding 9">
            <a:extLst>
              <a:ext uri="{FF2B5EF4-FFF2-40B4-BE49-F238E27FC236}">
                <a16:creationId xmlns:a16="http://schemas.microsoft.com/office/drawing/2014/main" id="{49AE9A63-B5F6-8066-3B3C-A2B359A0BB63}"/>
              </a:ext>
            </a:extLst>
          </p:cNvPr>
          <p:cNvPicPr>
            <a:picLocks noChangeAspect="1"/>
          </p:cNvPicPr>
          <p:nvPr/>
        </p:nvPicPr>
        <p:blipFill>
          <a:blip r:embed="rId5"/>
          <a:stretch>
            <a:fillRect/>
          </a:stretch>
        </p:blipFill>
        <p:spPr>
          <a:xfrm>
            <a:off x="4874081" y="297827"/>
            <a:ext cx="4050000" cy="478745"/>
          </a:xfrm>
          <a:prstGeom prst="rect">
            <a:avLst/>
          </a:prstGeom>
        </p:spPr>
      </p:pic>
    </p:spTree>
    <p:extLst>
      <p:ext uri="{BB962C8B-B14F-4D97-AF65-F5344CB8AC3E}">
        <p14:creationId xmlns:p14="http://schemas.microsoft.com/office/powerpoint/2010/main" val="1004414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verticale tekst 2"/>
          <p:cNvSpPr>
            <a:spLocks noGrp="1"/>
          </p:cNvSpPr>
          <p:nvPr>
            <p:ph type="body" orient="vert" idx="1"/>
          </p:nvPr>
        </p:nvSpPr>
        <p:spPr/>
        <p:txBody>
          <a:bodyPr/>
          <a:lstStyle/>
          <a:p>
            <a:endParaRPr lang="nl-NL"/>
          </a:p>
        </p:txBody>
      </p:sp>
      <p:pic>
        <p:nvPicPr>
          <p:cNvPr id="4" name="Afbeelding 3" descr="IMG_2366.jpg"/>
          <p:cNvPicPr>
            <a:picLocks noChangeAspect="1"/>
          </p:cNvPicPr>
          <p:nvPr/>
        </p:nvPicPr>
        <p:blipFill>
          <a:blip r:embed="rId2"/>
          <a:srcRect l="12222" r="12639"/>
          <a:stretch>
            <a:fillRect/>
          </a:stretch>
        </p:blipFill>
        <p:spPr>
          <a:xfrm>
            <a:off x="1117600" y="0"/>
            <a:ext cx="6870700" cy="51435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9430F-E638-3382-8711-3055FF008D90}"/>
              </a:ext>
            </a:extLst>
          </p:cNvPr>
          <p:cNvSpPr>
            <a:spLocks noGrp="1"/>
          </p:cNvSpPr>
          <p:nvPr>
            <p:ph type="title"/>
          </p:nvPr>
        </p:nvSpPr>
        <p:spPr/>
        <p:txBody>
          <a:bodyPr/>
          <a:lstStyle/>
          <a:p>
            <a:r>
              <a:rPr lang="en-US" dirty="0" err="1"/>
              <a:t>Ik</a:t>
            </a:r>
            <a:r>
              <a:rPr lang="en-US" dirty="0"/>
              <a:t> ben … </a:t>
            </a:r>
            <a:endParaRPr lang="nl-NL" dirty="0"/>
          </a:p>
        </p:txBody>
      </p:sp>
      <p:graphicFrame>
        <p:nvGraphicFramePr>
          <p:cNvPr id="4" name="Content Placeholder 3">
            <a:extLst>
              <a:ext uri="{FF2B5EF4-FFF2-40B4-BE49-F238E27FC236}">
                <a16:creationId xmlns:a16="http://schemas.microsoft.com/office/drawing/2014/main" id="{DDA1ADD4-1ACA-5E28-F59B-5D8103E719EA}"/>
              </a:ext>
            </a:extLst>
          </p:cNvPr>
          <p:cNvGraphicFramePr>
            <a:graphicFrameLocks noGrp="1"/>
          </p:cNvGraphicFramePr>
          <p:nvPr>
            <p:ph sz="quarter" idx="1"/>
            <p:extLst>
              <p:ext uri="{D42A27DB-BD31-4B8C-83A1-F6EECF244321}">
                <p14:modId xmlns:p14="http://schemas.microsoft.com/office/powerpoint/2010/main" val="1972177513"/>
              </p:ext>
            </p:extLst>
          </p:nvPr>
        </p:nvGraphicFramePr>
        <p:xfrm>
          <a:off x="640080" y="1085849"/>
          <a:ext cx="8046720" cy="36559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55648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A7BA522-34F9-5FC4-78D7-5C19B7D045F4}"/>
              </a:ext>
            </a:extLst>
          </p:cNvPr>
          <p:cNvSpPr>
            <a:spLocks noGrp="1"/>
          </p:cNvSpPr>
          <p:nvPr>
            <p:ph type="body" idx="1"/>
          </p:nvPr>
        </p:nvSpPr>
        <p:spPr>
          <a:xfrm>
            <a:off x="650929" y="439803"/>
            <a:ext cx="3733800" cy="571500"/>
          </a:xfrm>
        </p:spPr>
        <p:txBody>
          <a:bodyPr/>
          <a:lstStyle/>
          <a:p>
            <a:r>
              <a:rPr lang="en-US" dirty="0"/>
              <a:t>Aafke Oldenbeuving	</a:t>
            </a:r>
            <a:endParaRPr lang="nl-NL" dirty="0"/>
          </a:p>
        </p:txBody>
      </p:sp>
      <p:sp>
        <p:nvSpPr>
          <p:cNvPr id="7" name="Text Placeholder 6">
            <a:extLst>
              <a:ext uri="{FF2B5EF4-FFF2-40B4-BE49-F238E27FC236}">
                <a16:creationId xmlns:a16="http://schemas.microsoft.com/office/drawing/2014/main" id="{989DBC15-1576-5300-9ADD-C9792ECD324B}"/>
              </a:ext>
            </a:extLst>
          </p:cNvPr>
          <p:cNvSpPr>
            <a:spLocks noGrp="1"/>
          </p:cNvSpPr>
          <p:nvPr>
            <p:ph type="body" sz="half" idx="3"/>
          </p:nvPr>
        </p:nvSpPr>
        <p:spPr>
          <a:xfrm>
            <a:off x="4953000" y="400089"/>
            <a:ext cx="3733800" cy="571500"/>
          </a:xfrm>
        </p:spPr>
        <p:txBody>
          <a:bodyPr/>
          <a:lstStyle/>
          <a:p>
            <a:r>
              <a:rPr lang="en-US" dirty="0"/>
              <a:t>Nienke Wieringa</a:t>
            </a:r>
            <a:endParaRPr lang="nl-NL" dirty="0"/>
          </a:p>
        </p:txBody>
      </p:sp>
      <p:pic>
        <p:nvPicPr>
          <p:cNvPr id="10" name="Content Placeholder 9">
            <a:extLst>
              <a:ext uri="{FF2B5EF4-FFF2-40B4-BE49-F238E27FC236}">
                <a16:creationId xmlns:a16="http://schemas.microsoft.com/office/drawing/2014/main" id="{F7A6264C-E3C8-70EC-7B72-9D6550D3E6BF}"/>
              </a:ext>
            </a:extLst>
          </p:cNvPr>
          <p:cNvPicPr>
            <a:picLocks noGrp="1" noChangeAspect="1"/>
          </p:cNvPicPr>
          <p:nvPr>
            <p:ph sz="half" idx="2"/>
          </p:nvPr>
        </p:nvPicPr>
        <p:blipFill>
          <a:blip r:embed="rId2"/>
          <a:stretch>
            <a:fillRect/>
          </a:stretch>
        </p:blipFill>
        <p:spPr>
          <a:xfrm>
            <a:off x="347420" y="4116237"/>
            <a:ext cx="3505200" cy="542925"/>
          </a:xfrm>
          <a:prstGeom prst="rect">
            <a:avLst/>
          </a:prstGeom>
        </p:spPr>
      </p:pic>
      <p:pic>
        <p:nvPicPr>
          <p:cNvPr id="9" name="Content Placeholder 8">
            <a:extLst>
              <a:ext uri="{FF2B5EF4-FFF2-40B4-BE49-F238E27FC236}">
                <a16:creationId xmlns:a16="http://schemas.microsoft.com/office/drawing/2014/main" id="{D22A8517-0563-DB27-D3DE-271D0691E121}"/>
              </a:ext>
            </a:extLst>
          </p:cNvPr>
          <p:cNvPicPr>
            <a:picLocks noGrp="1" noChangeAspect="1"/>
          </p:cNvPicPr>
          <p:nvPr>
            <p:ph sz="half" idx="4"/>
          </p:nvPr>
        </p:nvPicPr>
        <p:blipFill>
          <a:blip r:embed="rId3"/>
          <a:stretch>
            <a:fillRect/>
          </a:stretch>
        </p:blipFill>
        <p:spPr>
          <a:xfrm>
            <a:off x="4699859" y="3611106"/>
            <a:ext cx="3268851" cy="1801136"/>
          </a:xfrm>
          <a:prstGeom prst="rect">
            <a:avLst/>
          </a:prstGeom>
        </p:spPr>
      </p:pic>
      <p:pic>
        <p:nvPicPr>
          <p:cNvPr id="13" name="Picture 12">
            <a:extLst>
              <a:ext uri="{FF2B5EF4-FFF2-40B4-BE49-F238E27FC236}">
                <a16:creationId xmlns:a16="http://schemas.microsoft.com/office/drawing/2014/main" id="{25BA3023-69D7-00C4-CA99-F59855BF2299}"/>
              </a:ext>
            </a:extLst>
          </p:cNvPr>
          <p:cNvPicPr>
            <a:picLocks noChangeAspect="1"/>
          </p:cNvPicPr>
          <p:nvPr/>
        </p:nvPicPr>
        <p:blipFill>
          <a:blip r:embed="rId4"/>
          <a:stretch>
            <a:fillRect/>
          </a:stretch>
        </p:blipFill>
        <p:spPr>
          <a:xfrm>
            <a:off x="394232" y="2829015"/>
            <a:ext cx="1186595" cy="644135"/>
          </a:xfrm>
          <a:prstGeom prst="rect">
            <a:avLst/>
          </a:prstGeom>
        </p:spPr>
      </p:pic>
      <p:pic>
        <p:nvPicPr>
          <p:cNvPr id="14" name="Afbeelding 2">
            <a:extLst>
              <a:ext uri="{FF2B5EF4-FFF2-40B4-BE49-F238E27FC236}">
                <a16:creationId xmlns:a16="http://schemas.microsoft.com/office/drawing/2014/main" id="{1FF0C9E6-65A4-64A1-B22E-2FA3516C585A}"/>
              </a:ext>
            </a:extLst>
          </p:cNvPr>
          <p:cNvPicPr>
            <a:picLocks noChangeAspect="1"/>
          </p:cNvPicPr>
          <p:nvPr/>
        </p:nvPicPr>
        <p:blipFill>
          <a:blip r:embed="rId5"/>
          <a:stretch>
            <a:fillRect/>
          </a:stretch>
        </p:blipFill>
        <p:spPr>
          <a:xfrm>
            <a:off x="4898755" y="1307343"/>
            <a:ext cx="1435530" cy="1063432"/>
          </a:xfrm>
          <a:prstGeom prst="rect">
            <a:avLst/>
          </a:prstGeom>
        </p:spPr>
      </p:pic>
      <p:pic>
        <p:nvPicPr>
          <p:cNvPr id="15" name="Picture 8">
            <a:extLst>
              <a:ext uri="{FF2B5EF4-FFF2-40B4-BE49-F238E27FC236}">
                <a16:creationId xmlns:a16="http://schemas.microsoft.com/office/drawing/2014/main" id="{F8DD8900-8E9D-DA1F-2F07-634EBFDB141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937" t="2223" r="1176" b="1086"/>
          <a:stretch/>
        </p:blipFill>
        <p:spPr>
          <a:xfrm>
            <a:off x="7035226" y="1255418"/>
            <a:ext cx="1552789" cy="2355688"/>
          </a:xfrm>
          <a:prstGeom prst="rect">
            <a:avLst/>
          </a:prstGeom>
        </p:spPr>
      </p:pic>
      <p:pic>
        <p:nvPicPr>
          <p:cNvPr id="16" name="Picture 15">
            <a:extLst>
              <a:ext uri="{FF2B5EF4-FFF2-40B4-BE49-F238E27FC236}">
                <a16:creationId xmlns:a16="http://schemas.microsoft.com/office/drawing/2014/main" id="{463C886C-7E4B-FFA4-6DED-0E989D984545}"/>
              </a:ext>
            </a:extLst>
          </p:cNvPr>
          <p:cNvPicPr>
            <a:picLocks noChangeAspect="1"/>
          </p:cNvPicPr>
          <p:nvPr/>
        </p:nvPicPr>
        <p:blipFill>
          <a:blip r:embed="rId7"/>
          <a:stretch>
            <a:fillRect/>
          </a:stretch>
        </p:blipFill>
        <p:spPr>
          <a:xfrm>
            <a:off x="5471543" y="2508731"/>
            <a:ext cx="864033" cy="964419"/>
          </a:xfrm>
          <a:prstGeom prst="rect">
            <a:avLst/>
          </a:prstGeom>
        </p:spPr>
      </p:pic>
      <p:pic>
        <p:nvPicPr>
          <p:cNvPr id="17" name="Picture 16">
            <a:extLst>
              <a:ext uri="{FF2B5EF4-FFF2-40B4-BE49-F238E27FC236}">
                <a16:creationId xmlns:a16="http://schemas.microsoft.com/office/drawing/2014/main" id="{EE816FE8-23DD-9CDA-9F83-82E2091E68FB}"/>
              </a:ext>
            </a:extLst>
          </p:cNvPr>
          <p:cNvPicPr>
            <a:picLocks noChangeAspect="1"/>
          </p:cNvPicPr>
          <p:nvPr/>
        </p:nvPicPr>
        <p:blipFill>
          <a:blip r:embed="rId8"/>
          <a:stretch>
            <a:fillRect/>
          </a:stretch>
        </p:blipFill>
        <p:spPr>
          <a:xfrm>
            <a:off x="2533973" y="1367063"/>
            <a:ext cx="1850756" cy="1041796"/>
          </a:xfrm>
          <a:prstGeom prst="rect">
            <a:avLst/>
          </a:prstGeom>
        </p:spPr>
      </p:pic>
      <p:pic>
        <p:nvPicPr>
          <p:cNvPr id="18" name="Picture 17">
            <a:extLst>
              <a:ext uri="{FF2B5EF4-FFF2-40B4-BE49-F238E27FC236}">
                <a16:creationId xmlns:a16="http://schemas.microsoft.com/office/drawing/2014/main" id="{B81EFF10-D0D5-A7D4-08F8-0AB1CC1B672C}"/>
              </a:ext>
            </a:extLst>
          </p:cNvPr>
          <p:cNvPicPr>
            <a:picLocks noChangeAspect="1"/>
          </p:cNvPicPr>
          <p:nvPr/>
        </p:nvPicPr>
        <p:blipFill>
          <a:blip r:embed="rId9"/>
          <a:stretch>
            <a:fillRect/>
          </a:stretch>
        </p:blipFill>
        <p:spPr>
          <a:xfrm>
            <a:off x="394232" y="1374405"/>
            <a:ext cx="1216427" cy="542925"/>
          </a:xfrm>
          <a:prstGeom prst="rect">
            <a:avLst/>
          </a:prstGeom>
        </p:spPr>
      </p:pic>
      <p:pic>
        <p:nvPicPr>
          <p:cNvPr id="19" name="Picture 18">
            <a:extLst>
              <a:ext uri="{FF2B5EF4-FFF2-40B4-BE49-F238E27FC236}">
                <a16:creationId xmlns:a16="http://schemas.microsoft.com/office/drawing/2014/main" id="{36C44A85-4C7B-5538-1D85-FA3A777E9862}"/>
              </a:ext>
            </a:extLst>
          </p:cNvPr>
          <p:cNvPicPr>
            <a:picLocks noChangeAspect="1"/>
          </p:cNvPicPr>
          <p:nvPr/>
        </p:nvPicPr>
        <p:blipFill>
          <a:blip r:embed="rId10"/>
          <a:stretch>
            <a:fillRect/>
          </a:stretch>
        </p:blipFill>
        <p:spPr>
          <a:xfrm>
            <a:off x="347420" y="2017492"/>
            <a:ext cx="1772670" cy="281033"/>
          </a:xfrm>
          <a:prstGeom prst="rect">
            <a:avLst/>
          </a:prstGeom>
        </p:spPr>
      </p:pic>
    </p:spTree>
    <p:extLst>
      <p:ext uri="{BB962C8B-B14F-4D97-AF65-F5344CB8AC3E}">
        <p14:creationId xmlns:p14="http://schemas.microsoft.com/office/powerpoint/2010/main" val="589801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9430F-E638-3382-8711-3055FF008D90}"/>
              </a:ext>
            </a:extLst>
          </p:cNvPr>
          <p:cNvSpPr>
            <a:spLocks noGrp="1"/>
          </p:cNvSpPr>
          <p:nvPr>
            <p:ph type="title"/>
          </p:nvPr>
        </p:nvSpPr>
        <p:spPr/>
        <p:txBody>
          <a:bodyPr/>
          <a:lstStyle/>
          <a:p>
            <a:r>
              <a:rPr lang="en-US" dirty="0" err="1"/>
              <a:t>Ik</a:t>
            </a:r>
            <a:r>
              <a:rPr lang="en-US" dirty="0"/>
              <a:t> ben </a:t>
            </a:r>
            <a:r>
              <a:rPr lang="en-US" dirty="0" err="1"/>
              <a:t>vooral</a:t>
            </a:r>
            <a:r>
              <a:rPr lang="en-US" dirty="0"/>
              <a:t> </a:t>
            </a:r>
            <a:r>
              <a:rPr lang="en-US" dirty="0" err="1"/>
              <a:t>geïnteresseerd</a:t>
            </a:r>
            <a:r>
              <a:rPr lang="en-US" dirty="0"/>
              <a:t> in… </a:t>
            </a:r>
            <a:endParaRPr lang="nl-NL" dirty="0"/>
          </a:p>
        </p:txBody>
      </p:sp>
      <p:graphicFrame>
        <p:nvGraphicFramePr>
          <p:cNvPr id="4" name="Content Placeholder 3">
            <a:extLst>
              <a:ext uri="{FF2B5EF4-FFF2-40B4-BE49-F238E27FC236}">
                <a16:creationId xmlns:a16="http://schemas.microsoft.com/office/drawing/2014/main" id="{DDA1ADD4-1ACA-5E28-F59B-5D8103E719EA}"/>
              </a:ext>
            </a:extLst>
          </p:cNvPr>
          <p:cNvGraphicFramePr>
            <a:graphicFrameLocks noGrp="1"/>
          </p:cNvGraphicFramePr>
          <p:nvPr>
            <p:ph sz="quarter" idx="1"/>
            <p:extLst>
              <p:ext uri="{D42A27DB-BD31-4B8C-83A1-F6EECF244321}">
                <p14:modId xmlns:p14="http://schemas.microsoft.com/office/powerpoint/2010/main" val="2632681451"/>
              </p:ext>
            </p:extLst>
          </p:nvPr>
        </p:nvGraphicFramePr>
        <p:xfrm>
          <a:off x="911300" y="1063229"/>
          <a:ext cx="8046720" cy="36559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89A6EBAD-6471-BA81-AD11-32D46262849D}"/>
              </a:ext>
            </a:extLst>
          </p:cNvPr>
          <p:cNvSpPr txBox="1"/>
          <p:nvPr/>
        </p:nvSpPr>
        <p:spPr>
          <a:xfrm>
            <a:off x="2403335" y="3418897"/>
            <a:ext cx="4859613" cy="369332"/>
          </a:xfrm>
          <a:prstGeom prst="rect">
            <a:avLst/>
          </a:prstGeom>
          <a:noFill/>
        </p:spPr>
        <p:txBody>
          <a:bodyPr wrap="square" rtlCol="0">
            <a:spAutoFit/>
          </a:bodyPr>
          <a:lstStyle/>
          <a:p>
            <a:r>
              <a:rPr lang="en-US" dirty="0">
                <a:latin typeface="+mj-lt"/>
              </a:rPr>
              <a:t>	Het </a:t>
            </a:r>
            <a:r>
              <a:rPr lang="en-US" dirty="0" err="1">
                <a:latin typeface="+mj-lt"/>
              </a:rPr>
              <a:t>vakvernieuwingsproces</a:t>
            </a:r>
            <a:endParaRPr lang="nl-NL" dirty="0">
              <a:latin typeface="+mj-lt"/>
            </a:endParaRPr>
          </a:p>
        </p:txBody>
      </p:sp>
    </p:spTree>
    <p:extLst>
      <p:ext uri="{BB962C8B-B14F-4D97-AF65-F5344CB8AC3E}">
        <p14:creationId xmlns:p14="http://schemas.microsoft.com/office/powerpoint/2010/main" val="2860758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2"/>
          <a:stretch>
            <a:fillRect/>
          </a:stretch>
        </p:blipFill>
        <p:spPr>
          <a:xfrm>
            <a:off x="4067736" y="836758"/>
            <a:ext cx="3446435" cy="1831471"/>
          </a:xfrm>
          <a:prstGeom prst="rect">
            <a:avLst/>
          </a:prstGeom>
        </p:spPr>
      </p:pic>
      <p:sp>
        <p:nvSpPr>
          <p:cNvPr id="2" name="Titel 1"/>
          <p:cNvSpPr>
            <a:spLocks noGrp="1"/>
          </p:cNvSpPr>
          <p:nvPr>
            <p:ph type="title"/>
          </p:nvPr>
        </p:nvSpPr>
        <p:spPr>
          <a:xfrm>
            <a:off x="914401" y="133584"/>
            <a:ext cx="7772400" cy="857250"/>
          </a:xfrm>
        </p:spPr>
        <p:txBody>
          <a:bodyPr>
            <a:normAutofit fontScale="90000"/>
          </a:bodyPr>
          <a:lstStyle/>
          <a:p>
            <a:r>
              <a:rPr lang="nl-NL" sz="2000" dirty="0"/>
              <a:t>Ons programma is vol! En de leerlingen zullen het meeste weer vergeten… dus… </a:t>
            </a:r>
            <a:r>
              <a:rPr lang="nl-NL" dirty="0"/>
              <a:t>Wat willen we nu echt doorgeven? </a:t>
            </a:r>
          </a:p>
        </p:txBody>
      </p:sp>
      <p:pic>
        <p:nvPicPr>
          <p:cNvPr id="4" name="Afbeelding 3"/>
          <p:cNvPicPr>
            <a:picLocks noChangeAspect="1"/>
          </p:cNvPicPr>
          <p:nvPr/>
        </p:nvPicPr>
        <p:blipFill>
          <a:blip r:embed="rId3"/>
          <a:stretch>
            <a:fillRect/>
          </a:stretch>
        </p:blipFill>
        <p:spPr>
          <a:xfrm>
            <a:off x="7830030" y="1063228"/>
            <a:ext cx="856771" cy="2349104"/>
          </a:xfrm>
          <a:prstGeom prst="rect">
            <a:avLst/>
          </a:prstGeom>
        </p:spPr>
      </p:pic>
      <p:pic>
        <p:nvPicPr>
          <p:cNvPr id="5" name="Afbeelding 4"/>
          <p:cNvPicPr>
            <a:picLocks noChangeAspect="1"/>
          </p:cNvPicPr>
          <p:nvPr/>
        </p:nvPicPr>
        <p:blipFill>
          <a:blip r:embed="rId4"/>
          <a:stretch>
            <a:fillRect/>
          </a:stretch>
        </p:blipFill>
        <p:spPr>
          <a:xfrm>
            <a:off x="0" y="3213399"/>
            <a:ext cx="1874904" cy="1930101"/>
          </a:xfrm>
          <a:prstGeom prst="rect">
            <a:avLst/>
          </a:prstGeom>
        </p:spPr>
      </p:pic>
      <p:pic>
        <p:nvPicPr>
          <p:cNvPr id="6" name="Afbeelding 5"/>
          <p:cNvPicPr>
            <a:picLocks noChangeAspect="1"/>
          </p:cNvPicPr>
          <p:nvPr/>
        </p:nvPicPr>
        <p:blipFill>
          <a:blip r:embed="rId5"/>
          <a:stretch>
            <a:fillRect/>
          </a:stretch>
        </p:blipFill>
        <p:spPr>
          <a:xfrm>
            <a:off x="6946365" y="3934341"/>
            <a:ext cx="2087167" cy="1209159"/>
          </a:xfrm>
          <a:prstGeom prst="rect">
            <a:avLst/>
          </a:prstGeom>
        </p:spPr>
      </p:pic>
      <p:pic>
        <p:nvPicPr>
          <p:cNvPr id="7" name="Afbeelding 6"/>
          <p:cNvPicPr>
            <a:picLocks noChangeAspect="1"/>
          </p:cNvPicPr>
          <p:nvPr/>
        </p:nvPicPr>
        <p:blipFill>
          <a:blip r:embed="rId6"/>
          <a:stretch>
            <a:fillRect/>
          </a:stretch>
        </p:blipFill>
        <p:spPr>
          <a:xfrm>
            <a:off x="2343694" y="3934341"/>
            <a:ext cx="3224423" cy="1209159"/>
          </a:xfrm>
          <a:prstGeom prst="rect">
            <a:avLst/>
          </a:prstGeom>
        </p:spPr>
      </p:pic>
      <p:pic>
        <p:nvPicPr>
          <p:cNvPr id="8" name="Afbeelding 7"/>
          <p:cNvPicPr>
            <a:picLocks noChangeAspect="1"/>
          </p:cNvPicPr>
          <p:nvPr/>
        </p:nvPicPr>
        <p:blipFill>
          <a:blip r:embed="rId7"/>
          <a:stretch>
            <a:fillRect/>
          </a:stretch>
        </p:blipFill>
        <p:spPr>
          <a:xfrm>
            <a:off x="3235792" y="2668229"/>
            <a:ext cx="1997540" cy="1283500"/>
          </a:xfrm>
          <a:prstGeom prst="rect">
            <a:avLst/>
          </a:prstGeom>
        </p:spPr>
      </p:pic>
      <p:pic>
        <p:nvPicPr>
          <p:cNvPr id="9" name="Afbeelding 8"/>
          <p:cNvPicPr>
            <a:picLocks noChangeAspect="1"/>
          </p:cNvPicPr>
          <p:nvPr/>
        </p:nvPicPr>
        <p:blipFill>
          <a:blip r:embed="rId8"/>
          <a:stretch>
            <a:fillRect/>
          </a:stretch>
        </p:blipFill>
        <p:spPr>
          <a:xfrm>
            <a:off x="1" y="1063229"/>
            <a:ext cx="2804672" cy="1822746"/>
          </a:xfrm>
          <a:prstGeom prst="rect">
            <a:avLst/>
          </a:prstGeom>
        </p:spPr>
      </p:pic>
      <p:pic>
        <p:nvPicPr>
          <p:cNvPr id="11" name="Afbeelding 10"/>
          <p:cNvPicPr>
            <a:picLocks noChangeAspect="1"/>
          </p:cNvPicPr>
          <p:nvPr/>
        </p:nvPicPr>
        <p:blipFill>
          <a:blip r:embed="rId9"/>
          <a:stretch>
            <a:fillRect/>
          </a:stretch>
        </p:blipFill>
        <p:spPr>
          <a:xfrm>
            <a:off x="6247118" y="2929234"/>
            <a:ext cx="1495521" cy="87776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513541">
            <a:off x="-8678" y="572642"/>
            <a:ext cx="9458224" cy="1897570"/>
          </a:xfrm>
          <a:prstGeom prst="rect">
            <a:avLst/>
          </a:prstGeom>
        </p:spPr>
      </p:pic>
      <p:pic>
        <p:nvPicPr>
          <p:cNvPr id="5" name="Picture 4"/>
          <p:cNvPicPr>
            <a:picLocks noChangeAspect="1"/>
          </p:cNvPicPr>
          <p:nvPr/>
        </p:nvPicPr>
        <p:blipFill>
          <a:blip r:embed="rId4"/>
          <a:stretch>
            <a:fillRect/>
          </a:stretch>
        </p:blipFill>
        <p:spPr>
          <a:xfrm rot="21066237">
            <a:off x="771096" y="2143545"/>
            <a:ext cx="4334064" cy="2667455"/>
          </a:xfrm>
          <a:prstGeom prst="rect">
            <a:avLst/>
          </a:prstGeom>
        </p:spPr>
      </p:pic>
    </p:spTree>
    <p:extLst>
      <p:ext uri="{BB962C8B-B14F-4D97-AF65-F5344CB8AC3E}">
        <p14:creationId xmlns:p14="http://schemas.microsoft.com/office/powerpoint/2010/main" val="3557644491"/>
      </p:ext>
    </p:extLst>
  </p:cSld>
  <p:clrMapOvr>
    <a:masterClrMapping/>
  </p:clrMapOvr>
  <p:transition spd="slow">
    <p:wipe dir="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illijkheid">
  <a:themeElements>
    <a:clrScheme name="Billijkhei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Billijkheid">
      <a:majorFont>
        <a:latin typeface="Franklin Gothic Book"/>
        <a:ea typeface=""/>
        <a:cs typeface=""/>
        <a:font script="Grek" typeface="Calibri"/>
        <a:font script="Cyrl" typeface="Calibri"/>
        <a:font script="Jpan" typeface="ＭＳ ゴシック"/>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ヒラギノ明朝 Pro W3"/>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Billijkheid">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Billijkheid.thmx</Template>
  <TotalTime>23</TotalTime>
  <Words>978</Words>
  <Application>Microsoft Office PowerPoint</Application>
  <PresentationFormat>Diavoorstelling (16:9)</PresentationFormat>
  <Paragraphs>144</Paragraphs>
  <Slides>30</Slides>
  <Notes>11</Notes>
  <HiddenSlides>0</HiddenSlides>
  <MMClips>0</MMClips>
  <ScaleCrop>false</ScaleCrop>
  <HeadingPairs>
    <vt:vector size="8" baseType="variant">
      <vt:variant>
        <vt:lpstr>Gebruikte lettertypen</vt:lpstr>
      </vt:variant>
      <vt:variant>
        <vt:i4>9</vt:i4>
      </vt:variant>
      <vt:variant>
        <vt:lpstr>Thema</vt:lpstr>
      </vt:variant>
      <vt:variant>
        <vt:i4>1</vt:i4>
      </vt:variant>
      <vt:variant>
        <vt:lpstr>Ingesloten OLE-bronprogramma's</vt:lpstr>
      </vt:variant>
      <vt:variant>
        <vt:i4>1</vt:i4>
      </vt:variant>
      <vt:variant>
        <vt:lpstr>Diatitels</vt:lpstr>
      </vt:variant>
      <vt:variant>
        <vt:i4>30</vt:i4>
      </vt:variant>
    </vt:vector>
  </HeadingPairs>
  <TitlesOfParts>
    <vt:vector size="41" baseType="lpstr">
      <vt:lpstr>Arial</vt:lpstr>
      <vt:lpstr>Book Antiqua</vt:lpstr>
      <vt:lpstr>Calibri</vt:lpstr>
      <vt:lpstr>Franklin Gothic Book</vt:lpstr>
      <vt:lpstr>Perpetua</vt:lpstr>
      <vt:lpstr>Segoe UI</vt:lpstr>
      <vt:lpstr>Verdana</vt:lpstr>
      <vt:lpstr>Wingdings</vt:lpstr>
      <vt:lpstr>Wingdings 2</vt:lpstr>
      <vt:lpstr>Billijkheid</vt:lpstr>
      <vt:lpstr>Acrobat Document</vt:lpstr>
      <vt:lpstr>Deze workshop</vt:lpstr>
      <vt:lpstr>Voelen baby’s pijn? </vt:lpstr>
      <vt:lpstr>Kennismaking</vt:lpstr>
      <vt:lpstr>PowerPoint-presentatie</vt:lpstr>
      <vt:lpstr>Ik ben … </vt:lpstr>
      <vt:lpstr>PowerPoint-presentatie</vt:lpstr>
      <vt:lpstr>Ik ben vooral geïnteresseerd in… </vt:lpstr>
      <vt:lpstr>Ons programma is vol! En de leerlingen zullen het meeste weer vergeten… dus… Wat willen we nu echt doorgeven? </vt:lpstr>
      <vt:lpstr>PowerPoint-presentatie</vt:lpstr>
      <vt:lpstr>Waar doen we het allemaal voor?</vt:lpstr>
      <vt:lpstr>PowerPoint-presentatie</vt:lpstr>
      <vt:lpstr>Biologische perspectieven</vt:lpstr>
      <vt:lpstr>Grote ideeën, bijvoorbeeld:</vt:lpstr>
      <vt:lpstr>PowerPoint-presentatie</vt:lpstr>
      <vt:lpstr>Drempelconcepten </vt:lpstr>
      <vt:lpstr>Drempelconcepten-voorbeelden</vt:lpstr>
      <vt:lpstr>Had je bij alle vragen een idee?</vt:lpstr>
      <vt:lpstr>Een vakinzichtkaart is niet bedoeld als:</vt:lpstr>
      <vt:lpstr>Een vakinzichtkaart laat zien:</vt:lpstr>
      <vt:lpstr>Een vakinzichtkaart heeft als doel dat leerlingen:</vt:lpstr>
      <vt:lpstr>Aan de slag</vt:lpstr>
      <vt:lpstr>PowerPoint-presentatie</vt:lpstr>
      <vt:lpstr>PowerPoint-presentatie</vt:lpstr>
      <vt:lpstr>PowerPoint-presentatie</vt:lpstr>
      <vt:lpstr>Vakvernieuwingscommissie Natuurwetenschappelijke vakken</vt:lpstr>
      <vt:lpstr>PowerPoint-presentatie</vt:lpstr>
      <vt:lpstr>Hoe ziet het proces er uit?</vt:lpstr>
      <vt:lpstr>We doen het niet alleen!  Advieskring</vt:lpstr>
      <vt:lpstr>Meedenken?</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Nienke Wieringa</dc:creator>
  <cp:lastModifiedBy>Tycho Malmberg</cp:lastModifiedBy>
  <cp:revision>5</cp:revision>
  <cp:lastPrinted>2022-11-09T16:27:48Z</cp:lastPrinted>
  <dcterms:created xsi:type="dcterms:W3CDTF">2022-11-03T13:37:57Z</dcterms:created>
  <dcterms:modified xsi:type="dcterms:W3CDTF">2022-11-21T13:37:31Z</dcterms:modified>
</cp:coreProperties>
</file>