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41"/>
  </p:notesMasterIdLst>
  <p:sldIdLst>
    <p:sldId id="276" r:id="rId3"/>
    <p:sldId id="350" r:id="rId4"/>
    <p:sldId id="257" r:id="rId5"/>
    <p:sldId id="365" r:id="rId6"/>
    <p:sldId id="366" r:id="rId7"/>
    <p:sldId id="367" r:id="rId8"/>
    <p:sldId id="368" r:id="rId9"/>
    <p:sldId id="369" r:id="rId10"/>
    <p:sldId id="349" r:id="rId11"/>
    <p:sldId id="360" r:id="rId12"/>
    <p:sldId id="362" r:id="rId13"/>
    <p:sldId id="371" r:id="rId14"/>
    <p:sldId id="372" r:id="rId15"/>
    <p:sldId id="352" r:id="rId16"/>
    <p:sldId id="345" r:id="rId17"/>
    <p:sldId id="346" r:id="rId18"/>
    <p:sldId id="353" r:id="rId19"/>
    <p:sldId id="347" r:id="rId20"/>
    <p:sldId id="363" r:id="rId21"/>
    <p:sldId id="348" r:id="rId22"/>
    <p:sldId id="373" r:id="rId23"/>
    <p:sldId id="370" r:id="rId24"/>
    <p:sldId id="341" r:id="rId25"/>
    <p:sldId id="361" r:id="rId26"/>
    <p:sldId id="342" r:id="rId27"/>
    <p:sldId id="364" r:id="rId28"/>
    <p:sldId id="319" r:id="rId29"/>
    <p:sldId id="318" r:id="rId30"/>
    <p:sldId id="335" r:id="rId31"/>
    <p:sldId id="334" r:id="rId32"/>
    <p:sldId id="331" r:id="rId33"/>
    <p:sldId id="336" r:id="rId34"/>
    <p:sldId id="338" r:id="rId35"/>
    <p:sldId id="313" r:id="rId36"/>
    <p:sldId id="355" r:id="rId37"/>
    <p:sldId id="344" r:id="rId38"/>
    <p:sldId id="339" r:id="rId39"/>
    <p:sldId id="351" r:id="rId40"/>
  </p:sldIdLst>
  <p:sldSz cx="12192000" cy="6858000"/>
  <p:notesSz cx="6794500" cy="99314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8"/>
    <p:restoredTop sz="94674"/>
  </p:normalViewPr>
  <p:slideViewPr>
    <p:cSldViewPr snapToGrid="0">
      <p:cViewPr varScale="1">
        <p:scale>
          <a:sx n="82" d="100"/>
          <a:sy n="82" d="100"/>
        </p:scale>
        <p:origin x="1008" y="90"/>
      </p:cViewPr>
      <p:guideLst/>
    </p:cSldViewPr>
  </p:slideViewPr>
  <p:notesTextViewPr>
    <p:cViewPr>
      <p:scale>
        <a:sx n="1" d="1"/>
        <a:sy n="1" d="1"/>
      </p:scale>
      <p:origin x="0" y="0"/>
    </p:cViewPr>
  </p:notesTextViewPr>
  <p:sorterViewPr>
    <p:cViewPr varScale="1">
      <p:scale>
        <a:sx n="1" d="1"/>
        <a:sy n="1" d="1"/>
      </p:scale>
      <p:origin x="0" y="-409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z Lohse" userId="0452b18b-1de4-46b1-8a9c-aa387a6dac57" providerId="ADAL" clId="{D70907D5-5834-504B-AF22-7B838695B52F}"/>
    <pc:docChg chg="custSel addSld modSld">
      <pc:chgData name="Lutz Lohse" userId="0452b18b-1de4-46b1-8a9c-aa387a6dac57" providerId="ADAL" clId="{D70907D5-5834-504B-AF22-7B838695B52F}" dt="2023-10-05T05:04:36.766" v="1385" actId="20577"/>
      <pc:docMkLst>
        <pc:docMk/>
      </pc:docMkLst>
      <pc:sldChg chg="modSp mod">
        <pc:chgData name="Lutz Lohse" userId="0452b18b-1de4-46b1-8a9c-aa387a6dac57" providerId="ADAL" clId="{D70907D5-5834-504B-AF22-7B838695B52F}" dt="2023-09-29T12:53:14.874" v="411" actId="1076"/>
        <pc:sldMkLst>
          <pc:docMk/>
          <pc:sldMk cId="1202702431" sldId="276"/>
        </pc:sldMkLst>
        <pc:spChg chg="mod">
          <ac:chgData name="Lutz Lohse" userId="0452b18b-1de4-46b1-8a9c-aa387a6dac57" providerId="ADAL" clId="{D70907D5-5834-504B-AF22-7B838695B52F}" dt="2023-09-29T12:53:14.874" v="411" actId="1076"/>
          <ac:spMkLst>
            <pc:docMk/>
            <pc:sldMk cId="1202702431" sldId="276"/>
            <ac:spMk id="3" creationId="{0DCEA27C-082B-5EB7-5145-7796B88322E9}"/>
          </ac:spMkLst>
        </pc:spChg>
        <pc:spChg chg="mod">
          <ac:chgData name="Lutz Lohse" userId="0452b18b-1de4-46b1-8a9c-aa387a6dac57" providerId="ADAL" clId="{D70907D5-5834-504B-AF22-7B838695B52F}" dt="2023-09-21T10:38:47.601" v="24" actId="20577"/>
          <ac:spMkLst>
            <pc:docMk/>
            <pc:sldMk cId="1202702431" sldId="276"/>
            <ac:spMk id="5" creationId="{A45278CC-39AA-A950-AE5B-0EA11FCE178E}"/>
          </ac:spMkLst>
        </pc:spChg>
      </pc:sldChg>
      <pc:sldChg chg="addSp delSp modSp mod delAnim modAnim">
        <pc:chgData name="Lutz Lohse" userId="0452b18b-1de4-46b1-8a9c-aa387a6dac57" providerId="ADAL" clId="{D70907D5-5834-504B-AF22-7B838695B52F}" dt="2023-09-21T10:51:33.467" v="410" actId="1076"/>
        <pc:sldMkLst>
          <pc:docMk/>
          <pc:sldMk cId="939384590" sldId="319"/>
        </pc:sldMkLst>
        <pc:spChg chg="mod">
          <ac:chgData name="Lutz Lohse" userId="0452b18b-1de4-46b1-8a9c-aa387a6dac57" providerId="ADAL" clId="{D70907D5-5834-504B-AF22-7B838695B52F}" dt="2023-09-21T10:42:35.288" v="216" actId="6549"/>
          <ac:spMkLst>
            <pc:docMk/>
            <pc:sldMk cId="939384590" sldId="319"/>
            <ac:spMk id="2" creationId="{3CAD78BC-D2EA-F5FB-4A60-F1637C7CE1C4}"/>
          </ac:spMkLst>
        </pc:spChg>
        <pc:spChg chg="del">
          <ac:chgData name="Lutz Lohse" userId="0452b18b-1de4-46b1-8a9c-aa387a6dac57" providerId="ADAL" clId="{D70907D5-5834-504B-AF22-7B838695B52F}" dt="2023-09-21T10:51:27.472" v="407" actId="478"/>
          <ac:spMkLst>
            <pc:docMk/>
            <pc:sldMk cId="939384590" sldId="319"/>
            <ac:spMk id="3" creationId="{8E2FB494-EC2F-8CBA-29E5-B6D9964DF65A}"/>
          </ac:spMkLst>
        </pc:spChg>
        <pc:spChg chg="del">
          <ac:chgData name="Lutz Lohse" userId="0452b18b-1de4-46b1-8a9c-aa387a6dac57" providerId="ADAL" clId="{D70907D5-5834-504B-AF22-7B838695B52F}" dt="2023-09-21T10:51:29.417" v="408" actId="478"/>
          <ac:spMkLst>
            <pc:docMk/>
            <pc:sldMk cId="939384590" sldId="319"/>
            <ac:spMk id="4" creationId="{C447E0CB-7729-08C1-53D7-FF5953B0E7D0}"/>
          </ac:spMkLst>
        </pc:spChg>
        <pc:spChg chg="add mod">
          <ac:chgData name="Lutz Lohse" userId="0452b18b-1de4-46b1-8a9c-aa387a6dac57" providerId="ADAL" clId="{D70907D5-5834-504B-AF22-7B838695B52F}" dt="2023-09-21T10:42:31.667" v="215" actId="207"/>
          <ac:spMkLst>
            <pc:docMk/>
            <pc:sldMk cId="939384590" sldId="319"/>
            <ac:spMk id="7" creationId="{68060EDF-525F-4E0B-5C61-DECAD3D75D01}"/>
          </ac:spMkLst>
        </pc:spChg>
        <pc:spChg chg="del">
          <ac:chgData name="Lutz Lohse" userId="0452b18b-1de4-46b1-8a9c-aa387a6dac57" providerId="ADAL" clId="{D70907D5-5834-504B-AF22-7B838695B52F}" dt="2023-09-21T10:42:18.396" v="201" actId="478"/>
          <ac:spMkLst>
            <pc:docMk/>
            <pc:sldMk cId="939384590" sldId="319"/>
            <ac:spMk id="8" creationId="{F460FB56-82B7-328C-76C1-BB245A83D6F2}"/>
          </ac:spMkLst>
        </pc:spChg>
        <pc:picChg chg="add mod">
          <ac:chgData name="Lutz Lohse" userId="0452b18b-1de4-46b1-8a9c-aa387a6dac57" providerId="ADAL" clId="{D70907D5-5834-504B-AF22-7B838695B52F}" dt="2023-09-21T10:51:33.467" v="410" actId="1076"/>
          <ac:picMkLst>
            <pc:docMk/>
            <pc:sldMk cId="939384590" sldId="319"/>
            <ac:picMk id="1026" creationId="{FA69508A-13BE-EBB5-070E-FA56182DDDF1}"/>
          </ac:picMkLst>
        </pc:picChg>
      </pc:sldChg>
      <pc:sldChg chg="addSp delSp modSp mod">
        <pc:chgData name="Lutz Lohse" userId="0452b18b-1de4-46b1-8a9c-aa387a6dac57" providerId="ADAL" clId="{D70907D5-5834-504B-AF22-7B838695B52F}" dt="2023-09-29T12:57:58.833" v="546" actId="20577"/>
        <pc:sldMkLst>
          <pc:docMk/>
          <pc:sldMk cId="4042391159" sldId="328"/>
        </pc:sldMkLst>
        <pc:spChg chg="mod">
          <ac:chgData name="Lutz Lohse" userId="0452b18b-1de4-46b1-8a9c-aa387a6dac57" providerId="ADAL" clId="{D70907D5-5834-504B-AF22-7B838695B52F}" dt="2023-09-21T10:45:05.746" v="220" actId="20577"/>
          <ac:spMkLst>
            <pc:docMk/>
            <pc:sldMk cId="4042391159" sldId="328"/>
            <ac:spMk id="2" creationId="{6C4BD142-2413-9817-93C5-029A8BB4EC0E}"/>
          </ac:spMkLst>
        </pc:spChg>
        <pc:spChg chg="del">
          <ac:chgData name="Lutz Lohse" userId="0452b18b-1de4-46b1-8a9c-aa387a6dac57" providerId="ADAL" clId="{D70907D5-5834-504B-AF22-7B838695B52F}" dt="2023-09-21T10:42:10.887" v="200" actId="478"/>
          <ac:spMkLst>
            <pc:docMk/>
            <pc:sldMk cId="4042391159" sldId="328"/>
            <ac:spMk id="3" creationId="{0D27BD97-2EA2-48FE-3C06-2483CB056B63}"/>
          </ac:spMkLst>
        </pc:spChg>
        <pc:spChg chg="add mod">
          <ac:chgData name="Lutz Lohse" userId="0452b18b-1de4-46b1-8a9c-aa387a6dac57" providerId="ADAL" clId="{D70907D5-5834-504B-AF22-7B838695B52F}" dt="2023-09-29T12:57:58.833" v="546" actId="20577"/>
          <ac:spMkLst>
            <pc:docMk/>
            <pc:sldMk cId="4042391159" sldId="328"/>
            <ac:spMk id="3" creationId="{2FCB7565-3FBA-3151-E560-934483979017}"/>
          </ac:spMkLst>
        </pc:spChg>
        <pc:spChg chg="add mod">
          <ac:chgData name="Lutz Lohse" userId="0452b18b-1de4-46b1-8a9c-aa387a6dac57" providerId="ADAL" clId="{D70907D5-5834-504B-AF22-7B838695B52F}" dt="2023-09-21T10:45:54.782" v="406" actId="6549"/>
          <ac:spMkLst>
            <pc:docMk/>
            <pc:sldMk cId="4042391159" sldId="328"/>
            <ac:spMk id="4" creationId="{0EFD9B4F-893D-1740-0E55-9AAA7E0488DF}"/>
          </ac:spMkLst>
        </pc:spChg>
        <pc:spChg chg="mod">
          <ac:chgData name="Lutz Lohse" userId="0452b18b-1de4-46b1-8a9c-aa387a6dac57" providerId="ADAL" clId="{D70907D5-5834-504B-AF22-7B838695B52F}" dt="2023-09-21T10:41:24.023" v="68" actId="6549"/>
          <ac:spMkLst>
            <pc:docMk/>
            <pc:sldMk cId="4042391159" sldId="328"/>
            <ac:spMk id="13" creationId="{DCF6064F-18DF-2DDA-D3B4-88AC3C63F372}"/>
          </ac:spMkLst>
        </pc:spChg>
      </pc:sldChg>
      <pc:sldChg chg="modSp add mod">
        <pc:chgData name="Lutz Lohse" userId="0452b18b-1de4-46b1-8a9c-aa387a6dac57" providerId="ADAL" clId="{D70907D5-5834-504B-AF22-7B838695B52F}" dt="2023-09-29T12:54:00.516" v="444" actId="20577"/>
        <pc:sldMkLst>
          <pc:docMk/>
          <pc:sldMk cId="781022823" sldId="334"/>
        </pc:sldMkLst>
        <pc:spChg chg="mod">
          <ac:chgData name="Lutz Lohse" userId="0452b18b-1de4-46b1-8a9c-aa387a6dac57" providerId="ADAL" clId="{D70907D5-5834-504B-AF22-7B838695B52F}" dt="2023-09-29T12:54:00.516" v="444" actId="20577"/>
          <ac:spMkLst>
            <pc:docMk/>
            <pc:sldMk cId="781022823" sldId="334"/>
            <ac:spMk id="2" creationId="{6C4BD142-2413-9817-93C5-029A8BB4EC0E}"/>
          </ac:spMkLst>
        </pc:spChg>
      </pc:sldChg>
      <pc:sldChg chg="modSp add mod">
        <pc:chgData name="Lutz Lohse" userId="0452b18b-1de4-46b1-8a9c-aa387a6dac57" providerId="ADAL" clId="{D70907D5-5834-504B-AF22-7B838695B52F}" dt="2023-09-29T12:54:29.404" v="461" actId="20577"/>
        <pc:sldMkLst>
          <pc:docMk/>
          <pc:sldMk cId="1663813988" sldId="335"/>
        </pc:sldMkLst>
        <pc:spChg chg="mod">
          <ac:chgData name="Lutz Lohse" userId="0452b18b-1de4-46b1-8a9c-aa387a6dac57" providerId="ADAL" clId="{D70907D5-5834-504B-AF22-7B838695B52F}" dt="2023-09-29T12:54:29.404" v="461" actId="20577"/>
          <ac:spMkLst>
            <pc:docMk/>
            <pc:sldMk cId="1663813988" sldId="335"/>
            <ac:spMk id="2" creationId="{6C4BD142-2413-9817-93C5-029A8BB4EC0E}"/>
          </ac:spMkLst>
        </pc:spChg>
      </pc:sldChg>
      <pc:sldChg chg="modSp new mod">
        <pc:chgData name="Lutz Lohse" userId="0452b18b-1de4-46b1-8a9c-aa387a6dac57" providerId="ADAL" clId="{D70907D5-5834-504B-AF22-7B838695B52F}" dt="2023-09-29T13:12:24.713" v="975" actId="20577"/>
        <pc:sldMkLst>
          <pc:docMk/>
          <pc:sldMk cId="3065427017" sldId="336"/>
        </pc:sldMkLst>
        <pc:spChg chg="mod">
          <ac:chgData name="Lutz Lohse" userId="0452b18b-1de4-46b1-8a9c-aa387a6dac57" providerId="ADAL" clId="{D70907D5-5834-504B-AF22-7B838695B52F}" dt="2023-09-29T12:59:14.103" v="566" actId="20577"/>
          <ac:spMkLst>
            <pc:docMk/>
            <pc:sldMk cId="3065427017" sldId="336"/>
            <ac:spMk id="2" creationId="{FC328A69-3C99-83B7-F718-C286C787FF23}"/>
          </ac:spMkLst>
        </pc:spChg>
        <pc:spChg chg="mod">
          <ac:chgData name="Lutz Lohse" userId="0452b18b-1de4-46b1-8a9c-aa387a6dac57" providerId="ADAL" clId="{D70907D5-5834-504B-AF22-7B838695B52F}" dt="2023-09-29T13:12:24.713" v="975" actId="20577"/>
          <ac:spMkLst>
            <pc:docMk/>
            <pc:sldMk cId="3065427017" sldId="336"/>
            <ac:spMk id="3" creationId="{2CBBDD0F-F0F6-EA06-82E5-458523322DA1}"/>
          </ac:spMkLst>
        </pc:spChg>
      </pc:sldChg>
      <pc:sldChg chg="addSp delSp modSp new mod">
        <pc:chgData name="Lutz Lohse" userId="0452b18b-1de4-46b1-8a9c-aa387a6dac57" providerId="ADAL" clId="{D70907D5-5834-504B-AF22-7B838695B52F}" dt="2023-09-30T06:55:12.944" v="1010"/>
        <pc:sldMkLst>
          <pc:docMk/>
          <pc:sldMk cId="3070366418" sldId="337"/>
        </pc:sldMkLst>
        <pc:spChg chg="mod">
          <ac:chgData name="Lutz Lohse" userId="0452b18b-1de4-46b1-8a9c-aa387a6dac57" providerId="ADAL" clId="{D70907D5-5834-504B-AF22-7B838695B52F}" dt="2023-09-29T17:58:13.537" v="1009" actId="20577"/>
          <ac:spMkLst>
            <pc:docMk/>
            <pc:sldMk cId="3070366418" sldId="337"/>
            <ac:spMk id="2" creationId="{F1E3239A-2F9C-4BB8-A111-372693603059}"/>
          </ac:spMkLst>
        </pc:spChg>
        <pc:spChg chg="del">
          <ac:chgData name="Lutz Lohse" userId="0452b18b-1de4-46b1-8a9c-aa387a6dac57" providerId="ADAL" clId="{D70907D5-5834-504B-AF22-7B838695B52F}" dt="2023-09-30T06:55:12.944" v="1010"/>
          <ac:spMkLst>
            <pc:docMk/>
            <pc:sldMk cId="3070366418" sldId="337"/>
            <ac:spMk id="3" creationId="{9D58C3CB-2309-A639-8EF6-FD5A955E7757}"/>
          </ac:spMkLst>
        </pc:spChg>
        <pc:spChg chg="add mod">
          <ac:chgData name="Lutz Lohse" userId="0452b18b-1de4-46b1-8a9c-aa387a6dac57" providerId="ADAL" clId="{D70907D5-5834-504B-AF22-7B838695B52F}" dt="2023-09-30T06:55:12.944" v="1010"/>
          <ac:spMkLst>
            <pc:docMk/>
            <pc:sldMk cId="3070366418" sldId="337"/>
            <ac:spMk id="4" creationId="{3A34DF03-51F3-ADDE-C317-1A3225ED8953}"/>
          </ac:spMkLst>
        </pc:spChg>
      </pc:sldChg>
      <pc:sldChg chg="modSp new mod">
        <pc:chgData name="Lutz Lohse" userId="0452b18b-1de4-46b1-8a9c-aa387a6dac57" providerId="ADAL" clId="{D70907D5-5834-504B-AF22-7B838695B52F}" dt="2023-10-01T05:09:10.265" v="1287" actId="20577"/>
        <pc:sldMkLst>
          <pc:docMk/>
          <pc:sldMk cId="2736481511" sldId="338"/>
        </pc:sldMkLst>
        <pc:spChg chg="mod">
          <ac:chgData name="Lutz Lohse" userId="0452b18b-1de4-46b1-8a9c-aa387a6dac57" providerId="ADAL" clId="{D70907D5-5834-504B-AF22-7B838695B52F}" dt="2023-10-01T05:09:10.265" v="1287" actId="20577"/>
          <ac:spMkLst>
            <pc:docMk/>
            <pc:sldMk cId="2736481511" sldId="338"/>
            <ac:spMk id="2" creationId="{6E789865-F1D3-8AA2-B976-5979A0BED856}"/>
          </ac:spMkLst>
        </pc:spChg>
        <pc:spChg chg="mod">
          <ac:chgData name="Lutz Lohse" userId="0452b18b-1de4-46b1-8a9c-aa387a6dac57" providerId="ADAL" clId="{D70907D5-5834-504B-AF22-7B838695B52F}" dt="2023-10-01T05:09:05.958" v="1284" actId="6549"/>
          <ac:spMkLst>
            <pc:docMk/>
            <pc:sldMk cId="2736481511" sldId="338"/>
            <ac:spMk id="3" creationId="{2CD18EE9-55DD-5367-E3DB-B94435FFDF24}"/>
          </ac:spMkLst>
        </pc:spChg>
      </pc:sldChg>
      <pc:sldChg chg="new">
        <pc:chgData name="Lutz Lohse" userId="0452b18b-1de4-46b1-8a9c-aa387a6dac57" providerId="ADAL" clId="{D70907D5-5834-504B-AF22-7B838695B52F}" dt="2023-10-05T05:03:49.896" v="1288" actId="680"/>
        <pc:sldMkLst>
          <pc:docMk/>
          <pc:sldMk cId="4124225520" sldId="339"/>
        </pc:sldMkLst>
      </pc:sldChg>
      <pc:sldChg chg="modSp new mod">
        <pc:chgData name="Lutz Lohse" userId="0452b18b-1de4-46b1-8a9c-aa387a6dac57" providerId="ADAL" clId="{D70907D5-5834-504B-AF22-7B838695B52F}" dt="2023-10-05T05:04:36.766" v="1385" actId="20577"/>
        <pc:sldMkLst>
          <pc:docMk/>
          <pc:sldMk cId="1811871576" sldId="340"/>
        </pc:sldMkLst>
        <pc:spChg chg="mod">
          <ac:chgData name="Lutz Lohse" userId="0452b18b-1de4-46b1-8a9c-aa387a6dac57" providerId="ADAL" clId="{D70907D5-5834-504B-AF22-7B838695B52F}" dt="2023-10-05T05:04:15.448" v="1339" actId="20577"/>
          <ac:spMkLst>
            <pc:docMk/>
            <pc:sldMk cId="1811871576" sldId="340"/>
            <ac:spMk id="2" creationId="{2D8D0CD3-7C1A-9CE9-92F7-ADCCBE22F6FD}"/>
          </ac:spMkLst>
        </pc:spChg>
        <pc:spChg chg="mod">
          <ac:chgData name="Lutz Lohse" userId="0452b18b-1de4-46b1-8a9c-aa387a6dac57" providerId="ADAL" clId="{D70907D5-5834-504B-AF22-7B838695B52F}" dt="2023-10-05T05:04:36.766" v="1385" actId="20577"/>
          <ac:spMkLst>
            <pc:docMk/>
            <pc:sldMk cId="1811871576" sldId="340"/>
            <ac:spMk id="3" creationId="{8D823FFA-6BDF-2DC4-F1E7-67E282565E78}"/>
          </ac:spMkLst>
        </pc:spChg>
      </pc:sldChg>
    </pc:docChg>
  </pc:docChgLst>
  <pc:docChgLst>
    <pc:chgData name="Lutz Lohse" userId="0452b18b-1de4-46b1-8a9c-aa387a6dac57" providerId="ADAL" clId="{3557C9CB-F17D-46C9-8ABA-345AAEA243A5}"/>
    <pc:docChg chg="undo custSel addSld delSld modSld sldOrd">
      <pc:chgData name="Lutz Lohse" userId="0452b18b-1de4-46b1-8a9c-aa387a6dac57" providerId="ADAL" clId="{3557C9CB-F17D-46C9-8ABA-345AAEA243A5}" dt="2023-11-09T11:02:38.275" v="1640" actId="27636"/>
      <pc:docMkLst>
        <pc:docMk/>
      </pc:docMkLst>
      <pc:sldChg chg="ord">
        <pc:chgData name="Lutz Lohse" userId="0452b18b-1de4-46b1-8a9c-aa387a6dac57" providerId="ADAL" clId="{3557C9CB-F17D-46C9-8ABA-345AAEA243A5}" dt="2023-11-07T14:38:36.459" v="1250"/>
        <pc:sldMkLst>
          <pc:docMk/>
          <pc:sldMk cId="1663813988" sldId="335"/>
        </pc:sldMkLst>
      </pc:sldChg>
      <pc:sldChg chg="addSp modSp mod">
        <pc:chgData name="Lutz Lohse" userId="0452b18b-1de4-46b1-8a9c-aa387a6dac57" providerId="ADAL" clId="{3557C9CB-F17D-46C9-8ABA-345AAEA243A5}" dt="2023-11-03T11:37:19.194" v="727" actId="14100"/>
        <pc:sldMkLst>
          <pc:docMk/>
          <pc:sldMk cId="3070366418" sldId="337"/>
        </pc:sldMkLst>
        <pc:spChg chg="add mod">
          <ac:chgData name="Lutz Lohse" userId="0452b18b-1de4-46b1-8a9c-aa387a6dac57" providerId="ADAL" clId="{3557C9CB-F17D-46C9-8ABA-345AAEA243A5}" dt="2023-11-03T11:37:19.194" v="727" actId="14100"/>
          <ac:spMkLst>
            <pc:docMk/>
            <pc:sldMk cId="3070366418" sldId="337"/>
            <ac:spMk id="5" creationId="{5E3E4CEC-0A29-B90F-B858-B7F31B413331}"/>
          </ac:spMkLst>
        </pc:spChg>
      </pc:sldChg>
      <pc:sldChg chg="modSp mod ord">
        <pc:chgData name="Lutz Lohse" userId="0452b18b-1de4-46b1-8a9c-aa387a6dac57" providerId="ADAL" clId="{3557C9CB-F17D-46C9-8ABA-345AAEA243A5}" dt="2023-11-07T11:44:51.330" v="1216"/>
        <pc:sldMkLst>
          <pc:docMk/>
          <pc:sldMk cId="4124225520" sldId="339"/>
        </pc:sldMkLst>
        <pc:spChg chg="mod">
          <ac:chgData name="Lutz Lohse" userId="0452b18b-1de4-46b1-8a9c-aa387a6dac57" providerId="ADAL" clId="{3557C9CB-F17D-46C9-8ABA-345AAEA243A5}" dt="2023-11-07T06:20:09.619" v="1117" actId="403"/>
          <ac:spMkLst>
            <pc:docMk/>
            <pc:sldMk cId="4124225520" sldId="339"/>
            <ac:spMk id="5" creationId="{41F0EA6D-7E79-7956-B7B1-D18DF2724328}"/>
          </ac:spMkLst>
        </pc:spChg>
      </pc:sldChg>
      <pc:sldChg chg="del">
        <pc:chgData name="Lutz Lohse" userId="0452b18b-1de4-46b1-8a9c-aa387a6dac57" providerId="ADAL" clId="{3557C9CB-F17D-46C9-8ABA-345AAEA243A5}" dt="2023-11-07T06:22:04.149" v="1130" actId="47"/>
        <pc:sldMkLst>
          <pc:docMk/>
          <pc:sldMk cId="1811871576" sldId="340"/>
        </pc:sldMkLst>
      </pc:sldChg>
      <pc:sldChg chg="modSp mod ord">
        <pc:chgData name="Lutz Lohse" userId="0452b18b-1de4-46b1-8a9c-aa387a6dac57" providerId="ADAL" clId="{3557C9CB-F17D-46C9-8ABA-345AAEA243A5}" dt="2023-11-07T06:21:25.805" v="1125"/>
        <pc:sldMkLst>
          <pc:docMk/>
          <pc:sldMk cId="1918404100" sldId="342"/>
        </pc:sldMkLst>
        <pc:spChg chg="mod">
          <ac:chgData name="Lutz Lohse" userId="0452b18b-1de4-46b1-8a9c-aa387a6dac57" providerId="ADAL" clId="{3557C9CB-F17D-46C9-8ABA-345AAEA243A5}" dt="2023-11-07T06:17:45.382" v="1094" actId="20577"/>
          <ac:spMkLst>
            <pc:docMk/>
            <pc:sldMk cId="1918404100" sldId="342"/>
            <ac:spMk id="3" creationId="{2D8603C0-F3F3-B470-8FC0-BB62FE3FD3AD}"/>
          </ac:spMkLst>
        </pc:spChg>
      </pc:sldChg>
      <pc:sldChg chg="ord">
        <pc:chgData name="Lutz Lohse" userId="0452b18b-1de4-46b1-8a9c-aa387a6dac57" providerId="ADAL" clId="{3557C9CB-F17D-46C9-8ABA-345AAEA243A5}" dt="2023-11-07T06:13:25.699" v="1066"/>
        <pc:sldMkLst>
          <pc:docMk/>
          <pc:sldMk cId="3409483366" sldId="344"/>
        </pc:sldMkLst>
      </pc:sldChg>
      <pc:sldChg chg="ord">
        <pc:chgData name="Lutz Lohse" userId="0452b18b-1de4-46b1-8a9c-aa387a6dac57" providerId="ADAL" clId="{3557C9CB-F17D-46C9-8ABA-345AAEA243A5}" dt="2023-11-09T10:59:17.086" v="1618"/>
        <pc:sldMkLst>
          <pc:docMk/>
          <pc:sldMk cId="1995726750" sldId="345"/>
        </pc:sldMkLst>
      </pc:sldChg>
      <pc:sldChg chg="ord">
        <pc:chgData name="Lutz Lohse" userId="0452b18b-1de4-46b1-8a9c-aa387a6dac57" providerId="ADAL" clId="{3557C9CB-F17D-46C9-8ABA-345AAEA243A5}" dt="2023-11-09T10:59:20.960" v="1620"/>
        <pc:sldMkLst>
          <pc:docMk/>
          <pc:sldMk cId="2031315394" sldId="346"/>
        </pc:sldMkLst>
      </pc:sldChg>
      <pc:sldChg chg="ord">
        <pc:chgData name="Lutz Lohse" userId="0452b18b-1de4-46b1-8a9c-aa387a6dac57" providerId="ADAL" clId="{3557C9CB-F17D-46C9-8ABA-345AAEA243A5}" dt="2023-11-09T10:59:51.516" v="1626"/>
        <pc:sldMkLst>
          <pc:docMk/>
          <pc:sldMk cId="2731715225" sldId="347"/>
        </pc:sldMkLst>
      </pc:sldChg>
      <pc:sldChg chg="delSp modSp mod ord">
        <pc:chgData name="Lutz Lohse" userId="0452b18b-1de4-46b1-8a9c-aa387a6dac57" providerId="ADAL" clId="{3557C9CB-F17D-46C9-8ABA-345AAEA243A5}" dt="2023-11-09T11:00:12.631" v="1630"/>
        <pc:sldMkLst>
          <pc:docMk/>
          <pc:sldMk cId="7900654" sldId="348"/>
        </pc:sldMkLst>
        <pc:spChg chg="mod">
          <ac:chgData name="Lutz Lohse" userId="0452b18b-1de4-46b1-8a9c-aa387a6dac57" providerId="ADAL" clId="{3557C9CB-F17D-46C9-8ABA-345AAEA243A5}" dt="2023-11-09T10:44:27.681" v="1388" actId="1076"/>
          <ac:spMkLst>
            <pc:docMk/>
            <pc:sldMk cId="7900654" sldId="348"/>
            <ac:spMk id="3" creationId="{636384BC-7BAE-B51F-477D-DE82909E1928}"/>
          </ac:spMkLst>
        </pc:spChg>
        <pc:spChg chg="mod">
          <ac:chgData name="Lutz Lohse" userId="0452b18b-1de4-46b1-8a9c-aa387a6dac57" providerId="ADAL" clId="{3557C9CB-F17D-46C9-8ABA-345AAEA243A5}" dt="2023-11-09T10:44:16.701" v="1387" actId="1076"/>
          <ac:spMkLst>
            <pc:docMk/>
            <pc:sldMk cId="7900654" sldId="348"/>
            <ac:spMk id="4" creationId="{E9E305E4-17EC-EB1A-D8AC-054065F60810}"/>
          </ac:spMkLst>
        </pc:spChg>
        <pc:spChg chg="del">
          <ac:chgData name="Lutz Lohse" userId="0452b18b-1de4-46b1-8a9c-aa387a6dac57" providerId="ADAL" clId="{3557C9CB-F17D-46C9-8ABA-345AAEA243A5}" dt="2023-11-09T10:41:30.647" v="1369" actId="478"/>
          <ac:spMkLst>
            <pc:docMk/>
            <pc:sldMk cId="7900654" sldId="348"/>
            <ac:spMk id="5" creationId="{82FB1E88-B5DC-360B-0A26-F26B4A32827E}"/>
          </ac:spMkLst>
        </pc:spChg>
        <pc:spChg chg="mod">
          <ac:chgData name="Lutz Lohse" userId="0452b18b-1de4-46b1-8a9c-aa387a6dac57" providerId="ADAL" clId="{3557C9CB-F17D-46C9-8ABA-345AAEA243A5}" dt="2023-11-09T10:46:38.094" v="1533" actId="20577"/>
          <ac:spMkLst>
            <pc:docMk/>
            <pc:sldMk cId="7900654" sldId="348"/>
            <ac:spMk id="6" creationId="{DBC0B355-970D-A960-3FDF-62816A5AB386}"/>
          </ac:spMkLst>
        </pc:spChg>
        <pc:spChg chg="mod">
          <ac:chgData name="Lutz Lohse" userId="0452b18b-1de4-46b1-8a9c-aa387a6dac57" providerId="ADAL" clId="{3557C9CB-F17D-46C9-8ABA-345AAEA243A5}" dt="2023-11-09T10:46:42.486" v="1534" actId="20577"/>
          <ac:spMkLst>
            <pc:docMk/>
            <pc:sldMk cId="7900654" sldId="348"/>
            <ac:spMk id="7" creationId="{6D14499F-66E7-1446-2B72-3EBDC46DCD56}"/>
          </ac:spMkLst>
        </pc:spChg>
      </pc:sldChg>
      <pc:sldChg chg="ord">
        <pc:chgData name="Lutz Lohse" userId="0452b18b-1de4-46b1-8a9c-aa387a6dac57" providerId="ADAL" clId="{3557C9CB-F17D-46C9-8ABA-345AAEA243A5}" dt="2023-11-09T10:49:40.042" v="1536"/>
        <pc:sldMkLst>
          <pc:docMk/>
          <pc:sldMk cId="2477005287" sldId="349"/>
        </pc:sldMkLst>
      </pc:sldChg>
      <pc:sldChg chg="addSp delSp modSp mod delAnim modAnim">
        <pc:chgData name="Lutz Lohse" userId="0452b18b-1de4-46b1-8a9c-aa387a6dac57" providerId="ADAL" clId="{3557C9CB-F17D-46C9-8ABA-345AAEA243A5}" dt="2023-11-07T11:44:18.528" v="1214" actId="478"/>
        <pc:sldMkLst>
          <pc:docMk/>
          <pc:sldMk cId="3988385366" sldId="350"/>
        </pc:sldMkLst>
        <pc:spChg chg="mod">
          <ac:chgData name="Lutz Lohse" userId="0452b18b-1de4-46b1-8a9c-aa387a6dac57" providerId="ADAL" clId="{3557C9CB-F17D-46C9-8ABA-345AAEA243A5}" dt="2023-11-07T11:43:36.020" v="1163" actId="1076"/>
          <ac:spMkLst>
            <pc:docMk/>
            <pc:sldMk cId="3988385366" sldId="350"/>
            <ac:spMk id="2" creationId="{A27651DE-3569-D349-14D6-5559E1305787}"/>
          </ac:spMkLst>
        </pc:spChg>
        <pc:spChg chg="add mod">
          <ac:chgData name="Lutz Lohse" userId="0452b18b-1de4-46b1-8a9c-aa387a6dac57" providerId="ADAL" clId="{3557C9CB-F17D-46C9-8ABA-345AAEA243A5}" dt="2023-11-07T11:44:00.666" v="1213" actId="20577"/>
          <ac:spMkLst>
            <pc:docMk/>
            <pc:sldMk cId="3988385366" sldId="350"/>
            <ac:spMk id="3" creationId="{4F0B1683-7752-6A6A-F59E-FB25014ED9F1}"/>
          </ac:spMkLst>
        </pc:spChg>
        <pc:spChg chg="mod">
          <ac:chgData name="Lutz Lohse" userId="0452b18b-1de4-46b1-8a9c-aa387a6dac57" providerId="ADAL" clId="{3557C9CB-F17D-46C9-8ABA-345AAEA243A5}" dt="2023-11-03T10:40:50.915" v="14" actId="1076"/>
          <ac:spMkLst>
            <pc:docMk/>
            <pc:sldMk cId="3988385366" sldId="350"/>
            <ac:spMk id="6" creationId="{91E50D0D-81D3-2FE4-5B8A-6621ED692ED7}"/>
          </ac:spMkLst>
        </pc:spChg>
        <pc:spChg chg="del">
          <ac:chgData name="Lutz Lohse" userId="0452b18b-1de4-46b1-8a9c-aa387a6dac57" providerId="ADAL" clId="{3557C9CB-F17D-46C9-8ABA-345AAEA243A5}" dt="2023-11-07T11:44:18.528" v="1214" actId="478"/>
          <ac:spMkLst>
            <pc:docMk/>
            <pc:sldMk cId="3988385366" sldId="350"/>
            <ac:spMk id="7" creationId="{FDBA9A4B-3239-C69E-0BC9-9BBD28426A0F}"/>
          </ac:spMkLst>
        </pc:spChg>
        <pc:spChg chg="mod">
          <ac:chgData name="Lutz Lohse" userId="0452b18b-1de4-46b1-8a9c-aa387a6dac57" providerId="ADAL" clId="{3557C9CB-F17D-46C9-8ABA-345AAEA243A5}" dt="2023-10-31T09:41:39.442" v="13" actId="1036"/>
          <ac:spMkLst>
            <pc:docMk/>
            <pc:sldMk cId="3988385366" sldId="350"/>
            <ac:spMk id="9" creationId="{B4E458DC-E9D4-2FDA-0324-404C7AA809A5}"/>
          </ac:spMkLst>
        </pc:spChg>
      </pc:sldChg>
      <pc:sldChg chg="addSp modSp mod ord modAnim">
        <pc:chgData name="Lutz Lohse" userId="0452b18b-1de4-46b1-8a9c-aa387a6dac57" providerId="ADAL" clId="{3557C9CB-F17D-46C9-8ABA-345AAEA243A5}" dt="2023-11-07T14:32:37.562" v="1240"/>
        <pc:sldMkLst>
          <pc:docMk/>
          <pc:sldMk cId="770423185" sldId="351"/>
        </pc:sldMkLst>
        <pc:spChg chg="mod">
          <ac:chgData name="Lutz Lohse" userId="0452b18b-1de4-46b1-8a9c-aa387a6dac57" providerId="ADAL" clId="{3557C9CB-F17D-46C9-8ABA-345AAEA243A5}" dt="2023-11-07T06:14:23.211" v="1071" actId="1076"/>
          <ac:spMkLst>
            <pc:docMk/>
            <pc:sldMk cId="770423185" sldId="351"/>
            <ac:spMk id="2" creationId="{24A774FF-1277-1335-C7B2-EFABDF5C48C2}"/>
          </ac:spMkLst>
        </pc:spChg>
        <pc:picChg chg="add mod">
          <ac:chgData name="Lutz Lohse" userId="0452b18b-1de4-46b1-8a9c-aa387a6dac57" providerId="ADAL" clId="{3557C9CB-F17D-46C9-8ABA-345AAEA243A5}" dt="2023-11-07T06:14:15.568" v="1069" actId="1076"/>
          <ac:picMkLst>
            <pc:docMk/>
            <pc:sldMk cId="770423185" sldId="351"/>
            <ac:picMk id="3" creationId="{142AD639-8293-F91C-6C6A-82049EDF476B}"/>
          </ac:picMkLst>
        </pc:picChg>
        <pc:picChg chg="mod">
          <ac:chgData name="Lutz Lohse" userId="0452b18b-1de4-46b1-8a9c-aa387a6dac57" providerId="ADAL" clId="{3557C9CB-F17D-46C9-8ABA-345AAEA243A5}" dt="2023-11-07T06:15:13.196" v="1074" actId="1076"/>
          <ac:picMkLst>
            <pc:docMk/>
            <pc:sldMk cId="770423185" sldId="351"/>
            <ac:picMk id="1026" creationId="{2777B156-97CD-C0CF-360F-B08F63413EDD}"/>
          </ac:picMkLst>
        </pc:picChg>
      </pc:sldChg>
      <pc:sldChg chg="ord">
        <pc:chgData name="Lutz Lohse" userId="0452b18b-1de4-46b1-8a9c-aa387a6dac57" providerId="ADAL" clId="{3557C9CB-F17D-46C9-8ABA-345AAEA243A5}" dt="2023-11-09T10:58:04.101" v="1616"/>
        <pc:sldMkLst>
          <pc:docMk/>
          <pc:sldMk cId="1383045251" sldId="352"/>
        </pc:sldMkLst>
      </pc:sldChg>
      <pc:sldChg chg="delSp modSp add mod ord delAnim">
        <pc:chgData name="Lutz Lohse" userId="0452b18b-1de4-46b1-8a9c-aa387a6dac57" providerId="ADAL" clId="{3557C9CB-F17D-46C9-8ABA-345AAEA243A5}" dt="2023-11-09T10:59:26.874" v="1622"/>
        <pc:sldMkLst>
          <pc:docMk/>
          <pc:sldMk cId="757980408" sldId="353"/>
        </pc:sldMkLst>
        <pc:spChg chg="del mod">
          <ac:chgData name="Lutz Lohse" userId="0452b18b-1de4-46b1-8a9c-aa387a6dac57" providerId="ADAL" clId="{3557C9CB-F17D-46C9-8ABA-345AAEA243A5}" dt="2023-11-03T10:58:26.870" v="371" actId="478"/>
          <ac:spMkLst>
            <pc:docMk/>
            <pc:sldMk cId="757980408" sldId="353"/>
            <ac:spMk id="2" creationId="{A27651DE-3569-D349-14D6-5559E1305787}"/>
          </ac:spMkLst>
        </pc:spChg>
        <pc:spChg chg="mod">
          <ac:chgData name="Lutz Lohse" userId="0452b18b-1de4-46b1-8a9c-aa387a6dac57" providerId="ADAL" clId="{3557C9CB-F17D-46C9-8ABA-345AAEA243A5}" dt="2023-11-03T11:03:17.262" v="721" actId="1076"/>
          <ac:spMkLst>
            <pc:docMk/>
            <pc:sldMk cId="757980408" sldId="353"/>
            <ac:spMk id="4" creationId="{10B211FF-3228-5D9D-008C-01EAEB0D5D01}"/>
          </ac:spMkLst>
        </pc:spChg>
        <pc:spChg chg="mod">
          <ac:chgData name="Lutz Lohse" userId="0452b18b-1de4-46b1-8a9c-aa387a6dac57" providerId="ADAL" clId="{3557C9CB-F17D-46C9-8ABA-345AAEA243A5}" dt="2023-11-03T11:00:18.611" v="457" actId="1076"/>
          <ac:spMkLst>
            <pc:docMk/>
            <pc:sldMk cId="757980408" sldId="353"/>
            <ac:spMk id="6" creationId="{91E50D0D-81D3-2FE4-5B8A-6621ED692ED7}"/>
          </ac:spMkLst>
        </pc:spChg>
        <pc:spChg chg="mod">
          <ac:chgData name="Lutz Lohse" userId="0452b18b-1de4-46b1-8a9c-aa387a6dac57" providerId="ADAL" clId="{3557C9CB-F17D-46C9-8ABA-345AAEA243A5}" dt="2023-11-03T10:59:31.043" v="454" actId="20577"/>
          <ac:spMkLst>
            <pc:docMk/>
            <pc:sldMk cId="757980408" sldId="353"/>
            <ac:spMk id="7" creationId="{FDBA9A4B-3239-C69E-0BC9-9BBD28426A0F}"/>
          </ac:spMkLst>
        </pc:spChg>
        <pc:spChg chg="mod">
          <ac:chgData name="Lutz Lohse" userId="0452b18b-1de4-46b1-8a9c-aa387a6dac57" providerId="ADAL" clId="{3557C9CB-F17D-46C9-8ABA-345AAEA243A5}" dt="2023-11-03T11:00:36.280" v="502" actId="20577"/>
          <ac:spMkLst>
            <pc:docMk/>
            <pc:sldMk cId="757980408" sldId="353"/>
            <ac:spMk id="8" creationId="{F460FB56-82B7-328C-76C1-BB245A83D6F2}"/>
          </ac:spMkLst>
        </pc:spChg>
        <pc:spChg chg="mod">
          <ac:chgData name="Lutz Lohse" userId="0452b18b-1de4-46b1-8a9c-aa387a6dac57" providerId="ADAL" clId="{3557C9CB-F17D-46C9-8ABA-345AAEA243A5}" dt="2023-11-03T11:03:20.831" v="722" actId="14100"/>
          <ac:spMkLst>
            <pc:docMk/>
            <pc:sldMk cId="757980408" sldId="353"/>
            <ac:spMk id="9" creationId="{B4E458DC-E9D4-2FDA-0324-404C7AA809A5}"/>
          </ac:spMkLst>
        </pc:spChg>
        <pc:spChg chg="mod">
          <ac:chgData name="Lutz Lohse" userId="0452b18b-1de4-46b1-8a9c-aa387a6dac57" providerId="ADAL" clId="{3557C9CB-F17D-46C9-8ABA-345AAEA243A5}" dt="2023-11-03T11:03:23.717" v="723" actId="1076"/>
          <ac:spMkLst>
            <pc:docMk/>
            <pc:sldMk cId="757980408" sldId="353"/>
            <ac:spMk id="10" creationId="{803547F5-4D0B-2C6A-DFFC-5A2B8749DB0F}"/>
          </ac:spMkLst>
        </pc:spChg>
      </pc:sldChg>
      <pc:sldChg chg="addSp delSp modSp del mod delAnim">
        <pc:chgData name="Lutz Lohse" userId="0452b18b-1de4-46b1-8a9c-aa387a6dac57" providerId="ADAL" clId="{3557C9CB-F17D-46C9-8ABA-345AAEA243A5}" dt="2023-11-07T06:16:15.301" v="1077" actId="47"/>
        <pc:sldMkLst>
          <pc:docMk/>
          <pc:sldMk cId="1630066171" sldId="357"/>
        </pc:sldMkLst>
        <pc:spChg chg="add mod">
          <ac:chgData name="Lutz Lohse" userId="0452b18b-1de4-46b1-8a9c-aa387a6dac57" providerId="ADAL" clId="{3557C9CB-F17D-46C9-8ABA-345AAEA243A5}" dt="2023-11-07T06:14:02.282" v="1067" actId="21"/>
          <ac:spMkLst>
            <pc:docMk/>
            <pc:sldMk cId="1630066171" sldId="357"/>
            <ac:spMk id="3" creationId="{8CAA7BF6-A3B4-2093-C829-6652E79F7C3B}"/>
          </ac:spMkLst>
        </pc:spChg>
        <pc:picChg chg="del">
          <ac:chgData name="Lutz Lohse" userId="0452b18b-1de4-46b1-8a9c-aa387a6dac57" providerId="ADAL" clId="{3557C9CB-F17D-46C9-8ABA-345AAEA243A5}" dt="2023-11-07T06:14:02.282" v="1067" actId="21"/>
          <ac:picMkLst>
            <pc:docMk/>
            <pc:sldMk cId="1630066171" sldId="357"/>
            <ac:picMk id="4" creationId="{D8194590-C11A-C6CA-CA83-7AB75A5C4CBC}"/>
          </ac:picMkLst>
        </pc:picChg>
      </pc:sldChg>
      <pc:sldChg chg="ord modAnim">
        <pc:chgData name="Lutz Lohse" userId="0452b18b-1de4-46b1-8a9c-aa387a6dac57" providerId="ADAL" clId="{3557C9CB-F17D-46C9-8ABA-345AAEA243A5}" dt="2023-11-07T14:33:23.279" v="1242"/>
        <pc:sldMkLst>
          <pc:docMk/>
          <pc:sldMk cId="2491004789" sldId="359"/>
        </pc:sldMkLst>
      </pc:sldChg>
      <pc:sldChg chg="delSp modSp mod ord delAnim modAnim">
        <pc:chgData name="Lutz Lohse" userId="0452b18b-1de4-46b1-8a9c-aa387a6dac57" providerId="ADAL" clId="{3557C9CB-F17D-46C9-8ABA-345AAEA243A5}" dt="2023-11-09T10:52:30.474" v="1544"/>
        <pc:sldMkLst>
          <pc:docMk/>
          <pc:sldMk cId="4123772316" sldId="360"/>
        </pc:sldMkLst>
        <pc:spChg chg="del mod">
          <ac:chgData name="Lutz Lohse" userId="0452b18b-1de4-46b1-8a9c-aa387a6dac57" providerId="ADAL" clId="{3557C9CB-F17D-46C9-8ABA-345AAEA243A5}" dt="2023-11-07T06:03:45.986" v="759" actId="478"/>
          <ac:spMkLst>
            <pc:docMk/>
            <pc:sldMk cId="4123772316" sldId="360"/>
            <ac:spMk id="2" creationId="{E02BF06C-4C09-3FF1-550B-E217A864B36A}"/>
          </ac:spMkLst>
        </pc:spChg>
        <pc:spChg chg="mod">
          <ac:chgData name="Lutz Lohse" userId="0452b18b-1de4-46b1-8a9c-aa387a6dac57" providerId="ADAL" clId="{3557C9CB-F17D-46C9-8ABA-345AAEA243A5}" dt="2023-11-07T14:36:49.492" v="1244" actId="403"/>
          <ac:spMkLst>
            <pc:docMk/>
            <pc:sldMk cId="4123772316" sldId="360"/>
            <ac:spMk id="5" creationId="{1AA27593-FA23-672B-2B01-344BC6AD6F1C}"/>
          </ac:spMkLst>
        </pc:spChg>
        <pc:spChg chg="mod">
          <ac:chgData name="Lutz Lohse" userId="0452b18b-1de4-46b1-8a9c-aa387a6dac57" providerId="ADAL" clId="{3557C9CB-F17D-46C9-8ABA-345AAEA243A5}" dt="2023-11-07T14:37:11.700" v="1246" actId="403"/>
          <ac:spMkLst>
            <pc:docMk/>
            <pc:sldMk cId="4123772316" sldId="360"/>
            <ac:spMk id="6" creationId="{69CB4316-0CC4-E380-1830-490A66F091F1}"/>
          </ac:spMkLst>
        </pc:spChg>
        <pc:spChg chg="mod">
          <ac:chgData name="Lutz Lohse" userId="0452b18b-1de4-46b1-8a9c-aa387a6dac57" providerId="ADAL" clId="{3557C9CB-F17D-46C9-8ABA-345AAEA243A5}" dt="2023-11-07T14:37:22.980" v="1248" actId="403"/>
          <ac:spMkLst>
            <pc:docMk/>
            <pc:sldMk cId="4123772316" sldId="360"/>
            <ac:spMk id="7" creationId="{702CDC4C-807D-77C7-6817-1BA13BE7C7FF}"/>
          </ac:spMkLst>
        </pc:spChg>
      </pc:sldChg>
      <pc:sldChg chg="modSp mod ord modAnim">
        <pc:chgData name="Lutz Lohse" userId="0452b18b-1de4-46b1-8a9c-aa387a6dac57" providerId="ADAL" clId="{3557C9CB-F17D-46C9-8ABA-345AAEA243A5}" dt="2023-11-07T14:27:19.963" v="1238" actId="1076"/>
        <pc:sldMkLst>
          <pc:docMk/>
          <pc:sldMk cId="167738599" sldId="361"/>
        </pc:sldMkLst>
        <pc:spChg chg="mod">
          <ac:chgData name="Lutz Lohse" userId="0452b18b-1de4-46b1-8a9c-aa387a6dac57" providerId="ADAL" clId="{3557C9CB-F17D-46C9-8ABA-345AAEA243A5}" dt="2023-11-07T14:27:19.963" v="1238" actId="1076"/>
          <ac:spMkLst>
            <pc:docMk/>
            <pc:sldMk cId="167738599" sldId="361"/>
            <ac:spMk id="2" creationId="{639AAE8B-D64F-0981-E9E7-0CE072957D8C}"/>
          </ac:spMkLst>
        </pc:spChg>
        <pc:spChg chg="mod">
          <ac:chgData name="Lutz Lohse" userId="0452b18b-1de4-46b1-8a9c-aa387a6dac57" providerId="ADAL" clId="{3557C9CB-F17D-46C9-8ABA-345AAEA243A5}" dt="2023-11-07T14:27:11.725" v="1236" actId="1076"/>
          <ac:spMkLst>
            <pc:docMk/>
            <pc:sldMk cId="167738599" sldId="361"/>
            <ac:spMk id="3" creationId="{908E879F-43A2-7674-5B54-D2D4ED942768}"/>
          </ac:spMkLst>
        </pc:spChg>
        <pc:spChg chg="mod">
          <ac:chgData name="Lutz Lohse" userId="0452b18b-1de4-46b1-8a9c-aa387a6dac57" providerId="ADAL" clId="{3557C9CB-F17D-46C9-8ABA-345AAEA243A5}" dt="2023-11-07T14:27:17.242" v="1237" actId="1076"/>
          <ac:spMkLst>
            <pc:docMk/>
            <pc:sldMk cId="167738599" sldId="361"/>
            <ac:spMk id="6" creationId="{76493A03-224E-9DB9-3C48-A84A8EFD9409}"/>
          </ac:spMkLst>
        </pc:spChg>
      </pc:sldChg>
      <pc:sldChg chg="modSp mod ord">
        <pc:chgData name="Lutz Lohse" userId="0452b18b-1de4-46b1-8a9c-aa387a6dac57" providerId="ADAL" clId="{3557C9CB-F17D-46C9-8ABA-345AAEA243A5}" dt="2023-11-09T10:52:18.354" v="1540"/>
        <pc:sldMkLst>
          <pc:docMk/>
          <pc:sldMk cId="869952658" sldId="362"/>
        </pc:sldMkLst>
        <pc:spChg chg="mod">
          <ac:chgData name="Lutz Lohse" userId="0452b18b-1de4-46b1-8a9c-aa387a6dac57" providerId="ADAL" clId="{3557C9CB-F17D-46C9-8ABA-345AAEA243A5}" dt="2023-11-07T06:05:30.547" v="766" actId="404"/>
          <ac:spMkLst>
            <pc:docMk/>
            <pc:sldMk cId="869952658" sldId="362"/>
            <ac:spMk id="3" creationId="{0D27BD97-2EA2-48FE-3C06-2483CB056B63}"/>
          </ac:spMkLst>
        </pc:spChg>
        <pc:spChg chg="mod">
          <ac:chgData name="Lutz Lohse" userId="0452b18b-1de4-46b1-8a9c-aa387a6dac57" providerId="ADAL" clId="{3557C9CB-F17D-46C9-8ABA-345AAEA243A5}" dt="2023-11-07T06:07:52.942" v="946" actId="20577"/>
          <ac:spMkLst>
            <pc:docMk/>
            <pc:sldMk cId="869952658" sldId="362"/>
            <ac:spMk id="5" creationId="{C1525923-B7E4-172A-E9FF-D62C617A068D}"/>
          </ac:spMkLst>
        </pc:spChg>
        <pc:spChg chg="mod">
          <ac:chgData name="Lutz Lohse" userId="0452b18b-1de4-46b1-8a9c-aa387a6dac57" providerId="ADAL" clId="{3557C9CB-F17D-46C9-8ABA-345AAEA243A5}" dt="2023-11-07T06:05:07.184" v="762" actId="403"/>
          <ac:spMkLst>
            <pc:docMk/>
            <pc:sldMk cId="869952658" sldId="362"/>
            <ac:spMk id="13" creationId="{DCF6064F-18DF-2DDA-D3B4-88AC3C63F372}"/>
          </ac:spMkLst>
        </pc:spChg>
      </pc:sldChg>
      <pc:sldChg chg="delSp modSp mod ord">
        <pc:chgData name="Lutz Lohse" userId="0452b18b-1de4-46b1-8a9c-aa387a6dac57" providerId="ADAL" clId="{3557C9CB-F17D-46C9-8ABA-345AAEA243A5}" dt="2023-11-09T11:00:08.779" v="1628"/>
        <pc:sldMkLst>
          <pc:docMk/>
          <pc:sldMk cId="4020571795" sldId="363"/>
        </pc:sldMkLst>
        <pc:picChg chg="del">
          <ac:chgData name="Lutz Lohse" userId="0452b18b-1de4-46b1-8a9c-aa387a6dac57" providerId="ADAL" clId="{3557C9CB-F17D-46C9-8ABA-345AAEA243A5}" dt="2023-11-07T11:45:44.478" v="1217" actId="478"/>
          <ac:picMkLst>
            <pc:docMk/>
            <pc:sldMk cId="4020571795" sldId="363"/>
            <ac:picMk id="3" creationId="{8C475A12-779C-6525-5339-09CA4E22C20B}"/>
          </ac:picMkLst>
        </pc:picChg>
        <pc:picChg chg="mod">
          <ac:chgData name="Lutz Lohse" userId="0452b18b-1de4-46b1-8a9c-aa387a6dac57" providerId="ADAL" clId="{3557C9CB-F17D-46C9-8ABA-345AAEA243A5}" dt="2023-11-07T11:45:58.744" v="1222" actId="1076"/>
          <ac:picMkLst>
            <pc:docMk/>
            <pc:sldMk cId="4020571795" sldId="363"/>
            <ac:picMk id="6" creationId="{4EAC3B7D-0BD4-D811-F61D-02E9FBB1A24D}"/>
          </ac:picMkLst>
        </pc:picChg>
      </pc:sldChg>
      <pc:sldChg chg="addSp delSp modSp mod">
        <pc:chgData name="Lutz Lohse" userId="0452b18b-1de4-46b1-8a9c-aa387a6dac57" providerId="ADAL" clId="{3557C9CB-F17D-46C9-8ABA-345AAEA243A5}" dt="2023-11-09T10:56:09.048" v="1612" actId="6549"/>
        <pc:sldMkLst>
          <pc:docMk/>
          <pc:sldMk cId="105906572" sldId="364"/>
        </pc:sldMkLst>
        <pc:spChg chg="mod">
          <ac:chgData name="Lutz Lohse" userId="0452b18b-1de4-46b1-8a9c-aa387a6dac57" providerId="ADAL" clId="{3557C9CB-F17D-46C9-8ABA-345AAEA243A5}" dt="2023-11-09T10:55:48.080" v="1585" actId="1076"/>
          <ac:spMkLst>
            <pc:docMk/>
            <pc:sldMk cId="105906572" sldId="364"/>
            <ac:spMk id="2" creationId="{2E74371B-F125-01D0-9D14-B8AB2A566267}"/>
          </ac:spMkLst>
        </pc:spChg>
        <pc:spChg chg="del mod">
          <ac:chgData name="Lutz Lohse" userId="0452b18b-1de4-46b1-8a9c-aa387a6dac57" providerId="ADAL" clId="{3557C9CB-F17D-46C9-8ABA-345AAEA243A5}" dt="2023-11-07T06:09:17.371" v="1011" actId="478"/>
          <ac:spMkLst>
            <pc:docMk/>
            <pc:sldMk cId="105906572" sldId="364"/>
            <ac:spMk id="3" creationId="{0D27BD97-2EA2-48FE-3C06-2483CB056B63}"/>
          </ac:spMkLst>
        </pc:spChg>
        <pc:spChg chg="del">
          <ac:chgData name="Lutz Lohse" userId="0452b18b-1de4-46b1-8a9c-aa387a6dac57" providerId="ADAL" clId="{3557C9CB-F17D-46C9-8ABA-345AAEA243A5}" dt="2023-11-07T06:08:36.012" v="947" actId="478"/>
          <ac:spMkLst>
            <pc:docMk/>
            <pc:sldMk cId="105906572" sldId="364"/>
            <ac:spMk id="4" creationId="{E60E2344-3AAC-BAB9-E56A-062AEF743A7E}"/>
          </ac:spMkLst>
        </pc:spChg>
        <pc:spChg chg="mod">
          <ac:chgData name="Lutz Lohse" userId="0452b18b-1de4-46b1-8a9c-aa387a6dac57" providerId="ADAL" clId="{3557C9CB-F17D-46C9-8ABA-345AAEA243A5}" dt="2023-11-09T10:55:41.304" v="1584" actId="1076"/>
          <ac:spMkLst>
            <pc:docMk/>
            <pc:sldMk cId="105906572" sldId="364"/>
            <ac:spMk id="5" creationId="{C1525923-B7E4-172A-E9FF-D62C617A068D}"/>
          </ac:spMkLst>
        </pc:spChg>
        <pc:spChg chg="add mod">
          <ac:chgData name="Lutz Lohse" userId="0452b18b-1de4-46b1-8a9c-aa387a6dac57" providerId="ADAL" clId="{3557C9CB-F17D-46C9-8ABA-345AAEA243A5}" dt="2023-11-09T10:56:09.048" v="1612" actId="6549"/>
          <ac:spMkLst>
            <pc:docMk/>
            <pc:sldMk cId="105906572" sldId="364"/>
            <ac:spMk id="6" creationId="{CA7A6A8E-9874-C30D-B679-05C2D2C5921A}"/>
          </ac:spMkLst>
        </pc:spChg>
        <pc:spChg chg="mod">
          <ac:chgData name="Lutz Lohse" userId="0452b18b-1de4-46b1-8a9c-aa387a6dac57" providerId="ADAL" clId="{3557C9CB-F17D-46C9-8ABA-345AAEA243A5}" dt="2023-11-07T06:10:49.278" v="1056" actId="1076"/>
          <ac:spMkLst>
            <pc:docMk/>
            <pc:sldMk cId="105906572" sldId="364"/>
            <ac:spMk id="13" creationId="{DCF6064F-18DF-2DDA-D3B4-88AC3C63F372}"/>
          </ac:spMkLst>
        </pc:spChg>
      </pc:sldChg>
      <pc:sldChg chg="ord">
        <pc:chgData name="Lutz Lohse" userId="0452b18b-1de4-46b1-8a9c-aa387a6dac57" providerId="ADAL" clId="{3557C9CB-F17D-46C9-8ABA-345AAEA243A5}" dt="2023-11-09T11:01:26.522" v="1633"/>
        <pc:sldMkLst>
          <pc:docMk/>
          <pc:sldMk cId="3903071282" sldId="370"/>
        </pc:sldMkLst>
      </pc:sldChg>
      <pc:sldChg chg="modSp mod ord">
        <pc:chgData name="Lutz Lohse" userId="0452b18b-1de4-46b1-8a9c-aa387a6dac57" providerId="ADAL" clId="{3557C9CB-F17D-46C9-8ABA-345AAEA243A5}" dt="2023-11-09T11:02:38.275" v="1640" actId="27636"/>
        <pc:sldMkLst>
          <pc:docMk/>
          <pc:sldMk cId="82560362" sldId="372"/>
        </pc:sldMkLst>
        <pc:spChg chg="mod">
          <ac:chgData name="Lutz Lohse" userId="0452b18b-1de4-46b1-8a9c-aa387a6dac57" providerId="ADAL" clId="{3557C9CB-F17D-46C9-8ABA-345AAEA243A5}" dt="2023-11-09T11:02:38.275" v="1640" actId="27636"/>
          <ac:spMkLst>
            <pc:docMk/>
            <pc:sldMk cId="82560362" sldId="372"/>
            <ac:spMk id="3" creationId="{5E03F078-183A-E55B-F6B7-19760AA095FA}"/>
          </ac:spMkLst>
        </pc:spChg>
        <pc:spChg chg="mod">
          <ac:chgData name="Lutz Lohse" userId="0452b18b-1de4-46b1-8a9c-aa387a6dac57" providerId="ADAL" clId="{3557C9CB-F17D-46C9-8ABA-345AAEA243A5}" dt="2023-11-09T11:02:25.056" v="1636" actId="1076"/>
          <ac:spMkLst>
            <pc:docMk/>
            <pc:sldMk cId="82560362" sldId="372"/>
            <ac:spMk id="5" creationId="{1AA27593-FA23-672B-2B01-344BC6AD6F1C}"/>
          </ac:spMkLst>
        </pc:spChg>
        <pc:spChg chg="mod">
          <ac:chgData name="Lutz Lohse" userId="0452b18b-1de4-46b1-8a9c-aa387a6dac57" providerId="ADAL" clId="{3557C9CB-F17D-46C9-8ABA-345AAEA243A5}" dt="2023-11-09T10:05:35.716" v="1270" actId="20577"/>
          <ac:spMkLst>
            <pc:docMk/>
            <pc:sldMk cId="82560362" sldId="372"/>
            <ac:spMk id="11" creationId="{2F278FDB-48EE-D90E-D216-E6E2A924D05D}"/>
          </ac:spMkLst>
        </pc:spChg>
      </pc:sldChg>
      <pc:sldChg chg="new">
        <pc:chgData name="Lutz Lohse" userId="0452b18b-1de4-46b1-8a9c-aa387a6dac57" providerId="ADAL" clId="{3557C9CB-F17D-46C9-8ABA-345AAEA243A5}" dt="2023-11-09T11:00:27.094" v="1631" actId="680"/>
        <pc:sldMkLst>
          <pc:docMk/>
          <pc:sldMk cId="2108558333" sldId="373"/>
        </pc:sldMkLst>
      </pc:sldChg>
    </pc:docChg>
  </pc:docChgLst>
  <pc:docChgLst>
    <pc:chgData name="Lutz Lohse" userId="0452b18b-1de4-46b1-8a9c-aa387a6dac57" providerId="ADAL" clId="{C5E63D05-D53D-46EE-A87A-3DF3E4CB3EEC}"/>
    <pc:docChg chg="addSld modSld addMainMaster modMainMaster modNotesMaster">
      <pc:chgData name="Lutz Lohse" userId="0452b18b-1de4-46b1-8a9c-aa387a6dac57" providerId="ADAL" clId="{C5E63D05-D53D-46EE-A87A-3DF3E4CB3EEC}" dt="2023-11-08T14:21:36.118" v="10"/>
      <pc:docMkLst>
        <pc:docMk/>
      </pc:docMkLst>
      <pc:sldChg chg="add">
        <pc:chgData name="Lutz Lohse" userId="0452b18b-1de4-46b1-8a9c-aa387a6dac57" providerId="ADAL" clId="{C5E63D05-D53D-46EE-A87A-3DF3E4CB3EEC}" dt="2023-11-08T14:21:26.302" v="2"/>
        <pc:sldMkLst>
          <pc:docMk/>
          <pc:sldMk cId="3179417384" sldId="365"/>
        </pc:sldMkLst>
      </pc:sldChg>
      <pc:sldChg chg="add">
        <pc:chgData name="Lutz Lohse" userId="0452b18b-1de4-46b1-8a9c-aa387a6dac57" providerId="ADAL" clId="{C5E63D05-D53D-46EE-A87A-3DF3E4CB3EEC}" dt="2023-11-08T14:21:28.169" v="4"/>
        <pc:sldMkLst>
          <pc:docMk/>
          <pc:sldMk cId="3631907647" sldId="366"/>
        </pc:sldMkLst>
      </pc:sldChg>
      <pc:sldChg chg="add">
        <pc:chgData name="Lutz Lohse" userId="0452b18b-1de4-46b1-8a9c-aa387a6dac57" providerId="ADAL" clId="{C5E63D05-D53D-46EE-A87A-3DF3E4CB3EEC}" dt="2023-11-08T14:21:29.937" v="6"/>
        <pc:sldMkLst>
          <pc:docMk/>
          <pc:sldMk cId="239633502" sldId="367"/>
        </pc:sldMkLst>
      </pc:sldChg>
      <pc:sldChg chg="add">
        <pc:chgData name="Lutz Lohse" userId="0452b18b-1de4-46b1-8a9c-aa387a6dac57" providerId="ADAL" clId="{C5E63D05-D53D-46EE-A87A-3DF3E4CB3EEC}" dt="2023-11-08T14:21:31.624" v="8"/>
        <pc:sldMkLst>
          <pc:docMk/>
          <pc:sldMk cId="1258538126" sldId="368"/>
        </pc:sldMkLst>
      </pc:sldChg>
      <pc:sldChg chg="add">
        <pc:chgData name="Lutz Lohse" userId="0452b18b-1de4-46b1-8a9c-aa387a6dac57" providerId="ADAL" clId="{C5E63D05-D53D-46EE-A87A-3DF3E4CB3EEC}" dt="2023-11-08T14:21:36.118" v="10"/>
        <pc:sldMkLst>
          <pc:docMk/>
          <pc:sldMk cId="3448584001" sldId="369"/>
        </pc:sldMkLst>
      </pc:sldChg>
      <pc:sldMasterChg chg="add addSldLayout">
        <pc:chgData name="Lutz Lohse" userId="0452b18b-1de4-46b1-8a9c-aa387a6dac57" providerId="ADAL" clId="{C5E63D05-D53D-46EE-A87A-3DF3E4CB3EEC}" dt="2023-11-08T14:21:26.302" v="1" actId="27028"/>
        <pc:sldMasterMkLst>
          <pc:docMk/>
          <pc:sldMasterMk cId="2524726415" sldId="2147483648"/>
        </pc:sldMasterMkLst>
        <pc:sldLayoutChg chg="add">
          <pc:chgData name="Lutz Lohse" userId="0452b18b-1de4-46b1-8a9c-aa387a6dac57" providerId="ADAL" clId="{C5E63D05-D53D-46EE-A87A-3DF3E4CB3EEC}" dt="2023-11-08T14:21:26.302" v="1" actId="27028"/>
          <pc:sldLayoutMkLst>
            <pc:docMk/>
            <pc:sldMasterMk cId="2524726415" sldId="2147483648"/>
            <pc:sldLayoutMk cId="1825217691" sldId="2147483654"/>
          </pc:sldLayoutMkLst>
        </pc:sldLayoutChg>
      </pc:sldMasterChg>
      <pc:sldMasterChg chg="replId modSldLayout">
        <pc:chgData name="Lutz Lohse" userId="0452b18b-1de4-46b1-8a9c-aa387a6dac57" providerId="ADAL" clId="{C5E63D05-D53D-46EE-A87A-3DF3E4CB3EEC}" dt="2023-11-08T14:21:26.302" v="1" actId="27028"/>
        <pc:sldMasterMkLst>
          <pc:docMk/>
          <pc:sldMasterMk cId="4056323092" sldId="2147483660"/>
        </pc:sldMasterMkLst>
        <pc:sldLayoutChg chg="replId">
          <pc:chgData name="Lutz Lohse" userId="0452b18b-1de4-46b1-8a9c-aa387a6dac57" providerId="ADAL" clId="{C5E63D05-D53D-46EE-A87A-3DF3E4CB3EEC}" dt="2023-11-08T14:21:26.302" v="1" actId="27028"/>
          <pc:sldLayoutMkLst>
            <pc:docMk/>
            <pc:sldMasterMk cId="4056323092" sldId="2147483660"/>
            <pc:sldLayoutMk cId="878200973" sldId="2147483661"/>
          </pc:sldLayoutMkLst>
        </pc:sldLayoutChg>
      </pc:sldMasterChg>
    </pc:docChg>
  </pc:docChgLst>
  <pc:docChgLst>
    <pc:chgData name="Lutz Lohse" userId="0452b18b-1de4-46b1-8a9c-aa387a6dac57" providerId="ADAL" clId="{FC4EBDB1-4651-E540-BBE5-AC840907E9D1}"/>
    <pc:docChg chg="undo custSel addSld delSld modSld sldOrd">
      <pc:chgData name="Lutz Lohse" userId="0452b18b-1de4-46b1-8a9c-aa387a6dac57" providerId="ADAL" clId="{FC4EBDB1-4651-E540-BBE5-AC840907E9D1}" dt="2023-11-09T06:54:34.136" v="8151" actId="20577"/>
      <pc:docMkLst>
        <pc:docMk/>
      </pc:docMkLst>
      <pc:sldChg chg="del">
        <pc:chgData name="Lutz Lohse" userId="0452b18b-1de4-46b1-8a9c-aa387a6dac57" providerId="ADAL" clId="{FC4EBDB1-4651-E540-BBE5-AC840907E9D1}" dt="2023-10-23T09:41:54.884" v="75" actId="2696"/>
        <pc:sldMkLst>
          <pc:docMk/>
          <pc:sldMk cId="1065905853" sldId="257"/>
        </pc:sldMkLst>
      </pc:sldChg>
      <pc:sldChg chg="add">
        <pc:chgData name="Lutz Lohse" userId="0452b18b-1de4-46b1-8a9c-aa387a6dac57" providerId="ADAL" clId="{FC4EBDB1-4651-E540-BBE5-AC840907E9D1}" dt="2023-11-09T06:35:44.468" v="7580"/>
        <pc:sldMkLst>
          <pc:docMk/>
          <pc:sldMk cId="2752780340" sldId="257"/>
        </pc:sldMkLst>
      </pc:sldChg>
      <pc:sldChg chg="del">
        <pc:chgData name="Lutz Lohse" userId="0452b18b-1de4-46b1-8a9c-aa387a6dac57" providerId="ADAL" clId="{FC4EBDB1-4651-E540-BBE5-AC840907E9D1}" dt="2023-10-23T09:41:56.051" v="76" actId="2696"/>
        <pc:sldMkLst>
          <pc:docMk/>
          <pc:sldMk cId="2175368414" sldId="258"/>
        </pc:sldMkLst>
      </pc:sldChg>
      <pc:sldChg chg="del">
        <pc:chgData name="Lutz Lohse" userId="0452b18b-1de4-46b1-8a9c-aa387a6dac57" providerId="ADAL" clId="{FC4EBDB1-4651-E540-BBE5-AC840907E9D1}" dt="2023-11-04T18:28:55.860" v="2551" actId="2696"/>
        <pc:sldMkLst>
          <pc:docMk/>
          <pc:sldMk cId="1990773928" sldId="259"/>
        </pc:sldMkLst>
      </pc:sldChg>
      <pc:sldChg chg="del">
        <pc:chgData name="Lutz Lohse" userId="0452b18b-1de4-46b1-8a9c-aa387a6dac57" providerId="ADAL" clId="{FC4EBDB1-4651-E540-BBE5-AC840907E9D1}" dt="2023-10-23T12:25:55.175" v="308" actId="2696"/>
        <pc:sldMkLst>
          <pc:docMk/>
          <pc:sldMk cId="308917946" sldId="262"/>
        </pc:sldMkLst>
      </pc:sldChg>
      <pc:sldChg chg="modSp del mod">
        <pc:chgData name="Lutz Lohse" userId="0452b18b-1de4-46b1-8a9c-aa387a6dac57" providerId="ADAL" clId="{FC4EBDB1-4651-E540-BBE5-AC840907E9D1}" dt="2023-11-04T18:26:54.456" v="2410" actId="2696"/>
        <pc:sldMkLst>
          <pc:docMk/>
          <pc:sldMk cId="831071764" sldId="263"/>
        </pc:sldMkLst>
        <pc:picChg chg="mod">
          <ac:chgData name="Lutz Lohse" userId="0452b18b-1de4-46b1-8a9c-aa387a6dac57" providerId="ADAL" clId="{FC4EBDB1-4651-E540-BBE5-AC840907E9D1}" dt="2023-10-24T12:26:32.149" v="775" actId="1076"/>
          <ac:picMkLst>
            <pc:docMk/>
            <pc:sldMk cId="831071764" sldId="263"/>
            <ac:picMk id="5" creationId="{C837610C-1AD9-67FE-405D-4984D6F0A93C}"/>
          </ac:picMkLst>
        </pc:picChg>
      </pc:sldChg>
      <pc:sldChg chg="del">
        <pc:chgData name="Lutz Lohse" userId="0452b18b-1de4-46b1-8a9c-aa387a6dac57" providerId="ADAL" clId="{FC4EBDB1-4651-E540-BBE5-AC840907E9D1}" dt="2023-11-05T07:25:15.150" v="3674" actId="2696"/>
        <pc:sldMkLst>
          <pc:docMk/>
          <pc:sldMk cId="2691628853" sldId="266"/>
        </pc:sldMkLst>
      </pc:sldChg>
      <pc:sldChg chg="del">
        <pc:chgData name="Lutz Lohse" userId="0452b18b-1de4-46b1-8a9c-aa387a6dac57" providerId="ADAL" clId="{FC4EBDB1-4651-E540-BBE5-AC840907E9D1}" dt="2023-10-23T09:42:03.793" v="79" actId="2696"/>
        <pc:sldMkLst>
          <pc:docMk/>
          <pc:sldMk cId="1736277124" sldId="274"/>
        </pc:sldMkLst>
      </pc:sldChg>
      <pc:sldChg chg="addSp delSp modSp mod">
        <pc:chgData name="Lutz Lohse" userId="0452b18b-1de4-46b1-8a9c-aa387a6dac57" providerId="ADAL" clId="{FC4EBDB1-4651-E540-BBE5-AC840907E9D1}" dt="2023-10-30T15:18:49.841" v="836" actId="27636"/>
        <pc:sldMkLst>
          <pc:docMk/>
          <pc:sldMk cId="1202702431" sldId="276"/>
        </pc:sldMkLst>
        <pc:spChg chg="mod">
          <ac:chgData name="Lutz Lohse" userId="0452b18b-1de4-46b1-8a9c-aa387a6dac57" providerId="ADAL" clId="{FC4EBDB1-4651-E540-BBE5-AC840907E9D1}" dt="2023-10-30T15:18:49.841" v="836" actId="27636"/>
          <ac:spMkLst>
            <pc:docMk/>
            <pc:sldMk cId="1202702431" sldId="276"/>
            <ac:spMk id="3" creationId="{0DCEA27C-082B-5EB7-5145-7796B88322E9}"/>
          </ac:spMkLst>
        </pc:spChg>
        <pc:spChg chg="add mod">
          <ac:chgData name="Lutz Lohse" userId="0452b18b-1de4-46b1-8a9c-aa387a6dac57" providerId="ADAL" clId="{FC4EBDB1-4651-E540-BBE5-AC840907E9D1}" dt="2023-10-23T06:21:48.641" v="43" actId="404"/>
          <ac:spMkLst>
            <pc:docMk/>
            <pc:sldMk cId="1202702431" sldId="276"/>
            <ac:spMk id="4" creationId="{1F9F31D7-68DB-31E7-0F37-819BC3A841E2}"/>
          </ac:spMkLst>
        </pc:spChg>
        <pc:spChg chg="add del mod">
          <ac:chgData name="Lutz Lohse" userId="0452b18b-1de4-46b1-8a9c-aa387a6dac57" providerId="ADAL" clId="{FC4EBDB1-4651-E540-BBE5-AC840907E9D1}" dt="2023-10-23T06:22:11.005" v="47"/>
          <ac:spMkLst>
            <pc:docMk/>
            <pc:sldMk cId="1202702431" sldId="276"/>
            <ac:spMk id="6" creationId="{34C58F15-1600-2E78-21A4-1AA90047A89C}"/>
          </ac:spMkLst>
        </pc:spChg>
        <pc:spChg chg="add mod">
          <ac:chgData name="Lutz Lohse" userId="0452b18b-1de4-46b1-8a9c-aa387a6dac57" providerId="ADAL" clId="{FC4EBDB1-4651-E540-BBE5-AC840907E9D1}" dt="2023-10-23T06:22:43.149" v="71" actId="20577"/>
          <ac:spMkLst>
            <pc:docMk/>
            <pc:sldMk cId="1202702431" sldId="276"/>
            <ac:spMk id="7" creationId="{E6B01288-509D-17BA-ABFD-9D364BFFC2E2}"/>
          </ac:spMkLst>
        </pc:spChg>
        <pc:picChg chg="add mod">
          <ac:chgData name="Lutz Lohse" userId="0452b18b-1de4-46b1-8a9c-aa387a6dac57" providerId="ADAL" clId="{FC4EBDB1-4651-E540-BBE5-AC840907E9D1}" dt="2023-10-23T06:21:18.366" v="16" actId="14100"/>
          <ac:picMkLst>
            <pc:docMk/>
            <pc:sldMk cId="1202702431" sldId="276"/>
            <ac:picMk id="1026" creationId="{88B59A50-9F36-1EFF-30CC-9A4D41651478}"/>
          </ac:picMkLst>
        </pc:picChg>
        <pc:picChg chg="add mod">
          <ac:chgData name="Lutz Lohse" userId="0452b18b-1de4-46b1-8a9c-aa387a6dac57" providerId="ADAL" clId="{FC4EBDB1-4651-E540-BBE5-AC840907E9D1}" dt="2023-10-23T06:21:12.785" v="13" actId="14100"/>
          <ac:picMkLst>
            <pc:docMk/>
            <pc:sldMk cId="1202702431" sldId="276"/>
            <ac:picMk id="1028" creationId="{01E97D21-AB40-6D98-FF16-393A245D4F64}"/>
          </ac:picMkLst>
        </pc:picChg>
      </pc:sldChg>
      <pc:sldChg chg="del">
        <pc:chgData name="Lutz Lohse" userId="0452b18b-1de4-46b1-8a9c-aa387a6dac57" providerId="ADAL" clId="{FC4EBDB1-4651-E540-BBE5-AC840907E9D1}" dt="2023-11-05T07:36:48.519" v="3761" actId="2696"/>
        <pc:sldMkLst>
          <pc:docMk/>
          <pc:sldMk cId="362311434" sldId="280"/>
        </pc:sldMkLst>
      </pc:sldChg>
      <pc:sldChg chg="del">
        <pc:chgData name="Lutz Lohse" userId="0452b18b-1de4-46b1-8a9c-aa387a6dac57" providerId="ADAL" clId="{FC4EBDB1-4651-E540-BBE5-AC840907E9D1}" dt="2023-11-04T18:29:00.074" v="2552" actId="2696"/>
        <pc:sldMkLst>
          <pc:docMk/>
          <pc:sldMk cId="1015114197" sldId="281"/>
        </pc:sldMkLst>
      </pc:sldChg>
      <pc:sldChg chg="del">
        <pc:chgData name="Lutz Lohse" userId="0452b18b-1de4-46b1-8a9c-aa387a6dac57" providerId="ADAL" clId="{FC4EBDB1-4651-E540-BBE5-AC840907E9D1}" dt="2023-10-23T09:41:59.690" v="77" actId="2696"/>
        <pc:sldMkLst>
          <pc:docMk/>
          <pc:sldMk cId="3526933498" sldId="284"/>
        </pc:sldMkLst>
      </pc:sldChg>
      <pc:sldChg chg="del">
        <pc:chgData name="Lutz Lohse" userId="0452b18b-1de4-46b1-8a9c-aa387a6dac57" providerId="ADAL" clId="{FC4EBDB1-4651-E540-BBE5-AC840907E9D1}" dt="2023-11-05T18:23:46.153" v="5934" actId="2696"/>
        <pc:sldMkLst>
          <pc:docMk/>
          <pc:sldMk cId="3543302195" sldId="286"/>
        </pc:sldMkLst>
      </pc:sldChg>
      <pc:sldChg chg="del">
        <pc:chgData name="Lutz Lohse" userId="0452b18b-1de4-46b1-8a9c-aa387a6dac57" providerId="ADAL" clId="{FC4EBDB1-4651-E540-BBE5-AC840907E9D1}" dt="2023-10-23T09:42:07.233" v="81" actId="2696"/>
        <pc:sldMkLst>
          <pc:docMk/>
          <pc:sldMk cId="2391906572" sldId="287"/>
        </pc:sldMkLst>
      </pc:sldChg>
      <pc:sldChg chg="del">
        <pc:chgData name="Lutz Lohse" userId="0452b18b-1de4-46b1-8a9c-aa387a6dac57" providerId="ADAL" clId="{FC4EBDB1-4651-E540-BBE5-AC840907E9D1}" dt="2023-10-23T12:26:14.388" v="313" actId="2696"/>
        <pc:sldMkLst>
          <pc:docMk/>
          <pc:sldMk cId="3866608344" sldId="288"/>
        </pc:sldMkLst>
      </pc:sldChg>
      <pc:sldChg chg="del">
        <pc:chgData name="Lutz Lohse" userId="0452b18b-1de4-46b1-8a9c-aa387a6dac57" providerId="ADAL" clId="{FC4EBDB1-4651-E540-BBE5-AC840907E9D1}" dt="2023-10-23T09:42:12.966" v="82" actId="2696"/>
        <pc:sldMkLst>
          <pc:docMk/>
          <pc:sldMk cId="776690161" sldId="291"/>
        </pc:sldMkLst>
      </pc:sldChg>
      <pc:sldChg chg="del">
        <pc:chgData name="Lutz Lohse" userId="0452b18b-1de4-46b1-8a9c-aa387a6dac57" providerId="ADAL" clId="{FC4EBDB1-4651-E540-BBE5-AC840907E9D1}" dt="2023-11-05T07:36:49.838" v="3762" actId="2696"/>
        <pc:sldMkLst>
          <pc:docMk/>
          <pc:sldMk cId="4213386715" sldId="300"/>
        </pc:sldMkLst>
      </pc:sldChg>
      <pc:sldChg chg="del">
        <pc:chgData name="Lutz Lohse" userId="0452b18b-1de4-46b1-8a9c-aa387a6dac57" providerId="ADAL" clId="{FC4EBDB1-4651-E540-BBE5-AC840907E9D1}" dt="2023-10-23T09:42:04.984" v="80" actId="2696"/>
        <pc:sldMkLst>
          <pc:docMk/>
          <pc:sldMk cId="3887096155" sldId="302"/>
        </pc:sldMkLst>
      </pc:sldChg>
      <pc:sldChg chg="del">
        <pc:chgData name="Lutz Lohse" userId="0452b18b-1de4-46b1-8a9c-aa387a6dac57" providerId="ADAL" clId="{FC4EBDB1-4651-E540-BBE5-AC840907E9D1}" dt="2023-10-23T09:42:01.024" v="78" actId="2696"/>
        <pc:sldMkLst>
          <pc:docMk/>
          <pc:sldMk cId="987480784" sldId="307"/>
        </pc:sldMkLst>
      </pc:sldChg>
      <pc:sldChg chg="del">
        <pc:chgData name="Lutz Lohse" userId="0452b18b-1de4-46b1-8a9c-aa387a6dac57" providerId="ADAL" clId="{FC4EBDB1-4651-E540-BBE5-AC840907E9D1}" dt="2023-10-23T12:25:55.866" v="309" actId="2696"/>
        <pc:sldMkLst>
          <pc:docMk/>
          <pc:sldMk cId="1218441939" sldId="308"/>
        </pc:sldMkLst>
      </pc:sldChg>
      <pc:sldChg chg="del">
        <pc:chgData name="Lutz Lohse" userId="0452b18b-1de4-46b1-8a9c-aa387a6dac57" providerId="ADAL" clId="{FC4EBDB1-4651-E540-BBE5-AC840907E9D1}" dt="2023-10-23T12:25:56.329" v="310" actId="2696"/>
        <pc:sldMkLst>
          <pc:docMk/>
          <pc:sldMk cId="2193918326" sldId="309"/>
        </pc:sldMkLst>
      </pc:sldChg>
      <pc:sldChg chg="del">
        <pc:chgData name="Lutz Lohse" userId="0452b18b-1de4-46b1-8a9c-aa387a6dac57" providerId="ADAL" clId="{FC4EBDB1-4651-E540-BBE5-AC840907E9D1}" dt="2023-10-23T12:25:56.802" v="311" actId="2696"/>
        <pc:sldMkLst>
          <pc:docMk/>
          <pc:sldMk cId="1114279194" sldId="310"/>
        </pc:sldMkLst>
      </pc:sldChg>
      <pc:sldChg chg="del">
        <pc:chgData name="Lutz Lohse" userId="0452b18b-1de4-46b1-8a9c-aa387a6dac57" providerId="ADAL" clId="{FC4EBDB1-4651-E540-BBE5-AC840907E9D1}" dt="2023-10-23T12:25:57.374" v="312" actId="2696"/>
        <pc:sldMkLst>
          <pc:docMk/>
          <pc:sldMk cId="873965631" sldId="311"/>
        </pc:sldMkLst>
      </pc:sldChg>
      <pc:sldChg chg="del">
        <pc:chgData name="Lutz Lohse" userId="0452b18b-1de4-46b1-8a9c-aa387a6dac57" providerId="ADAL" clId="{FC4EBDB1-4651-E540-BBE5-AC840907E9D1}" dt="2023-11-05T11:05:50.854" v="3789" actId="2696"/>
        <pc:sldMkLst>
          <pc:docMk/>
          <pc:sldMk cId="1604939710" sldId="312"/>
        </pc:sldMkLst>
      </pc:sldChg>
      <pc:sldChg chg="ord">
        <pc:chgData name="Lutz Lohse" userId="0452b18b-1de4-46b1-8a9c-aa387a6dac57" providerId="ADAL" clId="{FC4EBDB1-4651-E540-BBE5-AC840907E9D1}" dt="2023-11-05T18:23:40.465" v="5933" actId="20578"/>
        <pc:sldMkLst>
          <pc:docMk/>
          <pc:sldMk cId="3987120682" sldId="313"/>
        </pc:sldMkLst>
      </pc:sldChg>
      <pc:sldChg chg="del">
        <pc:chgData name="Lutz Lohse" userId="0452b18b-1de4-46b1-8a9c-aa387a6dac57" providerId="ADAL" clId="{FC4EBDB1-4651-E540-BBE5-AC840907E9D1}" dt="2023-11-05T11:45:11.129" v="3797" actId="2696"/>
        <pc:sldMkLst>
          <pc:docMk/>
          <pc:sldMk cId="554504458" sldId="315"/>
        </pc:sldMkLst>
      </pc:sldChg>
      <pc:sldChg chg="del">
        <pc:chgData name="Lutz Lohse" userId="0452b18b-1de4-46b1-8a9c-aa387a6dac57" providerId="ADAL" clId="{FC4EBDB1-4651-E540-BBE5-AC840907E9D1}" dt="2023-11-05T05:43:11.847" v="2648" actId="2696"/>
        <pc:sldMkLst>
          <pc:docMk/>
          <pc:sldMk cId="2615051584" sldId="316"/>
        </pc:sldMkLst>
      </pc:sldChg>
      <pc:sldChg chg="del">
        <pc:chgData name="Lutz Lohse" userId="0452b18b-1de4-46b1-8a9c-aa387a6dac57" providerId="ADAL" clId="{FC4EBDB1-4651-E540-BBE5-AC840907E9D1}" dt="2023-11-04T18:29:36.156" v="2554" actId="2696"/>
        <pc:sldMkLst>
          <pc:docMk/>
          <pc:sldMk cId="4195859746" sldId="317"/>
        </pc:sldMkLst>
      </pc:sldChg>
      <pc:sldChg chg="addSp delSp modSp mod">
        <pc:chgData name="Lutz Lohse" userId="0452b18b-1de4-46b1-8a9c-aa387a6dac57" providerId="ADAL" clId="{FC4EBDB1-4651-E540-BBE5-AC840907E9D1}" dt="2023-11-05T12:40:56.475" v="4395" actId="1076"/>
        <pc:sldMkLst>
          <pc:docMk/>
          <pc:sldMk cId="2885972574" sldId="318"/>
        </pc:sldMkLst>
        <pc:spChg chg="mod">
          <ac:chgData name="Lutz Lohse" userId="0452b18b-1de4-46b1-8a9c-aa387a6dac57" providerId="ADAL" clId="{FC4EBDB1-4651-E540-BBE5-AC840907E9D1}" dt="2023-11-05T12:37:11.663" v="4390" actId="465"/>
          <ac:spMkLst>
            <pc:docMk/>
            <pc:sldMk cId="2885972574" sldId="318"/>
            <ac:spMk id="2" creationId="{C12417DF-0061-CDF2-6552-87DD39B0A546}"/>
          </ac:spMkLst>
        </pc:spChg>
        <pc:spChg chg="del">
          <ac:chgData name="Lutz Lohse" userId="0452b18b-1de4-46b1-8a9c-aa387a6dac57" providerId="ADAL" clId="{FC4EBDB1-4651-E540-BBE5-AC840907E9D1}" dt="2023-11-05T12:35:58.164" v="4383" actId="478"/>
          <ac:spMkLst>
            <pc:docMk/>
            <pc:sldMk cId="2885972574" sldId="318"/>
            <ac:spMk id="3" creationId="{09E216CC-A9F0-01C7-7F98-752A80FACB1F}"/>
          </ac:spMkLst>
        </pc:spChg>
        <pc:spChg chg="add mod">
          <ac:chgData name="Lutz Lohse" userId="0452b18b-1de4-46b1-8a9c-aa387a6dac57" providerId="ADAL" clId="{FC4EBDB1-4651-E540-BBE5-AC840907E9D1}" dt="2023-11-05T12:37:11.663" v="4390" actId="465"/>
          <ac:spMkLst>
            <pc:docMk/>
            <pc:sldMk cId="2885972574" sldId="318"/>
            <ac:spMk id="4" creationId="{D71655EA-507B-9E98-FAEC-5DE00D8ED0F8}"/>
          </ac:spMkLst>
        </pc:spChg>
        <pc:spChg chg="add mod">
          <ac:chgData name="Lutz Lohse" userId="0452b18b-1de4-46b1-8a9c-aa387a6dac57" providerId="ADAL" clId="{FC4EBDB1-4651-E540-BBE5-AC840907E9D1}" dt="2023-11-05T12:37:11.663" v="4390" actId="465"/>
          <ac:spMkLst>
            <pc:docMk/>
            <pc:sldMk cId="2885972574" sldId="318"/>
            <ac:spMk id="5" creationId="{89BF01D7-A6B0-9AF4-A0F6-CFE109AA087E}"/>
          </ac:spMkLst>
        </pc:spChg>
        <pc:spChg chg="add mod">
          <ac:chgData name="Lutz Lohse" userId="0452b18b-1de4-46b1-8a9c-aa387a6dac57" providerId="ADAL" clId="{FC4EBDB1-4651-E540-BBE5-AC840907E9D1}" dt="2023-11-05T12:37:11.663" v="4390" actId="465"/>
          <ac:spMkLst>
            <pc:docMk/>
            <pc:sldMk cId="2885972574" sldId="318"/>
            <ac:spMk id="6" creationId="{DF243970-3716-12B2-0214-0F4F678871F8}"/>
          </ac:spMkLst>
        </pc:spChg>
        <pc:spChg chg="add mod">
          <ac:chgData name="Lutz Lohse" userId="0452b18b-1de4-46b1-8a9c-aa387a6dac57" providerId="ADAL" clId="{FC4EBDB1-4651-E540-BBE5-AC840907E9D1}" dt="2023-11-05T12:37:11.663" v="4390" actId="465"/>
          <ac:spMkLst>
            <pc:docMk/>
            <pc:sldMk cId="2885972574" sldId="318"/>
            <ac:spMk id="7" creationId="{E32657C8-DF3D-630D-CAAD-B5F1C6873E19}"/>
          </ac:spMkLst>
        </pc:spChg>
        <pc:spChg chg="mod">
          <ac:chgData name="Lutz Lohse" userId="0452b18b-1de4-46b1-8a9c-aa387a6dac57" providerId="ADAL" clId="{FC4EBDB1-4651-E540-BBE5-AC840907E9D1}" dt="2023-11-05T12:34:38.968" v="4375" actId="1076"/>
          <ac:spMkLst>
            <pc:docMk/>
            <pc:sldMk cId="2885972574" sldId="318"/>
            <ac:spMk id="8" creationId="{F460FB56-82B7-328C-76C1-BB245A83D6F2}"/>
          </ac:spMkLst>
        </pc:spChg>
        <pc:spChg chg="add mod">
          <ac:chgData name="Lutz Lohse" userId="0452b18b-1de4-46b1-8a9c-aa387a6dac57" providerId="ADAL" clId="{FC4EBDB1-4651-E540-BBE5-AC840907E9D1}" dt="2023-11-05T12:37:11.663" v="4390" actId="465"/>
          <ac:spMkLst>
            <pc:docMk/>
            <pc:sldMk cId="2885972574" sldId="318"/>
            <ac:spMk id="9" creationId="{BCB63B16-BA60-D064-0D2D-5358C850765D}"/>
          </ac:spMkLst>
        </pc:spChg>
        <pc:picChg chg="add mod">
          <ac:chgData name="Lutz Lohse" userId="0452b18b-1de4-46b1-8a9c-aa387a6dac57" providerId="ADAL" clId="{FC4EBDB1-4651-E540-BBE5-AC840907E9D1}" dt="2023-11-05T12:40:56.475" v="4395" actId="1076"/>
          <ac:picMkLst>
            <pc:docMk/>
            <pc:sldMk cId="2885972574" sldId="318"/>
            <ac:picMk id="11" creationId="{B5B7B221-D2C2-6D77-3C5E-CC44C70AC0F9}"/>
          </ac:picMkLst>
        </pc:picChg>
      </pc:sldChg>
      <pc:sldChg chg="addSp delSp modSp mod delAnim">
        <pc:chgData name="Lutz Lohse" userId="0452b18b-1de4-46b1-8a9c-aa387a6dac57" providerId="ADAL" clId="{FC4EBDB1-4651-E540-BBE5-AC840907E9D1}" dt="2023-11-05T14:01:32.581" v="5623" actId="1076"/>
        <pc:sldMkLst>
          <pc:docMk/>
          <pc:sldMk cId="939384590" sldId="319"/>
        </pc:sldMkLst>
        <pc:spChg chg="add del mod">
          <ac:chgData name="Lutz Lohse" userId="0452b18b-1de4-46b1-8a9c-aa387a6dac57" providerId="ADAL" clId="{FC4EBDB1-4651-E540-BBE5-AC840907E9D1}" dt="2023-11-05T07:26:32.684" v="3677" actId="478"/>
          <ac:spMkLst>
            <pc:docMk/>
            <pc:sldMk cId="939384590" sldId="319"/>
            <ac:spMk id="4" creationId="{D7C83873-0508-9D56-CFEF-86A640413E5E}"/>
          </ac:spMkLst>
        </pc:spChg>
        <pc:spChg chg="del">
          <ac:chgData name="Lutz Lohse" userId="0452b18b-1de4-46b1-8a9c-aa387a6dac57" providerId="ADAL" clId="{FC4EBDB1-4651-E540-BBE5-AC840907E9D1}" dt="2023-11-05T07:26:26.174" v="3675" actId="478"/>
          <ac:spMkLst>
            <pc:docMk/>
            <pc:sldMk cId="939384590" sldId="319"/>
            <ac:spMk id="5" creationId="{9A95FDA3-9EFA-2961-9115-037CBE796E71}"/>
          </ac:spMkLst>
        </pc:spChg>
        <pc:spChg chg="add mod">
          <ac:chgData name="Lutz Lohse" userId="0452b18b-1de4-46b1-8a9c-aa387a6dac57" providerId="ADAL" clId="{FC4EBDB1-4651-E540-BBE5-AC840907E9D1}" dt="2023-11-05T14:01:23.211" v="5621" actId="1076"/>
          <ac:spMkLst>
            <pc:docMk/>
            <pc:sldMk cId="939384590" sldId="319"/>
            <ac:spMk id="6" creationId="{E62E278C-DCD8-5347-ED2F-3D66E9FDBCAB}"/>
          </ac:spMkLst>
        </pc:spChg>
        <pc:spChg chg="del">
          <ac:chgData name="Lutz Lohse" userId="0452b18b-1de4-46b1-8a9c-aa387a6dac57" providerId="ADAL" clId="{FC4EBDB1-4651-E540-BBE5-AC840907E9D1}" dt="2023-11-05T07:26:30.569" v="3676" actId="478"/>
          <ac:spMkLst>
            <pc:docMk/>
            <pc:sldMk cId="939384590" sldId="319"/>
            <ac:spMk id="7" creationId="{68060EDF-525F-4E0B-5C61-DECAD3D75D01}"/>
          </ac:spMkLst>
        </pc:spChg>
        <pc:spChg chg="add mod">
          <ac:chgData name="Lutz Lohse" userId="0452b18b-1de4-46b1-8a9c-aa387a6dac57" providerId="ADAL" clId="{FC4EBDB1-4651-E540-BBE5-AC840907E9D1}" dt="2023-11-05T14:01:16.428" v="5619" actId="1076"/>
          <ac:spMkLst>
            <pc:docMk/>
            <pc:sldMk cId="939384590" sldId="319"/>
            <ac:spMk id="8" creationId="{D0340120-7F82-6807-E9FD-4609EFA3C837}"/>
          </ac:spMkLst>
        </pc:spChg>
        <pc:picChg chg="mod">
          <ac:chgData name="Lutz Lohse" userId="0452b18b-1de4-46b1-8a9c-aa387a6dac57" providerId="ADAL" clId="{FC4EBDB1-4651-E540-BBE5-AC840907E9D1}" dt="2023-11-05T14:01:32.581" v="5623" actId="1076"/>
          <ac:picMkLst>
            <pc:docMk/>
            <pc:sldMk cId="939384590" sldId="319"/>
            <ac:picMk id="1026" creationId="{FA69508A-13BE-EBB5-070E-FA56182DDDF1}"/>
          </ac:picMkLst>
        </pc:picChg>
      </pc:sldChg>
      <pc:sldChg chg="delSp del mod">
        <pc:chgData name="Lutz Lohse" userId="0452b18b-1de4-46b1-8a9c-aa387a6dac57" providerId="ADAL" clId="{FC4EBDB1-4651-E540-BBE5-AC840907E9D1}" dt="2023-11-05T12:50:52.339" v="4396" actId="2696"/>
        <pc:sldMkLst>
          <pc:docMk/>
          <pc:sldMk cId="1487274147" sldId="320"/>
        </pc:sldMkLst>
        <pc:spChg chg="del">
          <ac:chgData name="Lutz Lohse" userId="0452b18b-1de4-46b1-8a9c-aa387a6dac57" providerId="ADAL" clId="{FC4EBDB1-4651-E540-BBE5-AC840907E9D1}" dt="2023-11-05T12:34:05.027" v="4369" actId="21"/>
          <ac:spMkLst>
            <pc:docMk/>
            <pc:sldMk cId="1487274147" sldId="320"/>
            <ac:spMk id="2" creationId="{C12417DF-0061-CDF2-6552-87DD39B0A546}"/>
          </ac:spMkLst>
        </pc:spChg>
      </pc:sldChg>
      <pc:sldChg chg="del">
        <pc:chgData name="Lutz Lohse" userId="0452b18b-1de4-46b1-8a9c-aa387a6dac57" providerId="ADAL" clId="{FC4EBDB1-4651-E540-BBE5-AC840907E9D1}" dt="2023-11-05T12:50:53.781" v="4397" actId="2696"/>
        <pc:sldMkLst>
          <pc:docMk/>
          <pc:sldMk cId="2805351614" sldId="321"/>
        </pc:sldMkLst>
      </pc:sldChg>
      <pc:sldChg chg="del">
        <pc:chgData name="Lutz Lohse" userId="0452b18b-1de4-46b1-8a9c-aa387a6dac57" providerId="ADAL" clId="{FC4EBDB1-4651-E540-BBE5-AC840907E9D1}" dt="2023-11-05T12:50:54.263" v="4398" actId="2696"/>
        <pc:sldMkLst>
          <pc:docMk/>
          <pc:sldMk cId="1014467800" sldId="322"/>
        </pc:sldMkLst>
      </pc:sldChg>
      <pc:sldChg chg="del">
        <pc:chgData name="Lutz Lohse" userId="0452b18b-1de4-46b1-8a9c-aa387a6dac57" providerId="ADAL" clId="{FC4EBDB1-4651-E540-BBE5-AC840907E9D1}" dt="2023-11-05T12:50:56.716" v="4399" actId="2696"/>
        <pc:sldMkLst>
          <pc:docMk/>
          <pc:sldMk cId="3384528599" sldId="323"/>
        </pc:sldMkLst>
      </pc:sldChg>
      <pc:sldChg chg="del">
        <pc:chgData name="Lutz Lohse" userId="0452b18b-1de4-46b1-8a9c-aa387a6dac57" providerId="ADAL" clId="{FC4EBDB1-4651-E540-BBE5-AC840907E9D1}" dt="2023-10-23T09:41:52.865" v="74" actId="2696"/>
        <pc:sldMkLst>
          <pc:docMk/>
          <pc:sldMk cId="33027211" sldId="324"/>
        </pc:sldMkLst>
      </pc:sldChg>
      <pc:sldChg chg="del">
        <pc:chgData name="Lutz Lohse" userId="0452b18b-1de4-46b1-8a9c-aa387a6dac57" providerId="ADAL" clId="{FC4EBDB1-4651-E540-BBE5-AC840907E9D1}" dt="2023-11-05T12:50:58.505" v="4400" actId="2696"/>
        <pc:sldMkLst>
          <pc:docMk/>
          <pc:sldMk cId="1584999397" sldId="325"/>
        </pc:sldMkLst>
      </pc:sldChg>
      <pc:sldChg chg="modSp del mod">
        <pc:chgData name="Lutz Lohse" userId="0452b18b-1de4-46b1-8a9c-aa387a6dac57" providerId="ADAL" clId="{FC4EBDB1-4651-E540-BBE5-AC840907E9D1}" dt="2023-11-05T18:29:13.418" v="6097" actId="2696"/>
        <pc:sldMkLst>
          <pc:docMk/>
          <pc:sldMk cId="4042391159" sldId="328"/>
        </pc:sldMkLst>
        <pc:spChg chg="mod">
          <ac:chgData name="Lutz Lohse" userId="0452b18b-1de4-46b1-8a9c-aa387a6dac57" providerId="ADAL" clId="{FC4EBDB1-4651-E540-BBE5-AC840907E9D1}" dt="2023-11-04T18:25:29.479" v="2408" actId="313"/>
          <ac:spMkLst>
            <pc:docMk/>
            <pc:sldMk cId="4042391159" sldId="328"/>
            <ac:spMk id="4" creationId="{0EFD9B4F-893D-1740-0E55-9AAA7E0488DF}"/>
          </ac:spMkLst>
        </pc:spChg>
      </pc:sldChg>
      <pc:sldChg chg="del">
        <pc:chgData name="Lutz Lohse" userId="0452b18b-1de4-46b1-8a9c-aa387a6dac57" providerId="ADAL" clId="{FC4EBDB1-4651-E540-BBE5-AC840907E9D1}" dt="2023-11-04T18:29:20.009" v="2553" actId="2696"/>
        <pc:sldMkLst>
          <pc:docMk/>
          <pc:sldMk cId="1790635549" sldId="329"/>
        </pc:sldMkLst>
      </pc:sldChg>
      <pc:sldChg chg="del">
        <pc:chgData name="Lutz Lohse" userId="0452b18b-1de4-46b1-8a9c-aa387a6dac57" providerId="ADAL" clId="{FC4EBDB1-4651-E540-BBE5-AC840907E9D1}" dt="2023-11-05T18:22:59.818" v="5929" actId="2696"/>
        <pc:sldMkLst>
          <pc:docMk/>
          <pc:sldMk cId="4226678792" sldId="330"/>
        </pc:sldMkLst>
      </pc:sldChg>
      <pc:sldChg chg="del">
        <pc:chgData name="Lutz Lohse" userId="0452b18b-1de4-46b1-8a9c-aa387a6dac57" providerId="ADAL" clId="{FC4EBDB1-4651-E540-BBE5-AC840907E9D1}" dt="2023-11-05T07:25:05.596" v="3673" actId="2696"/>
        <pc:sldMkLst>
          <pc:docMk/>
          <pc:sldMk cId="1709505615" sldId="333"/>
        </pc:sldMkLst>
      </pc:sldChg>
      <pc:sldChg chg="addSp delSp modSp mod ord modNotesTx">
        <pc:chgData name="Lutz Lohse" userId="0452b18b-1de4-46b1-8a9c-aa387a6dac57" providerId="ADAL" clId="{FC4EBDB1-4651-E540-BBE5-AC840907E9D1}" dt="2023-11-05T18:22:48.485" v="5928" actId="20578"/>
        <pc:sldMkLst>
          <pc:docMk/>
          <pc:sldMk cId="781022823" sldId="334"/>
        </pc:sldMkLst>
        <pc:spChg chg="mod">
          <ac:chgData name="Lutz Lohse" userId="0452b18b-1de4-46b1-8a9c-aa387a6dac57" providerId="ADAL" clId="{FC4EBDB1-4651-E540-BBE5-AC840907E9D1}" dt="2023-11-05T06:39:32.403" v="3613" actId="14100"/>
          <ac:spMkLst>
            <pc:docMk/>
            <pc:sldMk cId="781022823" sldId="334"/>
            <ac:spMk id="2" creationId="{6C4BD142-2413-9817-93C5-029A8BB4EC0E}"/>
          </ac:spMkLst>
        </pc:spChg>
        <pc:spChg chg="add del mod">
          <ac:chgData name="Lutz Lohse" userId="0452b18b-1de4-46b1-8a9c-aa387a6dac57" providerId="ADAL" clId="{FC4EBDB1-4651-E540-BBE5-AC840907E9D1}" dt="2023-11-05T06:30:39.165" v="3030" actId="478"/>
          <ac:spMkLst>
            <pc:docMk/>
            <pc:sldMk cId="781022823" sldId="334"/>
            <ac:spMk id="3" creationId="{3C18FCDB-4B5A-520B-36E9-CF547413AFC9}"/>
          </ac:spMkLst>
        </pc:spChg>
        <pc:spChg chg="mod">
          <ac:chgData name="Lutz Lohse" userId="0452b18b-1de4-46b1-8a9c-aa387a6dac57" providerId="ADAL" clId="{FC4EBDB1-4651-E540-BBE5-AC840907E9D1}" dt="2023-11-05T06:31:09.414" v="3043" actId="1076"/>
          <ac:spMkLst>
            <pc:docMk/>
            <pc:sldMk cId="781022823" sldId="334"/>
            <ac:spMk id="4" creationId="{0EFD9B4F-893D-1740-0E55-9AAA7E0488DF}"/>
          </ac:spMkLst>
        </pc:spChg>
        <pc:spChg chg="mod">
          <ac:chgData name="Lutz Lohse" userId="0452b18b-1de4-46b1-8a9c-aa387a6dac57" providerId="ADAL" clId="{FC4EBDB1-4651-E540-BBE5-AC840907E9D1}" dt="2023-11-05T05:48:37.353" v="2710" actId="6549"/>
          <ac:spMkLst>
            <pc:docMk/>
            <pc:sldMk cId="781022823" sldId="334"/>
            <ac:spMk id="13" creationId="{DCF6064F-18DF-2DDA-D3B4-88AC3C63F372}"/>
          </ac:spMkLst>
        </pc:spChg>
      </pc:sldChg>
      <pc:sldChg chg="addSp delSp modSp mod">
        <pc:chgData name="Lutz Lohse" userId="0452b18b-1de4-46b1-8a9c-aa387a6dac57" providerId="ADAL" clId="{FC4EBDB1-4651-E540-BBE5-AC840907E9D1}" dt="2023-11-04T18:26:19.569" v="2409" actId="1076"/>
        <pc:sldMkLst>
          <pc:docMk/>
          <pc:sldMk cId="1663813988" sldId="335"/>
        </pc:sldMkLst>
        <pc:spChg chg="add del">
          <ac:chgData name="Lutz Lohse" userId="0452b18b-1de4-46b1-8a9c-aa387a6dac57" providerId="ADAL" clId="{FC4EBDB1-4651-E540-BBE5-AC840907E9D1}" dt="2023-10-23T11:41:10.152" v="85" actId="478"/>
          <ac:spMkLst>
            <pc:docMk/>
            <pc:sldMk cId="1663813988" sldId="335"/>
            <ac:spMk id="2" creationId="{6C4BD142-2413-9817-93C5-029A8BB4EC0E}"/>
          </ac:spMkLst>
        </pc:spChg>
        <pc:spChg chg="add mod">
          <ac:chgData name="Lutz Lohse" userId="0452b18b-1de4-46b1-8a9c-aa387a6dac57" providerId="ADAL" clId="{FC4EBDB1-4651-E540-BBE5-AC840907E9D1}" dt="2023-10-23T11:52:41.210" v="291" actId="20577"/>
          <ac:spMkLst>
            <pc:docMk/>
            <pc:sldMk cId="1663813988" sldId="335"/>
            <ac:spMk id="3" creationId="{248379B8-4C54-0A05-917F-CD91B00347C9}"/>
          </ac:spMkLst>
        </pc:spChg>
        <pc:spChg chg="add del">
          <ac:chgData name="Lutz Lohse" userId="0452b18b-1de4-46b1-8a9c-aa387a6dac57" providerId="ADAL" clId="{FC4EBDB1-4651-E540-BBE5-AC840907E9D1}" dt="2023-10-23T11:41:10.152" v="85" actId="478"/>
          <ac:spMkLst>
            <pc:docMk/>
            <pc:sldMk cId="1663813988" sldId="335"/>
            <ac:spMk id="4" creationId="{0EFD9B4F-893D-1740-0E55-9AAA7E0488DF}"/>
          </ac:spMkLst>
        </pc:spChg>
        <pc:spChg chg="add mod">
          <ac:chgData name="Lutz Lohse" userId="0452b18b-1de4-46b1-8a9c-aa387a6dac57" providerId="ADAL" clId="{FC4EBDB1-4651-E540-BBE5-AC840907E9D1}" dt="2023-10-23T11:51:16.854" v="195" actId="313"/>
          <ac:spMkLst>
            <pc:docMk/>
            <pc:sldMk cId="1663813988" sldId="335"/>
            <ac:spMk id="5" creationId="{2E83BA30-D244-91BD-3035-B7C04CFCB76B}"/>
          </ac:spMkLst>
        </pc:spChg>
        <pc:spChg chg="add mod">
          <ac:chgData name="Lutz Lohse" userId="0452b18b-1de4-46b1-8a9c-aa387a6dac57" providerId="ADAL" clId="{FC4EBDB1-4651-E540-BBE5-AC840907E9D1}" dt="2023-10-23T11:51:40.767" v="210" actId="20577"/>
          <ac:spMkLst>
            <pc:docMk/>
            <pc:sldMk cId="1663813988" sldId="335"/>
            <ac:spMk id="6" creationId="{003950FD-B2CE-E4D4-3EE0-FB77B025665E}"/>
          </ac:spMkLst>
        </pc:spChg>
        <pc:spChg chg="add mod">
          <ac:chgData name="Lutz Lohse" userId="0452b18b-1de4-46b1-8a9c-aa387a6dac57" providerId="ADAL" clId="{FC4EBDB1-4651-E540-BBE5-AC840907E9D1}" dt="2023-11-04T18:26:19.569" v="2409" actId="1076"/>
          <ac:spMkLst>
            <pc:docMk/>
            <pc:sldMk cId="1663813988" sldId="335"/>
            <ac:spMk id="7" creationId="{EC4960F8-D3A2-0A10-36B0-CC7FDC7B08C2}"/>
          </ac:spMkLst>
        </pc:spChg>
        <pc:spChg chg="add del mod">
          <ac:chgData name="Lutz Lohse" userId="0452b18b-1de4-46b1-8a9c-aa387a6dac57" providerId="ADAL" clId="{FC4EBDB1-4651-E540-BBE5-AC840907E9D1}" dt="2023-10-23T11:50:03.900" v="146" actId="20577"/>
          <ac:spMkLst>
            <pc:docMk/>
            <pc:sldMk cId="1663813988" sldId="335"/>
            <ac:spMk id="13" creationId="{DCF6064F-18DF-2DDA-D3B4-88AC3C63F372}"/>
          </ac:spMkLst>
        </pc:spChg>
      </pc:sldChg>
      <pc:sldChg chg="modSp mod ord">
        <pc:chgData name="Lutz Lohse" userId="0452b18b-1de4-46b1-8a9c-aa387a6dac57" providerId="ADAL" clId="{FC4EBDB1-4651-E540-BBE5-AC840907E9D1}" dt="2023-11-05T18:22:23.613" v="5926" actId="20578"/>
        <pc:sldMkLst>
          <pc:docMk/>
          <pc:sldMk cId="3065427017" sldId="336"/>
        </pc:sldMkLst>
        <pc:spChg chg="mod">
          <ac:chgData name="Lutz Lohse" userId="0452b18b-1de4-46b1-8a9c-aa387a6dac57" providerId="ADAL" clId="{FC4EBDB1-4651-E540-BBE5-AC840907E9D1}" dt="2023-10-30T15:23:57.766" v="1020" actId="6549"/>
          <ac:spMkLst>
            <pc:docMk/>
            <pc:sldMk cId="3065427017" sldId="336"/>
            <ac:spMk id="3" creationId="{2CBBDD0F-F0F6-EA06-82E5-458523322DA1}"/>
          </ac:spMkLst>
        </pc:spChg>
      </pc:sldChg>
      <pc:sldChg chg="modSp del mod setBg">
        <pc:chgData name="Lutz Lohse" userId="0452b18b-1de4-46b1-8a9c-aa387a6dac57" providerId="ADAL" clId="{FC4EBDB1-4651-E540-BBE5-AC840907E9D1}" dt="2023-11-05T14:50:38.614" v="5918" actId="2696"/>
        <pc:sldMkLst>
          <pc:docMk/>
          <pc:sldMk cId="3070366418" sldId="337"/>
        </pc:sldMkLst>
        <pc:spChg chg="mod">
          <ac:chgData name="Lutz Lohse" userId="0452b18b-1de4-46b1-8a9c-aa387a6dac57" providerId="ADAL" clId="{FC4EBDB1-4651-E540-BBE5-AC840907E9D1}" dt="2023-10-23T11:53:39.925" v="293" actId="207"/>
          <ac:spMkLst>
            <pc:docMk/>
            <pc:sldMk cId="3070366418" sldId="337"/>
            <ac:spMk id="2" creationId="{F1E3239A-2F9C-4BB8-A111-372693603059}"/>
          </ac:spMkLst>
        </pc:spChg>
        <pc:spChg chg="mod">
          <ac:chgData name="Lutz Lohse" userId="0452b18b-1de4-46b1-8a9c-aa387a6dac57" providerId="ADAL" clId="{FC4EBDB1-4651-E540-BBE5-AC840907E9D1}" dt="2023-10-23T11:53:36.425" v="292" actId="207"/>
          <ac:spMkLst>
            <pc:docMk/>
            <pc:sldMk cId="3070366418" sldId="337"/>
            <ac:spMk id="4" creationId="{3A34DF03-51F3-ADDE-C317-1A3225ED8953}"/>
          </ac:spMkLst>
        </pc:spChg>
      </pc:sldChg>
      <pc:sldChg chg="ord">
        <pc:chgData name="Lutz Lohse" userId="0452b18b-1de4-46b1-8a9c-aa387a6dac57" providerId="ADAL" clId="{FC4EBDB1-4651-E540-BBE5-AC840907E9D1}" dt="2023-11-05T18:22:29.530" v="5927" actId="20578"/>
        <pc:sldMkLst>
          <pc:docMk/>
          <pc:sldMk cId="2736481511" sldId="338"/>
        </pc:sldMkLst>
      </pc:sldChg>
      <pc:sldChg chg="addSp delSp modSp mod setBg">
        <pc:chgData name="Lutz Lohse" userId="0452b18b-1de4-46b1-8a9c-aa387a6dac57" providerId="ADAL" clId="{FC4EBDB1-4651-E540-BBE5-AC840907E9D1}" dt="2023-11-05T18:29:04.393" v="6096" actId="1076"/>
        <pc:sldMkLst>
          <pc:docMk/>
          <pc:sldMk cId="4124225520" sldId="339"/>
        </pc:sldMkLst>
        <pc:spChg chg="del">
          <ac:chgData name="Lutz Lohse" userId="0452b18b-1de4-46b1-8a9c-aa387a6dac57" providerId="ADAL" clId="{FC4EBDB1-4651-E540-BBE5-AC840907E9D1}" dt="2023-10-23T12:13:03.467" v="297" actId="478"/>
          <ac:spMkLst>
            <pc:docMk/>
            <pc:sldMk cId="4124225520" sldId="339"/>
            <ac:spMk id="2" creationId="{A73F7D20-571F-8822-2E42-BCE36E474138}"/>
          </ac:spMkLst>
        </pc:spChg>
        <pc:spChg chg="del">
          <ac:chgData name="Lutz Lohse" userId="0452b18b-1de4-46b1-8a9c-aa387a6dac57" providerId="ADAL" clId="{FC4EBDB1-4651-E540-BBE5-AC840907E9D1}" dt="2023-10-23T12:13:02.734" v="296" actId="478"/>
          <ac:spMkLst>
            <pc:docMk/>
            <pc:sldMk cId="4124225520" sldId="339"/>
            <ac:spMk id="3" creationId="{39E4669D-FF40-D003-506F-FCB99E2D5FE7}"/>
          </ac:spMkLst>
        </pc:spChg>
        <pc:spChg chg="add mod">
          <ac:chgData name="Lutz Lohse" userId="0452b18b-1de4-46b1-8a9c-aa387a6dac57" providerId="ADAL" clId="{FC4EBDB1-4651-E540-BBE5-AC840907E9D1}" dt="2023-11-05T18:28:46.428" v="6091" actId="20577"/>
          <ac:spMkLst>
            <pc:docMk/>
            <pc:sldMk cId="4124225520" sldId="339"/>
            <ac:spMk id="5" creationId="{41F0EA6D-7E79-7956-B7B1-D18DF2724328}"/>
          </ac:spMkLst>
        </pc:spChg>
        <pc:spChg chg="add mod">
          <ac:chgData name="Lutz Lohse" userId="0452b18b-1de4-46b1-8a9c-aa387a6dac57" providerId="ADAL" clId="{FC4EBDB1-4651-E540-BBE5-AC840907E9D1}" dt="2023-11-05T18:28:58.325" v="6094" actId="1076"/>
          <ac:spMkLst>
            <pc:docMk/>
            <pc:sldMk cId="4124225520" sldId="339"/>
            <ac:spMk id="6" creationId="{A352CF69-86CA-6BFF-9236-DBB551815F5D}"/>
          </ac:spMkLst>
        </pc:spChg>
        <pc:picChg chg="add mod">
          <ac:chgData name="Lutz Lohse" userId="0452b18b-1de4-46b1-8a9c-aa387a6dac57" providerId="ADAL" clId="{FC4EBDB1-4651-E540-BBE5-AC840907E9D1}" dt="2023-11-05T18:29:04.393" v="6096" actId="1076"/>
          <ac:picMkLst>
            <pc:docMk/>
            <pc:sldMk cId="4124225520" sldId="339"/>
            <ac:picMk id="4" creationId="{851F1D75-22DF-9E2A-E156-0E1E90585D1D}"/>
          </ac:picMkLst>
        </pc:picChg>
      </pc:sldChg>
      <pc:sldChg chg="modSp mod setBg">
        <pc:chgData name="Lutz Lohse" userId="0452b18b-1de4-46b1-8a9c-aa387a6dac57" providerId="ADAL" clId="{FC4EBDB1-4651-E540-BBE5-AC840907E9D1}" dt="2023-10-30T15:25:07.005" v="1022"/>
        <pc:sldMkLst>
          <pc:docMk/>
          <pc:sldMk cId="1811871576" sldId="340"/>
        </pc:sldMkLst>
        <pc:spChg chg="mod">
          <ac:chgData name="Lutz Lohse" userId="0452b18b-1de4-46b1-8a9c-aa387a6dac57" providerId="ADAL" clId="{FC4EBDB1-4651-E540-BBE5-AC840907E9D1}" dt="2023-10-30T15:24:59.625" v="1021" actId="207"/>
          <ac:spMkLst>
            <pc:docMk/>
            <pc:sldMk cId="1811871576" sldId="340"/>
            <ac:spMk id="2" creationId="{2D8D0CD3-7C1A-9CE9-92F7-ADCCBE22F6FD}"/>
          </ac:spMkLst>
        </pc:spChg>
        <pc:spChg chg="mod">
          <ac:chgData name="Lutz Lohse" userId="0452b18b-1de4-46b1-8a9c-aa387a6dac57" providerId="ADAL" clId="{FC4EBDB1-4651-E540-BBE5-AC840907E9D1}" dt="2023-10-30T15:24:59.625" v="1021" actId="207"/>
          <ac:spMkLst>
            <pc:docMk/>
            <pc:sldMk cId="1811871576" sldId="340"/>
            <ac:spMk id="3" creationId="{8D823FFA-6BDF-2DC4-F1E7-67E282565E78}"/>
          </ac:spMkLst>
        </pc:spChg>
      </pc:sldChg>
      <pc:sldChg chg="add ord setBg">
        <pc:chgData name="Lutz Lohse" userId="0452b18b-1de4-46b1-8a9c-aa387a6dac57" providerId="ADAL" clId="{FC4EBDB1-4651-E540-BBE5-AC840907E9D1}" dt="2023-11-08T20:18:58.820" v="6465" actId="20578"/>
        <pc:sldMkLst>
          <pc:docMk/>
          <pc:sldMk cId="3204532195" sldId="341"/>
        </pc:sldMkLst>
      </pc:sldChg>
      <pc:sldChg chg="add ord setBg">
        <pc:chgData name="Lutz Lohse" userId="0452b18b-1de4-46b1-8a9c-aa387a6dac57" providerId="ADAL" clId="{FC4EBDB1-4651-E540-BBE5-AC840907E9D1}" dt="2023-11-05T11:48:35.520" v="3801" actId="20578"/>
        <pc:sldMkLst>
          <pc:docMk/>
          <pc:sldMk cId="1918404100" sldId="342"/>
        </pc:sldMkLst>
      </pc:sldChg>
      <pc:sldChg chg="add del setBg">
        <pc:chgData name="Lutz Lohse" userId="0452b18b-1de4-46b1-8a9c-aa387a6dac57" providerId="ADAL" clId="{FC4EBDB1-4651-E540-BBE5-AC840907E9D1}" dt="2023-11-05T07:37:04.685" v="3763" actId="2696"/>
        <pc:sldMkLst>
          <pc:docMk/>
          <pc:sldMk cId="2917412651" sldId="343"/>
        </pc:sldMkLst>
      </pc:sldChg>
      <pc:sldChg chg="add ord setBg">
        <pc:chgData name="Lutz Lohse" userId="0452b18b-1de4-46b1-8a9c-aa387a6dac57" providerId="ADAL" clId="{FC4EBDB1-4651-E540-BBE5-AC840907E9D1}" dt="2023-11-05T11:44:33.329" v="3792" actId="20578"/>
        <pc:sldMkLst>
          <pc:docMk/>
          <pc:sldMk cId="3409483366" sldId="344"/>
        </pc:sldMkLst>
      </pc:sldChg>
      <pc:sldChg chg="add ord setBg">
        <pc:chgData name="Lutz Lohse" userId="0452b18b-1de4-46b1-8a9c-aa387a6dac57" providerId="ADAL" clId="{FC4EBDB1-4651-E540-BBE5-AC840907E9D1}" dt="2023-11-05T18:23:30.612" v="5932" actId="20578"/>
        <pc:sldMkLst>
          <pc:docMk/>
          <pc:sldMk cId="1995726750" sldId="345"/>
        </pc:sldMkLst>
      </pc:sldChg>
      <pc:sldChg chg="add setBg">
        <pc:chgData name="Lutz Lohse" userId="0452b18b-1de4-46b1-8a9c-aa387a6dac57" providerId="ADAL" clId="{FC4EBDB1-4651-E540-BBE5-AC840907E9D1}" dt="2023-10-23T12:25:28.025" v="305"/>
        <pc:sldMkLst>
          <pc:docMk/>
          <pc:sldMk cId="2031315394" sldId="346"/>
        </pc:sldMkLst>
      </pc:sldChg>
      <pc:sldChg chg="add ord setBg">
        <pc:chgData name="Lutz Lohse" userId="0452b18b-1de4-46b1-8a9c-aa387a6dac57" providerId="ADAL" clId="{FC4EBDB1-4651-E540-BBE5-AC840907E9D1}" dt="2023-11-05T18:23:25.510" v="5931" actId="20578"/>
        <pc:sldMkLst>
          <pc:docMk/>
          <pc:sldMk cId="2731715225" sldId="347"/>
        </pc:sldMkLst>
      </pc:sldChg>
      <pc:sldChg chg="addSp delSp modSp add mod setBg">
        <pc:chgData name="Lutz Lohse" userId="0452b18b-1de4-46b1-8a9c-aa387a6dac57" providerId="ADAL" clId="{FC4EBDB1-4651-E540-BBE5-AC840907E9D1}" dt="2023-11-05T14:06:16.618" v="5897" actId="27636"/>
        <pc:sldMkLst>
          <pc:docMk/>
          <pc:sldMk cId="7900654" sldId="348"/>
        </pc:sldMkLst>
        <pc:spChg chg="del mod">
          <ac:chgData name="Lutz Lohse" userId="0452b18b-1de4-46b1-8a9c-aa387a6dac57" providerId="ADAL" clId="{FC4EBDB1-4651-E540-BBE5-AC840907E9D1}" dt="2023-11-05T14:05:15.945" v="5802" actId="478"/>
          <ac:spMkLst>
            <pc:docMk/>
            <pc:sldMk cId="7900654" sldId="348"/>
            <ac:spMk id="2" creationId="{1204765E-7E03-CA57-BBCF-2075E6BDF9C5}"/>
          </ac:spMkLst>
        </pc:spChg>
        <pc:spChg chg="mod">
          <ac:chgData name="Lutz Lohse" userId="0452b18b-1de4-46b1-8a9c-aa387a6dac57" providerId="ADAL" clId="{FC4EBDB1-4651-E540-BBE5-AC840907E9D1}" dt="2023-11-05T14:05:01.299" v="5801" actId="20577"/>
          <ac:spMkLst>
            <pc:docMk/>
            <pc:sldMk cId="7900654" sldId="348"/>
            <ac:spMk id="3" creationId="{636384BC-7BAE-B51F-477D-DE82909E1928}"/>
          </ac:spMkLst>
        </pc:spChg>
        <pc:spChg chg="mod">
          <ac:chgData name="Lutz Lohse" userId="0452b18b-1de4-46b1-8a9c-aa387a6dac57" providerId="ADAL" clId="{FC4EBDB1-4651-E540-BBE5-AC840907E9D1}" dt="2023-11-05T05:40:40.523" v="2647" actId="20577"/>
          <ac:spMkLst>
            <pc:docMk/>
            <pc:sldMk cId="7900654" sldId="348"/>
            <ac:spMk id="6" creationId="{DBC0B355-970D-A960-3FDF-62816A5AB386}"/>
          </ac:spMkLst>
        </pc:spChg>
        <pc:spChg chg="add mod">
          <ac:chgData name="Lutz Lohse" userId="0452b18b-1de4-46b1-8a9c-aa387a6dac57" providerId="ADAL" clId="{FC4EBDB1-4651-E540-BBE5-AC840907E9D1}" dt="2023-11-05T14:06:16.618" v="5897" actId="27636"/>
          <ac:spMkLst>
            <pc:docMk/>
            <pc:sldMk cId="7900654" sldId="348"/>
            <ac:spMk id="7" creationId="{6D14499F-66E7-1446-2B72-3EBDC46DCD56}"/>
          </ac:spMkLst>
        </pc:spChg>
        <pc:spChg chg="mod">
          <ac:chgData name="Lutz Lohse" userId="0452b18b-1de4-46b1-8a9c-aa387a6dac57" providerId="ADAL" clId="{FC4EBDB1-4651-E540-BBE5-AC840907E9D1}" dt="2023-11-05T05:37:50.706" v="2641" actId="20577"/>
          <ac:spMkLst>
            <pc:docMk/>
            <pc:sldMk cId="7900654" sldId="348"/>
            <ac:spMk id="8" creationId="{F460FB56-82B7-328C-76C1-BB245A83D6F2}"/>
          </ac:spMkLst>
        </pc:spChg>
      </pc:sldChg>
      <pc:sldChg chg="addSp delSp modSp new mod ord setBg">
        <pc:chgData name="Lutz Lohse" userId="0452b18b-1de4-46b1-8a9c-aa387a6dac57" providerId="ADAL" clId="{FC4EBDB1-4651-E540-BBE5-AC840907E9D1}" dt="2023-11-05T11:44:15.760" v="3790" actId="20578"/>
        <pc:sldMkLst>
          <pc:docMk/>
          <pc:sldMk cId="2477005287" sldId="349"/>
        </pc:sldMkLst>
        <pc:spChg chg="del">
          <ac:chgData name="Lutz Lohse" userId="0452b18b-1de4-46b1-8a9c-aa387a6dac57" providerId="ADAL" clId="{FC4EBDB1-4651-E540-BBE5-AC840907E9D1}" dt="2023-10-24T05:37:18.924" v="316" actId="478"/>
          <ac:spMkLst>
            <pc:docMk/>
            <pc:sldMk cId="2477005287" sldId="349"/>
            <ac:spMk id="2" creationId="{C3B646E6-EA7D-7D9A-EFCE-E3BE0B126784}"/>
          </ac:spMkLst>
        </pc:spChg>
        <pc:spChg chg="add mod">
          <ac:chgData name="Lutz Lohse" userId="0452b18b-1de4-46b1-8a9c-aa387a6dac57" providerId="ADAL" clId="{FC4EBDB1-4651-E540-BBE5-AC840907E9D1}" dt="2023-11-04T08:15:42.336" v="1273" actId="403"/>
          <ac:spMkLst>
            <pc:docMk/>
            <pc:sldMk cId="2477005287" sldId="349"/>
            <ac:spMk id="2" creationId="{D5981F23-C0AD-0DC5-370D-9D633CBAA6ED}"/>
          </ac:spMkLst>
        </pc:spChg>
        <pc:spChg chg="del">
          <ac:chgData name="Lutz Lohse" userId="0452b18b-1de4-46b1-8a9c-aa387a6dac57" providerId="ADAL" clId="{FC4EBDB1-4651-E540-BBE5-AC840907E9D1}" dt="2023-10-24T05:37:17.645" v="315" actId="478"/>
          <ac:spMkLst>
            <pc:docMk/>
            <pc:sldMk cId="2477005287" sldId="349"/>
            <ac:spMk id="3" creationId="{310359C2-87E9-546C-6A1E-8D22CE3CB4DF}"/>
          </ac:spMkLst>
        </pc:spChg>
        <pc:picChg chg="add mod">
          <ac:chgData name="Lutz Lohse" userId="0452b18b-1de4-46b1-8a9c-aa387a6dac57" providerId="ADAL" clId="{FC4EBDB1-4651-E540-BBE5-AC840907E9D1}" dt="2023-10-24T05:41:29.348" v="320" actId="1076"/>
          <ac:picMkLst>
            <pc:docMk/>
            <pc:sldMk cId="2477005287" sldId="349"/>
            <ac:picMk id="5" creationId="{BCA15657-0167-C6FD-1EE8-83F63DF5C311}"/>
          </ac:picMkLst>
        </pc:picChg>
      </pc:sldChg>
      <pc:sldChg chg="addSp delSp modSp add mod ord delAnim modAnim">
        <pc:chgData name="Lutz Lohse" userId="0452b18b-1de4-46b1-8a9c-aa387a6dac57" providerId="ADAL" clId="{FC4EBDB1-4651-E540-BBE5-AC840907E9D1}" dt="2023-11-08T20:10:12.170" v="6461" actId="6549"/>
        <pc:sldMkLst>
          <pc:docMk/>
          <pc:sldMk cId="3988385366" sldId="350"/>
        </pc:sldMkLst>
        <pc:spChg chg="mod">
          <ac:chgData name="Lutz Lohse" userId="0452b18b-1de4-46b1-8a9c-aa387a6dac57" providerId="ADAL" clId="{FC4EBDB1-4651-E540-BBE5-AC840907E9D1}" dt="2023-11-08T20:10:01.278" v="6459" actId="1076"/>
          <ac:spMkLst>
            <pc:docMk/>
            <pc:sldMk cId="3988385366" sldId="350"/>
            <ac:spMk id="2" creationId="{A27651DE-3569-D349-14D6-5559E1305787}"/>
          </ac:spMkLst>
        </pc:spChg>
        <pc:spChg chg="mod">
          <ac:chgData name="Lutz Lohse" userId="0452b18b-1de4-46b1-8a9c-aa387a6dac57" providerId="ADAL" clId="{FC4EBDB1-4651-E540-BBE5-AC840907E9D1}" dt="2023-11-08T20:10:12.170" v="6461" actId="6549"/>
          <ac:spMkLst>
            <pc:docMk/>
            <pc:sldMk cId="3988385366" sldId="350"/>
            <ac:spMk id="3" creationId="{4F0B1683-7752-6A6A-F59E-FB25014ED9F1}"/>
          </ac:spMkLst>
        </pc:spChg>
        <pc:spChg chg="del">
          <ac:chgData name="Lutz Lohse" userId="0452b18b-1de4-46b1-8a9c-aa387a6dac57" providerId="ADAL" clId="{FC4EBDB1-4651-E540-BBE5-AC840907E9D1}" dt="2023-10-24T05:53:55.313" v="537" actId="478"/>
          <ac:spMkLst>
            <pc:docMk/>
            <pc:sldMk cId="3988385366" sldId="350"/>
            <ac:spMk id="3" creationId="{5868A14A-A7B6-DEC9-EC6E-F21BD7B0DF21}"/>
          </ac:spMkLst>
        </pc:spChg>
        <pc:spChg chg="del mod">
          <ac:chgData name="Lutz Lohse" userId="0452b18b-1de4-46b1-8a9c-aa387a6dac57" providerId="ADAL" clId="{FC4EBDB1-4651-E540-BBE5-AC840907E9D1}" dt="2023-11-05T11:55:07.239" v="3856" actId="478"/>
          <ac:spMkLst>
            <pc:docMk/>
            <pc:sldMk cId="3988385366" sldId="350"/>
            <ac:spMk id="4" creationId="{10B211FF-3228-5D9D-008C-01EAEB0D5D01}"/>
          </ac:spMkLst>
        </pc:spChg>
        <pc:spChg chg="del">
          <ac:chgData name="Lutz Lohse" userId="0452b18b-1de4-46b1-8a9c-aa387a6dac57" providerId="ADAL" clId="{FC4EBDB1-4651-E540-BBE5-AC840907E9D1}" dt="2023-10-24T05:54:01.475" v="538" actId="478"/>
          <ac:spMkLst>
            <pc:docMk/>
            <pc:sldMk cId="3988385366" sldId="350"/>
            <ac:spMk id="5" creationId="{931163EE-699E-BB34-C85F-18BFB969CEC7}"/>
          </ac:spMkLst>
        </pc:spChg>
        <pc:spChg chg="del mod">
          <ac:chgData name="Lutz Lohse" userId="0452b18b-1de4-46b1-8a9c-aa387a6dac57" providerId="ADAL" clId="{FC4EBDB1-4651-E540-BBE5-AC840907E9D1}" dt="2023-11-05T11:53:45.405" v="3847" actId="478"/>
          <ac:spMkLst>
            <pc:docMk/>
            <pc:sldMk cId="3988385366" sldId="350"/>
            <ac:spMk id="6" creationId="{91E50D0D-81D3-2FE4-5B8A-6621ED692ED7}"/>
          </ac:spMkLst>
        </pc:spChg>
        <pc:spChg chg="mod">
          <ac:chgData name="Lutz Lohse" userId="0452b18b-1de4-46b1-8a9c-aa387a6dac57" providerId="ADAL" clId="{FC4EBDB1-4651-E540-BBE5-AC840907E9D1}" dt="2023-11-05T18:24:49.621" v="6026" actId="20577"/>
          <ac:spMkLst>
            <pc:docMk/>
            <pc:sldMk cId="3988385366" sldId="350"/>
            <ac:spMk id="7" creationId="{FDBA9A4B-3239-C69E-0BC9-9BBD28426A0F}"/>
          </ac:spMkLst>
        </pc:spChg>
        <pc:spChg chg="mod">
          <ac:chgData name="Lutz Lohse" userId="0452b18b-1de4-46b1-8a9c-aa387a6dac57" providerId="ADAL" clId="{FC4EBDB1-4651-E540-BBE5-AC840907E9D1}" dt="2023-11-05T11:54:58.815" v="3855" actId="1076"/>
          <ac:spMkLst>
            <pc:docMk/>
            <pc:sldMk cId="3988385366" sldId="350"/>
            <ac:spMk id="8" creationId="{F460FB56-82B7-328C-76C1-BB245A83D6F2}"/>
          </ac:spMkLst>
        </pc:spChg>
        <pc:spChg chg="mod">
          <ac:chgData name="Lutz Lohse" userId="0452b18b-1de4-46b1-8a9c-aa387a6dac57" providerId="ADAL" clId="{FC4EBDB1-4651-E540-BBE5-AC840907E9D1}" dt="2023-11-05T11:55:59.139" v="3860" actId="12"/>
          <ac:spMkLst>
            <pc:docMk/>
            <pc:sldMk cId="3988385366" sldId="350"/>
            <ac:spMk id="9" creationId="{B4E458DC-E9D4-2FDA-0324-404C7AA809A5}"/>
          </ac:spMkLst>
        </pc:spChg>
        <pc:spChg chg="add mod">
          <ac:chgData name="Lutz Lohse" userId="0452b18b-1de4-46b1-8a9c-aa387a6dac57" providerId="ADAL" clId="{FC4EBDB1-4651-E540-BBE5-AC840907E9D1}" dt="2023-11-05T11:55:59.139" v="3860" actId="12"/>
          <ac:spMkLst>
            <pc:docMk/>
            <pc:sldMk cId="3988385366" sldId="350"/>
            <ac:spMk id="10" creationId="{803547F5-4D0B-2C6A-DFFC-5A2B8749DB0F}"/>
          </ac:spMkLst>
        </pc:spChg>
      </pc:sldChg>
      <pc:sldChg chg="addSp delSp modSp new mod ord setBg">
        <pc:chgData name="Lutz Lohse" userId="0452b18b-1de4-46b1-8a9c-aa387a6dac57" providerId="ADAL" clId="{FC4EBDB1-4651-E540-BBE5-AC840907E9D1}" dt="2023-11-05T14:52:26.983" v="5924" actId="1076"/>
        <pc:sldMkLst>
          <pc:docMk/>
          <pc:sldMk cId="770423185" sldId="351"/>
        </pc:sldMkLst>
        <pc:spChg chg="add mod">
          <ac:chgData name="Lutz Lohse" userId="0452b18b-1de4-46b1-8a9c-aa387a6dac57" providerId="ADAL" clId="{FC4EBDB1-4651-E540-BBE5-AC840907E9D1}" dt="2023-11-05T14:52:26.983" v="5924" actId="1076"/>
          <ac:spMkLst>
            <pc:docMk/>
            <pc:sldMk cId="770423185" sldId="351"/>
            <ac:spMk id="2" creationId="{24A774FF-1277-1335-C7B2-EFABDF5C48C2}"/>
          </ac:spMkLst>
        </pc:spChg>
        <pc:spChg chg="del">
          <ac:chgData name="Lutz Lohse" userId="0452b18b-1de4-46b1-8a9c-aa387a6dac57" providerId="ADAL" clId="{FC4EBDB1-4651-E540-BBE5-AC840907E9D1}" dt="2023-10-29T09:57:13.574" v="783" actId="478"/>
          <ac:spMkLst>
            <pc:docMk/>
            <pc:sldMk cId="770423185" sldId="351"/>
            <ac:spMk id="2" creationId="{2C8D9C64-303E-A5F4-879E-1C8CC804761A}"/>
          </ac:spMkLst>
        </pc:spChg>
        <pc:spChg chg="del">
          <ac:chgData name="Lutz Lohse" userId="0452b18b-1de4-46b1-8a9c-aa387a6dac57" providerId="ADAL" clId="{FC4EBDB1-4651-E540-BBE5-AC840907E9D1}" dt="2023-10-29T09:57:02.133" v="777"/>
          <ac:spMkLst>
            <pc:docMk/>
            <pc:sldMk cId="770423185" sldId="351"/>
            <ac:spMk id="3" creationId="{D818F440-4F97-2F58-F161-D27C61153AC2}"/>
          </ac:spMkLst>
        </pc:spChg>
        <pc:picChg chg="add mod">
          <ac:chgData name="Lutz Lohse" userId="0452b18b-1de4-46b1-8a9c-aa387a6dac57" providerId="ADAL" clId="{FC4EBDB1-4651-E540-BBE5-AC840907E9D1}" dt="2023-11-05T14:52:23.065" v="5923" actId="1076"/>
          <ac:picMkLst>
            <pc:docMk/>
            <pc:sldMk cId="770423185" sldId="351"/>
            <ac:picMk id="1026" creationId="{2777B156-97CD-C0CF-360F-B08F63413EDD}"/>
          </ac:picMkLst>
        </pc:picChg>
      </pc:sldChg>
      <pc:sldChg chg="addSp modSp new mod setBg modAnim">
        <pc:chgData name="Lutz Lohse" userId="0452b18b-1de4-46b1-8a9c-aa387a6dac57" providerId="ADAL" clId="{FC4EBDB1-4651-E540-BBE5-AC840907E9D1}" dt="2023-11-05T07:28:42.916" v="3751" actId="1076"/>
        <pc:sldMkLst>
          <pc:docMk/>
          <pc:sldMk cId="1383045251" sldId="352"/>
        </pc:sldMkLst>
        <pc:spChg chg="add mod">
          <ac:chgData name="Lutz Lohse" userId="0452b18b-1de4-46b1-8a9c-aa387a6dac57" providerId="ADAL" clId="{FC4EBDB1-4651-E540-BBE5-AC840907E9D1}" dt="2023-11-05T07:28:42.916" v="3751" actId="1076"/>
          <ac:spMkLst>
            <pc:docMk/>
            <pc:sldMk cId="1383045251" sldId="352"/>
            <ac:spMk id="2" creationId="{7CCEAE0E-A225-1FED-2FC3-7D7D7981E3D6}"/>
          </ac:spMkLst>
        </pc:spChg>
        <pc:spChg chg="add mod">
          <ac:chgData name="Lutz Lohse" userId="0452b18b-1de4-46b1-8a9c-aa387a6dac57" providerId="ADAL" clId="{FC4EBDB1-4651-E540-BBE5-AC840907E9D1}" dt="2023-11-04T18:23:24.411" v="2403" actId="20577"/>
          <ac:spMkLst>
            <pc:docMk/>
            <pc:sldMk cId="1383045251" sldId="352"/>
            <ac:spMk id="3" creationId="{1A1F9F0F-84D0-9FED-3665-1EF460099D83}"/>
          </ac:spMkLst>
        </pc:spChg>
        <pc:spChg chg="add mod">
          <ac:chgData name="Lutz Lohse" userId="0452b18b-1de4-46b1-8a9c-aa387a6dac57" providerId="ADAL" clId="{FC4EBDB1-4651-E540-BBE5-AC840907E9D1}" dt="2023-11-04T13:11:35.317" v="1463" actId="20577"/>
          <ac:spMkLst>
            <pc:docMk/>
            <pc:sldMk cId="1383045251" sldId="352"/>
            <ac:spMk id="6" creationId="{E887AD6E-EBB0-DB25-4335-1445327827FF}"/>
          </ac:spMkLst>
        </pc:spChg>
        <pc:spChg chg="add mod">
          <ac:chgData name="Lutz Lohse" userId="0452b18b-1de4-46b1-8a9c-aa387a6dac57" providerId="ADAL" clId="{FC4EBDB1-4651-E540-BBE5-AC840907E9D1}" dt="2023-11-04T15:20:40.223" v="1875" actId="1037"/>
          <ac:spMkLst>
            <pc:docMk/>
            <pc:sldMk cId="1383045251" sldId="352"/>
            <ac:spMk id="7" creationId="{FA0CE811-49FC-FA8F-4BD3-ABBCB3F52C8C}"/>
          </ac:spMkLst>
        </pc:spChg>
        <pc:spChg chg="add mod">
          <ac:chgData name="Lutz Lohse" userId="0452b18b-1de4-46b1-8a9c-aa387a6dac57" providerId="ADAL" clId="{FC4EBDB1-4651-E540-BBE5-AC840907E9D1}" dt="2023-11-04T15:20:40.223" v="1875" actId="1037"/>
          <ac:spMkLst>
            <pc:docMk/>
            <pc:sldMk cId="1383045251" sldId="352"/>
            <ac:spMk id="8" creationId="{C4153A5B-0489-C926-8B98-339DF0536D97}"/>
          </ac:spMkLst>
        </pc:spChg>
        <pc:spChg chg="add mod">
          <ac:chgData name="Lutz Lohse" userId="0452b18b-1de4-46b1-8a9c-aa387a6dac57" providerId="ADAL" clId="{FC4EBDB1-4651-E540-BBE5-AC840907E9D1}" dt="2023-11-04T15:20:40.223" v="1875" actId="1037"/>
          <ac:spMkLst>
            <pc:docMk/>
            <pc:sldMk cId="1383045251" sldId="352"/>
            <ac:spMk id="9" creationId="{E57D9FAC-FFC9-83EB-6309-98FFFC1B8E3C}"/>
          </ac:spMkLst>
        </pc:spChg>
        <pc:spChg chg="add mod">
          <ac:chgData name="Lutz Lohse" userId="0452b18b-1de4-46b1-8a9c-aa387a6dac57" providerId="ADAL" clId="{FC4EBDB1-4651-E540-BBE5-AC840907E9D1}" dt="2023-11-04T15:20:40.223" v="1875" actId="1037"/>
          <ac:spMkLst>
            <pc:docMk/>
            <pc:sldMk cId="1383045251" sldId="352"/>
            <ac:spMk id="10" creationId="{605D70F7-080B-ADC1-F052-6715F4FB30A5}"/>
          </ac:spMkLst>
        </pc:spChg>
        <pc:spChg chg="add mod">
          <ac:chgData name="Lutz Lohse" userId="0452b18b-1de4-46b1-8a9c-aa387a6dac57" providerId="ADAL" clId="{FC4EBDB1-4651-E540-BBE5-AC840907E9D1}" dt="2023-11-04T15:20:40.223" v="1875" actId="1037"/>
          <ac:spMkLst>
            <pc:docMk/>
            <pc:sldMk cId="1383045251" sldId="352"/>
            <ac:spMk id="11" creationId="{D105DD1E-1DBF-5F9C-5572-9C66869F9292}"/>
          </ac:spMkLst>
        </pc:spChg>
        <pc:spChg chg="add mod">
          <ac:chgData name="Lutz Lohse" userId="0452b18b-1de4-46b1-8a9c-aa387a6dac57" providerId="ADAL" clId="{FC4EBDB1-4651-E540-BBE5-AC840907E9D1}" dt="2023-11-04T15:20:40.223" v="1875" actId="1037"/>
          <ac:spMkLst>
            <pc:docMk/>
            <pc:sldMk cId="1383045251" sldId="352"/>
            <ac:spMk id="12" creationId="{971B580E-97C1-72D1-AFB2-7E9054F39730}"/>
          </ac:spMkLst>
        </pc:spChg>
        <pc:spChg chg="add mod">
          <ac:chgData name="Lutz Lohse" userId="0452b18b-1de4-46b1-8a9c-aa387a6dac57" providerId="ADAL" clId="{FC4EBDB1-4651-E540-BBE5-AC840907E9D1}" dt="2023-11-04T15:20:40.223" v="1875" actId="1037"/>
          <ac:spMkLst>
            <pc:docMk/>
            <pc:sldMk cId="1383045251" sldId="352"/>
            <ac:spMk id="13" creationId="{82820498-3530-216C-8EF2-B47182B13BC8}"/>
          </ac:spMkLst>
        </pc:spChg>
        <pc:spChg chg="add mod">
          <ac:chgData name="Lutz Lohse" userId="0452b18b-1de4-46b1-8a9c-aa387a6dac57" providerId="ADAL" clId="{FC4EBDB1-4651-E540-BBE5-AC840907E9D1}" dt="2023-11-04T15:20:40.223" v="1875" actId="1037"/>
          <ac:spMkLst>
            <pc:docMk/>
            <pc:sldMk cId="1383045251" sldId="352"/>
            <ac:spMk id="14" creationId="{EB139E74-62A6-D63B-DCC7-8434CCA824F8}"/>
          </ac:spMkLst>
        </pc:spChg>
        <pc:spChg chg="add mod">
          <ac:chgData name="Lutz Lohse" userId="0452b18b-1de4-46b1-8a9c-aa387a6dac57" providerId="ADAL" clId="{FC4EBDB1-4651-E540-BBE5-AC840907E9D1}" dt="2023-11-05T07:26:56.690" v="3680" actId="1076"/>
          <ac:spMkLst>
            <pc:docMk/>
            <pc:sldMk cId="1383045251" sldId="352"/>
            <ac:spMk id="15" creationId="{BFD23955-6635-E979-E48C-B47621418AF9}"/>
          </ac:spMkLst>
        </pc:spChg>
        <pc:spChg chg="add mod">
          <ac:chgData name="Lutz Lohse" userId="0452b18b-1de4-46b1-8a9c-aa387a6dac57" providerId="ADAL" clId="{FC4EBDB1-4651-E540-BBE5-AC840907E9D1}" dt="2023-11-04T15:20:40.223" v="1875" actId="1037"/>
          <ac:spMkLst>
            <pc:docMk/>
            <pc:sldMk cId="1383045251" sldId="352"/>
            <ac:spMk id="16" creationId="{AF01F489-FAAF-2829-7AEB-FFADD0C1B84A}"/>
          </ac:spMkLst>
        </pc:spChg>
        <pc:spChg chg="add mod">
          <ac:chgData name="Lutz Lohse" userId="0452b18b-1de4-46b1-8a9c-aa387a6dac57" providerId="ADAL" clId="{FC4EBDB1-4651-E540-BBE5-AC840907E9D1}" dt="2023-11-04T15:20:40.223" v="1875" actId="1037"/>
          <ac:spMkLst>
            <pc:docMk/>
            <pc:sldMk cId="1383045251" sldId="352"/>
            <ac:spMk id="17" creationId="{B1FDDEA7-F684-B7B0-BF9F-FD1777334FCF}"/>
          </ac:spMkLst>
        </pc:spChg>
        <pc:spChg chg="add mod">
          <ac:chgData name="Lutz Lohse" userId="0452b18b-1de4-46b1-8a9c-aa387a6dac57" providerId="ADAL" clId="{FC4EBDB1-4651-E540-BBE5-AC840907E9D1}" dt="2023-11-04T15:20:40.223" v="1875" actId="1037"/>
          <ac:spMkLst>
            <pc:docMk/>
            <pc:sldMk cId="1383045251" sldId="352"/>
            <ac:spMk id="18" creationId="{29317C98-A223-BC69-68EE-A85999A4A0FE}"/>
          </ac:spMkLst>
        </pc:spChg>
        <pc:spChg chg="add mod">
          <ac:chgData name="Lutz Lohse" userId="0452b18b-1de4-46b1-8a9c-aa387a6dac57" providerId="ADAL" clId="{FC4EBDB1-4651-E540-BBE5-AC840907E9D1}" dt="2023-11-04T15:20:40.223" v="1875" actId="1037"/>
          <ac:spMkLst>
            <pc:docMk/>
            <pc:sldMk cId="1383045251" sldId="352"/>
            <ac:spMk id="19" creationId="{5A771EEE-CEC6-D0FD-C2A5-01E7CD1FFDDF}"/>
          </ac:spMkLst>
        </pc:spChg>
        <pc:spChg chg="add mod">
          <ac:chgData name="Lutz Lohse" userId="0452b18b-1de4-46b1-8a9c-aa387a6dac57" providerId="ADAL" clId="{FC4EBDB1-4651-E540-BBE5-AC840907E9D1}" dt="2023-11-05T07:26:56.690" v="3680" actId="1076"/>
          <ac:spMkLst>
            <pc:docMk/>
            <pc:sldMk cId="1383045251" sldId="352"/>
            <ac:spMk id="21" creationId="{20A252E5-D306-45E9-D34D-64629C884163}"/>
          </ac:spMkLst>
        </pc:spChg>
        <pc:spChg chg="add mod">
          <ac:chgData name="Lutz Lohse" userId="0452b18b-1de4-46b1-8a9c-aa387a6dac57" providerId="ADAL" clId="{FC4EBDB1-4651-E540-BBE5-AC840907E9D1}" dt="2023-11-05T07:26:56.690" v="3680" actId="1076"/>
          <ac:spMkLst>
            <pc:docMk/>
            <pc:sldMk cId="1383045251" sldId="352"/>
            <ac:spMk id="22" creationId="{1375CF3D-48A7-5EFA-FCB7-EFC93C9F45E1}"/>
          </ac:spMkLst>
        </pc:spChg>
        <pc:spChg chg="add mod">
          <ac:chgData name="Lutz Lohse" userId="0452b18b-1de4-46b1-8a9c-aa387a6dac57" providerId="ADAL" clId="{FC4EBDB1-4651-E540-BBE5-AC840907E9D1}" dt="2023-11-05T07:26:56.690" v="3680" actId="1076"/>
          <ac:spMkLst>
            <pc:docMk/>
            <pc:sldMk cId="1383045251" sldId="352"/>
            <ac:spMk id="23" creationId="{4D869E36-75F6-F022-00E3-DAAD11EC0AAD}"/>
          </ac:spMkLst>
        </pc:spChg>
        <pc:spChg chg="add mod">
          <ac:chgData name="Lutz Lohse" userId="0452b18b-1de4-46b1-8a9c-aa387a6dac57" providerId="ADAL" clId="{FC4EBDB1-4651-E540-BBE5-AC840907E9D1}" dt="2023-11-05T07:26:56.690" v="3680" actId="1076"/>
          <ac:spMkLst>
            <pc:docMk/>
            <pc:sldMk cId="1383045251" sldId="352"/>
            <ac:spMk id="24" creationId="{192BB840-F05B-EFD6-571B-1943DC4B7866}"/>
          </ac:spMkLst>
        </pc:spChg>
        <pc:spChg chg="add mod">
          <ac:chgData name="Lutz Lohse" userId="0452b18b-1de4-46b1-8a9c-aa387a6dac57" providerId="ADAL" clId="{FC4EBDB1-4651-E540-BBE5-AC840907E9D1}" dt="2023-11-05T07:26:56.690" v="3680" actId="1076"/>
          <ac:spMkLst>
            <pc:docMk/>
            <pc:sldMk cId="1383045251" sldId="352"/>
            <ac:spMk id="25" creationId="{599D0F62-CAA1-7E9B-A17D-651A42CC1ECE}"/>
          </ac:spMkLst>
        </pc:spChg>
        <pc:spChg chg="add mod">
          <ac:chgData name="Lutz Lohse" userId="0452b18b-1de4-46b1-8a9c-aa387a6dac57" providerId="ADAL" clId="{FC4EBDB1-4651-E540-BBE5-AC840907E9D1}" dt="2023-11-04T16:24:52.023" v="2174" actId="1036"/>
          <ac:spMkLst>
            <pc:docMk/>
            <pc:sldMk cId="1383045251" sldId="352"/>
            <ac:spMk id="26" creationId="{6A76BEC3-3A5E-066C-5AD1-5867E0F3DAEA}"/>
          </ac:spMkLst>
        </pc:spChg>
        <pc:spChg chg="add mod">
          <ac:chgData name="Lutz Lohse" userId="0452b18b-1de4-46b1-8a9c-aa387a6dac57" providerId="ADAL" clId="{FC4EBDB1-4651-E540-BBE5-AC840907E9D1}" dt="2023-11-04T16:24:25.441" v="2118" actId="1038"/>
          <ac:spMkLst>
            <pc:docMk/>
            <pc:sldMk cId="1383045251" sldId="352"/>
            <ac:spMk id="27" creationId="{9C3E5AEB-046B-F763-CFF6-2AE72B0EBCE1}"/>
          </ac:spMkLst>
        </pc:spChg>
        <pc:spChg chg="add mod">
          <ac:chgData name="Lutz Lohse" userId="0452b18b-1de4-46b1-8a9c-aa387a6dac57" providerId="ADAL" clId="{FC4EBDB1-4651-E540-BBE5-AC840907E9D1}" dt="2023-11-04T16:25:13.688" v="2239" actId="20577"/>
          <ac:spMkLst>
            <pc:docMk/>
            <pc:sldMk cId="1383045251" sldId="352"/>
            <ac:spMk id="28" creationId="{D3ACCEDC-0D43-D12A-06C8-04FB22AF78AE}"/>
          </ac:spMkLst>
        </pc:spChg>
        <pc:spChg chg="add mod">
          <ac:chgData name="Lutz Lohse" userId="0452b18b-1de4-46b1-8a9c-aa387a6dac57" providerId="ADAL" clId="{FC4EBDB1-4651-E540-BBE5-AC840907E9D1}" dt="2023-11-04T16:25:43.837" v="2292" actId="1036"/>
          <ac:spMkLst>
            <pc:docMk/>
            <pc:sldMk cId="1383045251" sldId="352"/>
            <ac:spMk id="29" creationId="{C169C6CA-15C8-FA0D-A43D-B2DFB6E62453}"/>
          </ac:spMkLst>
        </pc:spChg>
        <pc:spChg chg="add mod">
          <ac:chgData name="Lutz Lohse" userId="0452b18b-1de4-46b1-8a9c-aa387a6dac57" providerId="ADAL" clId="{FC4EBDB1-4651-E540-BBE5-AC840907E9D1}" dt="2023-11-04T16:26:04.242" v="2355" actId="20577"/>
          <ac:spMkLst>
            <pc:docMk/>
            <pc:sldMk cId="1383045251" sldId="352"/>
            <ac:spMk id="30" creationId="{6C6E4418-3A81-1558-3FF8-BD8E29158BAD}"/>
          </ac:spMkLst>
        </pc:spChg>
        <pc:spChg chg="add mod">
          <ac:chgData name="Lutz Lohse" userId="0452b18b-1de4-46b1-8a9c-aa387a6dac57" providerId="ADAL" clId="{FC4EBDB1-4651-E540-BBE5-AC840907E9D1}" dt="2023-11-04T16:26:21.138" v="2398" actId="20577"/>
          <ac:spMkLst>
            <pc:docMk/>
            <pc:sldMk cId="1383045251" sldId="352"/>
            <ac:spMk id="31" creationId="{D3B79527-3BEF-AA3F-7E96-F1E1F797C50B}"/>
          </ac:spMkLst>
        </pc:spChg>
        <pc:cxnChg chg="add mod">
          <ac:chgData name="Lutz Lohse" userId="0452b18b-1de4-46b1-8a9c-aa387a6dac57" providerId="ADAL" clId="{FC4EBDB1-4651-E540-BBE5-AC840907E9D1}" dt="2023-11-04T15:20:40.223" v="1875" actId="1037"/>
          <ac:cxnSpMkLst>
            <pc:docMk/>
            <pc:sldMk cId="1383045251" sldId="352"/>
            <ac:cxnSpMk id="4" creationId="{1159D637-239E-33C4-C91C-D062DDBEABF5}"/>
          </ac:cxnSpMkLst>
        </pc:cxnChg>
        <pc:cxnChg chg="add mod">
          <ac:chgData name="Lutz Lohse" userId="0452b18b-1de4-46b1-8a9c-aa387a6dac57" providerId="ADAL" clId="{FC4EBDB1-4651-E540-BBE5-AC840907E9D1}" dt="2023-11-04T15:20:40.223" v="1875" actId="1037"/>
          <ac:cxnSpMkLst>
            <pc:docMk/>
            <pc:sldMk cId="1383045251" sldId="352"/>
            <ac:cxnSpMk id="5" creationId="{9BD83A93-682A-CFC3-E995-D468FAC5C9D7}"/>
          </ac:cxnSpMkLst>
        </pc:cxnChg>
      </pc:sldChg>
      <pc:sldChg chg="addSp delSp modSp mod delAnim modAnim modNotesTx">
        <pc:chgData name="Lutz Lohse" userId="0452b18b-1de4-46b1-8a9c-aa387a6dac57" providerId="ADAL" clId="{FC4EBDB1-4651-E540-BBE5-AC840907E9D1}" dt="2023-11-05T13:39:19.128" v="5560" actId="404"/>
        <pc:sldMkLst>
          <pc:docMk/>
          <pc:sldMk cId="757980408" sldId="353"/>
        </pc:sldMkLst>
        <pc:spChg chg="add mod">
          <ac:chgData name="Lutz Lohse" userId="0452b18b-1de4-46b1-8a9c-aa387a6dac57" providerId="ADAL" clId="{FC4EBDB1-4651-E540-BBE5-AC840907E9D1}" dt="2023-11-05T13:28:38.870" v="5350" actId="1076"/>
          <ac:spMkLst>
            <pc:docMk/>
            <pc:sldMk cId="757980408" sldId="353"/>
            <ac:spMk id="2" creationId="{4A9E5E85-6358-9889-6D6B-90E4330DFC63}"/>
          </ac:spMkLst>
        </pc:spChg>
        <pc:spChg chg="add mod">
          <ac:chgData name="Lutz Lohse" userId="0452b18b-1de4-46b1-8a9c-aa387a6dac57" providerId="ADAL" clId="{FC4EBDB1-4651-E540-BBE5-AC840907E9D1}" dt="2023-11-05T13:28:41.403" v="5351" actId="1076"/>
          <ac:spMkLst>
            <pc:docMk/>
            <pc:sldMk cId="757980408" sldId="353"/>
            <ac:spMk id="3" creationId="{F8843495-A6DA-C718-DC5E-F96846C7459F}"/>
          </ac:spMkLst>
        </pc:spChg>
        <pc:spChg chg="add mod">
          <ac:chgData name="Lutz Lohse" userId="0452b18b-1de4-46b1-8a9c-aa387a6dac57" providerId="ADAL" clId="{FC4EBDB1-4651-E540-BBE5-AC840907E9D1}" dt="2023-11-05T13:28:56.007" v="5366" actId="14100"/>
          <ac:spMkLst>
            <pc:docMk/>
            <pc:sldMk cId="757980408" sldId="353"/>
            <ac:spMk id="5" creationId="{539A3FDD-558F-7653-F9C6-81ADC209D2CA}"/>
          </ac:spMkLst>
        </pc:spChg>
        <pc:spChg chg="del mod">
          <ac:chgData name="Lutz Lohse" userId="0452b18b-1de4-46b1-8a9c-aa387a6dac57" providerId="ADAL" clId="{FC4EBDB1-4651-E540-BBE5-AC840907E9D1}" dt="2023-11-05T13:28:21.372" v="5347" actId="478"/>
          <ac:spMkLst>
            <pc:docMk/>
            <pc:sldMk cId="757980408" sldId="353"/>
            <ac:spMk id="6" creationId="{91E50D0D-81D3-2FE4-5B8A-6621ED692ED7}"/>
          </ac:spMkLst>
        </pc:spChg>
        <pc:spChg chg="del mod">
          <ac:chgData name="Lutz Lohse" userId="0452b18b-1de4-46b1-8a9c-aa387a6dac57" providerId="ADAL" clId="{FC4EBDB1-4651-E540-BBE5-AC840907E9D1}" dt="2023-11-05T13:28:19.055" v="5346" actId="478"/>
          <ac:spMkLst>
            <pc:docMk/>
            <pc:sldMk cId="757980408" sldId="353"/>
            <ac:spMk id="7" creationId="{FDBA9A4B-3239-C69E-0BC9-9BBD28426A0F}"/>
          </ac:spMkLst>
        </pc:spChg>
        <pc:spChg chg="mod">
          <ac:chgData name="Lutz Lohse" userId="0452b18b-1de4-46b1-8a9c-aa387a6dac57" providerId="ADAL" clId="{FC4EBDB1-4651-E540-BBE5-AC840907E9D1}" dt="2023-11-05T13:23:07.084" v="5078" actId="1076"/>
          <ac:spMkLst>
            <pc:docMk/>
            <pc:sldMk cId="757980408" sldId="353"/>
            <ac:spMk id="8" creationId="{F460FB56-82B7-328C-76C1-BB245A83D6F2}"/>
          </ac:spMkLst>
        </pc:spChg>
        <pc:spChg chg="add del mod">
          <ac:chgData name="Lutz Lohse" userId="0452b18b-1de4-46b1-8a9c-aa387a6dac57" providerId="ADAL" clId="{FC4EBDB1-4651-E540-BBE5-AC840907E9D1}" dt="2023-11-05T13:39:19.128" v="5560" actId="404"/>
          <ac:spMkLst>
            <pc:docMk/>
            <pc:sldMk cId="757980408" sldId="353"/>
            <ac:spMk id="9" creationId="{337A3373-AFCB-10A6-E630-488F7E4300EE}"/>
          </ac:spMkLst>
        </pc:spChg>
        <pc:spChg chg="del">
          <ac:chgData name="Lutz Lohse" userId="0452b18b-1de4-46b1-8a9c-aa387a6dac57" providerId="ADAL" clId="{FC4EBDB1-4651-E540-BBE5-AC840907E9D1}" dt="2023-11-04T18:24:53.990" v="2405" actId="478"/>
          <ac:spMkLst>
            <pc:docMk/>
            <pc:sldMk cId="757980408" sldId="353"/>
            <ac:spMk id="9" creationId="{B4E458DC-E9D4-2FDA-0324-404C7AA809A5}"/>
          </ac:spMkLst>
        </pc:spChg>
        <pc:spChg chg="add del mod">
          <ac:chgData name="Lutz Lohse" userId="0452b18b-1de4-46b1-8a9c-aa387a6dac57" providerId="ADAL" clId="{FC4EBDB1-4651-E540-BBE5-AC840907E9D1}" dt="2023-11-05T13:30:34.998" v="5540" actId="14100"/>
          <ac:spMkLst>
            <pc:docMk/>
            <pc:sldMk cId="757980408" sldId="353"/>
            <ac:spMk id="10" creationId="{51CC4BC1-C6D1-22FE-D94A-4637A8848C1E}"/>
          </ac:spMkLst>
        </pc:spChg>
        <pc:spChg chg="del">
          <ac:chgData name="Lutz Lohse" userId="0452b18b-1de4-46b1-8a9c-aa387a6dac57" providerId="ADAL" clId="{FC4EBDB1-4651-E540-BBE5-AC840907E9D1}" dt="2023-11-04T18:25:00.367" v="2406" actId="478"/>
          <ac:spMkLst>
            <pc:docMk/>
            <pc:sldMk cId="757980408" sldId="353"/>
            <ac:spMk id="10" creationId="{803547F5-4D0B-2C6A-DFFC-5A2B8749DB0F}"/>
          </ac:spMkLst>
        </pc:spChg>
        <pc:spChg chg="add del mod">
          <ac:chgData name="Lutz Lohse" userId="0452b18b-1de4-46b1-8a9c-aa387a6dac57" providerId="ADAL" clId="{FC4EBDB1-4651-E540-BBE5-AC840907E9D1}" dt="2023-11-05T13:30:41.899" v="5541" actId="1076"/>
          <ac:spMkLst>
            <pc:docMk/>
            <pc:sldMk cId="757980408" sldId="353"/>
            <ac:spMk id="11" creationId="{CF79F02B-1C78-969C-17A0-9BCDDA0F2848}"/>
          </ac:spMkLst>
        </pc:spChg>
        <pc:spChg chg="add del mod">
          <ac:chgData name="Lutz Lohse" userId="0452b18b-1de4-46b1-8a9c-aa387a6dac57" providerId="ADAL" clId="{FC4EBDB1-4651-E540-BBE5-AC840907E9D1}" dt="2023-11-05T13:28:03.553" v="5343" actId="478"/>
          <ac:spMkLst>
            <pc:docMk/>
            <pc:sldMk cId="757980408" sldId="353"/>
            <ac:spMk id="12" creationId="{1FA9C3E0-9976-24DE-6A6B-D6EECE223B93}"/>
          </ac:spMkLst>
        </pc:spChg>
        <pc:spChg chg="add del mod">
          <ac:chgData name="Lutz Lohse" userId="0452b18b-1de4-46b1-8a9c-aa387a6dac57" providerId="ADAL" clId="{FC4EBDB1-4651-E540-BBE5-AC840907E9D1}" dt="2023-11-05T13:28:01.516" v="5342" actId="478"/>
          <ac:spMkLst>
            <pc:docMk/>
            <pc:sldMk cId="757980408" sldId="353"/>
            <ac:spMk id="13" creationId="{018E69BA-CC3F-6C56-A77D-EFF3BDFD6F8F}"/>
          </ac:spMkLst>
        </pc:spChg>
        <pc:spChg chg="add del mod">
          <ac:chgData name="Lutz Lohse" userId="0452b18b-1de4-46b1-8a9c-aa387a6dac57" providerId="ADAL" clId="{FC4EBDB1-4651-E540-BBE5-AC840907E9D1}" dt="2023-11-05T13:27:58.906" v="5341" actId="478"/>
          <ac:spMkLst>
            <pc:docMk/>
            <pc:sldMk cId="757980408" sldId="353"/>
            <ac:spMk id="14" creationId="{5B44AAF2-3F40-CB52-4974-E40090146029}"/>
          </ac:spMkLst>
        </pc:spChg>
        <pc:spChg chg="add mod">
          <ac:chgData name="Lutz Lohse" userId="0452b18b-1de4-46b1-8a9c-aa387a6dac57" providerId="ADAL" clId="{FC4EBDB1-4651-E540-BBE5-AC840907E9D1}" dt="2023-11-05T13:30:02.624" v="5511" actId="14100"/>
          <ac:spMkLst>
            <pc:docMk/>
            <pc:sldMk cId="757980408" sldId="353"/>
            <ac:spMk id="15" creationId="{FF44C03F-8CA6-8180-9D2C-47C7155CF3ED}"/>
          </ac:spMkLst>
        </pc:spChg>
      </pc:sldChg>
      <pc:sldChg chg="add del">
        <pc:chgData name="Lutz Lohse" userId="0452b18b-1de4-46b1-8a9c-aa387a6dac57" providerId="ADAL" clId="{FC4EBDB1-4651-E540-BBE5-AC840907E9D1}" dt="2023-11-05T05:44:28.731" v="2649" actId="2696"/>
        <pc:sldMkLst>
          <pc:docMk/>
          <pc:sldMk cId="3517497793" sldId="354"/>
        </pc:sldMkLst>
      </pc:sldChg>
      <pc:sldChg chg="addSp delSp modSp add mod ord">
        <pc:chgData name="Lutz Lohse" userId="0452b18b-1de4-46b1-8a9c-aa387a6dac57" providerId="ADAL" clId="{FC4EBDB1-4651-E540-BBE5-AC840907E9D1}" dt="2023-11-06T07:22:09.165" v="6103" actId="20578"/>
        <pc:sldMkLst>
          <pc:docMk/>
          <pc:sldMk cId="597498807" sldId="355"/>
        </pc:sldMkLst>
        <pc:spChg chg="del">
          <ac:chgData name="Lutz Lohse" userId="0452b18b-1de4-46b1-8a9c-aa387a6dac57" providerId="ADAL" clId="{FC4EBDB1-4651-E540-BBE5-AC840907E9D1}" dt="2023-11-04T09:07:49.570" v="1277" actId="478"/>
          <ac:spMkLst>
            <pc:docMk/>
            <pc:sldMk cId="597498807" sldId="355"/>
            <ac:spMk id="2" creationId="{6C4BD142-2413-9817-93C5-029A8BB4EC0E}"/>
          </ac:spMkLst>
        </pc:spChg>
        <pc:spChg chg="add del mod">
          <ac:chgData name="Lutz Lohse" userId="0452b18b-1de4-46b1-8a9c-aa387a6dac57" providerId="ADAL" clId="{FC4EBDB1-4651-E540-BBE5-AC840907E9D1}" dt="2023-11-05T14:43:31.480" v="5915" actId="478"/>
          <ac:spMkLst>
            <pc:docMk/>
            <pc:sldMk cId="597498807" sldId="355"/>
            <ac:spMk id="2" creationId="{B0AC8A0D-3062-2A5F-D606-A75DD6AD732A}"/>
          </ac:spMkLst>
        </pc:spChg>
        <pc:spChg chg="mod">
          <ac:chgData name="Lutz Lohse" userId="0452b18b-1de4-46b1-8a9c-aa387a6dac57" providerId="ADAL" clId="{FC4EBDB1-4651-E540-BBE5-AC840907E9D1}" dt="2023-11-04T09:11:27.494" v="1314" actId="20577"/>
          <ac:spMkLst>
            <pc:docMk/>
            <pc:sldMk cId="597498807" sldId="355"/>
            <ac:spMk id="4" creationId="{0EFD9B4F-893D-1740-0E55-9AAA7E0488DF}"/>
          </ac:spMkLst>
        </pc:spChg>
        <pc:spChg chg="del">
          <ac:chgData name="Lutz Lohse" userId="0452b18b-1de4-46b1-8a9c-aa387a6dac57" providerId="ADAL" clId="{FC4EBDB1-4651-E540-BBE5-AC840907E9D1}" dt="2023-11-04T09:07:46.918" v="1276" actId="478"/>
          <ac:spMkLst>
            <pc:docMk/>
            <pc:sldMk cId="597498807" sldId="355"/>
            <ac:spMk id="13" creationId="{DCF6064F-18DF-2DDA-D3B4-88AC3C63F372}"/>
          </ac:spMkLst>
        </pc:spChg>
      </pc:sldChg>
      <pc:sldChg chg="addSp delSp modSp new del mod">
        <pc:chgData name="Lutz Lohse" userId="0452b18b-1de4-46b1-8a9c-aa387a6dac57" providerId="ADAL" clId="{FC4EBDB1-4651-E540-BBE5-AC840907E9D1}" dt="2023-11-05T11:44:46.012" v="3794" actId="2696"/>
        <pc:sldMkLst>
          <pc:docMk/>
          <pc:sldMk cId="888202786" sldId="356"/>
        </pc:sldMkLst>
        <pc:spChg chg="del">
          <ac:chgData name="Lutz Lohse" userId="0452b18b-1de4-46b1-8a9c-aa387a6dac57" providerId="ADAL" clId="{FC4EBDB1-4651-E540-BBE5-AC840907E9D1}" dt="2023-11-05T05:52:42.888" v="2791" actId="478"/>
          <ac:spMkLst>
            <pc:docMk/>
            <pc:sldMk cId="888202786" sldId="356"/>
            <ac:spMk id="2" creationId="{DB989109-82DB-5B04-161C-EDB892FC6BE3}"/>
          </ac:spMkLst>
        </pc:spChg>
        <pc:spChg chg="del">
          <ac:chgData name="Lutz Lohse" userId="0452b18b-1de4-46b1-8a9c-aa387a6dac57" providerId="ADAL" clId="{FC4EBDB1-4651-E540-BBE5-AC840907E9D1}" dt="2023-11-05T05:52:38.636" v="2788" actId="931"/>
          <ac:spMkLst>
            <pc:docMk/>
            <pc:sldMk cId="888202786" sldId="356"/>
            <ac:spMk id="3" creationId="{DF0E6F73-DA26-9192-400D-752ABC95460F}"/>
          </ac:spMkLst>
        </pc:spChg>
        <pc:picChg chg="add mod">
          <ac:chgData name="Lutz Lohse" userId="0452b18b-1de4-46b1-8a9c-aa387a6dac57" providerId="ADAL" clId="{FC4EBDB1-4651-E540-BBE5-AC840907E9D1}" dt="2023-11-05T07:47:32.298" v="3788" actId="1076"/>
          <ac:picMkLst>
            <pc:docMk/>
            <pc:sldMk cId="888202786" sldId="356"/>
            <ac:picMk id="5" creationId="{8C9AE1C5-3214-5F28-BB4A-F9E7E30AED3F}"/>
          </ac:picMkLst>
        </pc:picChg>
      </pc:sldChg>
      <pc:sldChg chg="addSp delSp modSp new mod modAnim">
        <pc:chgData name="Lutz Lohse" userId="0452b18b-1de4-46b1-8a9c-aa387a6dac57" providerId="ADAL" clId="{FC4EBDB1-4651-E540-BBE5-AC840907E9D1}" dt="2023-11-05T14:52:05.895" v="5922" actId="1076"/>
        <pc:sldMkLst>
          <pc:docMk/>
          <pc:sldMk cId="1630066171" sldId="357"/>
        </pc:sldMkLst>
        <pc:spChg chg="del">
          <ac:chgData name="Lutz Lohse" userId="0452b18b-1de4-46b1-8a9c-aa387a6dac57" providerId="ADAL" clId="{FC4EBDB1-4651-E540-BBE5-AC840907E9D1}" dt="2023-11-05T14:51:05.374" v="5919" actId="478"/>
          <ac:spMkLst>
            <pc:docMk/>
            <pc:sldMk cId="1630066171" sldId="357"/>
            <ac:spMk id="2" creationId="{0C75BC5D-015D-ABEA-4DEE-88D3D138C3DE}"/>
          </ac:spMkLst>
        </pc:spChg>
        <pc:spChg chg="del">
          <ac:chgData name="Lutz Lohse" userId="0452b18b-1de4-46b1-8a9c-aa387a6dac57" providerId="ADAL" clId="{FC4EBDB1-4651-E540-BBE5-AC840907E9D1}" dt="2023-11-05T06:59:29.398" v="3669"/>
          <ac:spMkLst>
            <pc:docMk/>
            <pc:sldMk cId="1630066171" sldId="357"/>
            <ac:spMk id="3" creationId="{B8948EA6-ECC8-75BD-3DEA-113E26E04F60}"/>
          </ac:spMkLst>
        </pc:spChg>
        <pc:picChg chg="add mod">
          <ac:chgData name="Lutz Lohse" userId="0452b18b-1de4-46b1-8a9c-aa387a6dac57" providerId="ADAL" clId="{FC4EBDB1-4651-E540-BBE5-AC840907E9D1}" dt="2023-11-05T14:52:05.895" v="5922" actId="1076"/>
          <ac:picMkLst>
            <pc:docMk/>
            <pc:sldMk cId="1630066171" sldId="357"/>
            <ac:picMk id="4" creationId="{D8194590-C11A-C6CA-CA83-7AB75A5C4CBC}"/>
          </ac:picMkLst>
        </pc:picChg>
      </pc:sldChg>
      <pc:sldChg chg="addSp delSp modSp new del mod setBg">
        <pc:chgData name="Lutz Lohse" userId="0452b18b-1de4-46b1-8a9c-aa387a6dac57" providerId="ADAL" clId="{FC4EBDB1-4651-E540-BBE5-AC840907E9D1}" dt="2023-11-05T18:22:10.259" v="5925" actId="2696"/>
        <pc:sldMkLst>
          <pc:docMk/>
          <pc:sldMk cId="3351590650" sldId="358"/>
        </pc:sldMkLst>
        <pc:spChg chg="add del mod">
          <ac:chgData name="Lutz Lohse" userId="0452b18b-1de4-46b1-8a9c-aa387a6dac57" providerId="ADAL" clId="{FC4EBDB1-4651-E540-BBE5-AC840907E9D1}" dt="2023-11-05T07:34:26.946" v="3754" actId="478"/>
          <ac:spMkLst>
            <pc:docMk/>
            <pc:sldMk cId="3351590650" sldId="358"/>
            <ac:spMk id="2" creationId="{B3B75B4A-A4C4-E1AA-C2BB-7FC21D71214A}"/>
          </ac:spMkLst>
        </pc:spChg>
        <pc:picChg chg="add mod">
          <ac:chgData name="Lutz Lohse" userId="0452b18b-1de4-46b1-8a9c-aa387a6dac57" providerId="ADAL" clId="{FC4EBDB1-4651-E540-BBE5-AC840907E9D1}" dt="2023-11-05T07:34:59.634" v="3759" actId="1076"/>
          <ac:picMkLst>
            <pc:docMk/>
            <pc:sldMk cId="3351590650" sldId="358"/>
            <ac:picMk id="4" creationId="{16B0A92E-7951-7AE7-DADC-553E42DAF404}"/>
          </ac:picMkLst>
        </pc:picChg>
      </pc:sldChg>
      <pc:sldChg chg="addSp delSp modSp add del mod ord delAnim modAnim modNotesTx">
        <pc:chgData name="Lutz Lohse" userId="0452b18b-1de4-46b1-8a9c-aa387a6dac57" providerId="ADAL" clId="{FC4EBDB1-4651-E540-BBE5-AC840907E9D1}" dt="2023-11-09T06:30:55.489" v="7579" actId="2696"/>
        <pc:sldMkLst>
          <pc:docMk/>
          <pc:sldMk cId="2491004789" sldId="359"/>
        </pc:sldMkLst>
        <pc:spChg chg="del">
          <ac:chgData name="Lutz Lohse" userId="0452b18b-1de4-46b1-8a9c-aa387a6dac57" providerId="ADAL" clId="{FC4EBDB1-4651-E540-BBE5-AC840907E9D1}" dt="2023-11-05T07:39:36.738" v="3767" actId="478"/>
          <ac:spMkLst>
            <pc:docMk/>
            <pc:sldMk cId="2491004789" sldId="359"/>
            <ac:spMk id="2" creationId="{24A774FF-1277-1335-C7B2-EFABDF5C48C2}"/>
          </ac:spMkLst>
        </pc:spChg>
        <pc:spChg chg="add del mod">
          <ac:chgData name="Lutz Lohse" userId="0452b18b-1de4-46b1-8a9c-aa387a6dac57" providerId="ADAL" clId="{FC4EBDB1-4651-E540-BBE5-AC840907E9D1}" dt="2023-11-05T07:39:34.388" v="3766" actId="478"/>
          <ac:spMkLst>
            <pc:docMk/>
            <pc:sldMk cId="2491004789" sldId="359"/>
            <ac:spMk id="3" creationId="{BD27419F-454B-9C43-D730-43F7B309F577}"/>
          </ac:spMkLst>
        </pc:spChg>
        <pc:spChg chg="add mod">
          <ac:chgData name="Lutz Lohse" userId="0452b18b-1de4-46b1-8a9c-aa387a6dac57" providerId="ADAL" clId="{FC4EBDB1-4651-E540-BBE5-AC840907E9D1}" dt="2023-11-09T06:17:34.010" v="7563" actId="21"/>
          <ac:spMkLst>
            <pc:docMk/>
            <pc:sldMk cId="2491004789" sldId="359"/>
            <ac:spMk id="4" creationId="{20654983-6E1D-E462-C668-344443581258}"/>
          </ac:spMkLst>
        </pc:spChg>
        <pc:picChg chg="add del mod">
          <ac:chgData name="Lutz Lohse" userId="0452b18b-1de4-46b1-8a9c-aa387a6dac57" providerId="ADAL" clId="{FC4EBDB1-4651-E540-BBE5-AC840907E9D1}" dt="2023-11-09T06:17:34.010" v="7563" actId="21"/>
          <ac:picMkLst>
            <pc:docMk/>
            <pc:sldMk cId="2491004789" sldId="359"/>
            <ac:picMk id="2" creationId="{9D458A0E-4816-3876-6F79-8849B3FA54F5}"/>
          </ac:picMkLst>
        </pc:picChg>
        <pc:picChg chg="add mod">
          <ac:chgData name="Lutz Lohse" userId="0452b18b-1de4-46b1-8a9c-aa387a6dac57" providerId="ADAL" clId="{FC4EBDB1-4651-E540-BBE5-AC840907E9D1}" dt="2023-11-05T07:40:34.965" v="3780" actId="1076"/>
          <ac:picMkLst>
            <pc:docMk/>
            <pc:sldMk cId="2491004789" sldId="359"/>
            <ac:picMk id="5" creationId="{CCD94657-9177-4ADE-0F21-0B80F98C32D8}"/>
          </ac:picMkLst>
        </pc:picChg>
        <pc:picChg chg="add del mod">
          <ac:chgData name="Lutz Lohse" userId="0452b18b-1de4-46b1-8a9c-aa387a6dac57" providerId="ADAL" clId="{FC4EBDB1-4651-E540-BBE5-AC840907E9D1}" dt="2023-11-09T06:17:34.010" v="7563" actId="21"/>
          <ac:picMkLst>
            <pc:docMk/>
            <pc:sldMk cId="2491004789" sldId="359"/>
            <ac:picMk id="7" creationId="{BD67AC96-6CA6-5F82-6774-5C7C84D7865E}"/>
          </ac:picMkLst>
        </pc:picChg>
        <pc:picChg chg="add del mod">
          <ac:chgData name="Lutz Lohse" userId="0452b18b-1de4-46b1-8a9c-aa387a6dac57" providerId="ADAL" clId="{FC4EBDB1-4651-E540-BBE5-AC840907E9D1}" dt="2023-11-09T06:17:34.010" v="7563" actId="21"/>
          <ac:picMkLst>
            <pc:docMk/>
            <pc:sldMk cId="2491004789" sldId="359"/>
            <ac:picMk id="8" creationId="{E00A362C-CDB4-9C2F-A1EF-AE04E8410A83}"/>
          </ac:picMkLst>
        </pc:picChg>
        <pc:picChg chg="del">
          <ac:chgData name="Lutz Lohse" userId="0452b18b-1de4-46b1-8a9c-aa387a6dac57" providerId="ADAL" clId="{FC4EBDB1-4651-E540-BBE5-AC840907E9D1}" dt="2023-11-05T07:39:29.181" v="3765" actId="478"/>
          <ac:picMkLst>
            <pc:docMk/>
            <pc:sldMk cId="2491004789" sldId="359"/>
            <ac:picMk id="1026" creationId="{2777B156-97CD-C0CF-360F-B08F63413EDD}"/>
          </ac:picMkLst>
        </pc:picChg>
      </pc:sldChg>
      <pc:sldChg chg="addSp delSp modSp add mod ord modAnim">
        <pc:chgData name="Lutz Lohse" userId="0452b18b-1de4-46b1-8a9c-aa387a6dac57" providerId="ADAL" clId="{FC4EBDB1-4651-E540-BBE5-AC840907E9D1}" dt="2023-11-08T20:19:00.720" v="6466" actId="20578"/>
        <pc:sldMkLst>
          <pc:docMk/>
          <pc:sldMk cId="4123772316" sldId="360"/>
        </pc:sldMkLst>
        <pc:spChg chg="del">
          <ac:chgData name="Lutz Lohse" userId="0452b18b-1de4-46b1-8a9c-aa387a6dac57" providerId="ADAL" clId="{FC4EBDB1-4651-E540-BBE5-AC840907E9D1}" dt="2023-11-05T11:50:55.097" v="3804" actId="478"/>
          <ac:spMkLst>
            <pc:docMk/>
            <pc:sldMk cId="4123772316" sldId="360"/>
            <ac:spMk id="2" creationId="{24A774FF-1277-1335-C7B2-EFABDF5C48C2}"/>
          </ac:spMkLst>
        </pc:spChg>
        <pc:spChg chg="add mod">
          <ac:chgData name="Lutz Lohse" userId="0452b18b-1de4-46b1-8a9c-aa387a6dac57" providerId="ADAL" clId="{FC4EBDB1-4651-E540-BBE5-AC840907E9D1}" dt="2023-11-06T07:19:11.768" v="6098" actId="403"/>
          <ac:spMkLst>
            <pc:docMk/>
            <pc:sldMk cId="4123772316" sldId="360"/>
            <ac:spMk id="2" creationId="{E02BF06C-4C09-3FF1-550B-E217A864B36A}"/>
          </ac:spMkLst>
        </pc:spChg>
        <pc:spChg chg="add del mod">
          <ac:chgData name="Lutz Lohse" userId="0452b18b-1de4-46b1-8a9c-aa387a6dac57" providerId="ADAL" clId="{FC4EBDB1-4651-E540-BBE5-AC840907E9D1}" dt="2023-11-05T11:50:57.751" v="3805" actId="478"/>
          <ac:spMkLst>
            <pc:docMk/>
            <pc:sldMk cId="4123772316" sldId="360"/>
            <ac:spMk id="3" creationId="{CD34E8E0-127B-2004-875C-8BBBF2F037C3}"/>
          </ac:spMkLst>
        </pc:spChg>
        <pc:spChg chg="add mod">
          <ac:chgData name="Lutz Lohse" userId="0452b18b-1de4-46b1-8a9c-aa387a6dac57" providerId="ADAL" clId="{FC4EBDB1-4651-E540-BBE5-AC840907E9D1}" dt="2023-11-05T12:22:13.388" v="4324" actId="1076"/>
          <ac:spMkLst>
            <pc:docMk/>
            <pc:sldMk cId="4123772316" sldId="360"/>
            <ac:spMk id="4" creationId="{EFF925BF-1C98-C75B-C4D0-09670D7D544A}"/>
          </ac:spMkLst>
        </pc:spChg>
        <pc:spChg chg="add mod">
          <ac:chgData name="Lutz Lohse" userId="0452b18b-1de4-46b1-8a9c-aa387a6dac57" providerId="ADAL" clId="{FC4EBDB1-4651-E540-BBE5-AC840907E9D1}" dt="2023-11-06T07:19:11.768" v="6098" actId="403"/>
          <ac:spMkLst>
            <pc:docMk/>
            <pc:sldMk cId="4123772316" sldId="360"/>
            <ac:spMk id="5" creationId="{1AA27593-FA23-672B-2B01-344BC6AD6F1C}"/>
          </ac:spMkLst>
        </pc:spChg>
        <pc:spChg chg="add mod">
          <ac:chgData name="Lutz Lohse" userId="0452b18b-1de4-46b1-8a9c-aa387a6dac57" providerId="ADAL" clId="{FC4EBDB1-4651-E540-BBE5-AC840907E9D1}" dt="2023-11-06T07:19:11.768" v="6098" actId="403"/>
          <ac:spMkLst>
            <pc:docMk/>
            <pc:sldMk cId="4123772316" sldId="360"/>
            <ac:spMk id="6" creationId="{69CB4316-0CC4-E380-1830-490A66F091F1}"/>
          </ac:spMkLst>
        </pc:spChg>
        <pc:spChg chg="add mod">
          <ac:chgData name="Lutz Lohse" userId="0452b18b-1de4-46b1-8a9c-aa387a6dac57" providerId="ADAL" clId="{FC4EBDB1-4651-E540-BBE5-AC840907E9D1}" dt="2023-11-06T07:19:11.768" v="6098" actId="403"/>
          <ac:spMkLst>
            <pc:docMk/>
            <pc:sldMk cId="4123772316" sldId="360"/>
            <ac:spMk id="7" creationId="{702CDC4C-807D-77C7-6817-1BA13BE7C7FF}"/>
          </ac:spMkLst>
        </pc:spChg>
        <pc:picChg chg="del">
          <ac:chgData name="Lutz Lohse" userId="0452b18b-1de4-46b1-8a9c-aa387a6dac57" providerId="ADAL" clId="{FC4EBDB1-4651-E540-BBE5-AC840907E9D1}" dt="2023-11-05T11:50:50.869" v="3803" actId="478"/>
          <ac:picMkLst>
            <pc:docMk/>
            <pc:sldMk cId="4123772316" sldId="360"/>
            <ac:picMk id="1026" creationId="{2777B156-97CD-C0CF-360F-B08F63413EDD}"/>
          </ac:picMkLst>
        </pc:picChg>
      </pc:sldChg>
      <pc:sldChg chg="addSp delSp modSp add mod modAnim">
        <pc:chgData name="Lutz Lohse" userId="0452b18b-1de4-46b1-8a9c-aa387a6dac57" providerId="ADAL" clId="{FC4EBDB1-4651-E540-BBE5-AC840907E9D1}" dt="2023-11-05T12:29:45.013" v="4368"/>
        <pc:sldMkLst>
          <pc:docMk/>
          <pc:sldMk cId="167738599" sldId="361"/>
        </pc:sldMkLst>
        <pc:spChg chg="add mod">
          <ac:chgData name="Lutz Lohse" userId="0452b18b-1de4-46b1-8a9c-aa387a6dac57" providerId="ADAL" clId="{FC4EBDB1-4651-E540-BBE5-AC840907E9D1}" dt="2023-11-05T12:25:28.499" v="4355" actId="1076"/>
          <ac:spMkLst>
            <pc:docMk/>
            <pc:sldMk cId="167738599" sldId="361"/>
            <ac:spMk id="2" creationId="{639AAE8B-D64F-0981-E9E7-0CE072957D8C}"/>
          </ac:spMkLst>
        </pc:spChg>
        <pc:spChg chg="add mod">
          <ac:chgData name="Lutz Lohse" userId="0452b18b-1de4-46b1-8a9c-aa387a6dac57" providerId="ADAL" clId="{FC4EBDB1-4651-E540-BBE5-AC840907E9D1}" dt="2023-11-05T12:25:31.049" v="4356" actId="1076"/>
          <ac:spMkLst>
            <pc:docMk/>
            <pc:sldMk cId="167738599" sldId="361"/>
            <ac:spMk id="3" creationId="{908E879F-43A2-7674-5B54-D2D4ED942768}"/>
          </ac:spMkLst>
        </pc:spChg>
        <pc:spChg chg="add del mod">
          <ac:chgData name="Lutz Lohse" userId="0452b18b-1de4-46b1-8a9c-aa387a6dac57" providerId="ADAL" clId="{FC4EBDB1-4651-E540-BBE5-AC840907E9D1}" dt="2023-11-05T12:24:46.607" v="4350" actId="478"/>
          <ac:spMkLst>
            <pc:docMk/>
            <pc:sldMk cId="167738599" sldId="361"/>
            <ac:spMk id="4" creationId="{C1083CA3-D93B-F1FC-07DB-76A1F93260AA}"/>
          </ac:spMkLst>
        </pc:spChg>
        <pc:spChg chg="mod">
          <ac:chgData name="Lutz Lohse" userId="0452b18b-1de4-46b1-8a9c-aa387a6dac57" providerId="ADAL" clId="{FC4EBDB1-4651-E540-BBE5-AC840907E9D1}" dt="2023-11-05T12:23:06.297" v="4344" actId="20577"/>
          <ac:spMkLst>
            <pc:docMk/>
            <pc:sldMk cId="167738599" sldId="361"/>
            <ac:spMk id="5" creationId="{4D93AA7F-2594-78EB-C6DC-E848FA2A78F5}"/>
          </ac:spMkLst>
        </pc:spChg>
        <pc:spChg chg="add mod">
          <ac:chgData name="Lutz Lohse" userId="0452b18b-1de4-46b1-8a9c-aa387a6dac57" providerId="ADAL" clId="{FC4EBDB1-4651-E540-BBE5-AC840907E9D1}" dt="2023-11-05T12:25:36.734" v="4357" actId="1076"/>
          <ac:spMkLst>
            <pc:docMk/>
            <pc:sldMk cId="167738599" sldId="361"/>
            <ac:spMk id="6" creationId="{76493A03-224E-9DB9-3C48-A84A8EFD9409}"/>
          </ac:spMkLst>
        </pc:spChg>
        <pc:picChg chg="add mod">
          <ac:chgData name="Lutz Lohse" userId="0452b18b-1de4-46b1-8a9c-aa387a6dac57" providerId="ADAL" clId="{FC4EBDB1-4651-E540-BBE5-AC840907E9D1}" dt="2023-11-05T12:27:03.524" v="4360" actId="1076"/>
          <ac:picMkLst>
            <pc:docMk/>
            <pc:sldMk cId="167738599" sldId="361"/>
            <ac:picMk id="1026" creationId="{C37EEA01-66FD-5B22-53CB-656C35D811BA}"/>
          </ac:picMkLst>
        </pc:picChg>
        <pc:picChg chg="add mod">
          <ac:chgData name="Lutz Lohse" userId="0452b18b-1de4-46b1-8a9c-aa387a6dac57" providerId="ADAL" clId="{FC4EBDB1-4651-E540-BBE5-AC840907E9D1}" dt="2023-11-05T12:29:27.040" v="4366" actId="1076"/>
          <ac:picMkLst>
            <pc:docMk/>
            <pc:sldMk cId="167738599" sldId="361"/>
            <ac:picMk id="1028" creationId="{D15420A1-76BD-75AD-CE47-237F3E1147E8}"/>
          </ac:picMkLst>
        </pc:picChg>
      </pc:sldChg>
      <pc:sldChg chg="delSp modSp add mod ord">
        <pc:chgData name="Lutz Lohse" userId="0452b18b-1de4-46b1-8a9c-aa387a6dac57" providerId="ADAL" clId="{FC4EBDB1-4651-E540-BBE5-AC840907E9D1}" dt="2023-11-05T18:23:15.658" v="5930" actId="20578"/>
        <pc:sldMkLst>
          <pc:docMk/>
          <pc:sldMk cId="869952658" sldId="362"/>
        </pc:sldMkLst>
        <pc:spChg chg="del mod">
          <ac:chgData name="Lutz Lohse" userId="0452b18b-1de4-46b1-8a9c-aa387a6dac57" providerId="ADAL" clId="{FC4EBDB1-4651-E540-BBE5-AC840907E9D1}" dt="2023-11-05T13:05:47.693" v="4871"/>
          <ac:spMkLst>
            <pc:docMk/>
            <pc:sldMk cId="869952658" sldId="362"/>
            <ac:spMk id="2" creationId="{84A4088B-CC5F-4B55-B578-9C6A9692CF81}"/>
          </ac:spMkLst>
        </pc:spChg>
        <pc:spChg chg="mod">
          <ac:chgData name="Lutz Lohse" userId="0452b18b-1de4-46b1-8a9c-aa387a6dac57" providerId="ADAL" clId="{FC4EBDB1-4651-E540-BBE5-AC840907E9D1}" dt="2023-11-05T13:05:06.400" v="4866" actId="20577"/>
          <ac:spMkLst>
            <pc:docMk/>
            <pc:sldMk cId="869952658" sldId="362"/>
            <ac:spMk id="3" creationId="{0D27BD97-2EA2-48FE-3C06-2483CB056B63}"/>
          </ac:spMkLst>
        </pc:spChg>
        <pc:spChg chg="del mod">
          <ac:chgData name="Lutz Lohse" userId="0452b18b-1de4-46b1-8a9c-aa387a6dac57" providerId="ADAL" clId="{FC4EBDB1-4651-E540-BBE5-AC840907E9D1}" dt="2023-11-05T13:04:47.726" v="4857" actId="478"/>
          <ac:spMkLst>
            <pc:docMk/>
            <pc:sldMk cId="869952658" sldId="362"/>
            <ac:spMk id="4" creationId="{303176EB-A0C8-725E-AC9F-EBB2BE2F0BF7}"/>
          </ac:spMkLst>
        </pc:spChg>
        <pc:spChg chg="mod">
          <ac:chgData name="Lutz Lohse" userId="0452b18b-1de4-46b1-8a9c-aa387a6dac57" providerId="ADAL" clId="{FC4EBDB1-4651-E540-BBE5-AC840907E9D1}" dt="2023-11-05T14:46:39.635" v="5917" actId="1076"/>
          <ac:spMkLst>
            <pc:docMk/>
            <pc:sldMk cId="869952658" sldId="362"/>
            <ac:spMk id="5" creationId="{C1525923-B7E4-172A-E9FF-D62C617A068D}"/>
          </ac:spMkLst>
        </pc:spChg>
        <pc:spChg chg="del">
          <ac:chgData name="Lutz Lohse" userId="0452b18b-1de4-46b1-8a9c-aa387a6dac57" providerId="ADAL" clId="{FC4EBDB1-4651-E540-BBE5-AC840907E9D1}" dt="2023-11-05T13:05:46.209" v="4869" actId="478"/>
          <ac:spMkLst>
            <pc:docMk/>
            <pc:sldMk cId="869952658" sldId="362"/>
            <ac:spMk id="6" creationId="{7CB2E105-034E-FB8F-A120-A64C96984CD4}"/>
          </ac:spMkLst>
        </pc:spChg>
        <pc:spChg chg="mod">
          <ac:chgData name="Lutz Lohse" userId="0452b18b-1de4-46b1-8a9c-aa387a6dac57" providerId="ADAL" clId="{FC4EBDB1-4651-E540-BBE5-AC840907E9D1}" dt="2023-11-05T13:02:53.558" v="4800" actId="20577"/>
          <ac:spMkLst>
            <pc:docMk/>
            <pc:sldMk cId="869952658" sldId="362"/>
            <ac:spMk id="13" creationId="{DCF6064F-18DF-2DDA-D3B4-88AC3C63F372}"/>
          </ac:spMkLst>
        </pc:spChg>
      </pc:sldChg>
      <pc:sldChg chg="addSp delSp modSp add mod">
        <pc:chgData name="Lutz Lohse" userId="0452b18b-1de4-46b1-8a9c-aa387a6dac57" providerId="ADAL" clId="{FC4EBDB1-4651-E540-BBE5-AC840907E9D1}" dt="2023-11-05T14:08:04.664" v="5909" actId="1076"/>
        <pc:sldMkLst>
          <pc:docMk/>
          <pc:sldMk cId="4020571795" sldId="363"/>
        </pc:sldMkLst>
        <pc:spChg chg="del">
          <ac:chgData name="Lutz Lohse" userId="0452b18b-1de4-46b1-8a9c-aa387a6dac57" providerId="ADAL" clId="{FC4EBDB1-4651-E540-BBE5-AC840907E9D1}" dt="2023-11-05T14:07:00.033" v="5899" actId="478"/>
          <ac:spMkLst>
            <pc:docMk/>
            <pc:sldMk cId="4020571795" sldId="363"/>
            <ac:spMk id="5" creationId="{4D93AA7F-2594-78EB-C6DC-E848FA2A78F5}"/>
          </ac:spMkLst>
        </pc:spChg>
        <pc:picChg chg="add mod">
          <ac:chgData name="Lutz Lohse" userId="0452b18b-1de4-46b1-8a9c-aa387a6dac57" providerId="ADAL" clId="{FC4EBDB1-4651-E540-BBE5-AC840907E9D1}" dt="2023-11-05T14:08:00.767" v="5908" actId="1076"/>
          <ac:picMkLst>
            <pc:docMk/>
            <pc:sldMk cId="4020571795" sldId="363"/>
            <ac:picMk id="3" creationId="{8C475A12-779C-6525-5339-09CA4E22C20B}"/>
          </ac:picMkLst>
        </pc:picChg>
        <pc:picChg chg="add mod">
          <ac:chgData name="Lutz Lohse" userId="0452b18b-1de4-46b1-8a9c-aa387a6dac57" providerId="ADAL" clId="{FC4EBDB1-4651-E540-BBE5-AC840907E9D1}" dt="2023-11-05T14:08:04.664" v="5909" actId="1076"/>
          <ac:picMkLst>
            <pc:docMk/>
            <pc:sldMk cId="4020571795" sldId="363"/>
            <ac:picMk id="6" creationId="{4EAC3B7D-0BD4-D811-F61D-02E9FBB1A24D}"/>
          </ac:picMkLst>
        </pc:picChg>
      </pc:sldChg>
      <pc:sldChg chg="addSp modSp add mod">
        <pc:chgData name="Lutz Lohse" userId="0452b18b-1de4-46b1-8a9c-aa387a6dac57" providerId="ADAL" clId="{FC4EBDB1-4651-E540-BBE5-AC840907E9D1}" dt="2023-11-06T07:29:44.869" v="6458" actId="1076"/>
        <pc:sldMkLst>
          <pc:docMk/>
          <pc:sldMk cId="105906572" sldId="364"/>
        </pc:sldMkLst>
        <pc:spChg chg="add mod">
          <ac:chgData name="Lutz Lohse" userId="0452b18b-1de4-46b1-8a9c-aa387a6dac57" providerId="ADAL" clId="{FC4EBDB1-4651-E540-BBE5-AC840907E9D1}" dt="2023-11-06T07:29:25.815" v="6455" actId="1076"/>
          <ac:spMkLst>
            <pc:docMk/>
            <pc:sldMk cId="105906572" sldId="364"/>
            <ac:spMk id="2" creationId="{2E74371B-F125-01D0-9D14-B8AB2A566267}"/>
          </ac:spMkLst>
        </pc:spChg>
        <pc:spChg chg="mod">
          <ac:chgData name="Lutz Lohse" userId="0452b18b-1de4-46b1-8a9c-aa387a6dac57" providerId="ADAL" clId="{FC4EBDB1-4651-E540-BBE5-AC840907E9D1}" dt="2023-11-06T07:26:13.673" v="6241" actId="1076"/>
          <ac:spMkLst>
            <pc:docMk/>
            <pc:sldMk cId="105906572" sldId="364"/>
            <ac:spMk id="3" creationId="{0D27BD97-2EA2-48FE-3C06-2483CB056B63}"/>
          </ac:spMkLst>
        </pc:spChg>
        <pc:spChg chg="add mod">
          <ac:chgData name="Lutz Lohse" userId="0452b18b-1de4-46b1-8a9c-aa387a6dac57" providerId="ADAL" clId="{FC4EBDB1-4651-E540-BBE5-AC840907E9D1}" dt="2023-11-06T07:29:44.869" v="6458" actId="1076"/>
          <ac:spMkLst>
            <pc:docMk/>
            <pc:sldMk cId="105906572" sldId="364"/>
            <ac:spMk id="4" creationId="{E60E2344-3AAC-BAB9-E56A-062AEF743A7E}"/>
          </ac:spMkLst>
        </pc:spChg>
        <pc:spChg chg="mod">
          <ac:chgData name="Lutz Lohse" userId="0452b18b-1de4-46b1-8a9c-aa387a6dac57" providerId="ADAL" clId="{FC4EBDB1-4651-E540-BBE5-AC840907E9D1}" dt="2023-11-06T07:29:30.800" v="6456" actId="1076"/>
          <ac:spMkLst>
            <pc:docMk/>
            <pc:sldMk cId="105906572" sldId="364"/>
            <ac:spMk id="5" creationId="{C1525923-B7E4-172A-E9FF-D62C617A068D}"/>
          </ac:spMkLst>
        </pc:spChg>
        <pc:spChg chg="mod">
          <ac:chgData name="Lutz Lohse" userId="0452b18b-1de4-46b1-8a9c-aa387a6dac57" providerId="ADAL" clId="{FC4EBDB1-4651-E540-BBE5-AC840907E9D1}" dt="2023-11-06T07:27:11.019" v="6311" actId="20577"/>
          <ac:spMkLst>
            <pc:docMk/>
            <pc:sldMk cId="105906572" sldId="364"/>
            <ac:spMk id="13" creationId="{DCF6064F-18DF-2DDA-D3B4-88AC3C63F372}"/>
          </ac:spMkLst>
        </pc:spChg>
      </pc:sldChg>
      <pc:sldChg chg="ord">
        <pc:chgData name="Lutz Lohse" userId="0452b18b-1de4-46b1-8a9c-aa387a6dac57" providerId="ADAL" clId="{FC4EBDB1-4651-E540-BBE5-AC840907E9D1}" dt="2023-11-08T20:18:47.133" v="6463" actId="20578"/>
        <pc:sldMkLst>
          <pc:docMk/>
          <pc:sldMk cId="3179417384" sldId="365"/>
        </pc:sldMkLst>
      </pc:sldChg>
      <pc:sldChg chg="ord">
        <pc:chgData name="Lutz Lohse" userId="0452b18b-1de4-46b1-8a9c-aa387a6dac57" providerId="ADAL" clId="{FC4EBDB1-4651-E540-BBE5-AC840907E9D1}" dt="2023-11-08T20:18:49.034" v="6464" actId="20578"/>
        <pc:sldMkLst>
          <pc:docMk/>
          <pc:sldMk cId="3631907647" sldId="366"/>
        </pc:sldMkLst>
      </pc:sldChg>
      <pc:sldChg chg="delSp mod">
        <pc:chgData name="Lutz Lohse" userId="0452b18b-1de4-46b1-8a9c-aa387a6dac57" providerId="ADAL" clId="{FC4EBDB1-4651-E540-BBE5-AC840907E9D1}" dt="2023-11-09T06:09:07.305" v="7137" actId="478"/>
        <pc:sldMkLst>
          <pc:docMk/>
          <pc:sldMk cId="3448584001" sldId="369"/>
        </pc:sldMkLst>
        <pc:spChg chg="del">
          <ac:chgData name="Lutz Lohse" userId="0452b18b-1de4-46b1-8a9c-aa387a6dac57" providerId="ADAL" clId="{FC4EBDB1-4651-E540-BBE5-AC840907E9D1}" dt="2023-11-09T06:09:07.305" v="7137" actId="478"/>
          <ac:spMkLst>
            <pc:docMk/>
            <pc:sldMk cId="3448584001" sldId="369"/>
            <ac:spMk id="2" creationId="{B3BA9F5E-57D8-460E-B46A-A7893FE82D4E}"/>
          </ac:spMkLst>
        </pc:spChg>
      </pc:sldChg>
      <pc:sldChg chg="new del">
        <pc:chgData name="Lutz Lohse" userId="0452b18b-1de4-46b1-8a9c-aa387a6dac57" providerId="ADAL" clId="{FC4EBDB1-4651-E540-BBE5-AC840907E9D1}" dt="2023-11-08T20:37:52.773" v="6726" actId="680"/>
        <pc:sldMkLst>
          <pc:docMk/>
          <pc:sldMk cId="239988410" sldId="370"/>
        </pc:sldMkLst>
      </pc:sldChg>
      <pc:sldChg chg="addSp delSp modSp add mod">
        <pc:chgData name="Lutz Lohse" userId="0452b18b-1de4-46b1-8a9c-aa387a6dac57" providerId="ADAL" clId="{FC4EBDB1-4651-E540-BBE5-AC840907E9D1}" dt="2023-11-08T20:46:48.193" v="7136" actId="20577"/>
        <pc:sldMkLst>
          <pc:docMk/>
          <pc:sldMk cId="3903071282" sldId="370"/>
        </pc:sldMkLst>
        <pc:spChg chg="mod">
          <ac:chgData name="Lutz Lohse" userId="0452b18b-1de4-46b1-8a9c-aa387a6dac57" providerId="ADAL" clId="{FC4EBDB1-4651-E540-BBE5-AC840907E9D1}" dt="2023-11-08T20:39:33.647" v="6868" actId="6549"/>
          <ac:spMkLst>
            <pc:docMk/>
            <pc:sldMk cId="3903071282" sldId="370"/>
            <ac:spMk id="2" creationId="{4A9E5E85-6358-9889-6D6B-90E4330DFC63}"/>
          </ac:spMkLst>
        </pc:spChg>
        <pc:spChg chg="mod">
          <ac:chgData name="Lutz Lohse" userId="0452b18b-1de4-46b1-8a9c-aa387a6dac57" providerId="ADAL" clId="{FC4EBDB1-4651-E540-BBE5-AC840907E9D1}" dt="2023-11-08T20:45:24.262" v="7039" actId="20577"/>
          <ac:spMkLst>
            <pc:docMk/>
            <pc:sldMk cId="3903071282" sldId="370"/>
            <ac:spMk id="3" creationId="{F8843495-A6DA-C718-DC5E-F96846C7459F}"/>
          </ac:spMkLst>
        </pc:spChg>
        <pc:spChg chg="mod">
          <ac:chgData name="Lutz Lohse" userId="0452b18b-1de4-46b1-8a9c-aa387a6dac57" providerId="ADAL" clId="{FC4EBDB1-4651-E540-BBE5-AC840907E9D1}" dt="2023-11-08T20:46:48.193" v="7136" actId="20577"/>
          <ac:spMkLst>
            <pc:docMk/>
            <pc:sldMk cId="3903071282" sldId="370"/>
            <ac:spMk id="5" creationId="{539A3FDD-558F-7653-F9C6-81ADC209D2CA}"/>
          </ac:spMkLst>
        </pc:spChg>
        <pc:spChg chg="add mod">
          <ac:chgData name="Lutz Lohse" userId="0452b18b-1de4-46b1-8a9c-aa387a6dac57" providerId="ADAL" clId="{FC4EBDB1-4651-E540-BBE5-AC840907E9D1}" dt="2023-11-08T20:43:36.268" v="6970" actId="6549"/>
          <ac:spMkLst>
            <pc:docMk/>
            <pc:sldMk cId="3903071282" sldId="370"/>
            <ac:spMk id="6" creationId="{4626A022-5D02-4040-E356-C6F432B6D8FA}"/>
          </ac:spMkLst>
        </pc:spChg>
        <pc:spChg chg="mod">
          <ac:chgData name="Lutz Lohse" userId="0452b18b-1de4-46b1-8a9c-aa387a6dac57" providerId="ADAL" clId="{FC4EBDB1-4651-E540-BBE5-AC840907E9D1}" dt="2023-11-08T20:38:19.547" v="6757" actId="20577"/>
          <ac:spMkLst>
            <pc:docMk/>
            <pc:sldMk cId="3903071282" sldId="370"/>
            <ac:spMk id="8" creationId="{F460FB56-82B7-328C-76C1-BB245A83D6F2}"/>
          </ac:spMkLst>
        </pc:spChg>
        <pc:spChg chg="del">
          <ac:chgData name="Lutz Lohse" userId="0452b18b-1de4-46b1-8a9c-aa387a6dac57" providerId="ADAL" clId="{FC4EBDB1-4651-E540-BBE5-AC840907E9D1}" dt="2023-11-08T20:38:25.167" v="6758" actId="478"/>
          <ac:spMkLst>
            <pc:docMk/>
            <pc:sldMk cId="3903071282" sldId="370"/>
            <ac:spMk id="9" creationId="{337A3373-AFCB-10A6-E630-488F7E4300EE}"/>
          </ac:spMkLst>
        </pc:spChg>
        <pc:spChg chg="del">
          <ac:chgData name="Lutz Lohse" userId="0452b18b-1de4-46b1-8a9c-aa387a6dac57" providerId="ADAL" clId="{FC4EBDB1-4651-E540-BBE5-AC840907E9D1}" dt="2023-11-08T20:38:28.929" v="6760" actId="478"/>
          <ac:spMkLst>
            <pc:docMk/>
            <pc:sldMk cId="3903071282" sldId="370"/>
            <ac:spMk id="10" creationId="{51CC4BC1-C6D1-22FE-D94A-4637A8848C1E}"/>
          </ac:spMkLst>
        </pc:spChg>
        <pc:spChg chg="del">
          <ac:chgData name="Lutz Lohse" userId="0452b18b-1de4-46b1-8a9c-aa387a6dac57" providerId="ADAL" clId="{FC4EBDB1-4651-E540-BBE5-AC840907E9D1}" dt="2023-11-08T20:38:31.032" v="6761" actId="478"/>
          <ac:spMkLst>
            <pc:docMk/>
            <pc:sldMk cId="3903071282" sldId="370"/>
            <ac:spMk id="11" creationId="{CF79F02B-1C78-969C-17A0-9BCDDA0F2848}"/>
          </ac:spMkLst>
        </pc:spChg>
        <pc:spChg chg="del">
          <ac:chgData name="Lutz Lohse" userId="0452b18b-1de4-46b1-8a9c-aa387a6dac57" providerId="ADAL" clId="{FC4EBDB1-4651-E540-BBE5-AC840907E9D1}" dt="2023-11-08T20:38:26.859" v="6759" actId="478"/>
          <ac:spMkLst>
            <pc:docMk/>
            <pc:sldMk cId="3903071282" sldId="370"/>
            <ac:spMk id="15" creationId="{FF44C03F-8CA6-8180-9D2C-47C7155CF3ED}"/>
          </ac:spMkLst>
        </pc:spChg>
      </pc:sldChg>
      <pc:sldChg chg="addSp delSp modSp add mod ord delAnim modAnim">
        <pc:chgData name="Lutz Lohse" userId="0452b18b-1de4-46b1-8a9c-aa387a6dac57" providerId="ADAL" clId="{FC4EBDB1-4651-E540-BBE5-AC840907E9D1}" dt="2023-11-09T06:40:19.435" v="7581" actId="20578"/>
        <pc:sldMkLst>
          <pc:docMk/>
          <pc:sldMk cId="3757633794" sldId="371"/>
        </pc:sldMkLst>
        <pc:spChg chg="add del mod">
          <ac:chgData name="Lutz Lohse" userId="0452b18b-1de4-46b1-8a9c-aa387a6dac57" providerId="ADAL" clId="{FC4EBDB1-4651-E540-BBE5-AC840907E9D1}" dt="2023-11-09T06:13:46.704" v="7361" actId="478"/>
          <ac:spMkLst>
            <pc:docMk/>
            <pc:sldMk cId="3757633794" sldId="371"/>
            <ac:spMk id="2" creationId="{2D74584D-6180-1E00-A264-1B73F15BCD5A}"/>
          </ac:spMkLst>
        </pc:spChg>
        <pc:spChg chg="add mod">
          <ac:chgData name="Lutz Lohse" userId="0452b18b-1de4-46b1-8a9c-aa387a6dac57" providerId="ADAL" clId="{FC4EBDB1-4651-E540-BBE5-AC840907E9D1}" dt="2023-11-09T06:17:07.311" v="7562" actId="20577"/>
          <ac:spMkLst>
            <pc:docMk/>
            <pc:sldMk cId="3757633794" sldId="371"/>
            <ac:spMk id="3" creationId="{5E03F078-183A-E55B-F6B7-19760AA095FA}"/>
          </ac:spMkLst>
        </pc:spChg>
        <pc:spChg chg="mod">
          <ac:chgData name="Lutz Lohse" userId="0452b18b-1de4-46b1-8a9c-aa387a6dac57" providerId="ADAL" clId="{FC4EBDB1-4651-E540-BBE5-AC840907E9D1}" dt="2023-11-09T06:14:14.568" v="7377" actId="20577"/>
          <ac:spMkLst>
            <pc:docMk/>
            <pc:sldMk cId="3757633794" sldId="371"/>
            <ac:spMk id="4" creationId="{EFF925BF-1C98-C75B-C4D0-09670D7D544A}"/>
          </ac:spMkLst>
        </pc:spChg>
        <pc:spChg chg="mod">
          <ac:chgData name="Lutz Lohse" userId="0452b18b-1de4-46b1-8a9c-aa387a6dac57" providerId="ADAL" clId="{FC4EBDB1-4651-E540-BBE5-AC840907E9D1}" dt="2023-11-09T06:15:58.869" v="7512" actId="14100"/>
          <ac:spMkLst>
            <pc:docMk/>
            <pc:sldMk cId="3757633794" sldId="371"/>
            <ac:spMk id="5" creationId="{1AA27593-FA23-672B-2B01-344BC6AD6F1C}"/>
          </ac:spMkLst>
        </pc:spChg>
        <pc:spChg chg="del">
          <ac:chgData name="Lutz Lohse" userId="0452b18b-1de4-46b1-8a9c-aa387a6dac57" providerId="ADAL" clId="{FC4EBDB1-4651-E540-BBE5-AC840907E9D1}" dt="2023-11-09T06:13:23.651" v="7349" actId="478"/>
          <ac:spMkLst>
            <pc:docMk/>
            <pc:sldMk cId="3757633794" sldId="371"/>
            <ac:spMk id="6" creationId="{69CB4316-0CC4-E380-1830-490A66F091F1}"/>
          </ac:spMkLst>
        </pc:spChg>
        <pc:spChg chg="mod">
          <ac:chgData name="Lutz Lohse" userId="0452b18b-1de4-46b1-8a9c-aa387a6dac57" providerId="ADAL" clId="{FC4EBDB1-4651-E540-BBE5-AC840907E9D1}" dt="2023-11-09T06:16:03.259" v="7513" actId="1076"/>
          <ac:spMkLst>
            <pc:docMk/>
            <pc:sldMk cId="3757633794" sldId="371"/>
            <ac:spMk id="7" creationId="{702CDC4C-807D-77C7-6817-1BA13BE7C7FF}"/>
          </ac:spMkLst>
        </pc:spChg>
        <pc:picChg chg="add mod">
          <ac:chgData name="Lutz Lohse" userId="0452b18b-1de4-46b1-8a9c-aa387a6dac57" providerId="ADAL" clId="{FC4EBDB1-4651-E540-BBE5-AC840907E9D1}" dt="2023-11-09T06:18:25.540" v="7564"/>
          <ac:picMkLst>
            <pc:docMk/>
            <pc:sldMk cId="3757633794" sldId="371"/>
            <ac:picMk id="8" creationId="{329C653A-F615-5758-773E-007A263753FC}"/>
          </ac:picMkLst>
        </pc:picChg>
        <pc:picChg chg="add mod">
          <ac:chgData name="Lutz Lohse" userId="0452b18b-1de4-46b1-8a9c-aa387a6dac57" providerId="ADAL" clId="{FC4EBDB1-4651-E540-BBE5-AC840907E9D1}" dt="2023-11-09T06:23:54.377" v="7578" actId="166"/>
          <ac:picMkLst>
            <pc:docMk/>
            <pc:sldMk cId="3757633794" sldId="371"/>
            <ac:picMk id="9" creationId="{AF021C6B-B4E2-BA21-3C04-4A5131298EC8}"/>
          </ac:picMkLst>
        </pc:picChg>
        <pc:picChg chg="add mod">
          <ac:chgData name="Lutz Lohse" userId="0452b18b-1de4-46b1-8a9c-aa387a6dac57" providerId="ADAL" clId="{FC4EBDB1-4651-E540-BBE5-AC840907E9D1}" dt="2023-11-09T06:18:25.540" v="7564"/>
          <ac:picMkLst>
            <pc:docMk/>
            <pc:sldMk cId="3757633794" sldId="371"/>
            <ac:picMk id="10" creationId="{097203A1-8017-935C-8A43-4048D6B8A71E}"/>
          </ac:picMkLst>
        </pc:picChg>
      </pc:sldChg>
      <pc:sldChg chg="addSp delSp modSp add mod delAnim">
        <pc:chgData name="Lutz Lohse" userId="0452b18b-1de4-46b1-8a9c-aa387a6dac57" providerId="ADAL" clId="{FC4EBDB1-4651-E540-BBE5-AC840907E9D1}" dt="2023-11-09T06:54:34.136" v="8151" actId="20577"/>
        <pc:sldMkLst>
          <pc:docMk/>
          <pc:sldMk cId="82560362" sldId="372"/>
        </pc:sldMkLst>
        <pc:spChg chg="mod">
          <ac:chgData name="Lutz Lohse" userId="0452b18b-1de4-46b1-8a9c-aa387a6dac57" providerId="ADAL" clId="{FC4EBDB1-4651-E540-BBE5-AC840907E9D1}" dt="2023-11-09T06:54:34.136" v="8151" actId="20577"/>
          <ac:spMkLst>
            <pc:docMk/>
            <pc:sldMk cId="82560362" sldId="372"/>
            <ac:spMk id="3" creationId="{5E03F078-183A-E55B-F6B7-19760AA095FA}"/>
          </ac:spMkLst>
        </pc:spChg>
        <pc:spChg chg="mod">
          <ac:chgData name="Lutz Lohse" userId="0452b18b-1de4-46b1-8a9c-aa387a6dac57" providerId="ADAL" clId="{FC4EBDB1-4651-E540-BBE5-AC840907E9D1}" dt="2023-11-09T06:53:18.866" v="8069" actId="1076"/>
          <ac:spMkLst>
            <pc:docMk/>
            <pc:sldMk cId="82560362" sldId="372"/>
            <ac:spMk id="4" creationId="{EFF925BF-1C98-C75B-C4D0-09670D7D544A}"/>
          </ac:spMkLst>
        </pc:spChg>
        <pc:spChg chg="mod">
          <ac:chgData name="Lutz Lohse" userId="0452b18b-1de4-46b1-8a9c-aa387a6dac57" providerId="ADAL" clId="{FC4EBDB1-4651-E540-BBE5-AC840907E9D1}" dt="2023-11-09T06:53:21.249" v="8070" actId="1076"/>
          <ac:spMkLst>
            <pc:docMk/>
            <pc:sldMk cId="82560362" sldId="372"/>
            <ac:spMk id="5" creationId="{1AA27593-FA23-672B-2B01-344BC6AD6F1C}"/>
          </ac:spMkLst>
        </pc:spChg>
        <pc:spChg chg="add del mod">
          <ac:chgData name="Lutz Lohse" userId="0452b18b-1de4-46b1-8a9c-aa387a6dac57" providerId="ADAL" clId="{FC4EBDB1-4651-E540-BBE5-AC840907E9D1}" dt="2023-11-09T06:44:29.289" v="7610" actId="478"/>
          <ac:spMkLst>
            <pc:docMk/>
            <pc:sldMk cId="82560362" sldId="372"/>
            <ac:spMk id="6" creationId="{81DA9885-E237-E9A3-A0B1-74F30E1D825D}"/>
          </ac:spMkLst>
        </pc:spChg>
        <pc:spChg chg="del">
          <ac:chgData name="Lutz Lohse" userId="0452b18b-1de4-46b1-8a9c-aa387a6dac57" providerId="ADAL" clId="{FC4EBDB1-4651-E540-BBE5-AC840907E9D1}" dt="2023-11-09T06:45:13.409" v="7653" actId="478"/>
          <ac:spMkLst>
            <pc:docMk/>
            <pc:sldMk cId="82560362" sldId="372"/>
            <ac:spMk id="7" creationId="{702CDC4C-807D-77C7-6817-1BA13BE7C7FF}"/>
          </ac:spMkLst>
        </pc:spChg>
        <pc:spChg chg="add mod">
          <ac:chgData name="Lutz Lohse" userId="0452b18b-1de4-46b1-8a9c-aa387a6dac57" providerId="ADAL" clId="{FC4EBDB1-4651-E540-BBE5-AC840907E9D1}" dt="2023-11-09T06:53:32.788" v="8076" actId="20577"/>
          <ac:spMkLst>
            <pc:docMk/>
            <pc:sldMk cId="82560362" sldId="372"/>
            <ac:spMk id="11" creationId="{2F278FDB-48EE-D90E-D216-E6E2A924D05D}"/>
          </ac:spMkLst>
        </pc:spChg>
        <pc:picChg chg="del">
          <ac:chgData name="Lutz Lohse" userId="0452b18b-1de4-46b1-8a9c-aa387a6dac57" providerId="ADAL" clId="{FC4EBDB1-4651-E540-BBE5-AC840907E9D1}" dt="2023-11-09T06:43:31.671" v="7585" actId="478"/>
          <ac:picMkLst>
            <pc:docMk/>
            <pc:sldMk cId="82560362" sldId="372"/>
            <ac:picMk id="8" creationId="{329C653A-F615-5758-773E-007A263753FC}"/>
          </ac:picMkLst>
        </pc:picChg>
        <pc:picChg chg="del">
          <ac:chgData name="Lutz Lohse" userId="0452b18b-1de4-46b1-8a9c-aa387a6dac57" providerId="ADAL" clId="{FC4EBDB1-4651-E540-BBE5-AC840907E9D1}" dt="2023-11-09T06:43:22.101" v="7584" actId="478"/>
          <ac:picMkLst>
            <pc:docMk/>
            <pc:sldMk cId="82560362" sldId="372"/>
            <ac:picMk id="9" creationId="{AF021C6B-B4E2-BA21-3C04-4A5131298EC8}"/>
          </ac:picMkLst>
        </pc:picChg>
        <pc:picChg chg="del">
          <ac:chgData name="Lutz Lohse" userId="0452b18b-1de4-46b1-8a9c-aa387a6dac57" providerId="ADAL" clId="{FC4EBDB1-4651-E540-BBE5-AC840907E9D1}" dt="2023-11-09T06:43:20.153" v="7583" actId="478"/>
          <ac:picMkLst>
            <pc:docMk/>
            <pc:sldMk cId="82560362" sldId="372"/>
            <ac:picMk id="10" creationId="{097203A1-8017-935C-8A43-4048D6B8A7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2BB6DBBE-9C12-8E44-AB82-A29752063373}" type="datetimeFigureOut">
              <a:rPr lang="nl-NL" smtClean="0"/>
              <a:t>24-11-2023</a:t>
            </a:fld>
            <a:endParaRPr lang="nl-NL"/>
          </a:p>
        </p:txBody>
      </p:sp>
      <p:sp>
        <p:nvSpPr>
          <p:cNvPr id="4" name="Tijdelijke aanduiding voor dia-afbeelding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93ED3BD5-A184-CC42-A35F-317791FCF37B}" type="slidenum">
              <a:rPr lang="nl-NL" smtClean="0"/>
              <a:t>‹nr.›</a:t>
            </a:fld>
            <a:endParaRPr lang="nl-NL"/>
          </a:p>
        </p:txBody>
      </p:sp>
    </p:spTree>
    <p:extLst>
      <p:ext uri="{BB962C8B-B14F-4D97-AF65-F5344CB8AC3E}">
        <p14:creationId xmlns:p14="http://schemas.microsoft.com/office/powerpoint/2010/main" val="198144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3ED3BD5-A184-CC42-A35F-317791FCF37B}" type="slidenum">
              <a:rPr lang="nl-NL" smtClean="0"/>
              <a:t>1</a:t>
            </a:fld>
            <a:endParaRPr lang="nl-NL"/>
          </a:p>
        </p:txBody>
      </p:sp>
    </p:spTree>
    <p:extLst>
      <p:ext uri="{BB962C8B-B14F-4D97-AF65-F5344CB8AC3E}">
        <p14:creationId xmlns:p14="http://schemas.microsoft.com/office/powerpoint/2010/main" val="19849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chemeClr val="bg1"/>
                </a:solidFill>
              </a:rPr>
              <a:t>Ondersteunende argumenten worden meteen weer vergeten, maar tegensprekende argumenten, mits tijdig ontkracht, worden onthouden. </a:t>
            </a:r>
            <a:r>
              <a:rPr lang="nl-NL" sz="1200" err="1">
                <a:solidFill>
                  <a:schemeClr val="bg1"/>
                </a:solidFill>
              </a:rPr>
              <a:t>Debunken</a:t>
            </a:r>
            <a:r>
              <a:rPr lang="nl-NL" sz="1200">
                <a:solidFill>
                  <a:schemeClr val="bg1"/>
                </a:solidFill>
              </a:rPr>
              <a:t>, dus weerleggen van fakenieuws blijkt vaak niet effectief </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endParaRPr lang="nl-NL"/>
          </a:p>
        </p:txBody>
      </p:sp>
      <p:sp>
        <p:nvSpPr>
          <p:cNvPr id="4" name="Tijdelijke aanduiding voor dianummer 3"/>
          <p:cNvSpPr>
            <a:spLocks noGrp="1"/>
          </p:cNvSpPr>
          <p:nvPr>
            <p:ph type="sldNum" sz="quarter" idx="5"/>
          </p:nvPr>
        </p:nvSpPr>
        <p:spPr/>
        <p:txBody>
          <a:bodyPr/>
          <a:lstStyle/>
          <a:p>
            <a:fld id="{93ED3BD5-A184-CC42-A35F-317791FCF37B}" type="slidenum">
              <a:rPr lang="nl-NL" smtClean="0"/>
              <a:t>17</a:t>
            </a:fld>
            <a:endParaRPr lang="nl-NL"/>
          </a:p>
        </p:txBody>
      </p:sp>
    </p:spTree>
    <p:extLst>
      <p:ext uri="{BB962C8B-B14F-4D97-AF65-F5344CB8AC3E}">
        <p14:creationId xmlns:p14="http://schemas.microsoft.com/office/powerpoint/2010/main" val="355561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chemeClr val="bg1"/>
                </a:solidFill>
              </a:rPr>
              <a:t>Ondersteunende argumenten worden meteen weer vergeten, maar tegensprekende argumenten, mits tijdig ontkracht, worden onthouden. </a:t>
            </a:r>
            <a:r>
              <a:rPr lang="nl-NL" sz="1200" err="1">
                <a:solidFill>
                  <a:schemeClr val="bg1"/>
                </a:solidFill>
              </a:rPr>
              <a:t>Debunken</a:t>
            </a:r>
            <a:r>
              <a:rPr lang="nl-NL" sz="1200">
                <a:solidFill>
                  <a:schemeClr val="bg1"/>
                </a:solidFill>
              </a:rPr>
              <a:t>, dus weerleggen van fakenieuws blijkt vaak niet effectief </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endParaRPr lang="nl-NL"/>
          </a:p>
        </p:txBody>
      </p:sp>
      <p:sp>
        <p:nvSpPr>
          <p:cNvPr id="4" name="Tijdelijke aanduiding voor dianummer 3"/>
          <p:cNvSpPr>
            <a:spLocks noGrp="1"/>
          </p:cNvSpPr>
          <p:nvPr>
            <p:ph type="sldNum" sz="quarter" idx="5"/>
          </p:nvPr>
        </p:nvSpPr>
        <p:spPr/>
        <p:txBody>
          <a:bodyPr/>
          <a:lstStyle/>
          <a:p>
            <a:fld id="{93ED3BD5-A184-CC42-A35F-317791FCF37B}" type="slidenum">
              <a:rPr lang="nl-NL" smtClean="0"/>
              <a:t>22</a:t>
            </a:fld>
            <a:endParaRPr lang="nl-NL"/>
          </a:p>
        </p:txBody>
      </p:sp>
    </p:spTree>
    <p:extLst>
      <p:ext uri="{BB962C8B-B14F-4D97-AF65-F5344CB8AC3E}">
        <p14:creationId xmlns:p14="http://schemas.microsoft.com/office/powerpoint/2010/main" val="68141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3ED3BD5-A184-CC42-A35F-317791FCF37B}" type="slidenum">
              <a:rPr lang="nl-NL" smtClean="0"/>
              <a:t>28</a:t>
            </a:fld>
            <a:endParaRPr lang="nl-NL"/>
          </a:p>
        </p:txBody>
      </p:sp>
    </p:spTree>
    <p:extLst>
      <p:ext uri="{BB962C8B-B14F-4D97-AF65-F5344CB8AC3E}">
        <p14:creationId xmlns:p14="http://schemas.microsoft.com/office/powerpoint/2010/main" val="26225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Dat valt onder mediawijsheid en moet </a:t>
            </a:r>
            <a:r>
              <a:rPr lang="nl-NL" err="1"/>
              <a:t>schoolbreed</a:t>
            </a:r>
            <a:r>
              <a:rPr lang="nl-NL"/>
              <a:t> gedragen worden </a:t>
            </a:r>
          </a:p>
          <a:p>
            <a:endParaRPr lang="nl-NL"/>
          </a:p>
          <a:p>
            <a:r>
              <a:rPr lang="nl-NL"/>
              <a:t>Hoe effectief is het vaccin? Als de dosis te sterk is wordt de gebruiker overtuigt door de misinformatie. De taak voor docenten hier is te weten te komen wat de </a:t>
            </a:r>
            <a:r>
              <a:rPr lang="nl-NL" err="1"/>
              <a:t>newskanalen</a:t>
            </a:r>
            <a:r>
              <a:rPr lang="nl-NL"/>
              <a:t> zijn op die </a:t>
            </a:r>
            <a:r>
              <a:rPr lang="nl-NL" err="1"/>
              <a:t>lln</a:t>
            </a:r>
            <a:r>
              <a:rPr lang="nl-NL"/>
              <a:t> zich bewegen en welke info zij daar tegenkomen. (zie </a:t>
            </a:r>
            <a:r>
              <a:rPr lang="nl-NL" err="1"/>
              <a:t>tiktok</a:t>
            </a:r>
            <a:r>
              <a:rPr lang="nl-NL"/>
              <a:t>, Erik)</a:t>
            </a:r>
          </a:p>
        </p:txBody>
      </p:sp>
      <p:sp>
        <p:nvSpPr>
          <p:cNvPr id="4" name="Tijdelijke aanduiding voor dianummer 3"/>
          <p:cNvSpPr>
            <a:spLocks noGrp="1"/>
          </p:cNvSpPr>
          <p:nvPr>
            <p:ph type="sldNum" sz="quarter" idx="5"/>
          </p:nvPr>
        </p:nvSpPr>
        <p:spPr/>
        <p:txBody>
          <a:bodyPr/>
          <a:lstStyle/>
          <a:p>
            <a:fld id="{93ED3BD5-A184-CC42-A35F-317791FCF37B}" type="slidenum">
              <a:rPr lang="nl-NL" smtClean="0"/>
              <a:t>30</a:t>
            </a:fld>
            <a:endParaRPr lang="nl-NL"/>
          </a:p>
        </p:txBody>
      </p:sp>
    </p:spTree>
    <p:extLst>
      <p:ext uri="{BB962C8B-B14F-4D97-AF65-F5344CB8AC3E}">
        <p14:creationId xmlns:p14="http://schemas.microsoft.com/office/powerpoint/2010/main" val="1046831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17EA2-3839-C5DB-BEA1-9EEFCA0A027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E85C159-81FE-BBAA-4ED0-241FC685D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3598795-54E3-13B5-D3BD-2661CB157459}"/>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5" name="Tijdelijke aanduiding voor voettekst 4">
            <a:extLst>
              <a:ext uri="{FF2B5EF4-FFF2-40B4-BE49-F238E27FC236}">
                <a16:creationId xmlns:a16="http://schemas.microsoft.com/office/drawing/2014/main" id="{4AB0D601-94A9-3E1C-0A95-F8A7CF3CCE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33C4B2-055D-E941-CE5D-380B622B8059}"/>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250751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2D1B0-1A6A-D2FD-0F94-F3F7C455EA6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98D29AB-BA03-9D7C-A400-DD801AFBE16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9C3EF9-8BAE-7C68-FFA3-CB9FE3561804}"/>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5" name="Tijdelijke aanduiding voor voettekst 4">
            <a:extLst>
              <a:ext uri="{FF2B5EF4-FFF2-40B4-BE49-F238E27FC236}">
                <a16:creationId xmlns:a16="http://schemas.microsoft.com/office/drawing/2014/main" id="{4C3A84F8-3E24-4059-3732-CE103E43AC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A5B406-CA98-8E4E-0045-C8D76B837CB1}"/>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411234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FFC681C-221D-237E-0725-91929BBFC9A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3FA0E9B-312D-90DB-136B-71E9340B1D3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2421D0-5F93-48EE-1068-D3E13F5DD88E}"/>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5" name="Tijdelijke aanduiding voor voettekst 4">
            <a:extLst>
              <a:ext uri="{FF2B5EF4-FFF2-40B4-BE49-F238E27FC236}">
                <a16:creationId xmlns:a16="http://schemas.microsoft.com/office/drawing/2014/main" id="{0A53749F-E894-9BA7-A746-9BEC55E3466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699DE0-0F8D-E13F-9B97-8CCBC0A992BE}"/>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343423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43CF1-C20E-82A2-0323-E75851991E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6ADF465E-F046-40E4-245D-6FBD4E45F39B}"/>
              </a:ext>
            </a:extLst>
          </p:cNvPr>
          <p:cNvSpPr>
            <a:spLocks noGrp="1"/>
          </p:cNvSpPr>
          <p:nvPr>
            <p:ph type="dt" sz="half" idx="10"/>
          </p:nvPr>
        </p:nvSpPr>
        <p:spPr/>
        <p:txBody>
          <a:bodyPr/>
          <a:lstStyle/>
          <a:p>
            <a:fld id="{695B64EF-94A0-4FFB-8A35-0EC56C27E796}" type="datetimeFigureOut">
              <a:rPr lang="nl-NL" smtClean="0"/>
              <a:t>24-11-2023</a:t>
            </a:fld>
            <a:endParaRPr lang="nl-NL"/>
          </a:p>
        </p:txBody>
      </p:sp>
      <p:sp>
        <p:nvSpPr>
          <p:cNvPr id="4" name="Footer Placeholder 3">
            <a:extLst>
              <a:ext uri="{FF2B5EF4-FFF2-40B4-BE49-F238E27FC236}">
                <a16:creationId xmlns:a16="http://schemas.microsoft.com/office/drawing/2014/main" id="{20C2E183-4E65-897A-B1A7-E45DAAAC7205}"/>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6F7E173-4D23-0CEE-3B8B-C20D35A19C29}"/>
              </a:ext>
            </a:extLst>
          </p:cNvPr>
          <p:cNvSpPr>
            <a:spLocks noGrp="1"/>
          </p:cNvSpPr>
          <p:nvPr>
            <p:ph type="sldNum" sz="quarter" idx="12"/>
          </p:nvPr>
        </p:nvSpPr>
        <p:spPr/>
        <p:txBody>
          <a:bodyPr/>
          <a:lstStyle/>
          <a:p>
            <a:fld id="{70D32358-C678-448E-91B9-ABFF532B302B}" type="slidenum">
              <a:rPr lang="nl-NL" smtClean="0"/>
              <a:t>‹nr.›</a:t>
            </a:fld>
            <a:endParaRPr lang="nl-NL"/>
          </a:p>
        </p:txBody>
      </p:sp>
    </p:spTree>
    <p:extLst>
      <p:ext uri="{BB962C8B-B14F-4D97-AF65-F5344CB8AC3E}">
        <p14:creationId xmlns:p14="http://schemas.microsoft.com/office/powerpoint/2010/main" val="182521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05DB2-9274-127B-D861-8BD26EA7D6C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0742916-7748-9123-552F-1EF5829C328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ECE35E-2EE1-BACC-7AF4-D8810FBA0530}"/>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5" name="Tijdelijke aanduiding voor voettekst 4">
            <a:extLst>
              <a:ext uri="{FF2B5EF4-FFF2-40B4-BE49-F238E27FC236}">
                <a16:creationId xmlns:a16="http://schemas.microsoft.com/office/drawing/2014/main" id="{E7C4B139-2204-7FB0-DB86-A4B59A68AF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0F0B2D0-2E22-5B8D-F243-8834E12777D7}"/>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1767173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A572D-B982-AA99-5FFE-E5A85C61EC6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0B63DEF-D222-4CAB-CFE6-D7E55525B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360B05E-4E7C-E9B5-4756-0B647C378B9B}"/>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5" name="Tijdelijke aanduiding voor voettekst 4">
            <a:extLst>
              <a:ext uri="{FF2B5EF4-FFF2-40B4-BE49-F238E27FC236}">
                <a16:creationId xmlns:a16="http://schemas.microsoft.com/office/drawing/2014/main" id="{D5628AF8-9E39-9FFD-9F0E-2F038E0082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B5C1D8C-4BFB-F11C-82A4-9824A4C2893E}"/>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9635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AA835-3493-08B4-62D5-44CE98DA35C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E5A2308-BE8C-AA81-6466-A509A49C4BA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D437E96-BE09-12DB-43F9-25E01305F8E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A4DAF13-0EFC-E781-5DED-9B7E34DD39AD}"/>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6" name="Tijdelijke aanduiding voor voettekst 5">
            <a:extLst>
              <a:ext uri="{FF2B5EF4-FFF2-40B4-BE49-F238E27FC236}">
                <a16:creationId xmlns:a16="http://schemas.microsoft.com/office/drawing/2014/main" id="{345DA165-0734-B346-FAB3-2B4A1191F40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9B47699-647D-63BB-9EE0-3F93AC3624A5}"/>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226682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AA3B5-679D-DDDB-1833-69C20764926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66F2653-4E5C-A321-FCC7-642A50F50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0AFBBD-EAFE-5D2B-D23A-C21D99930B4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893BA4D-896B-6582-5753-5F03CE86A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CBBAD23-516B-E5ED-68E1-58D231ECEE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D8FE475-6ADF-538E-CB25-A06623B3576F}"/>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8" name="Tijdelijke aanduiding voor voettekst 7">
            <a:extLst>
              <a:ext uri="{FF2B5EF4-FFF2-40B4-BE49-F238E27FC236}">
                <a16:creationId xmlns:a16="http://schemas.microsoft.com/office/drawing/2014/main" id="{196E0106-F390-B3A9-90CC-271E96F975D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10A2392-A6AF-13B7-C7D2-6C9C0FC63722}"/>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324190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B830A-7A3A-0589-8884-5ECB23B00F2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63AD6E2-DAE0-2B76-8D9E-21D5CA502C4D}"/>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4" name="Tijdelijke aanduiding voor voettekst 3">
            <a:extLst>
              <a:ext uri="{FF2B5EF4-FFF2-40B4-BE49-F238E27FC236}">
                <a16:creationId xmlns:a16="http://schemas.microsoft.com/office/drawing/2014/main" id="{74AB23C5-DB8F-BF5F-DFCF-0768FBA527E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2B9498C-D1AB-1569-FB84-37C7D5FD1E61}"/>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87820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1A1FE4B-6C25-D54E-4B23-65C5C5D6A303}"/>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3" name="Tijdelijke aanduiding voor voettekst 2">
            <a:extLst>
              <a:ext uri="{FF2B5EF4-FFF2-40B4-BE49-F238E27FC236}">
                <a16:creationId xmlns:a16="http://schemas.microsoft.com/office/drawing/2014/main" id="{0DFC2A86-FC2E-E4C7-2583-6DCB4ED97EE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424C77F-5C33-3FEE-D0AF-C26D05D57F5A}"/>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69224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A8CD0-3A9E-747F-B60E-A1353D91BA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6073A6B-12B6-F66D-9812-B9A8B7E66D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11EDD4D-9192-5016-6457-940103776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020E69-DFD2-9F7F-F112-106E0BA45BB7}"/>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6" name="Tijdelijke aanduiding voor voettekst 5">
            <a:extLst>
              <a:ext uri="{FF2B5EF4-FFF2-40B4-BE49-F238E27FC236}">
                <a16:creationId xmlns:a16="http://schemas.microsoft.com/office/drawing/2014/main" id="{3FDEB069-C171-9A4A-E942-292BD1AFCF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E7162FA-B51E-5DD3-9A6E-098AE56D882F}"/>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2467677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6F130-0ABC-59BD-8D00-9ACBEBE6F34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95DEB9F-B3F6-CAF6-4BC8-53ECC9DC4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FA0F1BA-BADA-EA7B-0E29-0204BE412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DE1742C-B65D-351A-A1AB-B4D1176F99ED}"/>
              </a:ext>
            </a:extLst>
          </p:cNvPr>
          <p:cNvSpPr>
            <a:spLocks noGrp="1"/>
          </p:cNvSpPr>
          <p:nvPr>
            <p:ph type="dt" sz="half" idx="10"/>
          </p:nvPr>
        </p:nvSpPr>
        <p:spPr/>
        <p:txBody>
          <a:bodyPr/>
          <a:lstStyle/>
          <a:p>
            <a:fld id="{331D4431-AB2B-3A4A-AFFD-18CCB2374977}" type="datetimeFigureOut">
              <a:rPr lang="nl-NL" smtClean="0"/>
              <a:t>24-11-2023</a:t>
            </a:fld>
            <a:endParaRPr lang="nl-NL"/>
          </a:p>
        </p:txBody>
      </p:sp>
      <p:sp>
        <p:nvSpPr>
          <p:cNvPr id="6" name="Tijdelijke aanduiding voor voettekst 5">
            <a:extLst>
              <a:ext uri="{FF2B5EF4-FFF2-40B4-BE49-F238E27FC236}">
                <a16:creationId xmlns:a16="http://schemas.microsoft.com/office/drawing/2014/main" id="{F367061E-607E-F76B-CB76-D1D4E71F3F4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B86CC2B-E948-BB59-2394-8F5150D31990}"/>
              </a:ext>
            </a:extLst>
          </p:cNvPr>
          <p:cNvSpPr>
            <a:spLocks noGrp="1"/>
          </p:cNvSpPr>
          <p:nvPr>
            <p:ph type="sldNum" sz="quarter" idx="12"/>
          </p:nvPr>
        </p:nvSpPr>
        <p:spPr/>
        <p:txBody>
          <a:bodyPr/>
          <a:lstStyle/>
          <a:p>
            <a:fld id="{6C630DEE-95DC-A84F-AC1B-D92CB373AC29}" type="slidenum">
              <a:rPr lang="nl-NL" smtClean="0"/>
              <a:t>‹nr.›</a:t>
            </a:fld>
            <a:endParaRPr lang="nl-NL"/>
          </a:p>
        </p:txBody>
      </p:sp>
    </p:spTree>
    <p:extLst>
      <p:ext uri="{BB962C8B-B14F-4D97-AF65-F5344CB8AC3E}">
        <p14:creationId xmlns:p14="http://schemas.microsoft.com/office/powerpoint/2010/main" val="72725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F6AD477-46DF-3213-8047-D2C41D715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461EC25-E01B-0884-B9FD-09171F258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80B476-BBD7-F275-846C-215BA2287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D4431-AB2B-3A4A-AFFD-18CCB2374977}" type="datetimeFigureOut">
              <a:rPr lang="nl-NL" smtClean="0"/>
              <a:t>24-11-2023</a:t>
            </a:fld>
            <a:endParaRPr lang="nl-NL"/>
          </a:p>
        </p:txBody>
      </p:sp>
      <p:sp>
        <p:nvSpPr>
          <p:cNvPr id="5" name="Tijdelijke aanduiding voor voettekst 4">
            <a:extLst>
              <a:ext uri="{FF2B5EF4-FFF2-40B4-BE49-F238E27FC236}">
                <a16:creationId xmlns:a16="http://schemas.microsoft.com/office/drawing/2014/main" id="{5A7FE5A2-EEC2-0357-3AFF-8E89BE71D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9F4780C-A229-CAB2-7C8A-C76A8D07E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30DEE-95DC-A84F-AC1B-D92CB373AC29}" type="slidenum">
              <a:rPr lang="nl-NL" smtClean="0"/>
              <a:t>‹nr.›</a:t>
            </a:fld>
            <a:endParaRPr lang="nl-NL"/>
          </a:p>
        </p:txBody>
      </p:sp>
    </p:spTree>
    <p:extLst>
      <p:ext uri="{BB962C8B-B14F-4D97-AF65-F5344CB8AC3E}">
        <p14:creationId xmlns:p14="http://schemas.microsoft.com/office/powerpoint/2010/main" val="4056323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BEA85D-2833-B922-1B9D-27BC4E49ED53}"/>
              </a:ext>
            </a:extLst>
          </p:cNvPr>
          <p:cNvSpPr>
            <a:spLocks noGrp="1"/>
          </p:cNvSpPr>
          <p:nvPr>
            <p:ph type="title"/>
          </p:nvPr>
        </p:nvSpPr>
        <p:spPr>
          <a:xfrm>
            <a:off x="0" y="1"/>
            <a:ext cx="12192000" cy="872564"/>
          </a:xfrm>
          <a:prstGeom prst="rect">
            <a:avLst/>
          </a:prstGeom>
        </p:spPr>
        <p:txBody>
          <a:bodyPr vert="horz" lIns="91440" tIns="45720" rIns="91440" bIns="45720" rtlCol="0" anchor="ctr">
            <a:normAutofit/>
          </a:bodyPr>
          <a:lstStyle/>
          <a:p>
            <a:r>
              <a:rPr lang="en-US"/>
              <a:t>Click to edit Master title style</a:t>
            </a:r>
            <a:endParaRPr lang="nl-NL" dirty="0"/>
          </a:p>
        </p:txBody>
      </p:sp>
      <p:sp>
        <p:nvSpPr>
          <p:cNvPr id="3" name="Text Placeholder 2">
            <a:extLst>
              <a:ext uri="{FF2B5EF4-FFF2-40B4-BE49-F238E27FC236}">
                <a16:creationId xmlns:a16="http://schemas.microsoft.com/office/drawing/2014/main" id="{83D51EB9-8A97-365F-1298-1B14F7D120C6}"/>
              </a:ext>
            </a:extLst>
          </p:cNvPr>
          <p:cNvSpPr>
            <a:spLocks noGrp="1"/>
          </p:cNvSpPr>
          <p:nvPr>
            <p:ph type="body" idx="1"/>
          </p:nvPr>
        </p:nvSpPr>
        <p:spPr>
          <a:xfrm>
            <a:off x="0" y="1030754"/>
            <a:ext cx="6137835" cy="52206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a:extLst>
              <a:ext uri="{FF2B5EF4-FFF2-40B4-BE49-F238E27FC236}">
                <a16:creationId xmlns:a16="http://schemas.microsoft.com/office/drawing/2014/main" id="{13468059-4765-9490-A1B2-E51A56DFE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B64EF-94A0-4FFB-8A35-0EC56C27E796}" type="datetimeFigureOut">
              <a:rPr lang="nl-NL" smtClean="0"/>
              <a:t>24-11-2023</a:t>
            </a:fld>
            <a:endParaRPr lang="nl-NL"/>
          </a:p>
        </p:txBody>
      </p:sp>
      <p:sp>
        <p:nvSpPr>
          <p:cNvPr id="5" name="Footer Placeholder 4">
            <a:extLst>
              <a:ext uri="{FF2B5EF4-FFF2-40B4-BE49-F238E27FC236}">
                <a16:creationId xmlns:a16="http://schemas.microsoft.com/office/drawing/2014/main" id="{B30E185A-5AC6-951B-15C1-90CC43C7C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CA43A996-6244-29FF-9052-5DF90AE1E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32358-C678-448E-91B9-ABFF532B302B}" type="slidenum">
              <a:rPr lang="nl-NL" smtClean="0"/>
              <a:t>‹nr.›</a:t>
            </a:fld>
            <a:endParaRPr lang="nl-NL"/>
          </a:p>
        </p:txBody>
      </p:sp>
    </p:spTree>
    <p:extLst>
      <p:ext uri="{BB962C8B-B14F-4D97-AF65-F5344CB8AC3E}">
        <p14:creationId xmlns:p14="http://schemas.microsoft.com/office/powerpoint/2010/main" val="2524726415"/>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4.emf"/><Relationship Id="rId4" Type="http://schemas.openxmlformats.org/officeDocument/2006/relationships/oleObject" Target="../embeddings/oleObject2.bin"/><Relationship Id="rId9"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ABA56-4569-F61D-E2A5-DCEEBB3DD039}"/>
              </a:ext>
            </a:extLst>
          </p:cNvPr>
          <p:cNvSpPr>
            <a:spLocks noGrp="1"/>
          </p:cNvSpPr>
          <p:nvPr>
            <p:ph type="title"/>
          </p:nvPr>
        </p:nvSpPr>
        <p:spPr>
          <a:xfrm>
            <a:off x="838200" y="827491"/>
            <a:ext cx="10515600" cy="1325563"/>
          </a:xfrm>
        </p:spPr>
        <p:txBody>
          <a:bodyPr>
            <a:normAutofit fontScale="90000"/>
          </a:bodyPr>
          <a:lstStyle/>
          <a:p>
            <a:pPr algn="ctr"/>
            <a:r>
              <a:rPr lang="nl-NL" sz="6700" b="1" dirty="0">
                <a:solidFill>
                  <a:schemeClr val="bg1"/>
                </a:solidFill>
              </a:rPr>
              <a:t>Cognitieve antistoffen tegen desinformatie</a:t>
            </a:r>
            <a:endParaRPr lang="nl-NL" b="1" dirty="0">
              <a:solidFill>
                <a:schemeClr val="bg1"/>
              </a:solidFill>
            </a:endParaRPr>
          </a:p>
        </p:txBody>
      </p:sp>
      <p:sp>
        <p:nvSpPr>
          <p:cNvPr id="3" name="Tijdelijke aanduiding voor inhoud 2">
            <a:extLst>
              <a:ext uri="{FF2B5EF4-FFF2-40B4-BE49-F238E27FC236}">
                <a16:creationId xmlns:a16="http://schemas.microsoft.com/office/drawing/2014/main" id="{0DCEA27C-082B-5EB7-5145-7796B88322E9}"/>
              </a:ext>
            </a:extLst>
          </p:cNvPr>
          <p:cNvSpPr>
            <a:spLocks noGrp="1"/>
          </p:cNvSpPr>
          <p:nvPr>
            <p:ph idx="1"/>
          </p:nvPr>
        </p:nvSpPr>
        <p:spPr>
          <a:xfrm>
            <a:off x="4103026" y="3015277"/>
            <a:ext cx="3985948" cy="1112180"/>
          </a:xfrm>
        </p:spPr>
        <p:txBody>
          <a:bodyPr>
            <a:normAutofit fontScale="92500" lnSpcReduction="20000"/>
          </a:bodyPr>
          <a:lstStyle/>
          <a:p>
            <a:pPr marL="0" indent="0" algn="ctr">
              <a:buNone/>
            </a:pPr>
            <a:r>
              <a:rPr lang="nl-NL" err="1">
                <a:solidFill>
                  <a:schemeClr val="bg1"/>
                </a:solidFill>
              </a:rPr>
              <a:t>Lutz</a:t>
            </a:r>
            <a:r>
              <a:rPr lang="nl-NL">
                <a:solidFill>
                  <a:schemeClr val="bg1"/>
                </a:solidFill>
              </a:rPr>
              <a:t> </a:t>
            </a:r>
            <a:r>
              <a:rPr lang="nl-NL" err="1">
                <a:solidFill>
                  <a:schemeClr val="bg1"/>
                </a:solidFill>
              </a:rPr>
              <a:t>Lohse</a:t>
            </a:r>
            <a:endParaRPr lang="nl-NL">
              <a:solidFill>
                <a:schemeClr val="bg1"/>
              </a:solidFill>
            </a:endParaRPr>
          </a:p>
          <a:p>
            <a:pPr marL="0" indent="0" algn="ctr">
              <a:buNone/>
            </a:pPr>
            <a:r>
              <a:rPr lang="nl-NL" sz="2100">
                <a:solidFill>
                  <a:schemeClr val="bg1"/>
                </a:solidFill>
              </a:rPr>
              <a:t>met een bijdrage </a:t>
            </a:r>
          </a:p>
          <a:p>
            <a:pPr marL="0" indent="0" algn="ctr">
              <a:buNone/>
            </a:pPr>
            <a:r>
              <a:rPr lang="nl-NL" sz="2100">
                <a:solidFill>
                  <a:schemeClr val="bg1"/>
                </a:solidFill>
              </a:rPr>
              <a:t>van Erik Kroesbergen </a:t>
            </a:r>
          </a:p>
        </p:txBody>
      </p:sp>
      <p:sp>
        <p:nvSpPr>
          <p:cNvPr id="5" name="Tekstvak 4">
            <a:extLst>
              <a:ext uri="{FF2B5EF4-FFF2-40B4-BE49-F238E27FC236}">
                <a16:creationId xmlns:a16="http://schemas.microsoft.com/office/drawing/2014/main" id="{A45278CC-39AA-A950-AE5B-0EA11FCE178E}"/>
              </a:ext>
            </a:extLst>
          </p:cNvPr>
          <p:cNvSpPr txBox="1"/>
          <p:nvPr/>
        </p:nvSpPr>
        <p:spPr>
          <a:xfrm>
            <a:off x="2934815" y="6101861"/>
            <a:ext cx="6910546" cy="369332"/>
          </a:xfrm>
          <a:prstGeom prst="rect">
            <a:avLst/>
          </a:prstGeom>
          <a:noFill/>
        </p:spPr>
        <p:txBody>
          <a:bodyPr wrap="none" rtlCol="0">
            <a:spAutoFit/>
          </a:bodyPr>
          <a:lstStyle/>
          <a:p>
            <a:r>
              <a:rPr lang="nl-NL">
                <a:solidFill>
                  <a:schemeClr val="bg1"/>
                </a:solidFill>
              </a:rPr>
              <a:t>NIBI conferentie 2023 ‘Weerstand’, Egmond </a:t>
            </a:r>
            <a:r>
              <a:rPr lang="nl-NL" err="1">
                <a:solidFill>
                  <a:schemeClr val="bg1"/>
                </a:solidFill>
              </a:rPr>
              <a:t>aZ</a:t>
            </a:r>
            <a:r>
              <a:rPr lang="nl-NL">
                <a:solidFill>
                  <a:schemeClr val="bg1"/>
                </a:solidFill>
              </a:rPr>
              <a:t>,  10/11 november 2023</a:t>
            </a:r>
          </a:p>
        </p:txBody>
      </p:sp>
      <p:pic>
        <p:nvPicPr>
          <p:cNvPr id="1026" name="Picture 2" descr="De Hogeberg – AGS Architects">
            <a:extLst>
              <a:ext uri="{FF2B5EF4-FFF2-40B4-BE49-F238E27FC236}">
                <a16:creationId xmlns:a16="http://schemas.microsoft.com/office/drawing/2014/main" id="{88B59A50-9F36-1EFF-30CC-9A4D416514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3" y="2854566"/>
            <a:ext cx="2726110" cy="1828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E97D21-AB40-6D98-FF16-393A245D4F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10614" y="2854567"/>
            <a:ext cx="2789293" cy="182897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1F9F31D7-68DB-31E7-0F37-819BC3A841E2}"/>
              </a:ext>
            </a:extLst>
          </p:cNvPr>
          <p:cNvSpPr txBox="1">
            <a:spLocks/>
          </p:cNvSpPr>
          <p:nvPr/>
        </p:nvSpPr>
        <p:spPr>
          <a:xfrm>
            <a:off x="548643" y="4836613"/>
            <a:ext cx="3398889" cy="548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a:solidFill>
                  <a:schemeClr val="bg1"/>
                </a:solidFill>
              </a:rPr>
              <a:t>OSG De Hogeberg, Texel</a:t>
            </a:r>
          </a:p>
        </p:txBody>
      </p:sp>
      <p:sp>
        <p:nvSpPr>
          <p:cNvPr id="7" name="Tijdelijke aanduiding voor inhoud 2">
            <a:extLst>
              <a:ext uri="{FF2B5EF4-FFF2-40B4-BE49-F238E27FC236}">
                <a16:creationId xmlns:a16="http://schemas.microsoft.com/office/drawing/2014/main" id="{E6B01288-509D-17BA-ABFD-9D364BFFC2E2}"/>
              </a:ext>
            </a:extLst>
          </p:cNvPr>
          <p:cNvSpPr txBox="1">
            <a:spLocks/>
          </p:cNvSpPr>
          <p:nvPr/>
        </p:nvSpPr>
        <p:spPr>
          <a:xfrm>
            <a:off x="8510614" y="4851902"/>
            <a:ext cx="3398889" cy="548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a:solidFill>
                  <a:schemeClr val="bg1"/>
                </a:solidFill>
              </a:rPr>
              <a:t>ILO – UvA, Amsterdam </a:t>
            </a:r>
          </a:p>
        </p:txBody>
      </p:sp>
    </p:spTree>
    <p:extLst>
      <p:ext uri="{BB962C8B-B14F-4D97-AF65-F5344CB8AC3E}">
        <p14:creationId xmlns:p14="http://schemas.microsoft.com/office/powerpoint/2010/main" val="1202702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EFF925BF-1C98-C75B-C4D0-09670D7D544A}"/>
              </a:ext>
            </a:extLst>
          </p:cNvPr>
          <p:cNvSpPr>
            <a:spLocks noGrp="1"/>
          </p:cNvSpPr>
          <p:nvPr>
            <p:ph type="title"/>
          </p:nvPr>
        </p:nvSpPr>
        <p:spPr>
          <a:xfrm>
            <a:off x="247748" y="239575"/>
            <a:ext cx="10515600" cy="1325563"/>
          </a:xfrm>
        </p:spPr>
        <p:txBody>
          <a:bodyPr/>
          <a:lstStyle/>
          <a:p>
            <a:r>
              <a:rPr lang="nl-NL" dirty="0">
                <a:solidFill>
                  <a:schemeClr val="bg1"/>
                </a:solidFill>
              </a:rPr>
              <a:t>Waarom desinformatie? </a:t>
            </a:r>
          </a:p>
        </p:txBody>
      </p:sp>
      <p:sp>
        <p:nvSpPr>
          <p:cNvPr id="5" name="Titel 7">
            <a:extLst>
              <a:ext uri="{FF2B5EF4-FFF2-40B4-BE49-F238E27FC236}">
                <a16:creationId xmlns:a16="http://schemas.microsoft.com/office/drawing/2014/main" id="{1AA27593-FA23-672B-2B01-344BC6AD6F1C}"/>
              </a:ext>
            </a:extLst>
          </p:cNvPr>
          <p:cNvSpPr txBox="1">
            <a:spLocks/>
          </p:cNvSpPr>
          <p:nvPr/>
        </p:nvSpPr>
        <p:spPr>
          <a:xfrm>
            <a:off x="1334868" y="2149655"/>
            <a:ext cx="10515600" cy="695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3600" b="1" dirty="0">
                <a:solidFill>
                  <a:schemeClr val="bg1"/>
                </a:solidFill>
              </a:rPr>
              <a:t>Producten verkopen</a:t>
            </a:r>
          </a:p>
        </p:txBody>
      </p:sp>
      <p:sp>
        <p:nvSpPr>
          <p:cNvPr id="6" name="Titel 7">
            <a:extLst>
              <a:ext uri="{FF2B5EF4-FFF2-40B4-BE49-F238E27FC236}">
                <a16:creationId xmlns:a16="http://schemas.microsoft.com/office/drawing/2014/main" id="{69CB4316-0CC4-E380-1830-490A66F091F1}"/>
              </a:ext>
            </a:extLst>
          </p:cNvPr>
          <p:cNvSpPr txBox="1">
            <a:spLocks/>
          </p:cNvSpPr>
          <p:nvPr/>
        </p:nvSpPr>
        <p:spPr>
          <a:xfrm>
            <a:off x="1334868" y="3317557"/>
            <a:ext cx="10515600" cy="695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3600" b="1" dirty="0" err="1">
                <a:solidFill>
                  <a:schemeClr val="bg1"/>
                </a:solidFill>
              </a:rPr>
              <a:t>Clickbaits</a:t>
            </a:r>
            <a:r>
              <a:rPr lang="nl-NL" sz="3600" b="1" dirty="0">
                <a:solidFill>
                  <a:schemeClr val="bg1"/>
                </a:solidFill>
              </a:rPr>
              <a:t> – inkomsten uit advertenties </a:t>
            </a:r>
          </a:p>
        </p:txBody>
      </p:sp>
      <p:sp>
        <p:nvSpPr>
          <p:cNvPr id="7" name="Titel 7">
            <a:extLst>
              <a:ext uri="{FF2B5EF4-FFF2-40B4-BE49-F238E27FC236}">
                <a16:creationId xmlns:a16="http://schemas.microsoft.com/office/drawing/2014/main" id="{702CDC4C-807D-77C7-6817-1BA13BE7C7FF}"/>
              </a:ext>
            </a:extLst>
          </p:cNvPr>
          <p:cNvSpPr txBox="1">
            <a:spLocks/>
          </p:cNvSpPr>
          <p:nvPr/>
        </p:nvSpPr>
        <p:spPr>
          <a:xfrm>
            <a:off x="1334868" y="4485459"/>
            <a:ext cx="10515600" cy="695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3600" b="1" dirty="0">
                <a:solidFill>
                  <a:schemeClr val="bg1"/>
                </a:solidFill>
              </a:rPr>
              <a:t>Publieke mening beïnvloeden</a:t>
            </a:r>
          </a:p>
        </p:txBody>
      </p:sp>
    </p:spTree>
    <p:extLst>
      <p:ext uri="{BB962C8B-B14F-4D97-AF65-F5344CB8AC3E}">
        <p14:creationId xmlns:p14="http://schemas.microsoft.com/office/powerpoint/2010/main" val="41237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DCF6064F-18DF-2DDA-D3B4-88AC3C63F372}"/>
              </a:ext>
            </a:extLst>
          </p:cNvPr>
          <p:cNvSpPr txBox="1"/>
          <p:nvPr/>
        </p:nvSpPr>
        <p:spPr>
          <a:xfrm>
            <a:off x="565539" y="782022"/>
            <a:ext cx="9187963" cy="769441"/>
          </a:xfrm>
          <a:prstGeom prst="rect">
            <a:avLst/>
          </a:prstGeom>
          <a:noFill/>
        </p:spPr>
        <p:txBody>
          <a:bodyPr wrap="square" rtlCol="0">
            <a:spAutoFit/>
          </a:bodyPr>
          <a:lstStyle/>
          <a:p>
            <a:r>
              <a:rPr lang="nl-NL" sz="4400" dirty="0">
                <a:solidFill>
                  <a:schemeClr val="bg1"/>
                </a:solidFill>
              </a:rPr>
              <a:t>Leven in filterbubbels en echokamers </a:t>
            </a:r>
          </a:p>
        </p:txBody>
      </p:sp>
      <p:sp>
        <p:nvSpPr>
          <p:cNvPr id="3" name="Tekstvak 2">
            <a:extLst>
              <a:ext uri="{FF2B5EF4-FFF2-40B4-BE49-F238E27FC236}">
                <a16:creationId xmlns:a16="http://schemas.microsoft.com/office/drawing/2014/main" id="{0D27BD97-2EA2-48FE-3C06-2483CB056B63}"/>
              </a:ext>
            </a:extLst>
          </p:cNvPr>
          <p:cNvSpPr txBox="1"/>
          <p:nvPr/>
        </p:nvSpPr>
        <p:spPr>
          <a:xfrm>
            <a:off x="1581539" y="2105561"/>
            <a:ext cx="9802383" cy="1815882"/>
          </a:xfrm>
          <a:prstGeom prst="rect">
            <a:avLst/>
          </a:prstGeom>
          <a:noFill/>
        </p:spPr>
        <p:txBody>
          <a:bodyPr wrap="square">
            <a:spAutoFit/>
          </a:bodyPr>
          <a:lstStyle/>
          <a:p>
            <a:r>
              <a:rPr lang="nl-NL" sz="2800" dirty="0">
                <a:solidFill>
                  <a:schemeClr val="bg1"/>
                </a:solidFill>
              </a:rPr>
              <a:t>Onze hersenen zijn continue op zoek naar …..</a:t>
            </a:r>
          </a:p>
          <a:p>
            <a:endParaRPr lang="nl-NL" sz="2800" dirty="0">
              <a:solidFill>
                <a:schemeClr val="bg1"/>
              </a:solidFill>
            </a:endParaRPr>
          </a:p>
          <a:p>
            <a:r>
              <a:rPr lang="nl-NL" sz="2800" dirty="0">
                <a:solidFill>
                  <a:schemeClr val="bg1"/>
                </a:solidFill>
              </a:rPr>
              <a:t>	Patronen </a:t>
            </a:r>
          </a:p>
          <a:p>
            <a:r>
              <a:rPr lang="nl-NL" sz="2800" dirty="0">
                <a:solidFill>
                  <a:schemeClr val="bg1"/>
                </a:solidFill>
              </a:rPr>
              <a:t>	Bevestiging van reeds bestaande kennis (</a:t>
            </a:r>
            <a:r>
              <a:rPr lang="nl-NL" sz="2800" dirty="0" err="1">
                <a:solidFill>
                  <a:schemeClr val="bg1"/>
                </a:solidFill>
              </a:rPr>
              <a:t>confirmation</a:t>
            </a:r>
            <a:r>
              <a:rPr lang="nl-NL" sz="2800" dirty="0">
                <a:solidFill>
                  <a:schemeClr val="bg1"/>
                </a:solidFill>
              </a:rPr>
              <a:t> bias)</a:t>
            </a:r>
            <a:endParaRPr lang="nl-NL" sz="2800" dirty="0"/>
          </a:p>
        </p:txBody>
      </p:sp>
      <p:sp>
        <p:nvSpPr>
          <p:cNvPr id="5" name="Tekstvak 4">
            <a:extLst>
              <a:ext uri="{FF2B5EF4-FFF2-40B4-BE49-F238E27FC236}">
                <a16:creationId xmlns:a16="http://schemas.microsoft.com/office/drawing/2014/main" id="{C1525923-B7E4-172A-E9FF-D62C617A068D}"/>
              </a:ext>
            </a:extLst>
          </p:cNvPr>
          <p:cNvSpPr txBox="1"/>
          <p:nvPr/>
        </p:nvSpPr>
        <p:spPr>
          <a:xfrm>
            <a:off x="1465056" y="4308475"/>
            <a:ext cx="9599183" cy="523220"/>
          </a:xfrm>
          <a:prstGeom prst="rect">
            <a:avLst/>
          </a:prstGeom>
          <a:noFill/>
        </p:spPr>
        <p:txBody>
          <a:bodyPr wrap="square">
            <a:spAutoFit/>
          </a:bodyPr>
          <a:lstStyle/>
          <a:p>
            <a:r>
              <a:rPr lang="nl-NL" sz="2800" dirty="0">
                <a:solidFill>
                  <a:schemeClr val="bg1"/>
                </a:solidFill>
              </a:rPr>
              <a:t>Surfgedrag wordt bijgehouden (algoritmes)    </a:t>
            </a:r>
          </a:p>
        </p:txBody>
      </p:sp>
    </p:spTree>
    <p:extLst>
      <p:ext uri="{BB962C8B-B14F-4D97-AF65-F5344CB8AC3E}">
        <p14:creationId xmlns:p14="http://schemas.microsoft.com/office/powerpoint/2010/main" val="869952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EFF925BF-1C98-C75B-C4D0-09670D7D544A}"/>
              </a:ext>
            </a:extLst>
          </p:cNvPr>
          <p:cNvSpPr>
            <a:spLocks noGrp="1"/>
          </p:cNvSpPr>
          <p:nvPr>
            <p:ph type="title"/>
          </p:nvPr>
        </p:nvSpPr>
        <p:spPr>
          <a:xfrm>
            <a:off x="634609" y="587713"/>
            <a:ext cx="10515600" cy="1325563"/>
          </a:xfrm>
        </p:spPr>
        <p:txBody>
          <a:bodyPr/>
          <a:lstStyle/>
          <a:p>
            <a:r>
              <a:rPr lang="nl-NL" dirty="0">
                <a:solidFill>
                  <a:schemeClr val="bg1"/>
                </a:solidFill>
              </a:rPr>
              <a:t>BMR prik veroorzaakt autisme….</a:t>
            </a:r>
          </a:p>
        </p:txBody>
      </p:sp>
      <p:sp>
        <p:nvSpPr>
          <p:cNvPr id="5" name="Titel 7">
            <a:extLst>
              <a:ext uri="{FF2B5EF4-FFF2-40B4-BE49-F238E27FC236}">
                <a16:creationId xmlns:a16="http://schemas.microsoft.com/office/drawing/2014/main" id="{1AA27593-FA23-672B-2B01-344BC6AD6F1C}"/>
              </a:ext>
            </a:extLst>
          </p:cNvPr>
          <p:cNvSpPr txBox="1">
            <a:spLocks/>
          </p:cNvSpPr>
          <p:nvPr/>
        </p:nvSpPr>
        <p:spPr>
          <a:xfrm>
            <a:off x="895253" y="2733855"/>
            <a:ext cx="10877647" cy="695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rPr>
              <a:t>Het oorspronkelijke idee voor deze uitspraak dateert uit een publicatie uit 1998!  </a:t>
            </a:r>
          </a:p>
        </p:txBody>
      </p:sp>
      <p:sp>
        <p:nvSpPr>
          <p:cNvPr id="7" name="Titel 7">
            <a:extLst>
              <a:ext uri="{FF2B5EF4-FFF2-40B4-BE49-F238E27FC236}">
                <a16:creationId xmlns:a16="http://schemas.microsoft.com/office/drawing/2014/main" id="{702CDC4C-807D-77C7-6817-1BA13BE7C7FF}"/>
              </a:ext>
            </a:extLst>
          </p:cNvPr>
          <p:cNvSpPr txBox="1">
            <a:spLocks/>
          </p:cNvSpPr>
          <p:nvPr/>
        </p:nvSpPr>
        <p:spPr>
          <a:xfrm>
            <a:off x="2617177" y="4085786"/>
            <a:ext cx="10515600" cy="695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rPr>
              <a:t>Lang verhaal……</a:t>
            </a:r>
          </a:p>
        </p:txBody>
      </p:sp>
      <p:sp>
        <p:nvSpPr>
          <p:cNvPr id="3" name="Titel 7">
            <a:extLst>
              <a:ext uri="{FF2B5EF4-FFF2-40B4-BE49-F238E27FC236}">
                <a16:creationId xmlns:a16="http://schemas.microsoft.com/office/drawing/2014/main" id="{5E03F078-183A-E55B-F6B7-19760AA095FA}"/>
              </a:ext>
            </a:extLst>
          </p:cNvPr>
          <p:cNvSpPr txBox="1">
            <a:spLocks/>
          </p:cNvSpPr>
          <p:nvPr/>
        </p:nvSpPr>
        <p:spPr>
          <a:xfrm>
            <a:off x="895253" y="5323418"/>
            <a:ext cx="10515600" cy="695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rPr>
              <a:t>Er is geen enkel bewijs voor deze claim.</a:t>
            </a:r>
          </a:p>
        </p:txBody>
      </p:sp>
      <p:pic>
        <p:nvPicPr>
          <p:cNvPr id="8" name="Afbeelding 7" descr="Afbeelding met tekst, Lettertype, schermopname, ontwerp&#10;&#10;Automatisch gegenereerde beschrijving">
            <a:extLst>
              <a:ext uri="{FF2B5EF4-FFF2-40B4-BE49-F238E27FC236}">
                <a16:creationId xmlns:a16="http://schemas.microsoft.com/office/drawing/2014/main" id="{329C653A-F615-5758-773E-007A26375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069" y="4553493"/>
            <a:ext cx="5216282" cy="1973728"/>
          </a:xfrm>
          <a:prstGeom prst="rect">
            <a:avLst/>
          </a:prstGeom>
        </p:spPr>
      </p:pic>
      <p:pic>
        <p:nvPicPr>
          <p:cNvPr id="10" name="Afbeelding 9" descr="Afbeelding met tekst, schermopname, Lettertype, Website&#10;&#10;Automatisch gegenereerde beschrijving">
            <a:extLst>
              <a:ext uri="{FF2B5EF4-FFF2-40B4-BE49-F238E27FC236}">
                <a16:creationId xmlns:a16="http://schemas.microsoft.com/office/drawing/2014/main" id="{097203A1-8017-935C-8A43-4048D6B8A7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888" y="166481"/>
            <a:ext cx="7772400" cy="4276051"/>
          </a:xfrm>
          <a:prstGeom prst="rect">
            <a:avLst/>
          </a:prstGeom>
        </p:spPr>
      </p:pic>
      <p:pic>
        <p:nvPicPr>
          <p:cNvPr id="9" name="Tijdelijke aanduiding voor inhoud 4" descr="Afbeelding met tekst, schermopname, Lettertype, nummer&#10;&#10;Automatisch gegenereerde beschrijving">
            <a:extLst>
              <a:ext uri="{FF2B5EF4-FFF2-40B4-BE49-F238E27FC236}">
                <a16:creationId xmlns:a16="http://schemas.microsoft.com/office/drawing/2014/main" id="{AF021C6B-B4E2-BA21-3C04-4A5131298EC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049520" y="681795"/>
            <a:ext cx="5930904" cy="4360960"/>
          </a:xfrm>
        </p:spPr>
      </p:pic>
    </p:spTree>
    <p:extLst>
      <p:ext uri="{BB962C8B-B14F-4D97-AF65-F5344CB8AC3E}">
        <p14:creationId xmlns:p14="http://schemas.microsoft.com/office/powerpoint/2010/main" val="37576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EFF925BF-1C98-C75B-C4D0-09670D7D544A}"/>
              </a:ext>
            </a:extLst>
          </p:cNvPr>
          <p:cNvSpPr>
            <a:spLocks noGrp="1"/>
          </p:cNvSpPr>
          <p:nvPr>
            <p:ph type="title"/>
          </p:nvPr>
        </p:nvSpPr>
        <p:spPr>
          <a:xfrm>
            <a:off x="392562" y="230084"/>
            <a:ext cx="10515600" cy="1325563"/>
          </a:xfrm>
        </p:spPr>
        <p:txBody>
          <a:bodyPr/>
          <a:lstStyle/>
          <a:p>
            <a:r>
              <a:rPr lang="nl-NL" dirty="0">
                <a:solidFill>
                  <a:schemeClr val="bg1"/>
                </a:solidFill>
              </a:rPr>
              <a:t>Mythe: </a:t>
            </a:r>
          </a:p>
        </p:txBody>
      </p:sp>
      <p:sp>
        <p:nvSpPr>
          <p:cNvPr id="5" name="Titel 7">
            <a:extLst>
              <a:ext uri="{FF2B5EF4-FFF2-40B4-BE49-F238E27FC236}">
                <a16:creationId xmlns:a16="http://schemas.microsoft.com/office/drawing/2014/main" id="{1AA27593-FA23-672B-2B01-344BC6AD6F1C}"/>
              </a:ext>
            </a:extLst>
          </p:cNvPr>
          <p:cNvSpPr txBox="1">
            <a:spLocks/>
          </p:cNvSpPr>
          <p:nvPr/>
        </p:nvSpPr>
        <p:spPr>
          <a:xfrm>
            <a:off x="392562" y="1446982"/>
            <a:ext cx="10877647" cy="695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rPr>
              <a:t> Vaccins veroorzaken autisme</a:t>
            </a:r>
          </a:p>
        </p:txBody>
      </p:sp>
      <p:sp>
        <p:nvSpPr>
          <p:cNvPr id="3" name="Titel 7">
            <a:extLst>
              <a:ext uri="{FF2B5EF4-FFF2-40B4-BE49-F238E27FC236}">
                <a16:creationId xmlns:a16="http://schemas.microsoft.com/office/drawing/2014/main" id="{5E03F078-183A-E55B-F6B7-19760AA095FA}"/>
              </a:ext>
            </a:extLst>
          </p:cNvPr>
          <p:cNvSpPr txBox="1">
            <a:spLocks/>
          </p:cNvSpPr>
          <p:nvPr/>
        </p:nvSpPr>
        <p:spPr>
          <a:xfrm>
            <a:off x="564166" y="3682415"/>
            <a:ext cx="11627834" cy="27847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a:solidFill>
                  <a:schemeClr val="bg1"/>
                </a:solidFill>
              </a:rPr>
              <a:t>Er is geen enkel bewijs voor deze claim. </a:t>
            </a:r>
          </a:p>
          <a:p>
            <a:r>
              <a:rPr lang="nl-NL" sz="3600" b="1" dirty="0">
                <a:solidFill>
                  <a:schemeClr val="bg1"/>
                </a:solidFill>
              </a:rPr>
              <a:t>De oorzaken voor autisme zijn nog steeds niet volledig bekend.</a:t>
            </a:r>
            <a:br>
              <a:rPr lang="nl-NL" sz="3600" b="1" dirty="0">
                <a:solidFill>
                  <a:schemeClr val="bg1"/>
                </a:solidFill>
              </a:rPr>
            </a:br>
            <a:endParaRPr lang="nl-NL" sz="3600" b="1" dirty="0">
              <a:solidFill>
                <a:schemeClr val="bg1"/>
              </a:solidFill>
            </a:endParaRPr>
          </a:p>
          <a:p>
            <a:r>
              <a:rPr lang="nl-NL" sz="3600" b="1" dirty="0">
                <a:solidFill>
                  <a:schemeClr val="bg1"/>
                </a:solidFill>
              </a:rPr>
              <a:t>De studie voldeed niet aan standard eisen voor wetenschappelijke publicaties (deelnemers, controle, financiering, …) </a:t>
            </a:r>
          </a:p>
        </p:txBody>
      </p:sp>
      <p:sp>
        <p:nvSpPr>
          <p:cNvPr id="11" name="Titel 7">
            <a:extLst>
              <a:ext uri="{FF2B5EF4-FFF2-40B4-BE49-F238E27FC236}">
                <a16:creationId xmlns:a16="http://schemas.microsoft.com/office/drawing/2014/main" id="{2F278FDB-48EE-D90E-D216-E6E2A924D05D}"/>
              </a:ext>
            </a:extLst>
          </p:cNvPr>
          <p:cNvSpPr txBox="1">
            <a:spLocks/>
          </p:cNvSpPr>
          <p:nvPr/>
        </p:nvSpPr>
        <p:spPr>
          <a:xfrm>
            <a:off x="392562" y="23622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chemeClr val="bg1"/>
                </a:solidFill>
              </a:rPr>
              <a:t>Feit/weerlegging: </a:t>
            </a:r>
          </a:p>
        </p:txBody>
      </p:sp>
    </p:spTree>
    <p:extLst>
      <p:ext uri="{BB962C8B-B14F-4D97-AF65-F5344CB8AC3E}">
        <p14:creationId xmlns:p14="http://schemas.microsoft.com/office/powerpoint/2010/main" val="825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CCEAE0E-A225-1FED-2FC3-7D7D7981E3D6}"/>
              </a:ext>
            </a:extLst>
          </p:cNvPr>
          <p:cNvSpPr txBox="1"/>
          <p:nvPr/>
        </p:nvSpPr>
        <p:spPr>
          <a:xfrm>
            <a:off x="393931" y="395198"/>
            <a:ext cx="5124736" cy="369332"/>
          </a:xfrm>
          <a:prstGeom prst="rect">
            <a:avLst/>
          </a:prstGeom>
          <a:noFill/>
        </p:spPr>
        <p:txBody>
          <a:bodyPr wrap="none" rtlCol="0">
            <a:spAutoFit/>
          </a:bodyPr>
          <a:lstStyle/>
          <a:p>
            <a:r>
              <a:rPr lang="nl-NL">
                <a:solidFill>
                  <a:schemeClr val="bg1"/>
                </a:solidFill>
              </a:rPr>
              <a:t>Verandering in opvattingen over klimaatverandering</a:t>
            </a:r>
          </a:p>
        </p:txBody>
      </p:sp>
      <p:cxnSp>
        <p:nvCxnSpPr>
          <p:cNvPr id="4" name="Rechte verbindingslijn 3">
            <a:extLst>
              <a:ext uri="{FF2B5EF4-FFF2-40B4-BE49-F238E27FC236}">
                <a16:creationId xmlns:a16="http://schemas.microsoft.com/office/drawing/2014/main" id="{1159D637-239E-33C4-C91C-D062DDBEABF5}"/>
              </a:ext>
            </a:extLst>
          </p:cNvPr>
          <p:cNvCxnSpPr/>
          <p:nvPr/>
        </p:nvCxnSpPr>
        <p:spPr>
          <a:xfrm>
            <a:off x="1785764" y="1793838"/>
            <a:ext cx="0" cy="39480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9BD83A93-682A-CFC3-E995-D468FAC5C9D7}"/>
              </a:ext>
            </a:extLst>
          </p:cNvPr>
          <p:cNvCxnSpPr>
            <a:cxnSpLocks/>
          </p:cNvCxnSpPr>
          <p:nvPr/>
        </p:nvCxnSpPr>
        <p:spPr>
          <a:xfrm>
            <a:off x="1785764" y="3646842"/>
            <a:ext cx="584140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C4153A5B-0489-C926-8B98-339DF0536D97}"/>
              </a:ext>
            </a:extLst>
          </p:cNvPr>
          <p:cNvSpPr/>
          <p:nvPr/>
        </p:nvSpPr>
        <p:spPr>
          <a:xfrm>
            <a:off x="2238347" y="2033194"/>
            <a:ext cx="451822" cy="15921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57D9FAC-FFC9-83EB-6309-98FFFC1B8E3C}"/>
              </a:ext>
            </a:extLst>
          </p:cNvPr>
          <p:cNvSpPr/>
          <p:nvPr/>
        </p:nvSpPr>
        <p:spPr>
          <a:xfrm>
            <a:off x="3190534" y="3679117"/>
            <a:ext cx="451822" cy="9466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605D70F7-080B-ADC1-F052-6715F4FB30A5}"/>
              </a:ext>
            </a:extLst>
          </p:cNvPr>
          <p:cNvSpPr/>
          <p:nvPr/>
        </p:nvSpPr>
        <p:spPr>
          <a:xfrm>
            <a:off x="4125194" y="3668360"/>
            <a:ext cx="451822" cy="645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105DD1E-1DBF-5F9C-5572-9C66869F9292}"/>
              </a:ext>
            </a:extLst>
          </p:cNvPr>
          <p:cNvSpPr/>
          <p:nvPr/>
        </p:nvSpPr>
        <p:spPr>
          <a:xfrm>
            <a:off x="5066845" y="2969111"/>
            <a:ext cx="451822" cy="656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971B580E-97C1-72D1-AFB2-7E9054F39730}"/>
              </a:ext>
            </a:extLst>
          </p:cNvPr>
          <p:cNvSpPr/>
          <p:nvPr/>
        </p:nvSpPr>
        <p:spPr>
          <a:xfrm>
            <a:off x="6045076" y="2538805"/>
            <a:ext cx="451822" cy="10757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82820498-3530-216C-8EF2-B47182B13BC8}"/>
              </a:ext>
            </a:extLst>
          </p:cNvPr>
          <p:cNvSpPr/>
          <p:nvPr/>
        </p:nvSpPr>
        <p:spPr>
          <a:xfrm>
            <a:off x="7005015" y="3550025"/>
            <a:ext cx="451822" cy="645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1A1F9F0F-84D0-9FED-3665-1EF460099D83}"/>
              </a:ext>
            </a:extLst>
          </p:cNvPr>
          <p:cNvSpPr txBox="1"/>
          <p:nvPr/>
        </p:nvSpPr>
        <p:spPr>
          <a:xfrm rot="16200000">
            <a:off x="-515201" y="3365358"/>
            <a:ext cx="2950285" cy="369332"/>
          </a:xfrm>
          <a:prstGeom prst="rect">
            <a:avLst/>
          </a:prstGeom>
          <a:noFill/>
        </p:spPr>
        <p:txBody>
          <a:bodyPr wrap="square" rtlCol="0">
            <a:spAutoFit/>
          </a:bodyPr>
          <a:lstStyle/>
          <a:p>
            <a:r>
              <a:rPr lang="nl-NL">
                <a:solidFill>
                  <a:schemeClr val="bg1"/>
                </a:solidFill>
              </a:rPr>
              <a:t>Verandering perceptie  (in %)</a:t>
            </a:r>
          </a:p>
        </p:txBody>
      </p:sp>
      <p:sp>
        <p:nvSpPr>
          <p:cNvPr id="6" name="Tekstvak 5">
            <a:extLst>
              <a:ext uri="{FF2B5EF4-FFF2-40B4-BE49-F238E27FC236}">
                <a16:creationId xmlns:a16="http://schemas.microsoft.com/office/drawing/2014/main" id="{E887AD6E-EBB0-DB25-4335-1445327827FF}"/>
              </a:ext>
            </a:extLst>
          </p:cNvPr>
          <p:cNvSpPr txBox="1"/>
          <p:nvPr/>
        </p:nvSpPr>
        <p:spPr>
          <a:xfrm>
            <a:off x="7250653" y="6457718"/>
            <a:ext cx="4435317" cy="307777"/>
          </a:xfrm>
          <a:prstGeom prst="rect">
            <a:avLst/>
          </a:prstGeom>
          <a:noFill/>
        </p:spPr>
        <p:txBody>
          <a:bodyPr wrap="none" rtlCol="0">
            <a:spAutoFit/>
          </a:bodyPr>
          <a:lstStyle/>
          <a:p>
            <a:r>
              <a:rPr lang="nl-NL" sz="1400">
                <a:solidFill>
                  <a:schemeClr val="bg1"/>
                </a:solidFill>
              </a:rPr>
              <a:t>Bron: Linden, S. et al (2017) Global </a:t>
            </a:r>
            <a:r>
              <a:rPr lang="nl-NL" sz="1400" err="1">
                <a:solidFill>
                  <a:schemeClr val="bg1"/>
                </a:solidFill>
              </a:rPr>
              <a:t>Challenges</a:t>
            </a:r>
            <a:r>
              <a:rPr lang="nl-NL" sz="1400">
                <a:solidFill>
                  <a:schemeClr val="bg1"/>
                </a:solidFill>
              </a:rPr>
              <a:t> 1(2) 160008</a:t>
            </a:r>
          </a:p>
        </p:txBody>
      </p:sp>
      <p:sp>
        <p:nvSpPr>
          <p:cNvPr id="7" name="Tekstvak 6">
            <a:extLst>
              <a:ext uri="{FF2B5EF4-FFF2-40B4-BE49-F238E27FC236}">
                <a16:creationId xmlns:a16="http://schemas.microsoft.com/office/drawing/2014/main" id="{FA0CE811-49FC-FA8F-4BD3-ABBCB3F52C8C}"/>
              </a:ext>
            </a:extLst>
          </p:cNvPr>
          <p:cNvSpPr txBox="1"/>
          <p:nvPr/>
        </p:nvSpPr>
        <p:spPr>
          <a:xfrm>
            <a:off x="1376988" y="3442449"/>
            <a:ext cx="301686" cy="369332"/>
          </a:xfrm>
          <a:prstGeom prst="rect">
            <a:avLst/>
          </a:prstGeom>
          <a:noFill/>
        </p:spPr>
        <p:txBody>
          <a:bodyPr wrap="none" rtlCol="0">
            <a:spAutoFit/>
          </a:bodyPr>
          <a:lstStyle/>
          <a:p>
            <a:r>
              <a:rPr lang="nl-NL">
                <a:solidFill>
                  <a:schemeClr val="bg1"/>
                </a:solidFill>
              </a:rPr>
              <a:t>0</a:t>
            </a:r>
          </a:p>
        </p:txBody>
      </p:sp>
      <p:sp>
        <p:nvSpPr>
          <p:cNvPr id="14" name="Tekstvak 13">
            <a:extLst>
              <a:ext uri="{FF2B5EF4-FFF2-40B4-BE49-F238E27FC236}">
                <a16:creationId xmlns:a16="http://schemas.microsoft.com/office/drawing/2014/main" id="{EB139E74-62A6-D63B-DCC7-8434CCA824F8}"/>
              </a:ext>
            </a:extLst>
          </p:cNvPr>
          <p:cNvSpPr txBox="1"/>
          <p:nvPr/>
        </p:nvSpPr>
        <p:spPr>
          <a:xfrm>
            <a:off x="1244884" y="2538805"/>
            <a:ext cx="534121" cy="369332"/>
          </a:xfrm>
          <a:prstGeom prst="rect">
            <a:avLst/>
          </a:prstGeom>
          <a:noFill/>
        </p:spPr>
        <p:txBody>
          <a:bodyPr wrap="none" rtlCol="0">
            <a:spAutoFit/>
          </a:bodyPr>
          <a:lstStyle/>
          <a:p>
            <a:r>
              <a:rPr lang="nl-NL">
                <a:solidFill>
                  <a:schemeClr val="bg1"/>
                </a:solidFill>
              </a:rPr>
              <a:t>+10</a:t>
            </a:r>
          </a:p>
        </p:txBody>
      </p:sp>
      <p:sp>
        <p:nvSpPr>
          <p:cNvPr id="15" name="Tekstvak 14">
            <a:extLst>
              <a:ext uri="{FF2B5EF4-FFF2-40B4-BE49-F238E27FC236}">
                <a16:creationId xmlns:a16="http://schemas.microsoft.com/office/drawing/2014/main" id="{BFD23955-6635-E979-E48C-B47621418AF9}"/>
              </a:ext>
            </a:extLst>
          </p:cNvPr>
          <p:cNvSpPr txBox="1"/>
          <p:nvPr/>
        </p:nvSpPr>
        <p:spPr>
          <a:xfrm>
            <a:off x="7928337" y="1884842"/>
            <a:ext cx="3295290" cy="369332"/>
          </a:xfrm>
          <a:prstGeom prst="rect">
            <a:avLst/>
          </a:prstGeom>
          <a:noFill/>
        </p:spPr>
        <p:txBody>
          <a:bodyPr wrap="square" rtlCol="0">
            <a:spAutoFit/>
          </a:bodyPr>
          <a:lstStyle/>
          <a:p>
            <a:r>
              <a:rPr lang="nl-NL">
                <a:solidFill>
                  <a:schemeClr val="bg1"/>
                </a:solidFill>
              </a:rPr>
              <a:t>1) Alleen feiten presentatie </a:t>
            </a:r>
          </a:p>
        </p:txBody>
      </p:sp>
      <p:sp>
        <p:nvSpPr>
          <p:cNvPr id="16" name="Tekstvak 15">
            <a:extLst>
              <a:ext uri="{FF2B5EF4-FFF2-40B4-BE49-F238E27FC236}">
                <a16:creationId xmlns:a16="http://schemas.microsoft.com/office/drawing/2014/main" id="{AF01F489-FAAF-2829-7AEB-FFADD0C1B84A}"/>
              </a:ext>
            </a:extLst>
          </p:cNvPr>
          <p:cNvSpPr txBox="1"/>
          <p:nvPr/>
        </p:nvSpPr>
        <p:spPr>
          <a:xfrm>
            <a:off x="1203012" y="4441125"/>
            <a:ext cx="489236" cy="369332"/>
          </a:xfrm>
          <a:prstGeom prst="rect">
            <a:avLst/>
          </a:prstGeom>
          <a:noFill/>
        </p:spPr>
        <p:txBody>
          <a:bodyPr wrap="none" rtlCol="0">
            <a:spAutoFit/>
          </a:bodyPr>
          <a:lstStyle/>
          <a:p>
            <a:r>
              <a:rPr lang="nl-NL">
                <a:solidFill>
                  <a:schemeClr val="bg1"/>
                </a:solidFill>
              </a:rPr>
              <a:t>-10</a:t>
            </a:r>
          </a:p>
        </p:txBody>
      </p:sp>
      <p:sp>
        <p:nvSpPr>
          <p:cNvPr id="17" name="Tekstvak 16">
            <a:extLst>
              <a:ext uri="{FF2B5EF4-FFF2-40B4-BE49-F238E27FC236}">
                <a16:creationId xmlns:a16="http://schemas.microsoft.com/office/drawing/2014/main" id="{B1FDDEA7-F684-B7B0-BF9F-FD1777334FCF}"/>
              </a:ext>
            </a:extLst>
          </p:cNvPr>
          <p:cNvSpPr txBox="1"/>
          <p:nvPr/>
        </p:nvSpPr>
        <p:spPr>
          <a:xfrm>
            <a:off x="1238124" y="1660270"/>
            <a:ext cx="606484" cy="369332"/>
          </a:xfrm>
          <a:prstGeom prst="rect">
            <a:avLst/>
          </a:prstGeom>
          <a:noFill/>
        </p:spPr>
        <p:txBody>
          <a:bodyPr wrap="square" rtlCol="0">
            <a:spAutoFit/>
          </a:bodyPr>
          <a:lstStyle/>
          <a:p>
            <a:r>
              <a:rPr lang="nl-NL">
                <a:solidFill>
                  <a:schemeClr val="bg1"/>
                </a:solidFill>
              </a:rPr>
              <a:t>+20 </a:t>
            </a:r>
          </a:p>
        </p:txBody>
      </p:sp>
      <p:sp>
        <p:nvSpPr>
          <p:cNvPr id="18" name="Tekstvak 17">
            <a:extLst>
              <a:ext uri="{FF2B5EF4-FFF2-40B4-BE49-F238E27FC236}">
                <a16:creationId xmlns:a16="http://schemas.microsoft.com/office/drawing/2014/main" id="{29317C98-A223-BC69-68EE-A85999A4A0FE}"/>
              </a:ext>
            </a:extLst>
          </p:cNvPr>
          <p:cNvSpPr txBox="1"/>
          <p:nvPr/>
        </p:nvSpPr>
        <p:spPr>
          <a:xfrm>
            <a:off x="1204800" y="5464896"/>
            <a:ext cx="489236" cy="369332"/>
          </a:xfrm>
          <a:prstGeom prst="rect">
            <a:avLst/>
          </a:prstGeom>
          <a:noFill/>
        </p:spPr>
        <p:txBody>
          <a:bodyPr wrap="none" rtlCol="0">
            <a:spAutoFit/>
          </a:bodyPr>
          <a:lstStyle/>
          <a:p>
            <a:r>
              <a:rPr lang="nl-NL">
                <a:solidFill>
                  <a:schemeClr val="bg1"/>
                </a:solidFill>
              </a:rPr>
              <a:t>-20</a:t>
            </a:r>
          </a:p>
        </p:txBody>
      </p:sp>
      <p:sp>
        <p:nvSpPr>
          <p:cNvPr id="19" name="Tekstvak 18">
            <a:extLst>
              <a:ext uri="{FF2B5EF4-FFF2-40B4-BE49-F238E27FC236}">
                <a16:creationId xmlns:a16="http://schemas.microsoft.com/office/drawing/2014/main" id="{5A771EEE-CEC6-D0FD-C2A5-01E7CD1FFDDF}"/>
              </a:ext>
            </a:extLst>
          </p:cNvPr>
          <p:cNvSpPr txBox="1"/>
          <p:nvPr/>
        </p:nvSpPr>
        <p:spPr>
          <a:xfrm>
            <a:off x="889337" y="6018936"/>
            <a:ext cx="1116585" cy="369332"/>
          </a:xfrm>
          <a:prstGeom prst="rect">
            <a:avLst/>
          </a:prstGeom>
          <a:noFill/>
        </p:spPr>
        <p:txBody>
          <a:bodyPr wrap="square" rtlCol="0">
            <a:spAutoFit/>
          </a:bodyPr>
          <a:lstStyle/>
          <a:p>
            <a:r>
              <a:rPr lang="nl-NL">
                <a:solidFill>
                  <a:schemeClr val="bg1"/>
                </a:solidFill>
              </a:rPr>
              <a:t>n= 2167</a:t>
            </a:r>
          </a:p>
        </p:txBody>
      </p:sp>
      <p:sp>
        <p:nvSpPr>
          <p:cNvPr id="21" name="Tekstvak 20">
            <a:extLst>
              <a:ext uri="{FF2B5EF4-FFF2-40B4-BE49-F238E27FC236}">
                <a16:creationId xmlns:a16="http://schemas.microsoft.com/office/drawing/2014/main" id="{20A252E5-D306-45E9-D34D-64629C884163}"/>
              </a:ext>
            </a:extLst>
          </p:cNvPr>
          <p:cNvSpPr txBox="1"/>
          <p:nvPr/>
        </p:nvSpPr>
        <p:spPr>
          <a:xfrm>
            <a:off x="7931923" y="2407511"/>
            <a:ext cx="3693319" cy="369332"/>
          </a:xfrm>
          <a:prstGeom prst="rect">
            <a:avLst/>
          </a:prstGeom>
          <a:noFill/>
        </p:spPr>
        <p:txBody>
          <a:bodyPr wrap="square" rtlCol="0">
            <a:spAutoFit/>
          </a:bodyPr>
          <a:lstStyle/>
          <a:p>
            <a:r>
              <a:rPr lang="nl-NL">
                <a:solidFill>
                  <a:schemeClr val="bg1"/>
                </a:solidFill>
              </a:rPr>
              <a:t>2) Alleen misinformatie presentatie </a:t>
            </a:r>
          </a:p>
        </p:txBody>
      </p:sp>
      <p:sp>
        <p:nvSpPr>
          <p:cNvPr id="22" name="Tekstvak 21">
            <a:extLst>
              <a:ext uri="{FF2B5EF4-FFF2-40B4-BE49-F238E27FC236}">
                <a16:creationId xmlns:a16="http://schemas.microsoft.com/office/drawing/2014/main" id="{1375CF3D-48A7-5EFA-FCB7-EFC93C9F45E1}"/>
              </a:ext>
            </a:extLst>
          </p:cNvPr>
          <p:cNvSpPr txBox="1"/>
          <p:nvPr/>
        </p:nvSpPr>
        <p:spPr>
          <a:xfrm>
            <a:off x="7931923" y="2924085"/>
            <a:ext cx="3976739" cy="369332"/>
          </a:xfrm>
          <a:prstGeom prst="rect">
            <a:avLst/>
          </a:prstGeom>
          <a:noFill/>
        </p:spPr>
        <p:txBody>
          <a:bodyPr wrap="square" rtlCol="0">
            <a:spAutoFit/>
          </a:bodyPr>
          <a:lstStyle/>
          <a:p>
            <a:r>
              <a:rPr lang="nl-NL">
                <a:solidFill>
                  <a:schemeClr val="bg1"/>
                </a:solidFill>
              </a:rPr>
              <a:t>3) Feiten én misinformatie presentatie  </a:t>
            </a:r>
          </a:p>
        </p:txBody>
      </p:sp>
      <p:sp>
        <p:nvSpPr>
          <p:cNvPr id="23" name="Tekstvak 22">
            <a:extLst>
              <a:ext uri="{FF2B5EF4-FFF2-40B4-BE49-F238E27FC236}">
                <a16:creationId xmlns:a16="http://schemas.microsoft.com/office/drawing/2014/main" id="{4D869E36-75F6-F022-00E3-DAAD11EC0AAD}"/>
              </a:ext>
            </a:extLst>
          </p:cNvPr>
          <p:cNvSpPr txBox="1"/>
          <p:nvPr/>
        </p:nvSpPr>
        <p:spPr>
          <a:xfrm>
            <a:off x="7931923" y="3440659"/>
            <a:ext cx="4328565" cy="369332"/>
          </a:xfrm>
          <a:prstGeom prst="rect">
            <a:avLst/>
          </a:prstGeom>
          <a:noFill/>
        </p:spPr>
        <p:txBody>
          <a:bodyPr wrap="square" rtlCol="0">
            <a:spAutoFit/>
          </a:bodyPr>
          <a:lstStyle/>
          <a:p>
            <a:r>
              <a:rPr lang="nl-NL">
                <a:solidFill>
                  <a:schemeClr val="bg1"/>
                </a:solidFill>
              </a:rPr>
              <a:t>4) Waarschuwing vooraf over misinformatie</a:t>
            </a:r>
          </a:p>
        </p:txBody>
      </p:sp>
      <p:sp>
        <p:nvSpPr>
          <p:cNvPr id="24" name="Tekstvak 23">
            <a:extLst>
              <a:ext uri="{FF2B5EF4-FFF2-40B4-BE49-F238E27FC236}">
                <a16:creationId xmlns:a16="http://schemas.microsoft.com/office/drawing/2014/main" id="{192BB840-F05B-EFD6-571B-1943DC4B7866}"/>
              </a:ext>
            </a:extLst>
          </p:cNvPr>
          <p:cNvSpPr txBox="1"/>
          <p:nvPr/>
        </p:nvSpPr>
        <p:spPr>
          <a:xfrm>
            <a:off x="7963831" y="3902324"/>
            <a:ext cx="4328565" cy="646331"/>
          </a:xfrm>
          <a:prstGeom prst="rect">
            <a:avLst/>
          </a:prstGeom>
          <a:noFill/>
        </p:spPr>
        <p:txBody>
          <a:bodyPr wrap="square" rtlCol="0">
            <a:spAutoFit/>
          </a:bodyPr>
          <a:lstStyle/>
          <a:p>
            <a:r>
              <a:rPr lang="nl-NL">
                <a:solidFill>
                  <a:schemeClr val="bg1"/>
                </a:solidFill>
              </a:rPr>
              <a:t>5) Waarschuwing vooraf over misinformatie</a:t>
            </a:r>
          </a:p>
          <a:p>
            <a:r>
              <a:rPr lang="nl-NL">
                <a:solidFill>
                  <a:schemeClr val="bg1"/>
                </a:solidFill>
              </a:rPr>
              <a:t>	(plus extra argumenten) </a:t>
            </a:r>
          </a:p>
        </p:txBody>
      </p:sp>
      <p:sp>
        <p:nvSpPr>
          <p:cNvPr id="25" name="Tekstvak 24">
            <a:extLst>
              <a:ext uri="{FF2B5EF4-FFF2-40B4-BE49-F238E27FC236}">
                <a16:creationId xmlns:a16="http://schemas.microsoft.com/office/drawing/2014/main" id="{599D0F62-CAA1-7E9B-A17D-651A42CC1ECE}"/>
              </a:ext>
            </a:extLst>
          </p:cNvPr>
          <p:cNvSpPr txBox="1"/>
          <p:nvPr/>
        </p:nvSpPr>
        <p:spPr>
          <a:xfrm>
            <a:off x="7963830" y="4710935"/>
            <a:ext cx="4328565" cy="369332"/>
          </a:xfrm>
          <a:prstGeom prst="rect">
            <a:avLst/>
          </a:prstGeom>
          <a:noFill/>
        </p:spPr>
        <p:txBody>
          <a:bodyPr wrap="square" rtlCol="0">
            <a:spAutoFit/>
          </a:bodyPr>
          <a:lstStyle/>
          <a:p>
            <a:r>
              <a:rPr lang="nl-NL">
                <a:solidFill>
                  <a:schemeClr val="bg1"/>
                </a:solidFill>
              </a:rPr>
              <a:t>6)  Controle </a:t>
            </a:r>
          </a:p>
        </p:txBody>
      </p:sp>
      <p:sp>
        <p:nvSpPr>
          <p:cNvPr id="26" name="Tekstvak 25">
            <a:extLst>
              <a:ext uri="{FF2B5EF4-FFF2-40B4-BE49-F238E27FC236}">
                <a16:creationId xmlns:a16="http://schemas.microsoft.com/office/drawing/2014/main" id="{6A76BEC3-3A5E-066C-5AD1-5867E0F3DAEA}"/>
              </a:ext>
            </a:extLst>
          </p:cNvPr>
          <p:cNvSpPr txBox="1"/>
          <p:nvPr/>
        </p:nvSpPr>
        <p:spPr>
          <a:xfrm>
            <a:off x="3238058" y="1182058"/>
            <a:ext cx="301686" cy="369332"/>
          </a:xfrm>
          <a:prstGeom prst="rect">
            <a:avLst/>
          </a:prstGeom>
          <a:noFill/>
        </p:spPr>
        <p:txBody>
          <a:bodyPr wrap="none" rtlCol="0">
            <a:spAutoFit/>
          </a:bodyPr>
          <a:lstStyle/>
          <a:p>
            <a:r>
              <a:rPr lang="nl-NL">
                <a:solidFill>
                  <a:schemeClr val="bg1"/>
                </a:solidFill>
              </a:rPr>
              <a:t>2</a:t>
            </a:r>
          </a:p>
        </p:txBody>
      </p:sp>
      <p:sp>
        <p:nvSpPr>
          <p:cNvPr id="27" name="Tekstvak 26">
            <a:extLst>
              <a:ext uri="{FF2B5EF4-FFF2-40B4-BE49-F238E27FC236}">
                <a16:creationId xmlns:a16="http://schemas.microsoft.com/office/drawing/2014/main" id="{9C3E5AEB-046B-F763-CFF6-2AE72B0EBCE1}"/>
              </a:ext>
            </a:extLst>
          </p:cNvPr>
          <p:cNvSpPr txBox="1"/>
          <p:nvPr/>
        </p:nvSpPr>
        <p:spPr>
          <a:xfrm>
            <a:off x="2282416" y="1162330"/>
            <a:ext cx="301686" cy="369332"/>
          </a:xfrm>
          <a:prstGeom prst="rect">
            <a:avLst/>
          </a:prstGeom>
          <a:noFill/>
        </p:spPr>
        <p:txBody>
          <a:bodyPr wrap="square" rtlCol="0">
            <a:spAutoFit/>
          </a:bodyPr>
          <a:lstStyle/>
          <a:p>
            <a:r>
              <a:rPr lang="nl-NL">
                <a:solidFill>
                  <a:schemeClr val="bg1"/>
                </a:solidFill>
              </a:rPr>
              <a:t>1</a:t>
            </a:r>
          </a:p>
        </p:txBody>
      </p:sp>
      <p:sp>
        <p:nvSpPr>
          <p:cNvPr id="28" name="Tekstvak 27">
            <a:extLst>
              <a:ext uri="{FF2B5EF4-FFF2-40B4-BE49-F238E27FC236}">
                <a16:creationId xmlns:a16="http://schemas.microsoft.com/office/drawing/2014/main" id="{D3ACCEDC-0D43-D12A-06C8-04FB22AF78AE}"/>
              </a:ext>
            </a:extLst>
          </p:cNvPr>
          <p:cNvSpPr txBox="1"/>
          <p:nvPr/>
        </p:nvSpPr>
        <p:spPr>
          <a:xfrm>
            <a:off x="4166798" y="1185639"/>
            <a:ext cx="301686" cy="369332"/>
          </a:xfrm>
          <a:prstGeom prst="rect">
            <a:avLst/>
          </a:prstGeom>
          <a:noFill/>
        </p:spPr>
        <p:txBody>
          <a:bodyPr wrap="none" rtlCol="0">
            <a:spAutoFit/>
          </a:bodyPr>
          <a:lstStyle/>
          <a:p>
            <a:r>
              <a:rPr lang="nl-NL">
                <a:solidFill>
                  <a:schemeClr val="bg1"/>
                </a:solidFill>
              </a:rPr>
              <a:t>3</a:t>
            </a:r>
          </a:p>
        </p:txBody>
      </p:sp>
      <p:sp>
        <p:nvSpPr>
          <p:cNvPr id="29" name="Tekstvak 28">
            <a:extLst>
              <a:ext uri="{FF2B5EF4-FFF2-40B4-BE49-F238E27FC236}">
                <a16:creationId xmlns:a16="http://schemas.microsoft.com/office/drawing/2014/main" id="{C169C6CA-15C8-FA0D-A43D-B2DFB6E62453}"/>
              </a:ext>
            </a:extLst>
          </p:cNvPr>
          <p:cNvSpPr txBox="1"/>
          <p:nvPr/>
        </p:nvSpPr>
        <p:spPr>
          <a:xfrm rot="10800000" flipH="1" flipV="1">
            <a:off x="5136305" y="1207143"/>
            <a:ext cx="301686" cy="369332"/>
          </a:xfrm>
          <a:prstGeom prst="rect">
            <a:avLst/>
          </a:prstGeom>
          <a:noFill/>
        </p:spPr>
        <p:txBody>
          <a:bodyPr wrap="square" rtlCol="0">
            <a:spAutoFit/>
          </a:bodyPr>
          <a:lstStyle/>
          <a:p>
            <a:r>
              <a:rPr lang="nl-NL">
                <a:solidFill>
                  <a:schemeClr val="bg1"/>
                </a:solidFill>
              </a:rPr>
              <a:t>4</a:t>
            </a:r>
          </a:p>
        </p:txBody>
      </p:sp>
      <p:sp>
        <p:nvSpPr>
          <p:cNvPr id="30" name="Tekstvak 29">
            <a:extLst>
              <a:ext uri="{FF2B5EF4-FFF2-40B4-BE49-F238E27FC236}">
                <a16:creationId xmlns:a16="http://schemas.microsoft.com/office/drawing/2014/main" id="{6C6E4418-3A81-1558-3FF8-BD8E29158BAD}"/>
              </a:ext>
            </a:extLst>
          </p:cNvPr>
          <p:cNvSpPr txBox="1"/>
          <p:nvPr/>
        </p:nvSpPr>
        <p:spPr>
          <a:xfrm rot="10800000" flipH="1" flipV="1">
            <a:off x="6138561" y="1208939"/>
            <a:ext cx="301686" cy="369332"/>
          </a:xfrm>
          <a:prstGeom prst="rect">
            <a:avLst/>
          </a:prstGeom>
          <a:noFill/>
        </p:spPr>
        <p:txBody>
          <a:bodyPr wrap="square" rtlCol="0">
            <a:spAutoFit/>
          </a:bodyPr>
          <a:lstStyle/>
          <a:p>
            <a:r>
              <a:rPr lang="nl-NL">
                <a:solidFill>
                  <a:schemeClr val="bg1"/>
                </a:solidFill>
              </a:rPr>
              <a:t>5</a:t>
            </a:r>
          </a:p>
        </p:txBody>
      </p:sp>
      <p:sp>
        <p:nvSpPr>
          <p:cNvPr id="31" name="Tekstvak 30">
            <a:extLst>
              <a:ext uri="{FF2B5EF4-FFF2-40B4-BE49-F238E27FC236}">
                <a16:creationId xmlns:a16="http://schemas.microsoft.com/office/drawing/2014/main" id="{D3B79527-3BEF-AA3F-7E96-F1E1F797C50B}"/>
              </a:ext>
            </a:extLst>
          </p:cNvPr>
          <p:cNvSpPr txBox="1"/>
          <p:nvPr/>
        </p:nvSpPr>
        <p:spPr>
          <a:xfrm rot="10800000" flipH="1" flipV="1">
            <a:off x="7054756" y="1210727"/>
            <a:ext cx="301686" cy="369332"/>
          </a:xfrm>
          <a:prstGeom prst="rect">
            <a:avLst/>
          </a:prstGeom>
          <a:noFill/>
        </p:spPr>
        <p:txBody>
          <a:bodyPr wrap="square" rtlCol="0">
            <a:spAutoFit/>
          </a:bodyPr>
          <a:lstStyle/>
          <a:p>
            <a:r>
              <a:rPr lang="nl-NL">
                <a:solidFill>
                  <a:schemeClr val="bg1"/>
                </a:solidFill>
              </a:rPr>
              <a:t>6</a:t>
            </a:r>
          </a:p>
        </p:txBody>
      </p:sp>
    </p:spTree>
    <p:extLst>
      <p:ext uri="{BB962C8B-B14F-4D97-AF65-F5344CB8AC3E}">
        <p14:creationId xmlns:p14="http://schemas.microsoft.com/office/powerpoint/2010/main" val="13830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D93AA7F-2594-78EB-C6DC-E848FA2A78F5}"/>
              </a:ext>
            </a:extLst>
          </p:cNvPr>
          <p:cNvSpPr txBox="1"/>
          <p:nvPr/>
        </p:nvSpPr>
        <p:spPr>
          <a:xfrm>
            <a:off x="612517" y="485813"/>
            <a:ext cx="10966966" cy="1692771"/>
          </a:xfrm>
          <a:prstGeom prst="rect">
            <a:avLst/>
          </a:prstGeom>
          <a:noFill/>
        </p:spPr>
        <p:txBody>
          <a:bodyPr wrap="square" rtlCol="0">
            <a:spAutoFit/>
          </a:bodyPr>
          <a:lstStyle/>
          <a:p>
            <a:endParaRPr lang="nl-NL" sz="3200" b="1">
              <a:solidFill>
                <a:schemeClr val="bg1"/>
              </a:solidFill>
            </a:endParaRPr>
          </a:p>
          <a:p>
            <a:r>
              <a:rPr lang="nl-NL" sz="3600" b="1">
                <a:solidFill>
                  <a:schemeClr val="bg1"/>
                </a:solidFill>
              </a:rPr>
              <a:t>Je krijgt zo meteen een tekst te zien die mogelijk desinformatie bevat …..</a:t>
            </a:r>
            <a:endParaRPr lang="nl-NL" sz="3600">
              <a:solidFill>
                <a:schemeClr val="bg1"/>
              </a:solidFill>
            </a:endParaRPr>
          </a:p>
        </p:txBody>
      </p:sp>
      <p:sp>
        <p:nvSpPr>
          <p:cNvPr id="13" name="Tekstvak 12">
            <a:extLst>
              <a:ext uri="{FF2B5EF4-FFF2-40B4-BE49-F238E27FC236}">
                <a16:creationId xmlns:a16="http://schemas.microsoft.com/office/drawing/2014/main" id="{08FD06C3-B3C2-2A50-39B9-1310D8FE830C}"/>
              </a:ext>
            </a:extLst>
          </p:cNvPr>
          <p:cNvSpPr txBox="1"/>
          <p:nvPr/>
        </p:nvSpPr>
        <p:spPr>
          <a:xfrm>
            <a:off x="16595124" y="2718486"/>
            <a:ext cx="184731" cy="369332"/>
          </a:xfrm>
          <a:prstGeom prst="rect">
            <a:avLst/>
          </a:prstGeom>
          <a:solidFill>
            <a:schemeClr val="accent2"/>
          </a:solidFill>
        </p:spPr>
        <p:txBody>
          <a:bodyPr wrap="none" rtlCol="0">
            <a:spAutoFit/>
          </a:bodyPr>
          <a:lstStyle/>
          <a:p>
            <a:endParaRPr lang="nl-NL"/>
          </a:p>
        </p:txBody>
      </p:sp>
    </p:spTree>
    <p:extLst>
      <p:ext uri="{BB962C8B-B14F-4D97-AF65-F5344CB8AC3E}">
        <p14:creationId xmlns:p14="http://schemas.microsoft.com/office/powerpoint/2010/main" val="199572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descr="Afbeelding met tekst, schermopname, Lettertype, document&#10;&#10;Automatisch gegenereerde beschrijving">
            <a:extLst>
              <a:ext uri="{FF2B5EF4-FFF2-40B4-BE49-F238E27FC236}">
                <a16:creationId xmlns:a16="http://schemas.microsoft.com/office/drawing/2014/main" id="{5B9C5BF5-1E2D-433E-59C1-89C9D8B14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6547" y="0"/>
            <a:ext cx="7772400" cy="6731121"/>
          </a:xfrm>
          <a:prstGeom prst="rect">
            <a:avLst/>
          </a:prstGeom>
        </p:spPr>
      </p:pic>
    </p:spTree>
    <p:extLst>
      <p:ext uri="{BB962C8B-B14F-4D97-AF65-F5344CB8AC3E}">
        <p14:creationId xmlns:p14="http://schemas.microsoft.com/office/powerpoint/2010/main" val="203131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336973" y="178615"/>
            <a:ext cx="10515600" cy="1325563"/>
          </a:xfrm>
        </p:spPr>
        <p:txBody>
          <a:bodyPr/>
          <a:lstStyle/>
          <a:p>
            <a:r>
              <a:rPr lang="nl-NL" dirty="0">
                <a:solidFill>
                  <a:schemeClr val="bg1"/>
                </a:solidFill>
              </a:rPr>
              <a:t>Uitgangspunten inoculatie theorie</a:t>
            </a:r>
          </a:p>
        </p:txBody>
      </p:sp>
      <p:sp>
        <p:nvSpPr>
          <p:cNvPr id="4" name="Titel 7">
            <a:extLst>
              <a:ext uri="{FF2B5EF4-FFF2-40B4-BE49-F238E27FC236}">
                <a16:creationId xmlns:a16="http://schemas.microsoft.com/office/drawing/2014/main" id="{10B211FF-3228-5D9D-008C-01EAEB0D5D01}"/>
              </a:ext>
            </a:extLst>
          </p:cNvPr>
          <p:cNvSpPr txBox="1">
            <a:spLocks/>
          </p:cNvSpPr>
          <p:nvPr/>
        </p:nvSpPr>
        <p:spPr>
          <a:xfrm>
            <a:off x="4220792" y="48633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chemeClr val="bg1"/>
                </a:solidFill>
              </a:rPr>
              <a:t> </a:t>
            </a:r>
          </a:p>
        </p:txBody>
      </p:sp>
      <p:sp>
        <p:nvSpPr>
          <p:cNvPr id="2" name="Titel 7">
            <a:extLst>
              <a:ext uri="{FF2B5EF4-FFF2-40B4-BE49-F238E27FC236}">
                <a16:creationId xmlns:a16="http://schemas.microsoft.com/office/drawing/2014/main" id="{4A9E5E85-6358-9889-6D6B-90E4330DFC63}"/>
              </a:ext>
            </a:extLst>
          </p:cNvPr>
          <p:cNvSpPr txBox="1">
            <a:spLocks/>
          </p:cNvSpPr>
          <p:nvPr/>
        </p:nvSpPr>
        <p:spPr>
          <a:xfrm>
            <a:off x="518953" y="2356389"/>
            <a:ext cx="36634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chemeClr val="bg1"/>
                </a:solidFill>
              </a:rPr>
              <a:t>Verzwakt virus </a:t>
            </a:r>
          </a:p>
        </p:txBody>
      </p:sp>
      <p:sp>
        <p:nvSpPr>
          <p:cNvPr id="3" name="Titel 7">
            <a:extLst>
              <a:ext uri="{FF2B5EF4-FFF2-40B4-BE49-F238E27FC236}">
                <a16:creationId xmlns:a16="http://schemas.microsoft.com/office/drawing/2014/main" id="{F8843495-A6DA-C718-DC5E-F96846C7459F}"/>
              </a:ext>
            </a:extLst>
          </p:cNvPr>
          <p:cNvSpPr txBox="1">
            <a:spLocks/>
          </p:cNvSpPr>
          <p:nvPr/>
        </p:nvSpPr>
        <p:spPr>
          <a:xfrm>
            <a:off x="537748" y="3958362"/>
            <a:ext cx="39819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chemeClr val="bg1"/>
                </a:solidFill>
              </a:rPr>
              <a:t>Immuunreactie  </a:t>
            </a:r>
          </a:p>
        </p:txBody>
      </p:sp>
      <p:sp>
        <p:nvSpPr>
          <p:cNvPr id="5" name="Titel 7">
            <a:extLst>
              <a:ext uri="{FF2B5EF4-FFF2-40B4-BE49-F238E27FC236}">
                <a16:creationId xmlns:a16="http://schemas.microsoft.com/office/drawing/2014/main" id="{539A3FDD-558F-7653-F9C6-81ADC209D2CA}"/>
              </a:ext>
            </a:extLst>
          </p:cNvPr>
          <p:cNvSpPr txBox="1">
            <a:spLocks/>
          </p:cNvSpPr>
          <p:nvPr/>
        </p:nvSpPr>
        <p:spPr>
          <a:xfrm>
            <a:off x="547538" y="5283925"/>
            <a:ext cx="40651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chemeClr val="bg1"/>
                </a:solidFill>
              </a:rPr>
              <a:t>(tijdelijke) Immuniteit  </a:t>
            </a:r>
          </a:p>
        </p:txBody>
      </p:sp>
      <p:sp>
        <p:nvSpPr>
          <p:cNvPr id="9" name="Titel 7">
            <a:extLst>
              <a:ext uri="{FF2B5EF4-FFF2-40B4-BE49-F238E27FC236}">
                <a16:creationId xmlns:a16="http://schemas.microsoft.com/office/drawing/2014/main" id="{337A3373-AFCB-10A6-E630-488F7E4300EE}"/>
              </a:ext>
            </a:extLst>
          </p:cNvPr>
          <p:cNvSpPr txBox="1">
            <a:spLocks/>
          </p:cNvSpPr>
          <p:nvPr/>
        </p:nvSpPr>
        <p:spPr>
          <a:xfrm>
            <a:off x="6096000" y="1002088"/>
            <a:ext cx="6445376" cy="1757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a:solidFill>
                  <a:schemeClr val="bg1"/>
                </a:solidFill>
              </a:rPr>
              <a:t>Aankondiging dat er informatie aangeboden wordt die bestaand overtuigingen of gedrag uitdaagt  </a:t>
            </a:r>
          </a:p>
        </p:txBody>
      </p:sp>
      <p:sp>
        <p:nvSpPr>
          <p:cNvPr id="10" name="Titel 7">
            <a:extLst>
              <a:ext uri="{FF2B5EF4-FFF2-40B4-BE49-F238E27FC236}">
                <a16:creationId xmlns:a16="http://schemas.microsoft.com/office/drawing/2014/main" id="{51CC4BC1-C6D1-22FE-D94A-4637A8848C1E}"/>
              </a:ext>
            </a:extLst>
          </p:cNvPr>
          <p:cNvSpPr txBox="1">
            <a:spLocks/>
          </p:cNvSpPr>
          <p:nvPr/>
        </p:nvSpPr>
        <p:spPr>
          <a:xfrm>
            <a:off x="6096000" y="3779959"/>
            <a:ext cx="5283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chemeClr val="bg1"/>
                </a:solidFill>
              </a:rPr>
              <a:t>Ontkrachting door aanbieder  </a:t>
            </a:r>
          </a:p>
        </p:txBody>
      </p:sp>
      <p:sp>
        <p:nvSpPr>
          <p:cNvPr id="11" name="Titel 7">
            <a:extLst>
              <a:ext uri="{FF2B5EF4-FFF2-40B4-BE49-F238E27FC236}">
                <a16:creationId xmlns:a16="http://schemas.microsoft.com/office/drawing/2014/main" id="{CF79F02B-1C78-969C-17A0-9BCDDA0F2848}"/>
              </a:ext>
            </a:extLst>
          </p:cNvPr>
          <p:cNvSpPr txBox="1">
            <a:spLocks/>
          </p:cNvSpPr>
          <p:nvPr/>
        </p:nvSpPr>
        <p:spPr>
          <a:xfrm>
            <a:off x="6096000" y="5214997"/>
            <a:ext cx="36634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chemeClr val="bg1"/>
                </a:solidFill>
              </a:rPr>
              <a:t>Immuniteit  </a:t>
            </a:r>
          </a:p>
        </p:txBody>
      </p:sp>
      <p:sp>
        <p:nvSpPr>
          <p:cNvPr id="15" name="Titel 7">
            <a:extLst>
              <a:ext uri="{FF2B5EF4-FFF2-40B4-BE49-F238E27FC236}">
                <a16:creationId xmlns:a16="http://schemas.microsoft.com/office/drawing/2014/main" id="{FF44C03F-8CA6-8180-9D2C-47C7155CF3ED}"/>
              </a:ext>
            </a:extLst>
          </p:cNvPr>
          <p:cNvSpPr txBox="1">
            <a:spLocks/>
          </p:cNvSpPr>
          <p:nvPr/>
        </p:nvSpPr>
        <p:spPr>
          <a:xfrm>
            <a:off x="6096000" y="2370729"/>
            <a:ext cx="4907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chemeClr val="bg1"/>
                </a:solidFill>
              </a:rPr>
              <a:t>Aanbod desinformatie </a:t>
            </a:r>
          </a:p>
        </p:txBody>
      </p:sp>
    </p:spTree>
    <p:extLst>
      <p:ext uri="{BB962C8B-B14F-4D97-AF65-F5344CB8AC3E}">
        <p14:creationId xmlns:p14="http://schemas.microsoft.com/office/powerpoint/2010/main" val="75798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580292" y="359019"/>
            <a:ext cx="10515600" cy="1325563"/>
          </a:xfrm>
        </p:spPr>
        <p:txBody>
          <a:bodyPr/>
          <a:lstStyle/>
          <a:p>
            <a:r>
              <a:rPr lang="nl-NL">
                <a:solidFill>
                  <a:schemeClr val="bg1"/>
                </a:solidFill>
              </a:rPr>
              <a:t>Theorie psychologische inentingen</a:t>
            </a:r>
          </a:p>
        </p:txBody>
      </p:sp>
      <p:sp>
        <p:nvSpPr>
          <p:cNvPr id="2" name="Afgeronde rechthoek 1">
            <a:extLst>
              <a:ext uri="{FF2B5EF4-FFF2-40B4-BE49-F238E27FC236}">
                <a16:creationId xmlns:a16="http://schemas.microsoft.com/office/drawing/2014/main" id="{20159A4F-095E-64B8-B91B-A8D849C5EB90}"/>
              </a:ext>
            </a:extLst>
          </p:cNvPr>
          <p:cNvSpPr/>
          <p:nvPr/>
        </p:nvSpPr>
        <p:spPr>
          <a:xfrm>
            <a:off x="1532385" y="2221523"/>
            <a:ext cx="2567354" cy="38686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Afgeronde rechthoek 2">
            <a:extLst>
              <a:ext uri="{FF2B5EF4-FFF2-40B4-BE49-F238E27FC236}">
                <a16:creationId xmlns:a16="http://schemas.microsoft.com/office/drawing/2014/main" id="{436AE600-3BEE-8769-5ECD-C95085D64EBC}"/>
              </a:ext>
            </a:extLst>
          </p:cNvPr>
          <p:cNvSpPr/>
          <p:nvPr/>
        </p:nvSpPr>
        <p:spPr>
          <a:xfrm>
            <a:off x="4554415" y="2221523"/>
            <a:ext cx="2567354" cy="38686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Afgeronde rechthoek 3">
            <a:extLst>
              <a:ext uri="{FF2B5EF4-FFF2-40B4-BE49-F238E27FC236}">
                <a16:creationId xmlns:a16="http://schemas.microsoft.com/office/drawing/2014/main" id="{E28772D8-3356-6D1A-4C43-04DEB753598F}"/>
              </a:ext>
            </a:extLst>
          </p:cNvPr>
          <p:cNvSpPr/>
          <p:nvPr/>
        </p:nvSpPr>
        <p:spPr>
          <a:xfrm>
            <a:off x="7558454" y="2221523"/>
            <a:ext cx="2567354" cy="38686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A7D845AB-E74A-0475-B8AB-FB1F8194525B}"/>
              </a:ext>
            </a:extLst>
          </p:cNvPr>
          <p:cNvSpPr txBox="1"/>
          <p:nvPr/>
        </p:nvSpPr>
        <p:spPr>
          <a:xfrm>
            <a:off x="2325125" y="2473204"/>
            <a:ext cx="981872" cy="461665"/>
          </a:xfrm>
          <a:prstGeom prst="rect">
            <a:avLst/>
          </a:prstGeom>
          <a:noFill/>
        </p:spPr>
        <p:txBody>
          <a:bodyPr wrap="none" rtlCol="0">
            <a:spAutoFit/>
          </a:bodyPr>
          <a:lstStyle/>
          <a:p>
            <a:r>
              <a:rPr lang="nl-NL" sz="2400">
                <a:solidFill>
                  <a:schemeClr val="bg1"/>
                </a:solidFill>
              </a:rPr>
              <a:t>Vaccin</a:t>
            </a:r>
          </a:p>
        </p:txBody>
      </p:sp>
      <p:sp>
        <p:nvSpPr>
          <p:cNvPr id="6" name="Tekstvak 5">
            <a:extLst>
              <a:ext uri="{FF2B5EF4-FFF2-40B4-BE49-F238E27FC236}">
                <a16:creationId xmlns:a16="http://schemas.microsoft.com/office/drawing/2014/main" id="{DD84043F-50A5-9A6E-E74C-2DB3FA8B8DDA}"/>
              </a:ext>
            </a:extLst>
          </p:cNvPr>
          <p:cNvSpPr txBox="1"/>
          <p:nvPr/>
        </p:nvSpPr>
        <p:spPr>
          <a:xfrm>
            <a:off x="4775878" y="2473204"/>
            <a:ext cx="2124428" cy="830997"/>
          </a:xfrm>
          <a:prstGeom prst="rect">
            <a:avLst/>
          </a:prstGeom>
          <a:noFill/>
        </p:spPr>
        <p:txBody>
          <a:bodyPr wrap="none" rtlCol="0">
            <a:spAutoFit/>
          </a:bodyPr>
          <a:lstStyle/>
          <a:p>
            <a:pPr algn="ctr"/>
            <a:r>
              <a:rPr lang="nl-NL" sz="2400">
                <a:solidFill>
                  <a:schemeClr val="bg1"/>
                </a:solidFill>
              </a:rPr>
              <a:t>Psychologische </a:t>
            </a:r>
          </a:p>
          <a:p>
            <a:pPr algn="ctr"/>
            <a:r>
              <a:rPr lang="nl-NL" sz="2400">
                <a:solidFill>
                  <a:schemeClr val="bg1"/>
                </a:solidFill>
              </a:rPr>
              <a:t>inenting </a:t>
            </a:r>
          </a:p>
        </p:txBody>
      </p:sp>
      <p:sp>
        <p:nvSpPr>
          <p:cNvPr id="7" name="Tekstvak 6">
            <a:extLst>
              <a:ext uri="{FF2B5EF4-FFF2-40B4-BE49-F238E27FC236}">
                <a16:creationId xmlns:a16="http://schemas.microsoft.com/office/drawing/2014/main" id="{1EFE6F64-00E8-E0B5-C258-A2647ED61CA2}"/>
              </a:ext>
            </a:extLst>
          </p:cNvPr>
          <p:cNvSpPr txBox="1"/>
          <p:nvPr/>
        </p:nvSpPr>
        <p:spPr>
          <a:xfrm>
            <a:off x="8240363" y="2473204"/>
            <a:ext cx="1203535" cy="830997"/>
          </a:xfrm>
          <a:prstGeom prst="rect">
            <a:avLst/>
          </a:prstGeom>
          <a:noFill/>
        </p:spPr>
        <p:txBody>
          <a:bodyPr wrap="none" rtlCol="0">
            <a:spAutoFit/>
          </a:bodyPr>
          <a:lstStyle/>
          <a:p>
            <a:pPr algn="ctr"/>
            <a:r>
              <a:rPr lang="nl-NL" sz="2400">
                <a:solidFill>
                  <a:schemeClr val="bg1"/>
                </a:solidFill>
              </a:rPr>
              <a:t>Ingeënt </a:t>
            </a:r>
          </a:p>
          <a:p>
            <a:pPr algn="ctr"/>
            <a:r>
              <a:rPr lang="nl-NL" sz="2400">
                <a:solidFill>
                  <a:schemeClr val="bg1"/>
                </a:solidFill>
              </a:rPr>
              <a:t>individu</a:t>
            </a:r>
          </a:p>
        </p:txBody>
      </p:sp>
      <p:sp>
        <p:nvSpPr>
          <p:cNvPr id="9" name="Tekstvak 8">
            <a:extLst>
              <a:ext uri="{FF2B5EF4-FFF2-40B4-BE49-F238E27FC236}">
                <a16:creationId xmlns:a16="http://schemas.microsoft.com/office/drawing/2014/main" id="{EA3E9403-F655-8379-64DF-2E9912C50E37}"/>
              </a:ext>
            </a:extLst>
          </p:cNvPr>
          <p:cNvSpPr txBox="1"/>
          <p:nvPr/>
        </p:nvSpPr>
        <p:spPr>
          <a:xfrm>
            <a:off x="1686041" y="3140167"/>
            <a:ext cx="2260041" cy="923330"/>
          </a:xfrm>
          <a:prstGeom prst="rect">
            <a:avLst/>
          </a:prstGeom>
          <a:noFill/>
          <a:ln>
            <a:solidFill>
              <a:schemeClr val="tx1"/>
            </a:solidFill>
          </a:ln>
        </p:spPr>
        <p:txBody>
          <a:bodyPr wrap="none" rtlCol="0">
            <a:spAutoFit/>
          </a:bodyPr>
          <a:lstStyle/>
          <a:p>
            <a:pPr algn="ctr"/>
            <a:r>
              <a:rPr lang="nl-NL">
                <a:solidFill>
                  <a:schemeClr val="bg1"/>
                </a:solidFill>
              </a:rPr>
              <a:t>Waarschuwing </a:t>
            </a:r>
          </a:p>
          <a:p>
            <a:pPr algn="ctr"/>
            <a:r>
              <a:rPr lang="nl-NL">
                <a:solidFill>
                  <a:schemeClr val="bg1"/>
                </a:solidFill>
              </a:rPr>
              <a:t>vooraf: misinformatie </a:t>
            </a:r>
          </a:p>
          <a:p>
            <a:pPr algn="ctr"/>
            <a:r>
              <a:rPr lang="nl-NL">
                <a:solidFill>
                  <a:schemeClr val="bg1"/>
                </a:solidFill>
              </a:rPr>
              <a:t>op komst </a:t>
            </a:r>
          </a:p>
        </p:txBody>
      </p:sp>
      <p:sp>
        <p:nvSpPr>
          <p:cNvPr id="10" name="Tekstvak 9">
            <a:extLst>
              <a:ext uri="{FF2B5EF4-FFF2-40B4-BE49-F238E27FC236}">
                <a16:creationId xmlns:a16="http://schemas.microsoft.com/office/drawing/2014/main" id="{ACD574F4-3347-6C4C-F981-D409EB43A7F4}"/>
              </a:ext>
            </a:extLst>
          </p:cNvPr>
          <p:cNvSpPr txBox="1"/>
          <p:nvPr/>
        </p:nvSpPr>
        <p:spPr>
          <a:xfrm>
            <a:off x="2005616" y="4414025"/>
            <a:ext cx="1620893" cy="923330"/>
          </a:xfrm>
          <a:prstGeom prst="rect">
            <a:avLst/>
          </a:prstGeom>
          <a:noFill/>
          <a:ln>
            <a:solidFill>
              <a:schemeClr val="tx1"/>
            </a:solidFill>
          </a:ln>
        </p:spPr>
        <p:txBody>
          <a:bodyPr wrap="none" rtlCol="0">
            <a:spAutoFit/>
          </a:bodyPr>
          <a:lstStyle/>
          <a:p>
            <a:pPr algn="ctr"/>
            <a:r>
              <a:rPr lang="nl-NL">
                <a:solidFill>
                  <a:schemeClr val="bg1"/>
                </a:solidFill>
              </a:rPr>
              <a:t>‘Voorafgaande </a:t>
            </a:r>
          </a:p>
          <a:p>
            <a:pPr algn="ctr"/>
            <a:r>
              <a:rPr lang="nl-NL">
                <a:solidFill>
                  <a:schemeClr val="bg1"/>
                </a:solidFill>
              </a:rPr>
              <a:t>weerligging’ </a:t>
            </a:r>
          </a:p>
          <a:p>
            <a:pPr algn="ctr"/>
            <a:r>
              <a:rPr lang="nl-NL">
                <a:solidFill>
                  <a:schemeClr val="bg1"/>
                </a:solidFill>
              </a:rPr>
              <a:t>(‘</a:t>
            </a:r>
            <a:r>
              <a:rPr lang="nl-NL" err="1">
                <a:solidFill>
                  <a:schemeClr val="bg1"/>
                </a:solidFill>
              </a:rPr>
              <a:t>Prebunking</a:t>
            </a:r>
            <a:r>
              <a:rPr lang="nl-NL">
                <a:solidFill>
                  <a:schemeClr val="bg1"/>
                </a:solidFill>
              </a:rPr>
              <a:t>’)  </a:t>
            </a:r>
          </a:p>
        </p:txBody>
      </p:sp>
      <p:sp>
        <p:nvSpPr>
          <p:cNvPr id="11" name="Tekstvak 10">
            <a:extLst>
              <a:ext uri="{FF2B5EF4-FFF2-40B4-BE49-F238E27FC236}">
                <a16:creationId xmlns:a16="http://schemas.microsoft.com/office/drawing/2014/main" id="{BE39BFAD-09E2-F3A1-9806-57544F7B07EB}"/>
              </a:ext>
            </a:extLst>
          </p:cNvPr>
          <p:cNvSpPr txBox="1"/>
          <p:nvPr/>
        </p:nvSpPr>
        <p:spPr>
          <a:xfrm>
            <a:off x="4602529" y="3976062"/>
            <a:ext cx="2471126" cy="646331"/>
          </a:xfrm>
          <a:prstGeom prst="rect">
            <a:avLst/>
          </a:prstGeom>
          <a:noFill/>
          <a:ln>
            <a:solidFill>
              <a:schemeClr val="tx1"/>
            </a:solidFill>
          </a:ln>
        </p:spPr>
        <p:txBody>
          <a:bodyPr wrap="none" rtlCol="0">
            <a:spAutoFit/>
          </a:bodyPr>
          <a:lstStyle/>
          <a:p>
            <a:pPr algn="ctr"/>
            <a:r>
              <a:rPr lang="nl-NL">
                <a:solidFill>
                  <a:schemeClr val="bg1"/>
                </a:solidFill>
              </a:rPr>
              <a:t>Aanmaak van </a:t>
            </a:r>
          </a:p>
          <a:p>
            <a:pPr algn="ctr"/>
            <a:r>
              <a:rPr lang="nl-NL">
                <a:solidFill>
                  <a:schemeClr val="bg1"/>
                </a:solidFill>
              </a:rPr>
              <a:t>cognitieve antilichamen </a:t>
            </a:r>
          </a:p>
        </p:txBody>
      </p:sp>
      <p:sp>
        <p:nvSpPr>
          <p:cNvPr id="12" name="Tekstvak 11">
            <a:extLst>
              <a:ext uri="{FF2B5EF4-FFF2-40B4-BE49-F238E27FC236}">
                <a16:creationId xmlns:a16="http://schemas.microsoft.com/office/drawing/2014/main" id="{25022E24-C9E7-D41C-454D-054E8E1A2791}"/>
              </a:ext>
            </a:extLst>
          </p:cNvPr>
          <p:cNvSpPr txBox="1"/>
          <p:nvPr/>
        </p:nvSpPr>
        <p:spPr>
          <a:xfrm>
            <a:off x="7569638" y="3773839"/>
            <a:ext cx="2544992" cy="1200329"/>
          </a:xfrm>
          <a:prstGeom prst="rect">
            <a:avLst/>
          </a:prstGeom>
          <a:noFill/>
          <a:ln>
            <a:solidFill>
              <a:schemeClr val="tx1"/>
            </a:solidFill>
          </a:ln>
        </p:spPr>
        <p:txBody>
          <a:bodyPr wrap="none" rtlCol="0">
            <a:spAutoFit/>
          </a:bodyPr>
          <a:lstStyle/>
          <a:p>
            <a:pPr algn="ctr"/>
            <a:r>
              <a:rPr lang="nl-NL">
                <a:solidFill>
                  <a:schemeClr val="bg1"/>
                </a:solidFill>
              </a:rPr>
              <a:t>Toegenomen immuniteit </a:t>
            </a:r>
          </a:p>
          <a:p>
            <a:pPr algn="ctr"/>
            <a:r>
              <a:rPr lang="nl-NL">
                <a:solidFill>
                  <a:schemeClr val="bg1"/>
                </a:solidFill>
              </a:rPr>
              <a:t>tegen </a:t>
            </a:r>
          </a:p>
          <a:p>
            <a:pPr algn="ctr"/>
            <a:r>
              <a:rPr lang="nl-NL">
                <a:solidFill>
                  <a:schemeClr val="bg1"/>
                </a:solidFill>
              </a:rPr>
              <a:t>toekomstige </a:t>
            </a:r>
          </a:p>
          <a:p>
            <a:pPr algn="ctr"/>
            <a:r>
              <a:rPr lang="nl-NL">
                <a:solidFill>
                  <a:schemeClr val="bg1"/>
                </a:solidFill>
              </a:rPr>
              <a:t>misinformatie</a:t>
            </a:r>
          </a:p>
        </p:txBody>
      </p:sp>
    </p:spTree>
    <p:extLst>
      <p:ext uri="{BB962C8B-B14F-4D97-AF65-F5344CB8AC3E}">
        <p14:creationId xmlns:p14="http://schemas.microsoft.com/office/powerpoint/2010/main" val="2731715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08FD06C3-B3C2-2A50-39B9-1310D8FE830C}"/>
              </a:ext>
            </a:extLst>
          </p:cNvPr>
          <p:cNvSpPr txBox="1"/>
          <p:nvPr/>
        </p:nvSpPr>
        <p:spPr>
          <a:xfrm>
            <a:off x="16595124" y="2718486"/>
            <a:ext cx="184731" cy="369332"/>
          </a:xfrm>
          <a:prstGeom prst="rect">
            <a:avLst/>
          </a:prstGeom>
          <a:solidFill>
            <a:schemeClr val="accent2"/>
          </a:solidFill>
        </p:spPr>
        <p:txBody>
          <a:bodyPr wrap="none" rtlCol="0">
            <a:spAutoFit/>
          </a:bodyPr>
          <a:lstStyle/>
          <a:p>
            <a:endParaRPr lang="nl-NL"/>
          </a:p>
        </p:txBody>
      </p:sp>
      <p:pic>
        <p:nvPicPr>
          <p:cNvPr id="6" name="Afbeelding 5" descr="Afbeelding met tekst, schermopname, Lettertype&#10;&#10;Automatisch gegenereerde beschrijving">
            <a:extLst>
              <a:ext uri="{FF2B5EF4-FFF2-40B4-BE49-F238E27FC236}">
                <a16:creationId xmlns:a16="http://schemas.microsoft.com/office/drawing/2014/main" id="{4EAC3B7D-0BD4-D811-F61D-02E9FBB1A24D}"/>
              </a:ext>
            </a:extLst>
          </p:cNvPr>
          <p:cNvPicPr>
            <a:picLocks noChangeAspect="1"/>
          </p:cNvPicPr>
          <p:nvPr/>
        </p:nvPicPr>
        <p:blipFill>
          <a:blip r:embed="rId2"/>
          <a:stretch>
            <a:fillRect/>
          </a:stretch>
        </p:blipFill>
        <p:spPr>
          <a:xfrm>
            <a:off x="626474" y="600346"/>
            <a:ext cx="10939051" cy="5504363"/>
          </a:xfrm>
          <a:prstGeom prst="rect">
            <a:avLst/>
          </a:prstGeom>
        </p:spPr>
      </p:pic>
    </p:spTree>
    <p:extLst>
      <p:ext uri="{BB962C8B-B14F-4D97-AF65-F5344CB8AC3E}">
        <p14:creationId xmlns:p14="http://schemas.microsoft.com/office/powerpoint/2010/main" val="402057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298548" y="280215"/>
            <a:ext cx="10515600" cy="1325563"/>
          </a:xfrm>
        </p:spPr>
        <p:txBody>
          <a:bodyPr/>
          <a:lstStyle/>
          <a:p>
            <a:r>
              <a:rPr lang="nl-NL">
                <a:solidFill>
                  <a:schemeClr val="bg1"/>
                </a:solidFill>
              </a:rPr>
              <a:t>Programma</a:t>
            </a:r>
          </a:p>
        </p:txBody>
      </p:sp>
      <p:sp>
        <p:nvSpPr>
          <p:cNvPr id="2" name="Titel 7">
            <a:extLst>
              <a:ext uri="{FF2B5EF4-FFF2-40B4-BE49-F238E27FC236}">
                <a16:creationId xmlns:a16="http://schemas.microsoft.com/office/drawing/2014/main" id="{A27651DE-3569-D349-14D6-5559E1305787}"/>
              </a:ext>
            </a:extLst>
          </p:cNvPr>
          <p:cNvSpPr txBox="1">
            <a:spLocks/>
          </p:cNvSpPr>
          <p:nvPr/>
        </p:nvSpPr>
        <p:spPr>
          <a:xfrm>
            <a:off x="504509" y="2857541"/>
            <a:ext cx="11405744" cy="571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2400" b="1" dirty="0">
                <a:solidFill>
                  <a:schemeClr val="bg1"/>
                </a:solidFill>
              </a:rPr>
              <a:t>Achtergrond Inoculatie theorie</a:t>
            </a:r>
          </a:p>
        </p:txBody>
      </p:sp>
      <p:sp>
        <p:nvSpPr>
          <p:cNvPr id="9" name="Tekstvak 8">
            <a:extLst>
              <a:ext uri="{FF2B5EF4-FFF2-40B4-BE49-F238E27FC236}">
                <a16:creationId xmlns:a16="http://schemas.microsoft.com/office/drawing/2014/main" id="{B4E458DC-E9D4-2FDA-0324-404C7AA809A5}"/>
              </a:ext>
            </a:extLst>
          </p:cNvPr>
          <p:cNvSpPr txBox="1"/>
          <p:nvPr/>
        </p:nvSpPr>
        <p:spPr>
          <a:xfrm>
            <a:off x="504509" y="4102945"/>
            <a:ext cx="7193739" cy="461665"/>
          </a:xfrm>
          <a:prstGeom prst="rect">
            <a:avLst/>
          </a:prstGeom>
          <a:noFill/>
        </p:spPr>
        <p:txBody>
          <a:bodyPr wrap="square">
            <a:spAutoFit/>
          </a:bodyPr>
          <a:lstStyle/>
          <a:p>
            <a:pPr marL="342900" indent="-342900">
              <a:buFont typeface="Arial" panose="020B0604020202020204" pitchFamily="34" charset="0"/>
              <a:buChar char="•"/>
            </a:pPr>
            <a:r>
              <a:rPr lang="nl-NL" sz="2400">
                <a:solidFill>
                  <a:schemeClr val="bg1"/>
                </a:solidFill>
              </a:rPr>
              <a:t>Aan het werk:  Ontwerp je eigen cognitieve antistof</a:t>
            </a:r>
            <a:endParaRPr lang="nl-NL"/>
          </a:p>
        </p:txBody>
      </p:sp>
      <p:sp>
        <p:nvSpPr>
          <p:cNvPr id="10" name="Tekstvak 9">
            <a:extLst>
              <a:ext uri="{FF2B5EF4-FFF2-40B4-BE49-F238E27FC236}">
                <a16:creationId xmlns:a16="http://schemas.microsoft.com/office/drawing/2014/main" id="{803547F5-4D0B-2C6A-DFFC-5A2B8749DB0F}"/>
              </a:ext>
            </a:extLst>
          </p:cNvPr>
          <p:cNvSpPr txBox="1"/>
          <p:nvPr/>
        </p:nvSpPr>
        <p:spPr>
          <a:xfrm>
            <a:off x="504509" y="5115250"/>
            <a:ext cx="10515599" cy="461665"/>
          </a:xfrm>
          <a:prstGeom prst="rect">
            <a:avLst/>
          </a:prstGeom>
          <a:noFill/>
        </p:spPr>
        <p:txBody>
          <a:bodyPr wrap="square">
            <a:spAutoFit/>
          </a:bodyPr>
          <a:lstStyle/>
          <a:p>
            <a:pPr marL="342900" indent="-342900">
              <a:buFont typeface="Arial" panose="020B0604020202020204" pitchFamily="34" charset="0"/>
              <a:buChar char="•"/>
            </a:pPr>
            <a:r>
              <a:rPr lang="nl-NL" sz="2400">
                <a:solidFill>
                  <a:schemeClr val="bg1"/>
                </a:solidFill>
              </a:rPr>
              <a:t>Terugkoppeling (bijwerkingen?)</a:t>
            </a:r>
            <a:endParaRPr lang="nl-NL"/>
          </a:p>
        </p:txBody>
      </p:sp>
      <p:sp>
        <p:nvSpPr>
          <p:cNvPr id="3" name="Titel 7">
            <a:extLst>
              <a:ext uri="{FF2B5EF4-FFF2-40B4-BE49-F238E27FC236}">
                <a16:creationId xmlns:a16="http://schemas.microsoft.com/office/drawing/2014/main" id="{4F0B1683-7752-6A6A-F59E-FB25014ED9F1}"/>
              </a:ext>
            </a:extLst>
          </p:cNvPr>
          <p:cNvSpPr txBox="1">
            <a:spLocks/>
          </p:cNvSpPr>
          <p:nvPr/>
        </p:nvSpPr>
        <p:spPr>
          <a:xfrm>
            <a:off x="504509" y="1897866"/>
            <a:ext cx="11405744" cy="571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2400" b="1" dirty="0">
                <a:solidFill>
                  <a:schemeClr val="bg1"/>
                </a:solidFill>
              </a:rPr>
              <a:t>Wat is het probleem? </a:t>
            </a:r>
          </a:p>
        </p:txBody>
      </p:sp>
    </p:spTree>
    <p:extLst>
      <p:ext uri="{BB962C8B-B14F-4D97-AF65-F5344CB8AC3E}">
        <p14:creationId xmlns:p14="http://schemas.microsoft.com/office/powerpoint/2010/main" val="39883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512506" y="389854"/>
            <a:ext cx="11482849" cy="1325563"/>
          </a:xfrm>
        </p:spPr>
        <p:txBody>
          <a:bodyPr>
            <a:normAutofit/>
          </a:bodyPr>
          <a:lstStyle/>
          <a:p>
            <a:r>
              <a:rPr lang="nl-NL">
                <a:solidFill>
                  <a:schemeClr val="bg1"/>
                </a:solidFill>
              </a:rPr>
              <a:t>Ontwerp je een cognitieve antistof  </a:t>
            </a:r>
            <a:br>
              <a:rPr lang="nl-NL">
                <a:solidFill>
                  <a:schemeClr val="bg1"/>
                </a:solidFill>
              </a:rPr>
            </a:br>
            <a:endParaRPr lang="nl-NL">
              <a:solidFill>
                <a:schemeClr val="bg1"/>
              </a:solidFill>
            </a:endParaRPr>
          </a:p>
        </p:txBody>
      </p:sp>
      <p:sp>
        <p:nvSpPr>
          <p:cNvPr id="3" name="Titel 7">
            <a:extLst>
              <a:ext uri="{FF2B5EF4-FFF2-40B4-BE49-F238E27FC236}">
                <a16:creationId xmlns:a16="http://schemas.microsoft.com/office/drawing/2014/main" id="{636384BC-7BAE-B51F-477D-DE82909E1928}"/>
              </a:ext>
            </a:extLst>
          </p:cNvPr>
          <p:cNvSpPr txBox="1">
            <a:spLocks/>
          </p:cNvSpPr>
          <p:nvPr/>
        </p:nvSpPr>
        <p:spPr>
          <a:xfrm>
            <a:off x="290067" y="2103544"/>
            <a:ext cx="11611866" cy="986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nl-NL" sz="3600" dirty="0">
                <a:solidFill>
                  <a:schemeClr val="bg1"/>
                </a:solidFill>
              </a:rPr>
              <a:t>In de envelop op je tafel worden zes verschillende biologische onderwerpen genoemd die gevoelig zijn voor desinformatie.  </a:t>
            </a:r>
            <a:br>
              <a:rPr lang="nl-NL" sz="3600" dirty="0">
                <a:solidFill>
                  <a:schemeClr val="bg1"/>
                </a:solidFill>
              </a:rPr>
            </a:br>
            <a:endParaRPr lang="nl-NL" sz="3600" dirty="0">
              <a:solidFill>
                <a:schemeClr val="bg1"/>
              </a:solidFill>
            </a:endParaRPr>
          </a:p>
        </p:txBody>
      </p:sp>
      <p:sp>
        <p:nvSpPr>
          <p:cNvPr id="4" name="Titel 7">
            <a:extLst>
              <a:ext uri="{FF2B5EF4-FFF2-40B4-BE49-F238E27FC236}">
                <a16:creationId xmlns:a16="http://schemas.microsoft.com/office/drawing/2014/main" id="{E9E305E4-17EC-EB1A-D8AC-054065F60810}"/>
              </a:ext>
            </a:extLst>
          </p:cNvPr>
          <p:cNvSpPr txBox="1">
            <a:spLocks/>
          </p:cNvSpPr>
          <p:nvPr/>
        </p:nvSpPr>
        <p:spPr>
          <a:xfrm>
            <a:off x="290067" y="4395045"/>
            <a:ext cx="10515600" cy="1249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a:solidFill>
                  <a:schemeClr val="bg1"/>
                </a:solidFill>
              </a:rPr>
              <a:t>   </a:t>
            </a:r>
            <a:br>
              <a:rPr lang="nl-NL" sz="3600">
                <a:solidFill>
                  <a:schemeClr val="bg1"/>
                </a:solidFill>
              </a:rPr>
            </a:br>
            <a:endParaRPr lang="nl-NL" sz="3600">
              <a:solidFill>
                <a:schemeClr val="bg1"/>
              </a:solidFill>
            </a:endParaRPr>
          </a:p>
        </p:txBody>
      </p:sp>
      <p:sp>
        <p:nvSpPr>
          <p:cNvPr id="6" name="Titel 7">
            <a:extLst>
              <a:ext uri="{FF2B5EF4-FFF2-40B4-BE49-F238E27FC236}">
                <a16:creationId xmlns:a16="http://schemas.microsoft.com/office/drawing/2014/main" id="{DBC0B355-970D-A960-3FDF-62816A5AB386}"/>
              </a:ext>
            </a:extLst>
          </p:cNvPr>
          <p:cNvSpPr txBox="1">
            <a:spLocks/>
          </p:cNvSpPr>
          <p:nvPr/>
        </p:nvSpPr>
        <p:spPr>
          <a:xfrm>
            <a:off x="290067" y="5391188"/>
            <a:ext cx="11705288" cy="14668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nl-NL" sz="3600" dirty="0">
                <a:solidFill>
                  <a:schemeClr val="bg1"/>
                </a:solidFill>
              </a:rPr>
              <a:t>Noteer de stappen in trefwoorden op de </a:t>
            </a:r>
            <a:r>
              <a:rPr lang="nl-NL" sz="3600" dirty="0" err="1">
                <a:solidFill>
                  <a:schemeClr val="bg1"/>
                </a:solidFill>
              </a:rPr>
              <a:t>padlet</a:t>
            </a:r>
            <a:r>
              <a:rPr lang="nl-NL" sz="3600" dirty="0">
                <a:solidFill>
                  <a:schemeClr val="bg1"/>
                </a:solidFill>
              </a:rPr>
              <a:t> (zie QR code op het 1</a:t>
            </a:r>
            <a:r>
              <a:rPr lang="nl-NL" sz="3600" baseline="30000" dirty="0">
                <a:solidFill>
                  <a:schemeClr val="bg1"/>
                </a:solidFill>
              </a:rPr>
              <a:t>ste</a:t>
            </a:r>
            <a:r>
              <a:rPr lang="nl-NL" sz="3600" dirty="0">
                <a:solidFill>
                  <a:schemeClr val="bg1"/>
                </a:solidFill>
              </a:rPr>
              <a:t> A4tje.</a:t>
            </a:r>
            <a:br>
              <a:rPr lang="nl-NL" sz="3600" dirty="0">
                <a:solidFill>
                  <a:schemeClr val="bg1"/>
                </a:solidFill>
              </a:rPr>
            </a:br>
            <a:endParaRPr lang="nl-NL" sz="3600" dirty="0">
              <a:solidFill>
                <a:schemeClr val="bg1"/>
              </a:solidFill>
            </a:endParaRPr>
          </a:p>
        </p:txBody>
      </p:sp>
      <p:sp>
        <p:nvSpPr>
          <p:cNvPr id="7" name="Titel 7">
            <a:extLst>
              <a:ext uri="{FF2B5EF4-FFF2-40B4-BE49-F238E27FC236}">
                <a16:creationId xmlns:a16="http://schemas.microsoft.com/office/drawing/2014/main" id="{6D14499F-66E7-1446-2B72-3EBDC46DCD56}"/>
              </a:ext>
            </a:extLst>
          </p:cNvPr>
          <p:cNvSpPr txBox="1">
            <a:spLocks/>
          </p:cNvSpPr>
          <p:nvPr/>
        </p:nvSpPr>
        <p:spPr>
          <a:xfrm>
            <a:off x="290067" y="3662106"/>
            <a:ext cx="11611866" cy="986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nl-NL" sz="3600" dirty="0">
                <a:solidFill>
                  <a:schemeClr val="bg1"/>
                </a:solidFill>
              </a:rPr>
              <a:t>Kies met je tafelgenoten één onderwerp uit en doorloop de stappen (Feit/Mythe/drogredenering-weerlegging).</a:t>
            </a:r>
            <a:br>
              <a:rPr lang="nl-NL" sz="3600" dirty="0">
                <a:solidFill>
                  <a:schemeClr val="bg1"/>
                </a:solidFill>
              </a:rPr>
            </a:br>
            <a:r>
              <a:rPr lang="nl-NL" sz="1800" dirty="0">
                <a:solidFill>
                  <a:schemeClr val="bg1"/>
                </a:solidFill>
              </a:rPr>
              <a:t>(als inspiratie ontbreekt mag je de QR code scannen) </a:t>
            </a:r>
            <a:endParaRPr lang="nl-NL" sz="3600" dirty="0">
              <a:solidFill>
                <a:schemeClr val="bg1"/>
              </a:solidFill>
            </a:endParaRPr>
          </a:p>
        </p:txBody>
      </p:sp>
    </p:spTree>
    <p:extLst>
      <p:ext uri="{BB962C8B-B14F-4D97-AF65-F5344CB8AC3E}">
        <p14:creationId xmlns:p14="http://schemas.microsoft.com/office/powerpoint/2010/main" val="7900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D2713-5474-EE53-5D63-9B6FC22970E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CCF6298-F3A9-FAEE-4540-2DD63BFD36CB}"/>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108558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336973" y="178615"/>
            <a:ext cx="10515600" cy="1325563"/>
          </a:xfrm>
        </p:spPr>
        <p:txBody>
          <a:bodyPr/>
          <a:lstStyle/>
          <a:p>
            <a:r>
              <a:rPr lang="nl-NL" dirty="0">
                <a:solidFill>
                  <a:schemeClr val="bg1"/>
                </a:solidFill>
              </a:rPr>
              <a:t>De ontkrachting nader belicht </a:t>
            </a:r>
          </a:p>
        </p:txBody>
      </p:sp>
      <p:sp>
        <p:nvSpPr>
          <p:cNvPr id="4" name="Titel 7">
            <a:extLst>
              <a:ext uri="{FF2B5EF4-FFF2-40B4-BE49-F238E27FC236}">
                <a16:creationId xmlns:a16="http://schemas.microsoft.com/office/drawing/2014/main" id="{10B211FF-3228-5D9D-008C-01EAEB0D5D01}"/>
              </a:ext>
            </a:extLst>
          </p:cNvPr>
          <p:cNvSpPr txBox="1">
            <a:spLocks/>
          </p:cNvSpPr>
          <p:nvPr/>
        </p:nvSpPr>
        <p:spPr>
          <a:xfrm>
            <a:off x="4220792" y="48633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chemeClr val="bg1"/>
                </a:solidFill>
              </a:rPr>
              <a:t> </a:t>
            </a:r>
          </a:p>
        </p:txBody>
      </p:sp>
      <p:sp>
        <p:nvSpPr>
          <p:cNvPr id="2" name="Titel 7">
            <a:extLst>
              <a:ext uri="{FF2B5EF4-FFF2-40B4-BE49-F238E27FC236}">
                <a16:creationId xmlns:a16="http://schemas.microsoft.com/office/drawing/2014/main" id="{4A9E5E85-6358-9889-6D6B-90E4330DFC63}"/>
              </a:ext>
            </a:extLst>
          </p:cNvPr>
          <p:cNvSpPr txBox="1">
            <a:spLocks/>
          </p:cNvSpPr>
          <p:nvPr/>
        </p:nvSpPr>
        <p:spPr>
          <a:xfrm>
            <a:off x="1345429" y="1924770"/>
            <a:ext cx="106912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chemeClr val="bg1"/>
                </a:solidFill>
              </a:rPr>
              <a:t>1. Niet alleen vertellen dat het om onjuiste informatie gaat:  </a:t>
            </a:r>
          </a:p>
        </p:txBody>
      </p:sp>
      <p:sp>
        <p:nvSpPr>
          <p:cNvPr id="3" name="Titel 7">
            <a:extLst>
              <a:ext uri="{FF2B5EF4-FFF2-40B4-BE49-F238E27FC236}">
                <a16:creationId xmlns:a16="http://schemas.microsoft.com/office/drawing/2014/main" id="{F8843495-A6DA-C718-DC5E-F96846C7459F}"/>
              </a:ext>
            </a:extLst>
          </p:cNvPr>
          <p:cNvSpPr txBox="1">
            <a:spLocks/>
          </p:cNvSpPr>
          <p:nvPr/>
        </p:nvSpPr>
        <p:spPr>
          <a:xfrm>
            <a:off x="1345429" y="3958362"/>
            <a:ext cx="90646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chemeClr val="bg1"/>
                </a:solidFill>
              </a:rPr>
              <a:t>2. Gebruik daarbij heldere, duidelijke taal/figuren  </a:t>
            </a:r>
          </a:p>
        </p:txBody>
      </p:sp>
      <p:sp>
        <p:nvSpPr>
          <p:cNvPr id="5" name="Titel 7">
            <a:extLst>
              <a:ext uri="{FF2B5EF4-FFF2-40B4-BE49-F238E27FC236}">
                <a16:creationId xmlns:a16="http://schemas.microsoft.com/office/drawing/2014/main" id="{539A3FDD-558F-7653-F9C6-81ADC209D2CA}"/>
              </a:ext>
            </a:extLst>
          </p:cNvPr>
          <p:cNvSpPr txBox="1">
            <a:spLocks/>
          </p:cNvSpPr>
          <p:nvPr/>
        </p:nvSpPr>
        <p:spPr>
          <a:xfrm>
            <a:off x="1345429" y="4933229"/>
            <a:ext cx="100999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chemeClr val="bg1"/>
                </a:solidFill>
              </a:rPr>
              <a:t>3. Wijs op het ontstaan van de betreffende disformatie</a:t>
            </a:r>
          </a:p>
        </p:txBody>
      </p:sp>
      <p:sp>
        <p:nvSpPr>
          <p:cNvPr id="6" name="Titel 7">
            <a:extLst>
              <a:ext uri="{FF2B5EF4-FFF2-40B4-BE49-F238E27FC236}">
                <a16:creationId xmlns:a16="http://schemas.microsoft.com/office/drawing/2014/main" id="{4626A022-5D02-4040-E356-C6F432B6D8FA}"/>
              </a:ext>
            </a:extLst>
          </p:cNvPr>
          <p:cNvSpPr txBox="1">
            <a:spLocks/>
          </p:cNvSpPr>
          <p:nvPr/>
        </p:nvSpPr>
        <p:spPr>
          <a:xfrm>
            <a:off x="1911067" y="2766218"/>
            <a:ext cx="106912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chemeClr val="bg1"/>
                </a:solidFill>
              </a:rPr>
              <a:t>- waarom is het fout</a:t>
            </a:r>
          </a:p>
          <a:p>
            <a:r>
              <a:rPr lang="nl-NL" sz="3200" b="1" dirty="0">
                <a:solidFill>
                  <a:schemeClr val="bg1"/>
                </a:solidFill>
              </a:rPr>
              <a:t>- waarom wordt het voor waar aangenomen  </a:t>
            </a:r>
          </a:p>
        </p:txBody>
      </p:sp>
    </p:spTree>
    <p:extLst>
      <p:ext uri="{BB962C8B-B14F-4D97-AF65-F5344CB8AC3E}">
        <p14:creationId xmlns:p14="http://schemas.microsoft.com/office/powerpoint/2010/main" val="3903071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257908" y="229415"/>
            <a:ext cx="10515600" cy="1325563"/>
          </a:xfrm>
        </p:spPr>
        <p:txBody>
          <a:bodyPr/>
          <a:lstStyle/>
          <a:p>
            <a:r>
              <a:rPr lang="nl-NL" dirty="0">
                <a:solidFill>
                  <a:schemeClr val="bg1"/>
                </a:solidFill>
              </a:rPr>
              <a:t>Enkele definities </a:t>
            </a:r>
          </a:p>
        </p:txBody>
      </p:sp>
      <p:sp>
        <p:nvSpPr>
          <p:cNvPr id="2" name="Titel 7">
            <a:extLst>
              <a:ext uri="{FF2B5EF4-FFF2-40B4-BE49-F238E27FC236}">
                <a16:creationId xmlns:a16="http://schemas.microsoft.com/office/drawing/2014/main" id="{A27651DE-3569-D349-14D6-5559E1305787}"/>
              </a:ext>
            </a:extLst>
          </p:cNvPr>
          <p:cNvSpPr txBox="1">
            <a:spLocks/>
          </p:cNvSpPr>
          <p:nvPr/>
        </p:nvSpPr>
        <p:spPr>
          <a:xfrm>
            <a:off x="786256" y="1960413"/>
            <a:ext cx="114057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a:solidFill>
                  <a:schemeClr val="bg1"/>
                </a:solidFill>
              </a:rPr>
              <a:t>Foutieve informatie die wordt verspreid ongeacht of het  bedoeling is te misleiden of niet  </a:t>
            </a:r>
          </a:p>
        </p:txBody>
      </p:sp>
      <p:sp>
        <p:nvSpPr>
          <p:cNvPr id="3" name="Titel 7">
            <a:extLst>
              <a:ext uri="{FF2B5EF4-FFF2-40B4-BE49-F238E27FC236}">
                <a16:creationId xmlns:a16="http://schemas.microsoft.com/office/drawing/2014/main" id="{5868A14A-A7B6-DEC9-EC6E-F21BD7B0DF21}"/>
              </a:ext>
            </a:extLst>
          </p:cNvPr>
          <p:cNvSpPr txBox="1">
            <a:spLocks/>
          </p:cNvSpPr>
          <p:nvPr/>
        </p:nvSpPr>
        <p:spPr>
          <a:xfrm>
            <a:off x="723247" y="3536139"/>
            <a:ext cx="114057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a:solidFill>
                  <a:schemeClr val="bg1"/>
                </a:solidFill>
              </a:rPr>
              <a:t>Misinformatie die opzettelijk wordt verspreid om te misleiden  </a:t>
            </a:r>
          </a:p>
        </p:txBody>
      </p:sp>
      <p:sp>
        <p:nvSpPr>
          <p:cNvPr id="4" name="Titel 7">
            <a:extLst>
              <a:ext uri="{FF2B5EF4-FFF2-40B4-BE49-F238E27FC236}">
                <a16:creationId xmlns:a16="http://schemas.microsoft.com/office/drawing/2014/main" id="{10B211FF-3228-5D9D-008C-01EAEB0D5D01}"/>
              </a:ext>
            </a:extLst>
          </p:cNvPr>
          <p:cNvSpPr txBox="1">
            <a:spLocks/>
          </p:cNvSpPr>
          <p:nvPr/>
        </p:nvSpPr>
        <p:spPr>
          <a:xfrm>
            <a:off x="1316725" y="48122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chemeClr val="bg1"/>
                </a:solidFill>
              </a:rPr>
              <a:t> </a:t>
            </a:r>
          </a:p>
        </p:txBody>
      </p:sp>
      <p:sp>
        <p:nvSpPr>
          <p:cNvPr id="5" name="Titel 7">
            <a:extLst>
              <a:ext uri="{FF2B5EF4-FFF2-40B4-BE49-F238E27FC236}">
                <a16:creationId xmlns:a16="http://schemas.microsoft.com/office/drawing/2014/main" id="{931163EE-699E-BB34-C85F-18BFB969CEC7}"/>
              </a:ext>
            </a:extLst>
          </p:cNvPr>
          <p:cNvSpPr txBox="1">
            <a:spLocks/>
          </p:cNvSpPr>
          <p:nvPr/>
        </p:nvSpPr>
        <p:spPr>
          <a:xfrm>
            <a:off x="635321" y="5043323"/>
            <a:ext cx="115552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a:solidFill>
                  <a:schemeClr val="bg1"/>
                </a:solidFill>
              </a:rPr>
              <a:t>Foutieve informatie, vaak gericht op sensatie, die de inhoud van nieuwsmedia nabootst</a:t>
            </a:r>
            <a:r>
              <a:rPr lang="nl-NL" sz="2800">
                <a:solidFill>
                  <a:schemeClr val="bg1"/>
                </a:solidFill>
              </a:rPr>
              <a:t> </a:t>
            </a:r>
          </a:p>
        </p:txBody>
      </p:sp>
      <p:sp>
        <p:nvSpPr>
          <p:cNvPr id="6" name="Tekstvak 5">
            <a:extLst>
              <a:ext uri="{FF2B5EF4-FFF2-40B4-BE49-F238E27FC236}">
                <a16:creationId xmlns:a16="http://schemas.microsoft.com/office/drawing/2014/main" id="{91E50D0D-81D3-2FE4-5B8A-6621ED692ED7}"/>
              </a:ext>
            </a:extLst>
          </p:cNvPr>
          <p:cNvSpPr txBox="1"/>
          <p:nvPr/>
        </p:nvSpPr>
        <p:spPr>
          <a:xfrm>
            <a:off x="463870" y="1799778"/>
            <a:ext cx="6097464" cy="461665"/>
          </a:xfrm>
          <a:prstGeom prst="rect">
            <a:avLst/>
          </a:prstGeom>
          <a:noFill/>
        </p:spPr>
        <p:txBody>
          <a:bodyPr wrap="square">
            <a:spAutoFit/>
          </a:bodyPr>
          <a:lstStyle/>
          <a:p>
            <a:r>
              <a:rPr lang="nl-NL" sz="2400">
                <a:solidFill>
                  <a:schemeClr val="bg1"/>
                </a:solidFill>
              </a:rPr>
              <a:t>Misinformatie </a:t>
            </a:r>
            <a:endParaRPr lang="nl-NL" sz="2400"/>
          </a:p>
        </p:txBody>
      </p:sp>
      <p:sp>
        <p:nvSpPr>
          <p:cNvPr id="7" name="Tekstvak 6">
            <a:extLst>
              <a:ext uri="{FF2B5EF4-FFF2-40B4-BE49-F238E27FC236}">
                <a16:creationId xmlns:a16="http://schemas.microsoft.com/office/drawing/2014/main" id="{FDBA9A4B-3239-C69E-0BC9-9BBD28426A0F}"/>
              </a:ext>
            </a:extLst>
          </p:cNvPr>
          <p:cNvSpPr txBox="1"/>
          <p:nvPr/>
        </p:nvSpPr>
        <p:spPr>
          <a:xfrm>
            <a:off x="477061" y="3294267"/>
            <a:ext cx="6097464" cy="461665"/>
          </a:xfrm>
          <a:prstGeom prst="rect">
            <a:avLst/>
          </a:prstGeom>
          <a:noFill/>
        </p:spPr>
        <p:txBody>
          <a:bodyPr wrap="square">
            <a:spAutoFit/>
          </a:bodyPr>
          <a:lstStyle/>
          <a:p>
            <a:r>
              <a:rPr lang="nl-NL" sz="2400">
                <a:solidFill>
                  <a:schemeClr val="bg1"/>
                </a:solidFill>
              </a:rPr>
              <a:t>Desinformatie </a:t>
            </a:r>
            <a:endParaRPr lang="nl-NL" sz="2400"/>
          </a:p>
        </p:txBody>
      </p:sp>
      <p:sp>
        <p:nvSpPr>
          <p:cNvPr id="9" name="Tekstvak 8">
            <a:extLst>
              <a:ext uri="{FF2B5EF4-FFF2-40B4-BE49-F238E27FC236}">
                <a16:creationId xmlns:a16="http://schemas.microsoft.com/office/drawing/2014/main" id="{B4E458DC-E9D4-2FDA-0324-404C7AA809A5}"/>
              </a:ext>
            </a:extLst>
          </p:cNvPr>
          <p:cNvSpPr txBox="1"/>
          <p:nvPr/>
        </p:nvSpPr>
        <p:spPr>
          <a:xfrm>
            <a:off x="463870" y="4812260"/>
            <a:ext cx="6097464" cy="461665"/>
          </a:xfrm>
          <a:prstGeom prst="rect">
            <a:avLst/>
          </a:prstGeom>
          <a:noFill/>
        </p:spPr>
        <p:txBody>
          <a:bodyPr wrap="square">
            <a:spAutoFit/>
          </a:bodyPr>
          <a:lstStyle/>
          <a:p>
            <a:r>
              <a:rPr lang="nl-NL" sz="2400">
                <a:solidFill>
                  <a:schemeClr val="bg1"/>
                </a:solidFill>
              </a:rPr>
              <a:t>Nepnieuws</a:t>
            </a:r>
            <a:r>
              <a:rPr lang="nl-NL" sz="1800">
                <a:solidFill>
                  <a:schemeClr val="bg1"/>
                </a:solidFill>
              </a:rPr>
              <a:t> </a:t>
            </a:r>
            <a:endParaRPr lang="nl-NL"/>
          </a:p>
        </p:txBody>
      </p:sp>
    </p:spTree>
    <p:extLst>
      <p:ext uri="{BB962C8B-B14F-4D97-AF65-F5344CB8AC3E}">
        <p14:creationId xmlns:p14="http://schemas.microsoft.com/office/powerpoint/2010/main" val="32045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D93AA7F-2594-78EB-C6DC-E848FA2A78F5}"/>
              </a:ext>
            </a:extLst>
          </p:cNvPr>
          <p:cNvSpPr txBox="1"/>
          <p:nvPr/>
        </p:nvSpPr>
        <p:spPr>
          <a:xfrm>
            <a:off x="612517" y="485813"/>
            <a:ext cx="10966966" cy="1138773"/>
          </a:xfrm>
          <a:prstGeom prst="rect">
            <a:avLst/>
          </a:prstGeom>
          <a:noFill/>
        </p:spPr>
        <p:txBody>
          <a:bodyPr wrap="square" rtlCol="0">
            <a:spAutoFit/>
          </a:bodyPr>
          <a:lstStyle/>
          <a:p>
            <a:endParaRPr lang="nl-NL" sz="3200" b="1">
              <a:solidFill>
                <a:schemeClr val="bg1"/>
              </a:solidFill>
            </a:endParaRPr>
          </a:p>
          <a:p>
            <a:r>
              <a:rPr lang="nl-NL" sz="3600" b="1">
                <a:solidFill>
                  <a:schemeClr val="bg1"/>
                </a:solidFill>
              </a:rPr>
              <a:t>Wat zie je hier? </a:t>
            </a:r>
            <a:endParaRPr lang="nl-NL" sz="3600">
              <a:solidFill>
                <a:schemeClr val="bg1"/>
              </a:solidFill>
            </a:endParaRPr>
          </a:p>
        </p:txBody>
      </p:sp>
      <p:sp>
        <p:nvSpPr>
          <p:cNvPr id="13" name="Tekstvak 12">
            <a:extLst>
              <a:ext uri="{FF2B5EF4-FFF2-40B4-BE49-F238E27FC236}">
                <a16:creationId xmlns:a16="http://schemas.microsoft.com/office/drawing/2014/main" id="{08FD06C3-B3C2-2A50-39B9-1310D8FE830C}"/>
              </a:ext>
            </a:extLst>
          </p:cNvPr>
          <p:cNvSpPr txBox="1"/>
          <p:nvPr/>
        </p:nvSpPr>
        <p:spPr>
          <a:xfrm>
            <a:off x="16595124" y="2718486"/>
            <a:ext cx="184731" cy="369332"/>
          </a:xfrm>
          <a:prstGeom prst="rect">
            <a:avLst/>
          </a:prstGeom>
          <a:solidFill>
            <a:schemeClr val="accent2"/>
          </a:solidFill>
        </p:spPr>
        <p:txBody>
          <a:bodyPr wrap="none" rtlCol="0">
            <a:spAutoFit/>
          </a:bodyPr>
          <a:lstStyle/>
          <a:p>
            <a:endParaRPr lang="nl-NL"/>
          </a:p>
        </p:txBody>
      </p:sp>
      <p:sp>
        <p:nvSpPr>
          <p:cNvPr id="2" name="Ovaal 1">
            <a:extLst>
              <a:ext uri="{FF2B5EF4-FFF2-40B4-BE49-F238E27FC236}">
                <a16:creationId xmlns:a16="http://schemas.microsoft.com/office/drawing/2014/main" id="{639AAE8B-D64F-0981-E9E7-0CE072957D8C}"/>
              </a:ext>
            </a:extLst>
          </p:cNvPr>
          <p:cNvSpPr/>
          <p:nvPr/>
        </p:nvSpPr>
        <p:spPr>
          <a:xfrm>
            <a:off x="1403939" y="3479800"/>
            <a:ext cx="325120" cy="3251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908E879F-43A2-7674-5B54-D2D4ED942768}"/>
              </a:ext>
            </a:extLst>
          </p:cNvPr>
          <p:cNvSpPr/>
          <p:nvPr/>
        </p:nvSpPr>
        <p:spPr>
          <a:xfrm>
            <a:off x="2538141" y="3479800"/>
            <a:ext cx="325120" cy="3251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a:extLst>
              <a:ext uri="{FF2B5EF4-FFF2-40B4-BE49-F238E27FC236}">
                <a16:creationId xmlns:a16="http://schemas.microsoft.com/office/drawing/2014/main" id="{76493A03-224E-9DB9-3C48-A84A8EFD9409}"/>
              </a:ext>
            </a:extLst>
          </p:cNvPr>
          <p:cNvSpPr/>
          <p:nvPr/>
        </p:nvSpPr>
        <p:spPr>
          <a:xfrm>
            <a:off x="1729059" y="4524866"/>
            <a:ext cx="809082" cy="2309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Gezicht op Mars: optische illusie op de rode planeet ...">
            <a:extLst>
              <a:ext uri="{FF2B5EF4-FFF2-40B4-BE49-F238E27FC236}">
                <a16:creationId xmlns:a16="http://schemas.microsoft.com/office/drawing/2014/main" id="{C37EEA01-66FD-5B22-53CB-656C35D811B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88660" y="582507"/>
            <a:ext cx="4269740" cy="2846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A - Cydonia - het 'gezicht' op Mars">
            <a:extLst>
              <a:ext uri="{FF2B5EF4-FFF2-40B4-BE49-F238E27FC236}">
                <a16:creationId xmlns:a16="http://schemas.microsoft.com/office/drawing/2014/main" id="{D15420A1-76BD-75AD-CE47-237F3E1147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8660" y="3778698"/>
            <a:ext cx="4269740" cy="284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6D73440-C2D9-8FD9-C344-F5928BFC37EE}"/>
              </a:ext>
            </a:extLst>
          </p:cNvPr>
          <p:cNvSpPr txBox="1"/>
          <p:nvPr/>
        </p:nvSpPr>
        <p:spPr>
          <a:xfrm flipH="1">
            <a:off x="852901" y="1141870"/>
            <a:ext cx="7493876" cy="646331"/>
          </a:xfrm>
          <a:prstGeom prst="rect">
            <a:avLst/>
          </a:prstGeom>
          <a:noFill/>
        </p:spPr>
        <p:txBody>
          <a:bodyPr wrap="square" rtlCol="0">
            <a:spAutoFit/>
          </a:bodyPr>
          <a:lstStyle/>
          <a:p>
            <a:r>
              <a:rPr lang="nl-NL">
                <a:solidFill>
                  <a:schemeClr val="bg1"/>
                </a:solidFill>
              </a:rPr>
              <a:t>Hersenen ontwikkelen en structureren </a:t>
            </a:r>
          </a:p>
          <a:p>
            <a:r>
              <a:rPr lang="nl-NL">
                <a:solidFill>
                  <a:schemeClr val="bg1"/>
                </a:solidFill>
              </a:rPr>
              <a:t>zich afhankelijk van van (primaire) ervaringen</a:t>
            </a:r>
          </a:p>
        </p:txBody>
      </p:sp>
      <p:sp>
        <p:nvSpPr>
          <p:cNvPr id="3" name="Tekstvak 2">
            <a:extLst>
              <a:ext uri="{FF2B5EF4-FFF2-40B4-BE49-F238E27FC236}">
                <a16:creationId xmlns:a16="http://schemas.microsoft.com/office/drawing/2014/main" id="{2D8603C0-F3F3-B470-8FC0-BB62FE3FD3AD}"/>
              </a:ext>
            </a:extLst>
          </p:cNvPr>
          <p:cNvSpPr txBox="1"/>
          <p:nvPr/>
        </p:nvSpPr>
        <p:spPr>
          <a:xfrm>
            <a:off x="566109" y="305596"/>
            <a:ext cx="6065919" cy="523220"/>
          </a:xfrm>
          <a:prstGeom prst="rect">
            <a:avLst/>
          </a:prstGeom>
          <a:noFill/>
        </p:spPr>
        <p:txBody>
          <a:bodyPr wrap="square" rtlCol="0">
            <a:spAutoFit/>
          </a:bodyPr>
          <a:lstStyle/>
          <a:p>
            <a:r>
              <a:rPr lang="nl-NL" sz="2400" b="1" dirty="0">
                <a:solidFill>
                  <a:schemeClr val="bg1"/>
                </a:solidFill>
              </a:rPr>
              <a:t>Hersenen </a:t>
            </a:r>
            <a:r>
              <a:rPr lang="nl-NL" sz="2800" b="1" dirty="0">
                <a:solidFill>
                  <a:schemeClr val="bg1"/>
                </a:solidFill>
              </a:rPr>
              <a:t>ontwikkeling</a:t>
            </a:r>
            <a:r>
              <a:rPr lang="nl-NL" sz="2400" b="1" dirty="0">
                <a:solidFill>
                  <a:schemeClr val="bg1"/>
                </a:solidFill>
              </a:rPr>
              <a:t> bij adolescenten  </a:t>
            </a:r>
          </a:p>
        </p:txBody>
      </p:sp>
      <p:pic>
        <p:nvPicPr>
          <p:cNvPr id="4" name="Picture 4" descr="TOP_normalmovie_colorbar">
            <a:extLst>
              <a:ext uri="{FF2B5EF4-FFF2-40B4-BE49-F238E27FC236}">
                <a16:creationId xmlns:a16="http://schemas.microsoft.com/office/drawing/2014/main" id="{14155787-A1EA-23BA-BC60-8890019910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46777" y="580373"/>
            <a:ext cx="3446831" cy="307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48-24-CortexAreaStrucFun-L">
            <a:extLst>
              <a:ext uri="{FF2B5EF4-FFF2-40B4-BE49-F238E27FC236}">
                <a16:creationId xmlns:a16="http://schemas.microsoft.com/office/drawing/2014/main" id="{7528D377-C7D5-D247-43A9-D27C4E414A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19060" y="2960862"/>
            <a:ext cx="4670822" cy="345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A2BD0CD8-0EF5-D623-443B-C3708C89223E}"/>
              </a:ext>
            </a:extLst>
          </p:cNvPr>
          <p:cNvSpPr txBox="1">
            <a:spLocks noChangeArrowheads="1"/>
          </p:cNvSpPr>
          <p:nvPr/>
        </p:nvSpPr>
        <p:spPr bwMode="auto">
          <a:xfrm>
            <a:off x="398392" y="3429000"/>
            <a:ext cx="2700711"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defRPr>
                <a:solidFill>
                  <a:srgbClr val="FF0000"/>
                </a:solidFill>
                <a:latin typeface="Arial" pitchFamily="34" charset="0"/>
                <a:cs typeface="Arial" pitchFamily="34" charset="0"/>
              </a:defRPr>
            </a:lvl1pPr>
            <a:lvl2pPr marL="742950" indent="-285750" eaLnBrk="0" hangingPunct="0">
              <a:defRPr>
                <a:solidFill>
                  <a:srgbClr val="FF0000"/>
                </a:solidFill>
                <a:latin typeface="Arial" pitchFamily="34" charset="0"/>
                <a:cs typeface="Arial" pitchFamily="34" charset="0"/>
              </a:defRPr>
            </a:lvl2pPr>
            <a:lvl3pPr marL="1143000" indent="-228600" eaLnBrk="0" hangingPunct="0">
              <a:defRPr>
                <a:solidFill>
                  <a:srgbClr val="FF0000"/>
                </a:solidFill>
                <a:latin typeface="Arial" pitchFamily="34" charset="0"/>
                <a:cs typeface="Arial" pitchFamily="34" charset="0"/>
              </a:defRPr>
            </a:lvl3pPr>
            <a:lvl4pPr marL="1600200" indent="-228600" eaLnBrk="0" hangingPunct="0">
              <a:defRPr>
                <a:solidFill>
                  <a:srgbClr val="FF0000"/>
                </a:solidFill>
                <a:latin typeface="Arial" pitchFamily="34" charset="0"/>
                <a:cs typeface="Arial" pitchFamily="34" charset="0"/>
              </a:defRPr>
            </a:lvl4pPr>
            <a:lvl5pPr marL="2057400" indent="-228600" eaLnBrk="0" hangingPunct="0">
              <a:defRPr>
                <a:solidFill>
                  <a:srgbClr val="FF0000"/>
                </a:solidFill>
                <a:latin typeface="Arial" pitchFamily="34" charset="0"/>
                <a:cs typeface="Arial" pitchFamily="34" charset="0"/>
              </a:defRPr>
            </a:lvl5pPr>
            <a:lvl6pPr marL="2514600" indent="-228600" eaLnBrk="0" fontAlgn="base" hangingPunct="0">
              <a:spcBef>
                <a:spcPct val="0"/>
              </a:spcBef>
              <a:spcAft>
                <a:spcPct val="0"/>
              </a:spcAft>
              <a:defRPr>
                <a:solidFill>
                  <a:srgbClr val="FF0000"/>
                </a:solidFill>
                <a:latin typeface="Arial" pitchFamily="34" charset="0"/>
                <a:cs typeface="Arial" pitchFamily="34" charset="0"/>
              </a:defRPr>
            </a:lvl6pPr>
            <a:lvl7pPr marL="2971800" indent="-228600" eaLnBrk="0" fontAlgn="base" hangingPunct="0">
              <a:spcBef>
                <a:spcPct val="0"/>
              </a:spcBef>
              <a:spcAft>
                <a:spcPct val="0"/>
              </a:spcAft>
              <a:defRPr>
                <a:solidFill>
                  <a:srgbClr val="FF0000"/>
                </a:solidFill>
                <a:latin typeface="Arial" pitchFamily="34" charset="0"/>
                <a:cs typeface="Arial" pitchFamily="34" charset="0"/>
              </a:defRPr>
            </a:lvl7pPr>
            <a:lvl8pPr marL="3429000" indent="-228600" eaLnBrk="0" fontAlgn="base" hangingPunct="0">
              <a:spcBef>
                <a:spcPct val="0"/>
              </a:spcBef>
              <a:spcAft>
                <a:spcPct val="0"/>
              </a:spcAft>
              <a:defRPr>
                <a:solidFill>
                  <a:srgbClr val="FF0000"/>
                </a:solidFill>
                <a:latin typeface="Arial" pitchFamily="34" charset="0"/>
                <a:cs typeface="Arial" pitchFamily="34" charset="0"/>
              </a:defRPr>
            </a:lvl8pPr>
            <a:lvl9pPr marL="3886200" indent="-228600" eaLnBrk="0" fontAlgn="base" hangingPunct="0">
              <a:spcBef>
                <a:spcPct val="0"/>
              </a:spcBef>
              <a:spcAft>
                <a:spcPct val="0"/>
              </a:spcAft>
              <a:defRPr>
                <a:solidFill>
                  <a:srgbClr val="FF0000"/>
                </a:solidFill>
                <a:latin typeface="Arial" pitchFamily="34" charset="0"/>
                <a:cs typeface="Arial" pitchFamily="34" charset="0"/>
              </a:defRPr>
            </a:lvl9pPr>
          </a:lstStyle>
          <a:p>
            <a:pPr algn="r" eaLnBrk="1" hangingPunct="1">
              <a:spcBef>
                <a:spcPct val="50000"/>
              </a:spcBef>
            </a:pPr>
            <a:r>
              <a:rPr lang="nl-NL" b="1">
                <a:solidFill>
                  <a:schemeClr val="bg1"/>
                </a:solidFill>
              </a:rPr>
              <a:t>Plannen</a:t>
            </a:r>
          </a:p>
          <a:p>
            <a:pPr algn="r" eaLnBrk="1" hangingPunct="1">
              <a:spcBef>
                <a:spcPct val="50000"/>
              </a:spcBef>
            </a:pPr>
            <a:r>
              <a:rPr lang="nl-NL" b="1">
                <a:solidFill>
                  <a:schemeClr val="bg1"/>
                </a:solidFill>
              </a:rPr>
              <a:t>Impulsbeheersing</a:t>
            </a:r>
          </a:p>
          <a:p>
            <a:pPr algn="r" eaLnBrk="1" hangingPunct="1">
              <a:spcBef>
                <a:spcPct val="50000"/>
              </a:spcBef>
            </a:pPr>
            <a:r>
              <a:rPr lang="nl-NL" b="1">
                <a:solidFill>
                  <a:schemeClr val="bg1"/>
                </a:solidFill>
              </a:rPr>
              <a:t>Organiseren</a:t>
            </a:r>
          </a:p>
          <a:p>
            <a:pPr algn="r" eaLnBrk="1" hangingPunct="1">
              <a:spcBef>
                <a:spcPct val="50000"/>
              </a:spcBef>
            </a:pPr>
            <a:r>
              <a:rPr lang="nl-NL" b="1">
                <a:solidFill>
                  <a:schemeClr val="bg1"/>
                </a:solidFill>
              </a:rPr>
              <a:t>Werkgeheugen</a:t>
            </a:r>
          </a:p>
          <a:p>
            <a:pPr algn="r" eaLnBrk="1" hangingPunct="1">
              <a:spcBef>
                <a:spcPct val="50000"/>
              </a:spcBef>
            </a:pPr>
            <a:r>
              <a:rPr lang="nl-NL" b="1">
                <a:solidFill>
                  <a:schemeClr val="bg1"/>
                </a:solidFill>
              </a:rPr>
              <a:t>Abstract denken</a:t>
            </a:r>
          </a:p>
          <a:p>
            <a:pPr algn="r" eaLnBrk="1" hangingPunct="1">
              <a:spcBef>
                <a:spcPct val="50000"/>
              </a:spcBef>
            </a:pPr>
            <a:r>
              <a:rPr lang="nl-NL" b="1">
                <a:solidFill>
                  <a:schemeClr val="bg1"/>
                </a:solidFill>
              </a:rPr>
              <a:t>Waarden vorming </a:t>
            </a:r>
            <a:endParaRPr lang="nl-NL" sz="2100" b="1">
              <a:solidFill>
                <a:schemeClr val="bg1"/>
              </a:solidFill>
            </a:endParaRPr>
          </a:p>
        </p:txBody>
      </p:sp>
      <p:sp>
        <p:nvSpPr>
          <p:cNvPr id="7" name="Tekstvak 6">
            <a:extLst>
              <a:ext uri="{FF2B5EF4-FFF2-40B4-BE49-F238E27FC236}">
                <a16:creationId xmlns:a16="http://schemas.microsoft.com/office/drawing/2014/main" id="{6FAF0972-5371-ABB4-C04D-DC7C979078EE}"/>
              </a:ext>
            </a:extLst>
          </p:cNvPr>
          <p:cNvSpPr txBox="1"/>
          <p:nvPr/>
        </p:nvSpPr>
        <p:spPr>
          <a:xfrm>
            <a:off x="8975982" y="6223834"/>
            <a:ext cx="2188420" cy="253916"/>
          </a:xfrm>
          <a:prstGeom prst="rect">
            <a:avLst/>
          </a:prstGeom>
          <a:noFill/>
        </p:spPr>
        <p:txBody>
          <a:bodyPr wrap="none" rtlCol="0">
            <a:spAutoFit/>
          </a:bodyPr>
          <a:lstStyle/>
          <a:p>
            <a:r>
              <a:rPr lang="nl-NL" sz="1050" err="1">
                <a:solidFill>
                  <a:schemeClr val="bg1"/>
                </a:solidFill>
              </a:rPr>
              <a:t>Kahn</a:t>
            </a:r>
            <a:r>
              <a:rPr lang="nl-NL" sz="1050">
                <a:solidFill>
                  <a:schemeClr val="bg1"/>
                </a:solidFill>
              </a:rPr>
              <a:t>, S.J. et al. (2022) J. </a:t>
            </a:r>
            <a:r>
              <a:rPr lang="nl-NL" sz="1050" err="1">
                <a:solidFill>
                  <a:schemeClr val="bg1"/>
                </a:solidFill>
              </a:rPr>
              <a:t>Res.Pers</a:t>
            </a:r>
            <a:r>
              <a:rPr lang="nl-NL" sz="1050">
                <a:solidFill>
                  <a:schemeClr val="bg1"/>
                </a:solidFill>
              </a:rPr>
              <a:t>. 99</a:t>
            </a:r>
          </a:p>
        </p:txBody>
      </p:sp>
    </p:spTree>
    <p:extLst>
      <p:ext uri="{BB962C8B-B14F-4D97-AF65-F5344CB8AC3E}">
        <p14:creationId xmlns:p14="http://schemas.microsoft.com/office/powerpoint/2010/main" val="19184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DCF6064F-18DF-2DDA-D3B4-88AC3C63F372}"/>
              </a:ext>
            </a:extLst>
          </p:cNvPr>
          <p:cNvSpPr txBox="1"/>
          <p:nvPr/>
        </p:nvSpPr>
        <p:spPr>
          <a:xfrm>
            <a:off x="367436" y="748298"/>
            <a:ext cx="11457128" cy="707886"/>
          </a:xfrm>
          <a:prstGeom prst="rect">
            <a:avLst/>
          </a:prstGeom>
          <a:noFill/>
        </p:spPr>
        <p:txBody>
          <a:bodyPr wrap="square" rtlCol="0">
            <a:spAutoFit/>
          </a:bodyPr>
          <a:lstStyle/>
          <a:p>
            <a:r>
              <a:rPr lang="nl-NL" sz="4000" dirty="0">
                <a:solidFill>
                  <a:schemeClr val="bg1"/>
                </a:solidFill>
              </a:rPr>
              <a:t>Internet als bron van (des-)informatie – Wat doen? </a:t>
            </a:r>
          </a:p>
        </p:txBody>
      </p:sp>
      <p:sp>
        <p:nvSpPr>
          <p:cNvPr id="5" name="Tekstvak 4">
            <a:extLst>
              <a:ext uri="{FF2B5EF4-FFF2-40B4-BE49-F238E27FC236}">
                <a16:creationId xmlns:a16="http://schemas.microsoft.com/office/drawing/2014/main" id="{C1525923-B7E4-172A-E9FF-D62C617A068D}"/>
              </a:ext>
            </a:extLst>
          </p:cNvPr>
          <p:cNvSpPr txBox="1"/>
          <p:nvPr/>
        </p:nvSpPr>
        <p:spPr>
          <a:xfrm>
            <a:off x="440532" y="3787279"/>
            <a:ext cx="11369728" cy="646331"/>
          </a:xfrm>
          <a:prstGeom prst="rect">
            <a:avLst/>
          </a:prstGeom>
          <a:noFill/>
        </p:spPr>
        <p:txBody>
          <a:bodyPr wrap="square">
            <a:spAutoFit/>
          </a:bodyPr>
          <a:lstStyle/>
          <a:p>
            <a:r>
              <a:rPr lang="nl-NL" sz="3600" dirty="0" err="1">
                <a:solidFill>
                  <a:schemeClr val="bg1"/>
                </a:solidFill>
              </a:rPr>
              <a:t>Factchecken</a:t>
            </a:r>
            <a:r>
              <a:rPr lang="nl-NL" sz="3600" dirty="0">
                <a:solidFill>
                  <a:schemeClr val="bg1"/>
                </a:solidFill>
              </a:rPr>
              <a:t> – (mediawijs.nl, scepsis - broodje aap detector) </a:t>
            </a:r>
          </a:p>
        </p:txBody>
      </p:sp>
      <p:sp>
        <p:nvSpPr>
          <p:cNvPr id="2" name="Tekstvak 1">
            <a:extLst>
              <a:ext uri="{FF2B5EF4-FFF2-40B4-BE49-F238E27FC236}">
                <a16:creationId xmlns:a16="http://schemas.microsoft.com/office/drawing/2014/main" id="{2E74371B-F125-01D0-9D14-B8AB2A566267}"/>
              </a:ext>
            </a:extLst>
          </p:cNvPr>
          <p:cNvSpPr txBox="1"/>
          <p:nvPr/>
        </p:nvSpPr>
        <p:spPr>
          <a:xfrm>
            <a:off x="440532" y="5195367"/>
            <a:ext cx="9599183" cy="646331"/>
          </a:xfrm>
          <a:prstGeom prst="rect">
            <a:avLst/>
          </a:prstGeom>
          <a:noFill/>
        </p:spPr>
        <p:txBody>
          <a:bodyPr wrap="square">
            <a:spAutoFit/>
          </a:bodyPr>
          <a:lstStyle/>
          <a:p>
            <a:r>
              <a:rPr lang="nl-NL" sz="3600" dirty="0">
                <a:solidFill>
                  <a:schemeClr val="bg1"/>
                </a:solidFill>
              </a:rPr>
              <a:t>Waarschuwen voor misinformatie</a:t>
            </a:r>
          </a:p>
        </p:txBody>
      </p:sp>
      <p:sp>
        <p:nvSpPr>
          <p:cNvPr id="6" name="Tekstvak 5">
            <a:extLst>
              <a:ext uri="{FF2B5EF4-FFF2-40B4-BE49-F238E27FC236}">
                <a16:creationId xmlns:a16="http://schemas.microsoft.com/office/drawing/2014/main" id="{CA7A6A8E-9874-C30D-B679-05C2D2C5921A}"/>
              </a:ext>
            </a:extLst>
          </p:cNvPr>
          <p:cNvSpPr txBox="1"/>
          <p:nvPr/>
        </p:nvSpPr>
        <p:spPr>
          <a:xfrm>
            <a:off x="440532" y="2183150"/>
            <a:ext cx="10576656" cy="1200329"/>
          </a:xfrm>
          <a:prstGeom prst="rect">
            <a:avLst/>
          </a:prstGeom>
          <a:noFill/>
        </p:spPr>
        <p:txBody>
          <a:bodyPr wrap="square">
            <a:spAutoFit/>
          </a:bodyPr>
          <a:lstStyle/>
          <a:p>
            <a:r>
              <a:rPr lang="nl-NL" sz="3600" dirty="0">
                <a:solidFill>
                  <a:schemeClr val="bg1"/>
                </a:solidFill>
              </a:rPr>
              <a:t>Kritisch denken bevorderen – manipulatietechnieken duidelijk maken   </a:t>
            </a:r>
          </a:p>
        </p:txBody>
      </p:sp>
    </p:spTree>
    <p:extLst>
      <p:ext uri="{BB962C8B-B14F-4D97-AF65-F5344CB8AC3E}">
        <p14:creationId xmlns:p14="http://schemas.microsoft.com/office/powerpoint/2010/main" val="10590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7">
            <a:extLst>
              <a:ext uri="{FF2B5EF4-FFF2-40B4-BE49-F238E27FC236}">
                <a16:creationId xmlns:a16="http://schemas.microsoft.com/office/drawing/2014/main" id="{3CAD78BC-D2EA-F5FB-4A60-F1637C7CE1C4}"/>
              </a:ext>
            </a:extLst>
          </p:cNvPr>
          <p:cNvSpPr txBox="1">
            <a:spLocks/>
          </p:cNvSpPr>
          <p:nvPr/>
        </p:nvSpPr>
        <p:spPr>
          <a:xfrm>
            <a:off x="2540977" y="2103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nl-NL">
              <a:solidFill>
                <a:schemeClr val="bg1"/>
              </a:solidFill>
            </a:endParaRPr>
          </a:p>
        </p:txBody>
      </p:sp>
      <p:pic>
        <p:nvPicPr>
          <p:cNvPr id="1026" name="Picture 2" descr="figure 5">
            <a:extLst>
              <a:ext uri="{FF2B5EF4-FFF2-40B4-BE49-F238E27FC236}">
                <a16:creationId xmlns:a16="http://schemas.microsoft.com/office/drawing/2014/main" id="{FA69508A-13BE-EBB5-070E-FA56182DDD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480" y="962650"/>
            <a:ext cx="11262998" cy="49327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62E278C-DCD8-5347-ED2F-3D66E9FDBCAB}"/>
              </a:ext>
            </a:extLst>
          </p:cNvPr>
          <p:cNvSpPr txBox="1"/>
          <p:nvPr/>
        </p:nvSpPr>
        <p:spPr>
          <a:xfrm>
            <a:off x="284480" y="200492"/>
            <a:ext cx="6031138" cy="523220"/>
          </a:xfrm>
          <a:prstGeom prst="rect">
            <a:avLst/>
          </a:prstGeom>
          <a:noFill/>
        </p:spPr>
        <p:txBody>
          <a:bodyPr wrap="none" rtlCol="0">
            <a:spAutoFit/>
          </a:bodyPr>
          <a:lstStyle/>
          <a:p>
            <a:r>
              <a:rPr lang="nl-NL" sz="2800">
                <a:solidFill>
                  <a:schemeClr val="bg1"/>
                </a:solidFill>
              </a:rPr>
              <a:t>Vaccineren tegen mis- en desinformatie </a:t>
            </a:r>
          </a:p>
        </p:txBody>
      </p:sp>
      <p:sp>
        <p:nvSpPr>
          <p:cNvPr id="8" name="Tekstvak 7">
            <a:extLst>
              <a:ext uri="{FF2B5EF4-FFF2-40B4-BE49-F238E27FC236}">
                <a16:creationId xmlns:a16="http://schemas.microsoft.com/office/drawing/2014/main" id="{D0340120-7F82-6807-E9FD-4609EFA3C837}"/>
              </a:ext>
            </a:extLst>
          </p:cNvPr>
          <p:cNvSpPr txBox="1"/>
          <p:nvPr/>
        </p:nvSpPr>
        <p:spPr>
          <a:xfrm>
            <a:off x="6243866" y="6402576"/>
            <a:ext cx="4739759" cy="338554"/>
          </a:xfrm>
          <a:prstGeom prst="rect">
            <a:avLst/>
          </a:prstGeom>
          <a:noFill/>
        </p:spPr>
        <p:txBody>
          <a:bodyPr wrap="none" rtlCol="0">
            <a:spAutoFit/>
          </a:bodyPr>
          <a:lstStyle/>
          <a:p>
            <a:r>
              <a:rPr lang="nl-NL" sz="1600" i="1">
                <a:solidFill>
                  <a:schemeClr val="bg1"/>
                </a:solidFill>
              </a:rPr>
              <a:t>Bron: Ecker et al (2022) Nature </a:t>
            </a:r>
            <a:r>
              <a:rPr lang="nl-NL" sz="1600" i="1" err="1">
                <a:solidFill>
                  <a:schemeClr val="bg1"/>
                </a:solidFill>
              </a:rPr>
              <a:t>Rev</a:t>
            </a:r>
            <a:r>
              <a:rPr lang="nl-NL" sz="1600" i="1">
                <a:solidFill>
                  <a:schemeClr val="bg1"/>
                </a:solidFill>
              </a:rPr>
              <a:t>. </a:t>
            </a:r>
            <a:r>
              <a:rPr lang="nl-NL" sz="1600" i="1" err="1">
                <a:solidFill>
                  <a:schemeClr val="bg1"/>
                </a:solidFill>
              </a:rPr>
              <a:t>Psychol</a:t>
            </a:r>
            <a:r>
              <a:rPr lang="nl-NL" sz="1600" i="1">
                <a:solidFill>
                  <a:schemeClr val="bg1"/>
                </a:solidFill>
              </a:rPr>
              <a:t>. (1), 13-29 </a:t>
            </a:r>
          </a:p>
        </p:txBody>
      </p:sp>
    </p:spTree>
    <p:extLst>
      <p:ext uri="{BB962C8B-B14F-4D97-AF65-F5344CB8AC3E}">
        <p14:creationId xmlns:p14="http://schemas.microsoft.com/office/powerpoint/2010/main" val="93938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460FB56-82B7-328C-76C1-BB245A83D6F2}"/>
              </a:ext>
            </a:extLst>
          </p:cNvPr>
          <p:cNvSpPr>
            <a:spLocks noGrp="1"/>
          </p:cNvSpPr>
          <p:nvPr>
            <p:ph type="title"/>
          </p:nvPr>
        </p:nvSpPr>
        <p:spPr>
          <a:xfrm>
            <a:off x="370840" y="230620"/>
            <a:ext cx="10515600" cy="1325563"/>
          </a:xfrm>
        </p:spPr>
        <p:txBody>
          <a:bodyPr/>
          <a:lstStyle/>
          <a:p>
            <a:r>
              <a:rPr lang="nl-NL" b="1">
                <a:solidFill>
                  <a:schemeClr val="bg1"/>
                </a:solidFill>
              </a:rPr>
              <a:t>Manipulatie technieken </a:t>
            </a:r>
          </a:p>
        </p:txBody>
      </p:sp>
      <p:sp>
        <p:nvSpPr>
          <p:cNvPr id="2" name="Titel 7">
            <a:extLst>
              <a:ext uri="{FF2B5EF4-FFF2-40B4-BE49-F238E27FC236}">
                <a16:creationId xmlns:a16="http://schemas.microsoft.com/office/drawing/2014/main" id="{C12417DF-0061-CDF2-6552-87DD39B0A546}"/>
              </a:ext>
            </a:extLst>
          </p:cNvPr>
          <p:cNvSpPr txBox="1">
            <a:spLocks/>
          </p:cNvSpPr>
          <p:nvPr/>
        </p:nvSpPr>
        <p:spPr>
          <a:xfrm>
            <a:off x="2107222" y="12826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rPr>
              <a:t>1) In diskrediet brengen </a:t>
            </a:r>
          </a:p>
        </p:txBody>
      </p:sp>
      <p:sp>
        <p:nvSpPr>
          <p:cNvPr id="4" name="Titel 7">
            <a:extLst>
              <a:ext uri="{FF2B5EF4-FFF2-40B4-BE49-F238E27FC236}">
                <a16:creationId xmlns:a16="http://schemas.microsoft.com/office/drawing/2014/main" id="{D71655EA-507B-9E98-FAEC-5DE00D8ED0F8}"/>
              </a:ext>
            </a:extLst>
          </p:cNvPr>
          <p:cNvSpPr txBox="1">
            <a:spLocks/>
          </p:cNvSpPr>
          <p:nvPr/>
        </p:nvSpPr>
        <p:spPr>
          <a:xfrm>
            <a:off x="2107222" y="21325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rPr>
              <a:t>2) Inspelen op emotie </a:t>
            </a:r>
          </a:p>
        </p:txBody>
      </p:sp>
      <p:sp>
        <p:nvSpPr>
          <p:cNvPr id="5" name="Titel 7">
            <a:extLst>
              <a:ext uri="{FF2B5EF4-FFF2-40B4-BE49-F238E27FC236}">
                <a16:creationId xmlns:a16="http://schemas.microsoft.com/office/drawing/2014/main" id="{89BF01D7-A6B0-9AF4-A0F6-CFE109AA087E}"/>
              </a:ext>
            </a:extLst>
          </p:cNvPr>
          <p:cNvSpPr txBox="1">
            <a:spLocks/>
          </p:cNvSpPr>
          <p:nvPr/>
        </p:nvSpPr>
        <p:spPr>
          <a:xfrm>
            <a:off x="2107222" y="29825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rPr>
              <a:t>3) Polarisatie </a:t>
            </a:r>
          </a:p>
        </p:txBody>
      </p:sp>
      <p:sp>
        <p:nvSpPr>
          <p:cNvPr id="6" name="Titel 7">
            <a:extLst>
              <a:ext uri="{FF2B5EF4-FFF2-40B4-BE49-F238E27FC236}">
                <a16:creationId xmlns:a16="http://schemas.microsoft.com/office/drawing/2014/main" id="{DF243970-3716-12B2-0214-0F4F678871F8}"/>
              </a:ext>
            </a:extLst>
          </p:cNvPr>
          <p:cNvSpPr txBox="1">
            <a:spLocks/>
          </p:cNvSpPr>
          <p:nvPr/>
        </p:nvSpPr>
        <p:spPr>
          <a:xfrm>
            <a:off x="2107222" y="38325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rPr>
              <a:t>4) Imitatie </a:t>
            </a:r>
          </a:p>
        </p:txBody>
      </p:sp>
      <p:sp>
        <p:nvSpPr>
          <p:cNvPr id="7" name="Titel 7">
            <a:extLst>
              <a:ext uri="{FF2B5EF4-FFF2-40B4-BE49-F238E27FC236}">
                <a16:creationId xmlns:a16="http://schemas.microsoft.com/office/drawing/2014/main" id="{E32657C8-DF3D-630D-CAAD-B5F1C6873E19}"/>
              </a:ext>
            </a:extLst>
          </p:cNvPr>
          <p:cNvSpPr txBox="1">
            <a:spLocks/>
          </p:cNvSpPr>
          <p:nvPr/>
        </p:nvSpPr>
        <p:spPr>
          <a:xfrm>
            <a:off x="2107222" y="46824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rPr>
              <a:t>5) Complottheorieën  </a:t>
            </a:r>
          </a:p>
        </p:txBody>
      </p:sp>
      <p:sp>
        <p:nvSpPr>
          <p:cNvPr id="9" name="Titel 7">
            <a:extLst>
              <a:ext uri="{FF2B5EF4-FFF2-40B4-BE49-F238E27FC236}">
                <a16:creationId xmlns:a16="http://schemas.microsoft.com/office/drawing/2014/main" id="{BCB63B16-BA60-D064-0D2D-5358C850765D}"/>
              </a:ext>
            </a:extLst>
          </p:cNvPr>
          <p:cNvSpPr txBox="1">
            <a:spLocks/>
          </p:cNvSpPr>
          <p:nvPr/>
        </p:nvSpPr>
        <p:spPr>
          <a:xfrm>
            <a:off x="2107222" y="5532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rPr>
              <a:t>5) Trollen  </a:t>
            </a:r>
          </a:p>
        </p:txBody>
      </p:sp>
      <p:pic>
        <p:nvPicPr>
          <p:cNvPr id="11" name="Afbeelding 10" descr="Afbeelding met tekst, schermopname, Lettertype, geel&#10;&#10;Automatisch gegenereerde beschrijving">
            <a:extLst>
              <a:ext uri="{FF2B5EF4-FFF2-40B4-BE49-F238E27FC236}">
                <a16:creationId xmlns:a16="http://schemas.microsoft.com/office/drawing/2014/main" id="{B5B7B221-D2C2-6D77-3C5E-CC44C70AC0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6834" y="2223970"/>
            <a:ext cx="3764953" cy="3121284"/>
          </a:xfrm>
          <a:prstGeom prst="rect">
            <a:avLst/>
          </a:prstGeom>
        </p:spPr>
      </p:pic>
    </p:spTree>
    <p:extLst>
      <p:ext uri="{BB962C8B-B14F-4D97-AF65-F5344CB8AC3E}">
        <p14:creationId xmlns:p14="http://schemas.microsoft.com/office/powerpoint/2010/main" val="2885972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DCF6064F-18DF-2DDA-D3B4-88AC3C63F372}"/>
              </a:ext>
            </a:extLst>
          </p:cNvPr>
          <p:cNvSpPr txBox="1"/>
          <p:nvPr/>
        </p:nvSpPr>
        <p:spPr>
          <a:xfrm>
            <a:off x="359018" y="604912"/>
            <a:ext cx="11668859" cy="646331"/>
          </a:xfrm>
          <a:prstGeom prst="rect">
            <a:avLst/>
          </a:prstGeom>
          <a:noFill/>
        </p:spPr>
        <p:txBody>
          <a:bodyPr wrap="square" rtlCol="0">
            <a:spAutoFit/>
          </a:bodyPr>
          <a:lstStyle/>
          <a:p>
            <a:r>
              <a:rPr lang="nl-NL" sz="3600">
                <a:solidFill>
                  <a:schemeClr val="bg1"/>
                </a:solidFill>
              </a:rPr>
              <a:t>Problemen verspreiding desinformatie  </a:t>
            </a:r>
          </a:p>
        </p:txBody>
      </p:sp>
      <p:sp>
        <p:nvSpPr>
          <p:cNvPr id="3" name="Tekstvak 2">
            <a:extLst>
              <a:ext uri="{FF2B5EF4-FFF2-40B4-BE49-F238E27FC236}">
                <a16:creationId xmlns:a16="http://schemas.microsoft.com/office/drawing/2014/main" id="{248379B8-4C54-0A05-917F-CD91B00347C9}"/>
              </a:ext>
            </a:extLst>
          </p:cNvPr>
          <p:cNvSpPr txBox="1"/>
          <p:nvPr/>
        </p:nvSpPr>
        <p:spPr>
          <a:xfrm>
            <a:off x="900300" y="2281312"/>
            <a:ext cx="11668859" cy="646331"/>
          </a:xfrm>
          <a:prstGeom prst="rect">
            <a:avLst/>
          </a:prstGeom>
          <a:noFill/>
        </p:spPr>
        <p:txBody>
          <a:bodyPr wrap="square" rtlCol="0">
            <a:spAutoFit/>
          </a:bodyPr>
          <a:lstStyle/>
          <a:p>
            <a:r>
              <a:rPr lang="nl-NL" sz="3600">
                <a:solidFill>
                  <a:schemeClr val="bg1"/>
                </a:solidFill>
              </a:rPr>
              <a:t>Digitale sociale netwerken verspreiden desinformatie snel   </a:t>
            </a:r>
          </a:p>
        </p:txBody>
      </p:sp>
      <p:sp>
        <p:nvSpPr>
          <p:cNvPr id="5" name="Tekstvak 4">
            <a:extLst>
              <a:ext uri="{FF2B5EF4-FFF2-40B4-BE49-F238E27FC236}">
                <a16:creationId xmlns:a16="http://schemas.microsoft.com/office/drawing/2014/main" id="{2E83BA30-D244-91BD-3035-B7C04CFCB76B}"/>
              </a:ext>
            </a:extLst>
          </p:cNvPr>
          <p:cNvSpPr txBox="1"/>
          <p:nvPr/>
        </p:nvSpPr>
        <p:spPr>
          <a:xfrm>
            <a:off x="900300" y="3200968"/>
            <a:ext cx="11668859" cy="646331"/>
          </a:xfrm>
          <a:prstGeom prst="rect">
            <a:avLst/>
          </a:prstGeom>
          <a:noFill/>
        </p:spPr>
        <p:txBody>
          <a:bodyPr wrap="square" rtlCol="0">
            <a:spAutoFit/>
          </a:bodyPr>
          <a:lstStyle/>
          <a:p>
            <a:r>
              <a:rPr lang="nl-NL" sz="3600">
                <a:solidFill>
                  <a:schemeClr val="bg1"/>
                </a:solidFill>
              </a:rPr>
              <a:t>Foute informatie ‘zuigt’ </a:t>
            </a:r>
          </a:p>
        </p:txBody>
      </p:sp>
      <p:sp>
        <p:nvSpPr>
          <p:cNvPr id="6" name="Tekstvak 5">
            <a:extLst>
              <a:ext uri="{FF2B5EF4-FFF2-40B4-BE49-F238E27FC236}">
                <a16:creationId xmlns:a16="http://schemas.microsoft.com/office/drawing/2014/main" id="{003950FD-B2CE-E4D4-3EE0-FB77B025665E}"/>
              </a:ext>
            </a:extLst>
          </p:cNvPr>
          <p:cNvSpPr txBox="1"/>
          <p:nvPr/>
        </p:nvSpPr>
        <p:spPr>
          <a:xfrm>
            <a:off x="900300" y="4215216"/>
            <a:ext cx="11668859" cy="646331"/>
          </a:xfrm>
          <a:prstGeom prst="rect">
            <a:avLst/>
          </a:prstGeom>
          <a:noFill/>
        </p:spPr>
        <p:txBody>
          <a:bodyPr wrap="square" rtlCol="0">
            <a:spAutoFit/>
          </a:bodyPr>
          <a:lstStyle/>
          <a:p>
            <a:r>
              <a:rPr lang="nl-NL" sz="3600" err="1">
                <a:solidFill>
                  <a:schemeClr val="bg1"/>
                </a:solidFill>
              </a:rPr>
              <a:t>Clickbaits</a:t>
            </a:r>
            <a:r>
              <a:rPr lang="nl-NL" sz="3600">
                <a:solidFill>
                  <a:schemeClr val="bg1"/>
                </a:solidFill>
              </a:rPr>
              <a:t> </a:t>
            </a:r>
          </a:p>
        </p:txBody>
      </p:sp>
      <p:sp>
        <p:nvSpPr>
          <p:cNvPr id="7" name="Tekstvak 6">
            <a:extLst>
              <a:ext uri="{FF2B5EF4-FFF2-40B4-BE49-F238E27FC236}">
                <a16:creationId xmlns:a16="http://schemas.microsoft.com/office/drawing/2014/main" id="{EC4960F8-D3A2-0A10-36B0-CC7FDC7B08C2}"/>
              </a:ext>
            </a:extLst>
          </p:cNvPr>
          <p:cNvSpPr txBox="1"/>
          <p:nvPr/>
        </p:nvSpPr>
        <p:spPr>
          <a:xfrm>
            <a:off x="900299" y="5229464"/>
            <a:ext cx="11668859" cy="646331"/>
          </a:xfrm>
          <a:prstGeom prst="rect">
            <a:avLst/>
          </a:prstGeom>
          <a:noFill/>
        </p:spPr>
        <p:txBody>
          <a:bodyPr wrap="square" rtlCol="0">
            <a:spAutoFit/>
          </a:bodyPr>
          <a:lstStyle/>
          <a:p>
            <a:r>
              <a:rPr lang="nl-NL" sz="3600" err="1">
                <a:solidFill>
                  <a:schemeClr val="bg1"/>
                </a:solidFill>
              </a:rPr>
              <a:t>Filterbubble</a:t>
            </a:r>
            <a:r>
              <a:rPr lang="nl-NL" sz="3600">
                <a:solidFill>
                  <a:schemeClr val="bg1"/>
                </a:solidFill>
              </a:rPr>
              <a:t> </a:t>
            </a:r>
            <a:r>
              <a:rPr lang="nl-NL" sz="3600" err="1">
                <a:solidFill>
                  <a:schemeClr val="bg1"/>
                </a:solidFill>
              </a:rPr>
              <a:t>and</a:t>
            </a:r>
            <a:r>
              <a:rPr lang="nl-NL" sz="3600">
                <a:solidFill>
                  <a:schemeClr val="bg1"/>
                </a:solidFill>
              </a:rPr>
              <a:t> </a:t>
            </a:r>
            <a:r>
              <a:rPr lang="nl-NL" sz="3600" err="1">
                <a:solidFill>
                  <a:schemeClr val="bg1"/>
                </a:solidFill>
              </a:rPr>
              <a:t>Echochambers</a:t>
            </a:r>
            <a:r>
              <a:rPr lang="nl-NL" sz="3600">
                <a:solidFill>
                  <a:schemeClr val="bg1"/>
                </a:solidFill>
              </a:rPr>
              <a:t>  </a:t>
            </a:r>
          </a:p>
        </p:txBody>
      </p:sp>
    </p:spTree>
    <p:extLst>
      <p:ext uri="{BB962C8B-B14F-4D97-AF65-F5344CB8AC3E}">
        <p14:creationId xmlns:p14="http://schemas.microsoft.com/office/powerpoint/2010/main" val="1663813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0C47-EAB4-AED5-F832-50B7E250A48D}"/>
              </a:ext>
            </a:extLst>
          </p:cNvPr>
          <p:cNvSpPr>
            <a:spLocks noGrp="1"/>
          </p:cNvSpPr>
          <p:nvPr>
            <p:ph type="title"/>
          </p:nvPr>
        </p:nvSpPr>
        <p:spPr>
          <a:xfrm>
            <a:off x="0" y="182417"/>
            <a:ext cx="12192000" cy="872564"/>
          </a:xfrm>
        </p:spPr>
        <p:txBody>
          <a:bodyPr>
            <a:normAutofit/>
          </a:bodyPr>
          <a:lstStyle/>
          <a:p>
            <a:pPr algn="ctr"/>
            <a:r>
              <a:rPr lang="nl-NL" b="1" i="1" dirty="0" err="1"/>
              <a:t>Tiktok</a:t>
            </a:r>
            <a:r>
              <a:rPr lang="nl-NL" b="1" i="1" dirty="0"/>
              <a:t> en seksuele vorming?</a:t>
            </a:r>
            <a:endParaRPr lang="en-US" b="1" i="1" dirty="0"/>
          </a:p>
        </p:txBody>
      </p:sp>
      <p:graphicFrame>
        <p:nvGraphicFramePr>
          <p:cNvPr id="4" name="Object 3">
            <a:extLst>
              <a:ext uri="{FF2B5EF4-FFF2-40B4-BE49-F238E27FC236}">
                <a16:creationId xmlns:a16="http://schemas.microsoft.com/office/drawing/2014/main" id="{9C11053A-A5C3-E2D4-585F-E0A538D6C787}"/>
              </a:ext>
            </a:extLst>
          </p:cNvPr>
          <p:cNvGraphicFramePr>
            <a:graphicFrameLocks noChangeAspect="1"/>
          </p:cNvGraphicFramePr>
          <p:nvPr/>
        </p:nvGraphicFramePr>
        <p:xfrm>
          <a:off x="-11738" y="982927"/>
          <a:ext cx="3473882" cy="2588817"/>
        </p:xfrm>
        <a:graphic>
          <a:graphicData uri="http://schemas.openxmlformats.org/presentationml/2006/ole">
            <mc:AlternateContent xmlns:mc="http://schemas.openxmlformats.org/markup-compatibility/2006">
              <mc:Choice xmlns:v="urn:schemas-microsoft-com:vml" Requires="v">
                <p:oleObj name="Prism 8" r:id="rId2" imgW="2991220" imgH="2229242" progId="Prism8.Document">
                  <p:embed/>
                </p:oleObj>
              </mc:Choice>
              <mc:Fallback>
                <p:oleObj name="Prism 8" r:id="rId2" imgW="2991220" imgH="2229242" progId="Prism8.Document">
                  <p:embed/>
                  <p:pic>
                    <p:nvPicPr>
                      <p:cNvPr id="4" name="Object 3">
                        <a:extLst>
                          <a:ext uri="{FF2B5EF4-FFF2-40B4-BE49-F238E27FC236}">
                            <a16:creationId xmlns:a16="http://schemas.microsoft.com/office/drawing/2014/main" id="{9C11053A-A5C3-E2D4-585F-E0A538D6C787}"/>
                          </a:ext>
                        </a:extLst>
                      </p:cNvPr>
                      <p:cNvPicPr/>
                      <p:nvPr/>
                    </p:nvPicPr>
                    <p:blipFill>
                      <a:blip r:embed="rId3"/>
                      <a:stretch>
                        <a:fillRect/>
                      </a:stretch>
                    </p:blipFill>
                    <p:spPr>
                      <a:xfrm>
                        <a:off x="-11738" y="982927"/>
                        <a:ext cx="3473882" cy="258881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95DF723-9437-6444-BF44-A4F43D3A3B6B}"/>
              </a:ext>
            </a:extLst>
          </p:cNvPr>
          <p:cNvGraphicFramePr>
            <a:graphicFrameLocks noChangeAspect="1"/>
          </p:cNvGraphicFramePr>
          <p:nvPr/>
        </p:nvGraphicFramePr>
        <p:xfrm>
          <a:off x="8591697" y="2348934"/>
          <a:ext cx="3667223" cy="4725456"/>
        </p:xfrm>
        <a:graphic>
          <a:graphicData uri="http://schemas.openxmlformats.org/presentationml/2006/ole">
            <mc:AlternateContent xmlns:mc="http://schemas.openxmlformats.org/markup-compatibility/2006">
              <mc:Choice xmlns:v="urn:schemas-microsoft-com:vml" Requires="v">
                <p:oleObj name="Prism 8" r:id="rId4" imgW="2067937" imgH="2665156" progId="Prism8.Document">
                  <p:embed/>
                </p:oleObj>
              </mc:Choice>
              <mc:Fallback>
                <p:oleObj name="Prism 8" r:id="rId4" imgW="2067937" imgH="2665156" progId="Prism8.Document">
                  <p:embed/>
                  <p:pic>
                    <p:nvPicPr>
                      <p:cNvPr id="6" name="Object 5">
                        <a:extLst>
                          <a:ext uri="{FF2B5EF4-FFF2-40B4-BE49-F238E27FC236}">
                            <a16:creationId xmlns:a16="http://schemas.microsoft.com/office/drawing/2014/main" id="{C95DF723-9437-6444-BF44-A4F43D3A3B6B}"/>
                          </a:ext>
                        </a:extLst>
                      </p:cNvPr>
                      <p:cNvPicPr/>
                      <p:nvPr/>
                    </p:nvPicPr>
                    <p:blipFill>
                      <a:blip r:embed="rId5"/>
                      <a:stretch>
                        <a:fillRect/>
                      </a:stretch>
                    </p:blipFill>
                    <p:spPr>
                      <a:xfrm>
                        <a:off x="8591697" y="2348934"/>
                        <a:ext cx="3667223" cy="472545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EAF960F-D487-2F18-CD22-D7205FE5E671}"/>
              </a:ext>
            </a:extLst>
          </p:cNvPr>
          <p:cNvSpPr txBox="1"/>
          <p:nvPr/>
        </p:nvSpPr>
        <p:spPr>
          <a:xfrm>
            <a:off x="8248473" y="1054981"/>
            <a:ext cx="1775751" cy="923330"/>
          </a:xfrm>
          <a:prstGeom prst="rect">
            <a:avLst/>
          </a:prstGeom>
          <a:noFill/>
        </p:spPr>
        <p:txBody>
          <a:bodyPr wrap="square" rtlCol="0">
            <a:spAutoFit/>
          </a:bodyPr>
          <a:lstStyle/>
          <a:p>
            <a:pPr algn="ctr"/>
            <a:r>
              <a:rPr lang="nl-NL" sz="5400" b="1" dirty="0">
                <a:solidFill>
                  <a:schemeClr val="tx1">
                    <a:lumMod val="95000"/>
                    <a:lumOff val="5000"/>
                  </a:schemeClr>
                </a:solidFill>
              </a:rPr>
              <a:t>“5,6”</a:t>
            </a:r>
            <a:endParaRPr lang="en-US" b="1" dirty="0">
              <a:solidFill>
                <a:schemeClr val="tx1">
                  <a:lumMod val="95000"/>
                  <a:lumOff val="5000"/>
                </a:schemeClr>
              </a:solidFill>
            </a:endParaRPr>
          </a:p>
        </p:txBody>
      </p:sp>
      <p:graphicFrame>
        <p:nvGraphicFramePr>
          <p:cNvPr id="10" name="Object 9">
            <a:extLst>
              <a:ext uri="{FF2B5EF4-FFF2-40B4-BE49-F238E27FC236}">
                <a16:creationId xmlns:a16="http://schemas.microsoft.com/office/drawing/2014/main" id="{D99AD53E-FF30-5876-4601-603D28D7BDFD}"/>
              </a:ext>
            </a:extLst>
          </p:cNvPr>
          <p:cNvGraphicFramePr>
            <a:graphicFrameLocks noChangeAspect="1"/>
          </p:cNvGraphicFramePr>
          <p:nvPr/>
        </p:nvGraphicFramePr>
        <p:xfrm>
          <a:off x="6133987" y="1719461"/>
          <a:ext cx="2620170" cy="3778799"/>
        </p:xfrm>
        <a:graphic>
          <a:graphicData uri="http://schemas.openxmlformats.org/presentationml/2006/ole">
            <mc:AlternateContent xmlns:mc="http://schemas.openxmlformats.org/markup-compatibility/2006">
              <mc:Choice xmlns:v="urn:schemas-microsoft-com:vml" Requires="v">
                <p:oleObj name="Prism 8" r:id="rId6" imgW="1648591" imgH="2375747" progId="Prism8.Document">
                  <p:embed/>
                </p:oleObj>
              </mc:Choice>
              <mc:Fallback>
                <p:oleObj name="Prism 8" r:id="rId6" imgW="1648591" imgH="2375747" progId="Prism8.Document">
                  <p:embed/>
                  <p:pic>
                    <p:nvPicPr>
                      <p:cNvPr id="10" name="Object 9">
                        <a:extLst>
                          <a:ext uri="{FF2B5EF4-FFF2-40B4-BE49-F238E27FC236}">
                            <a16:creationId xmlns:a16="http://schemas.microsoft.com/office/drawing/2014/main" id="{D99AD53E-FF30-5876-4601-603D28D7BDFD}"/>
                          </a:ext>
                        </a:extLst>
                      </p:cNvPr>
                      <p:cNvPicPr/>
                      <p:nvPr/>
                    </p:nvPicPr>
                    <p:blipFill>
                      <a:blip r:embed="rId7"/>
                      <a:stretch>
                        <a:fillRect/>
                      </a:stretch>
                    </p:blipFill>
                    <p:spPr>
                      <a:xfrm>
                        <a:off x="6133987" y="1719461"/>
                        <a:ext cx="2620170" cy="377879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016A06DD-0DC4-64D5-6EFE-1BDDA56DAC93}"/>
              </a:ext>
            </a:extLst>
          </p:cNvPr>
          <p:cNvSpPr txBox="1"/>
          <p:nvPr/>
        </p:nvSpPr>
        <p:spPr>
          <a:xfrm>
            <a:off x="4103806" y="5874037"/>
            <a:ext cx="1781391" cy="369332"/>
          </a:xfrm>
          <a:prstGeom prst="rect">
            <a:avLst/>
          </a:prstGeom>
          <a:noFill/>
        </p:spPr>
        <p:txBody>
          <a:bodyPr wrap="square" rtlCol="0">
            <a:spAutoFit/>
          </a:bodyPr>
          <a:lstStyle/>
          <a:p>
            <a:r>
              <a:rPr lang="nl-NL" dirty="0"/>
              <a:t>(</a:t>
            </a:r>
            <a:r>
              <a:rPr lang="nl-NL" dirty="0" err="1"/>
              <a:t>Huang</a:t>
            </a:r>
            <a:r>
              <a:rPr lang="nl-NL" dirty="0"/>
              <a:t>, 2022)</a:t>
            </a:r>
            <a:endParaRPr lang="en-US" dirty="0"/>
          </a:p>
        </p:txBody>
      </p:sp>
      <p:cxnSp>
        <p:nvCxnSpPr>
          <p:cNvPr id="9" name="Straight Connector 8">
            <a:extLst>
              <a:ext uri="{FF2B5EF4-FFF2-40B4-BE49-F238E27FC236}">
                <a16:creationId xmlns:a16="http://schemas.microsoft.com/office/drawing/2014/main" id="{057EFE35-3B66-2563-D0A6-BF7F46FCB290}"/>
              </a:ext>
            </a:extLst>
          </p:cNvPr>
          <p:cNvCxnSpPr>
            <a:cxnSpLocks/>
          </p:cNvCxnSpPr>
          <p:nvPr/>
        </p:nvCxnSpPr>
        <p:spPr>
          <a:xfrm>
            <a:off x="6096000" y="1882926"/>
            <a:ext cx="0" cy="4044124"/>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11" name="Object 10">
            <a:extLst>
              <a:ext uri="{FF2B5EF4-FFF2-40B4-BE49-F238E27FC236}">
                <a16:creationId xmlns:a16="http://schemas.microsoft.com/office/drawing/2014/main" id="{F24D095E-E786-D0E3-1CCE-10A66058B736}"/>
              </a:ext>
            </a:extLst>
          </p:cNvPr>
          <p:cNvGraphicFramePr>
            <a:graphicFrameLocks noChangeAspect="1"/>
          </p:cNvGraphicFramePr>
          <p:nvPr/>
        </p:nvGraphicFramePr>
        <p:xfrm>
          <a:off x="3462144" y="1862600"/>
          <a:ext cx="2423053" cy="2588480"/>
        </p:xfrm>
        <a:graphic>
          <a:graphicData uri="http://schemas.openxmlformats.org/presentationml/2006/ole">
            <mc:AlternateContent xmlns:mc="http://schemas.openxmlformats.org/markup-compatibility/2006">
              <mc:Choice xmlns:v="urn:schemas-microsoft-com:vml" Requires="v">
                <p:oleObj name="Prism 8" r:id="rId8" imgW="2291829" imgH="2375747" progId="Prism8.Document">
                  <p:embed/>
                </p:oleObj>
              </mc:Choice>
              <mc:Fallback>
                <p:oleObj name="Prism 8" r:id="rId8" imgW="2291829" imgH="2375747" progId="Prism8.Document">
                  <p:embed/>
                  <p:pic>
                    <p:nvPicPr>
                      <p:cNvPr id="11" name="Object 10">
                        <a:extLst>
                          <a:ext uri="{FF2B5EF4-FFF2-40B4-BE49-F238E27FC236}">
                            <a16:creationId xmlns:a16="http://schemas.microsoft.com/office/drawing/2014/main" id="{F24D095E-E786-D0E3-1CCE-10A66058B736}"/>
                          </a:ext>
                        </a:extLst>
                      </p:cNvPr>
                      <p:cNvPicPr/>
                      <p:nvPr/>
                    </p:nvPicPr>
                    <p:blipFill>
                      <a:blip r:embed="rId9"/>
                      <a:stretch>
                        <a:fillRect/>
                      </a:stretch>
                    </p:blipFill>
                    <p:spPr>
                      <a:xfrm>
                        <a:off x="3462144" y="1862600"/>
                        <a:ext cx="2423053" cy="2588480"/>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2725314D-4623-8044-AAA9-49AED46228E5}"/>
              </a:ext>
            </a:extLst>
          </p:cNvPr>
          <p:cNvSpPr txBox="1">
            <a:spLocks/>
          </p:cNvSpPr>
          <p:nvPr/>
        </p:nvSpPr>
        <p:spPr>
          <a:xfrm>
            <a:off x="-210803" y="4823549"/>
            <a:ext cx="6096000" cy="1346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nl-NL" sz="3200" i="1" dirty="0"/>
              <a:t>Meest gedownloade app </a:t>
            </a:r>
          </a:p>
          <a:p>
            <a:pPr algn="ctr"/>
            <a:r>
              <a:rPr lang="nl-NL" sz="3200" i="1" dirty="0"/>
              <a:t>en primaire zoekmachine</a:t>
            </a:r>
            <a:endParaRPr lang="en-US" sz="3200" i="1" dirty="0"/>
          </a:p>
        </p:txBody>
      </p:sp>
      <p:sp>
        <p:nvSpPr>
          <p:cNvPr id="15" name="TextBox 14">
            <a:extLst>
              <a:ext uri="{FF2B5EF4-FFF2-40B4-BE49-F238E27FC236}">
                <a16:creationId xmlns:a16="http://schemas.microsoft.com/office/drawing/2014/main" id="{7EEB5DE3-E071-875D-8861-72307158F846}"/>
              </a:ext>
            </a:extLst>
          </p:cNvPr>
          <p:cNvSpPr txBox="1"/>
          <p:nvPr/>
        </p:nvSpPr>
        <p:spPr>
          <a:xfrm>
            <a:off x="2428227" y="3519527"/>
            <a:ext cx="1781391" cy="369332"/>
          </a:xfrm>
          <a:prstGeom prst="rect">
            <a:avLst/>
          </a:prstGeom>
          <a:noFill/>
        </p:spPr>
        <p:txBody>
          <a:bodyPr wrap="square" rtlCol="0">
            <a:spAutoFit/>
          </a:bodyPr>
          <a:lstStyle/>
          <a:p>
            <a:r>
              <a:rPr lang="nl-NL" dirty="0"/>
              <a:t>(NJI, 2023)</a:t>
            </a:r>
            <a:endParaRPr lang="en-US" dirty="0"/>
          </a:p>
        </p:txBody>
      </p:sp>
      <p:sp>
        <p:nvSpPr>
          <p:cNvPr id="16" name="TextBox 15">
            <a:extLst>
              <a:ext uri="{FF2B5EF4-FFF2-40B4-BE49-F238E27FC236}">
                <a16:creationId xmlns:a16="http://schemas.microsoft.com/office/drawing/2014/main" id="{9372C597-1DDF-E4B9-5217-03C8BF0437BB}"/>
              </a:ext>
            </a:extLst>
          </p:cNvPr>
          <p:cNvSpPr txBox="1"/>
          <p:nvPr/>
        </p:nvSpPr>
        <p:spPr>
          <a:xfrm>
            <a:off x="4742228" y="4376579"/>
            <a:ext cx="2423053" cy="369332"/>
          </a:xfrm>
          <a:prstGeom prst="rect">
            <a:avLst/>
          </a:prstGeom>
          <a:noFill/>
        </p:spPr>
        <p:txBody>
          <a:bodyPr wrap="square" rtlCol="0">
            <a:spAutoFit/>
          </a:bodyPr>
          <a:lstStyle/>
          <a:p>
            <a:r>
              <a:rPr lang="nl-NL" dirty="0"/>
              <a:t>(HWC, 2023)</a:t>
            </a:r>
            <a:endParaRPr lang="en-US" dirty="0"/>
          </a:p>
        </p:txBody>
      </p:sp>
      <p:sp>
        <p:nvSpPr>
          <p:cNvPr id="17" name="TextBox 16">
            <a:extLst>
              <a:ext uri="{FF2B5EF4-FFF2-40B4-BE49-F238E27FC236}">
                <a16:creationId xmlns:a16="http://schemas.microsoft.com/office/drawing/2014/main" id="{D373D0B0-0DFD-F13A-6B96-7285DA0871EA}"/>
              </a:ext>
            </a:extLst>
          </p:cNvPr>
          <p:cNvSpPr txBox="1"/>
          <p:nvPr/>
        </p:nvSpPr>
        <p:spPr>
          <a:xfrm>
            <a:off x="7240534" y="5051670"/>
            <a:ext cx="2423053" cy="369332"/>
          </a:xfrm>
          <a:prstGeom prst="rect">
            <a:avLst/>
          </a:prstGeom>
          <a:noFill/>
        </p:spPr>
        <p:txBody>
          <a:bodyPr wrap="square" rtlCol="0">
            <a:spAutoFit/>
          </a:bodyPr>
          <a:lstStyle/>
          <a:p>
            <a:r>
              <a:rPr lang="nl-NL" dirty="0"/>
              <a:t>(HWC, 2022)</a:t>
            </a:r>
            <a:endParaRPr lang="en-US" dirty="0"/>
          </a:p>
        </p:txBody>
      </p:sp>
      <p:sp>
        <p:nvSpPr>
          <p:cNvPr id="18" name="TextBox 17">
            <a:extLst>
              <a:ext uri="{FF2B5EF4-FFF2-40B4-BE49-F238E27FC236}">
                <a16:creationId xmlns:a16="http://schemas.microsoft.com/office/drawing/2014/main" id="{83AF677D-D6AC-87BD-EA34-20353B84C9F0}"/>
              </a:ext>
            </a:extLst>
          </p:cNvPr>
          <p:cNvSpPr txBox="1"/>
          <p:nvPr/>
        </p:nvSpPr>
        <p:spPr>
          <a:xfrm>
            <a:off x="11375563" y="6508629"/>
            <a:ext cx="2423053" cy="369332"/>
          </a:xfrm>
          <a:prstGeom prst="rect">
            <a:avLst/>
          </a:prstGeom>
          <a:noFill/>
        </p:spPr>
        <p:txBody>
          <a:bodyPr wrap="square" rtlCol="0">
            <a:spAutoFit/>
          </a:bodyPr>
          <a:lstStyle/>
          <a:p>
            <a:r>
              <a:rPr lang="nl-NL" dirty="0"/>
              <a:t>(HWC)</a:t>
            </a:r>
            <a:endParaRPr lang="en-US" dirty="0"/>
          </a:p>
        </p:txBody>
      </p:sp>
      <p:sp>
        <p:nvSpPr>
          <p:cNvPr id="19" name="TextBox 18">
            <a:extLst>
              <a:ext uri="{FF2B5EF4-FFF2-40B4-BE49-F238E27FC236}">
                <a16:creationId xmlns:a16="http://schemas.microsoft.com/office/drawing/2014/main" id="{5403CCF7-A4AF-919F-EE0F-A4D927AB00C9}"/>
              </a:ext>
            </a:extLst>
          </p:cNvPr>
          <p:cNvSpPr txBox="1"/>
          <p:nvPr/>
        </p:nvSpPr>
        <p:spPr>
          <a:xfrm>
            <a:off x="9174553" y="1811653"/>
            <a:ext cx="2423053" cy="369332"/>
          </a:xfrm>
          <a:prstGeom prst="rect">
            <a:avLst/>
          </a:prstGeom>
          <a:noFill/>
        </p:spPr>
        <p:txBody>
          <a:bodyPr wrap="square" rtlCol="0">
            <a:spAutoFit/>
          </a:bodyPr>
          <a:lstStyle/>
          <a:p>
            <a:r>
              <a:rPr lang="nl-NL" dirty="0"/>
              <a:t>(Rutgers, 2017)</a:t>
            </a:r>
            <a:endParaRPr lang="en-US" dirty="0"/>
          </a:p>
        </p:txBody>
      </p:sp>
    </p:spTree>
    <p:extLst>
      <p:ext uri="{BB962C8B-B14F-4D97-AF65-F5344CB8AC3E}">
        <p14:creationId xmlns:p14="http://schemas.microsoft.com/office/powerpoint/2010/main" val="27527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DCF6064F-18DF-2DDA-D3B4-88AC3C63F372}"/>
              </a:ext>
            </a:extLst>
          </p:cNvPr>
          <p:cNvSpPr txBox="1"/>
          <p:nvPr/>
        </p:nvSpPr>
        <p:spPr>
          <a:xfrm>
            <a:off x="359018" y="604912"/>
            <a:ext cx="11668859" cy="646331"/>
          </a:xfrm>
          <a:prstGeom prst="rect">
            <a:avLst/>
          </a:prstGeom>
          <a:noFill/>
        </p:spPr>
        <p:txBody>
          <a:bodyPr wrap="square" rtlCol="0">
            <a:spAutoFit/>
          </a:bodyPr>
          <a:lstStyle/>
          <a:p>
            <a:r>
              <a:rPr lang="nl-NL" sz="3600">
                <a:solidFill>
                  <a:schemeClr val="bg1"/>
                </a:solidFill>
              </a:rPr>
              <a:t>Mogelijke bijwerkingen van het vaccin </a:t>
            </a:r>
          </a:p>
        </p:txBody>
      </p:sp>
      <p:sp>
        <p:nvSpPr>
          <p:cNvPr id="2" name="Tekstvak 1">
            <a:extLst>
              <a:ext uri="{FF2B5EF4-FFF2-40B4-BE49-F238E27FC236}">
                <a16:creationId xmlns:a16="http://schemas.microsoft.com/office/drawing/2014/main" id="{6C4BD142-2413-9817-93C5-029A8BB4EC0E}"/>
              </a:ext>
            </a:extLst>
          </p:cNvPr>
          <p:cNvSpPr txBox="1"/>
          <p:nvPr/>
        </p:nvSpPr>
        <p:spPr>
          <a:xfrm>
            <a:off x="1214803" y="4487504"/>
            <a:ext cx="10241573" cy="523220"/>
          </a:xfrm>
          <a:prstGeom prst="rect">
            <a:avLst/>
          </a:prstGeom>
          <a:noFill/>
        </p:spPr>
        <p:txBody>
          <a:bodyPr wrap="square">
            <a:spAutoFit/>
          </a:bodyPr>
          <a:lstStyle/>
          <a:p>
            <a:r>
              <a:rPr lang="nl-NL" sz="2800">
                <a:solidFill>
                  <a:schemeClr val="bg1"/>
                </a:solidFill>
              </a:rPr>
              <a:t>2) Vaccin moet voldoende afgezwakt zijn voor gebruiker  </a:t>
            </a:r>
            <a:r>
              <a:rPr lang="nl-NL" sz="1100">
                <a:solidFill>
                  <a:schemeClr val="bg1"/>
                </a:solidFill>
              </a:rPr>
              <a:t>(zie kritiek </a:t>
            </a:r>
            <a:r>
              <a:rPr lang="nl-NL" sz="1100" err="1">
                <a:solidFill>
                  <a:schemeClr val="bg1"/>
                </a:solidFill>
              </a:rPr>
              <a:t>Hameleers</a:t>
            </a:r>
            <a:r>
              <a:rPr lang="nl-NL" sz="1100">
                <a:solidFill>
                  <a:schemeClr val="bg1"/>
                </a:solidFill>
              </a:rPr>
              <a:t>, 2023)</a:t>
            </a:r>
            <a:r>
              <a:rPr lang="nl-NL" sz="2800">
                <a:solidFill>
                  <a:schemeClr val="bg1"/>
                </a:solidFill>
              </a:rPr>
              <a:t>  </a:t>
            </a:r>
            <a:endParaRPr lang="nl-NL" sz="2800"/>
          </a:p>
        </p:txBody>
      </p:sp>
      <p:sp>
        <p:nvSpPr>
          <p:cNvPr id="4" name="Tekstvak 3">
            <a:extLst>
              <a:ext uri="{FF2B5EF4-FFF2-40B4-BE49-F238E27FC236}">
                <a16:creationId xmlns:a16="http://schemas.microsoft.com/office/drawing/2014/main" id="{0EFD9B4F-893D-1740-0E55-9AAA7E0488DF}"/>
              </a:ext>
            </a:extLst>
          </p:cNvPr>
          <p:cNvSpPr txBox="1"/>
          <p:nvPr/>
        </p:nvSpPr>
        <p:spPr>
          <a:xfrm>
            <a:off x="1214804" y="2607763"/>
            <a:ext cx="10672396" cy="523220"/>
          </a:xfrm>
          <a:prstGeom prst="rect">
            <a:avLst/>
          </a:prstGeom>
          <a:noFill/>
        </p:spPr>
        <p:txBody>
          <a:bodyPr wrap="square">
            <a:spAutoFit/>
          </a:bodyPr>
          <a:lstStyle/>
          <a:p>
            <a:r>
              <a:rPr lang="nl-NL" sz="2800">
                <a:solidFill>
                  <a:schemeClr val="bg1"/>
                </a:solidFill>
              </a:rPr>
              <a:t>1) Gebruiker moet geïnformeerd worden over manipulatie technieken  </a:t>
            </a:r>
            <a:endParaRPr lang="nl-NL" sz="2800"/>
          </a:p>
        </p:txBody>
      </p:sp>
    </p:spTree>
    <p:extLst>
      <p:ext uri="{BB962C8B-B14F-4D97-AF65-F5344CB8AC3E}">
        <p14:creationId xmlns:p14="http://schemas.microsoft.com/office/powerpoint/2010/main" val="781022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DCF6064F-18DF-2DDA-D3B4-88AC3C63F372}"/>
              </a:ext>
            </a:extLst>
          </p:cNvPr>
          <p:cNvSpPr txBox="1"/>
          <p:nvPr/>
        </p:nvSpPr>
        <p:spPr>
          <a:xfrm>
            <a:off x="1317379" y="782022"/>
            <a:ext cx="9187963" cy="584775"/>
          </a:xfrm>
          <a:prstGeom prst="rect">
            <a:avLst/>
          </a:prstGeom>
          <a:noFill/>
        </p:spPr>
        <p:txBody>
          <a:bodyPr wrap="square" rtlCol="0">
            <a:spAutoFit/>
          </a:bodyPr>
          <a:lstStyle/>
          <a:p>
            <a:r>
              <a:rPr lang="nl-NL" sz="3200">
                <a:solidFill>
                  <a:schemeClr val="bg1"/>
                </a:solidFill>
              </a:rPr>
              <a:t>Effectief pre- en </a:t>
            </a:r>
            <a:r>
              <a:rPr lang="nl-NL" sz="3200" err="1">
                <a:solidFill>
                  <a:schemeClr val="bg1"/>
                </a:solidFill>
              </a:rPr>
              <a:t>debunken</a:t>
            </a:r>
            <a:r>
              <a:rPr lang="nl-NL" sz="3200">
                <a:solidFill>
                  <a:schemeClr val="bg1"/>
                </a:solidFill>
              </a:rPr>
              <a:t>: De waarheidssandwich </a:t>
            </a:r>
          </a:p>
        </p:txBody>
      </p:sp>
      <p:sp>
        <p:nvSpPr>
          <p:cNvPr id="3" name="Tekstvak 2">
            <a:extLst>
              <a:ext uri="{FF2B5EF4-FFF2-40B4-BE49-F238E27FC236}">
                <a16:creationId xmlns:a16="http://schemas.microsoft.com/office/drawing/2014/main" id="{0D27BD97-2EA2-48FE-3C06-2483CB056B63}"/>
              </a:ext>
            </a:extLst>
          </p:cNvPr>
          <p:cNvSpPr txBox="1"/>
          <p:nvPr/>
        </p:nvSpPr>
        <p:spPr>
          <a:xfrm>
            <a:off x="1922257" y="1927210"/>
            <a:ext cx="7836144" cy="1015663"/>
          </a:xfrm>
          <a:prstGeom prst="rect">
            <a:avLst/>
          </a:prstGeom>
          <a:noFill/>
        </p:spPr>
        <p:txBody>
          <a:bodyPr wrap="square">
            <a:spAutoFit/>
          </a:bodyPr>
          <a:lstStyle/>
          <a:p>
            <a:r>
              <a:rPr lang="nl-NL" sz="2000">
                <a:solidFill>
                  <a:schemeClr val="bg1"/>
                </a:solidFill>
              </a:rPr>
              <a:t>Feiten</a:t>
            </a:r>
          </a:p>
          <a:p>
            <a:pPr marL="285750" indent="-285750">
              <a:buFont typeface="Arial" panose="020B0604020202020204" pitchFamily="34" charset="0"/>
              <a:buChar char="•"/>
            </a:pPr>
            <a:r>
              <a:rPr lang="nl-NL" sz="2000">
                <a:solidFill>
                  <a:schemeClr val="bg1"/>
                </a:solidFill>
              </a:rPr>
              <a:t>Begin met de feiten (houd ze simpel en </a:t>
            </a:r>
            <a:r>
              <a:rPr lang="nl-NL" sz="2000" err="1">
                <a:solidFill>
                  <a:schemeClr val="bg1"/>
                </a:solidFill>
              </a:rPr>
              <a:t>sticky</a:t>
            </a:r>
            <a:r>
              <a:rPr lang="nl-NL" sz="2000">
                <a:solidFill>
                  <a:schemeClr val="bg1"/>
                </a:solidFill>
              </a:rPr>
              <a:t> m.b.v. betrouwbare bronnen)</a:t>
            </a:r>
            <a:endParaRPr lang="nl-NL" sz="2000"/>
          </a:p>
        </p:txBody>
      </p:sp>
      <p:sp>
        <p:nvSpPr>
          <p:cNvPr id="4" name="Tekstvak 3">
            <a:extLst>
              <a:ext uri="{FF2B5EF4-FFF2-40B4-BE49-F238E27FC236}">
                <a16:creationId xmlns:a16="http://schemas.microsoft.com/office/drawing/2014/main" id="{303176EB-A0C8-725E-AC9F-EBB2BE2F0BF7}"/>
              </a:ext>
            </a:extLst>
          </p:cNvPr>
          <p:cNvSpPr txBox="1"/>
          <p:nvPr/>
        </p:nvSpPr>
        <p:spPr>
          <a:xfrm>
            <a:off x="1922257" y="3059501"/>
            <a:ext cx="6097464" cy="707886"/>
          </a:xfrm>
          <a:prstGeom prst="rect">
            <a:avLst/>
          </a:prstGeom>
          <a:noFill/>
        </p:spPr>
        <p:txBody>
          <a:bodyPr wrap="square">
            <a:spAutoFit/>
          </a:bodyPr>
          <a:lstStyle/>
          <a:p>
            <a:r>
              <a:rPr lang="nl-NL" sz="2000">
                <a:solidFill>
                  <a:schemeClr val="bg1"/>
                </a:solidFill>
              </a:rPr>
              <a:t> Waarschuw voor fictie</a:t>
            </a:r>
          </a:p>
          <a:p>
            <a:pPr marL="285750" indent="-285750">
              <a:buFont typeface="Arial" panose="020B0604020202020204" pitchFamily="34" charset="0"/>
              <a:buChar char="•"/>
            </a:pPr>
            <a:r>
              <a:rPr lang="nl-NL" sz="2000">
                <a:solidFill>
                  <a:schemeClr val="bg1"/>
                </a:solidFill>
              </a:rPr>
              <a:t>Waarschuw je publiek voor de fictie (slechts één keer) </a:t>
            </a:r>
            <a:endParaRPr lang="nl-NL" sz="2000"/>
          </a:p>
        </p:txBody>
      </p:sp>
      <p:sp>
        <p:nvSpPr>
          <p:cNvPr id="2" name="Tekstvak 1">
            <a:extLst>
              <a:ext uri="{FF2B5EF4-FFF2-40B4-BE49-F238E27FC236}">
                <a16:creationId xmlns:a16="http://schemas.microsoft.com/office/drawing/2014/main" id="{84A4088B-CC5F-4B55-B578-9C6A9692CF81}"/>
              </a:ext>
            </a:extLst>
          </p:cNvPr>
          <p:cNvSpPr txBox="1"/>
          <p:nvPr/>
        </p:nvSpPr>
        <p:spPr>
          <a:xfrm>
            <a:off x="1922257" y="4015946"/>
            <a:ext cx="6097464" cy="707886"/>
          </a:xfrm>
          <a:prstGeom prst="rect">
            <a:avLst/>
          </a:prstGeom>
          <a:noFill/>
        </p:spPr>
        <p:txBody>
          <a:bodyPr wrap="square">
            <a:spAutoFit/>
          </a:bodyPr>
          <a:lstStyle/>
          <a:p>
            <a:r>
              <a:rPr lang="nl-NL" sz="2000">
                <a:solidFill>
                  <a:schemeClr val="bg1"/>
                </a:solidFill>
              </a:rPr>
              <a:t> Onthul de manipulatietechniek </a:t>
            </a:r>
          </a:p>
          <a:p>
            <a:pPr marL="285750" indent="-285750">
              <a:buFont typeface="Arial" panose="020B0604020202020204" pitchFamily="34" charset="0"/>
              <a:buChar char="•"/>
            </a:pPr>
            <a:r>
              <a:rPr lang="nl-NL" sz="2000">
                <a:solidFill>
                  <a:schemeClr val="bg1"/>
                </a:solidFill>
              </a:rPr>
              <a:t>Leg uit hoe en waarom de fictie misleidend is  </a:t>
            </a:r>
            <a:endParaRPr lang="nl-NL" sz="2000"/>
          </a:p>
        </p:txBody>
      </p:sp>
      <p:sp>
        <p:nvSpPr>
          <p:cNvPr id="5" name="Tekstvak 4">
            <a:extLst>
              <a:ext uri="{FF2B5EF4-FFF2-40B4-BE49-F238E27FC236}">
                <a16:creationId xmlns:a16="http://schemas.microsoft.com/office/drawing/2014/main" id="{C1525923-B7E4-172A-E9FF-D62C617A068D}"/>
              </a:ext>
            </a:extLst>
          </p:cNvPr>
          <p:cNvSpPr txBox="1"/>
          <p:nvPr/>
        </p:nvSpPr>
        <p:spPr>
          <a:xfrm>
            <a:off x="1922257" y="5060315"/>
            <a:ext cx="6097464" cy="1015663"/>
          </a:xfrm>
          <a:prstGeom prst="rect">
            <a:avLst/>
          </a:prstGeom>
          <a:noFill/>
        </p:spPr>
        <p:txBody>
          <a:bodyPr wrap="square">
            <a:spAutoFit/>
          </a:bodyPr>
          <a:lstStyle/>
          <a:p>
            <a:r>
              <a:rPr lang="nl-NL" sz="2000">
                <a:solidFill>
                  <a:schemeClr val="bg1"/>
                </a:solidFill>
              </a:rPr>
              <a:t> Feiten </a:t>
            </a:r>
          </a:p>
          <a:p>
            <a:pPr marL="285750" indent="-285750">
              <a:buFont typeface="Arial" panose="020B0604020202020204" pitchFamily="34" charset="0"/>
              <a:buChar char="•"/>
            </a:pPr>
            <a:r>
              <a:rPr lang="nl-NL" sz="2000">
                <a:solidFill>
                  <a:schemeClr val="bg1"/>
                </a:solidFill>
              </a:rPr>
              <a:t>Rond af met een nadruk op feiten plus een geloofwaardige alternatieve verklaring </a:t>
            </a:r>
            <a:endParaRPr lang="nl-NL" sz="2000"/>
          </a:p>
        </p:txBody>
      </p:sp>
      <p:sp>
        <p:nvSpPr>
          <p:cNvPr id="6" name="Tekstvak 5">
            <a:extLst>
              <a:ext uri="{FF2B5EF4-FFF2-40B4-BE49-F238E27FC236}">
                <a16:creationId xmlns:a16="http://schemas.microsoft.com/office/drawing/2014/main" id="{7CB2E105-034E-FB8F-A120-A64C96984CD4}"/>
              </a:ext>
            </a:extLst>
          </p:cNvPr>
          <p:cNvSpPr txBox="1"/>
          <p:nvPr/>
        </p:nvSpPr>
        <p:spPr>
          <a:xfrm>
            <a:off x="5082623" y="6349430"/>
            <a:ext cx="9187963" cy="369332"/>
          </a:xfrm>
          <a:prstGeom prst="rect">
            <a:avLst/>
          </a:prstGeom>
          <a:noFill/>
        </p:spPr>
        <p:txBody>
          <a:bodyPr wrap="square" rtlCol="0">
            <a:spAutoFit/>
          </a:bodyPr>
          <a:lstStyle/>
          <a:p>
            <a:r>
              <a:rPr lang="nl-NL">
                <a:solidFill>
                  <a:schemeClr val="bg1"/>
                </a:solidFill>
              </a:rPr>
              <a:t>Bron: Van der Linden, S. Immuun voor nepnieuws, 2023, Spectrum  </a:t>
            </a:r>
          </a:p>
        </p:txBody>
      </p:sp>
    </p:spTree>
    <p:extLst>
      <p:ext uri="{BB962C8B-B14F-4D97-AF65-F5344CB8AC3E}">
        <p14:creationId xmlns:p14="http://schemas.microsoft.com/office/powerpoint/2010/main" val="2066093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28A69-3C99-83B7-F718-C286C787FF23}"/>
              </a:ext>
            </a:extLst>
          </p:cNvPr>
          <p:cNvSpPr>
            <a:spLocks noGrp="1"/>
          </p:cNvSpPr>
          <p:nvPr>
            <p:ph type="title"/>
          </p:nvPr>
        </p:nvSpPr>
        <p:spPr/>
        <p:txBody>
          <a:bodyPr/>
          <a:lstStyle/>
          <a:p>
            <a:r>
              <a:rPr lang="nl-NL" err="1"/>
              <a:t>Backfire</a:t>
            </a:r>
            <a:r>
              <a:rPr lang="nl-NL"/>
              <a:t> effect: </a:t>
            </a:r>
          </a:p>
        </p:txBody>
      </p:sp>
      <p:sp>
        <p:nvSpPr>
          <p:cNvPr id="3" name="Tijdelijke aanduiding voor inhoud 2">
            <a:extLst>
              <a:ext uri="{FF2B5EF4-FFF2-40B4-BE49-F238E27FC236}">
                <a16:creationId xmlns:a16="http://schemas.microsoft.com/office/drawing/2014/main" id="{2CBBDD0F-F0F6-EA06-82E5-458523322DA1}"/>
              </a:ext>
            </a:extLst>
          </p:cNvPr>
          <p:cNvSpPr>
            <a:spLocks noGrp="1"/>
          </p:cNvSpPr>
          <p:nvPr>
            <p:ph idx="1"/>
          </p:nvPr>
        </p:nvSpPr>
        <p:spPr/>
        <p:txBody>
          <a:bodyPr>
            <a:normAutofit/>
          </a:bodyPr>
          <a:lstStyle/>
          <a:p>
            <a:r>
              <a:rPr lang="nl-NL"/>
              <a:t>Anti-</a:t>
            </a:r>
            <a:r>
              <a:rPr lang="nl-NL" err="1"/>
              <a:t>vaccers</a:t>
            </a:r>
            <a:r>
              <a:rPr lang="nl-NL"/>
              <a:t> proberen te overtuigen dat vaccinatie geen autisme veroorzaakt, zorgt juist voor een versterkte geloof dat dat wel zo is. </a:t>
            </a:r>
          </a:p>
          <a:p>
            <a:endParaRPr lang="nl-NL"/>
          </a:p>
          <a:p>
            <a:r>
              <a:rPr lang="nl-NL"/>
              <a:t>Mensen veroorzaken klimaat verandering zorgt bij bij aanwezigen juist dat deze nog minder geloven dat mensen verantwoordelijk zijn voor aardopwarming</a:t>
            </a:r>
          </a:p>
          <a:p>
            <a:endParaRPr lang="nl-NL"/>
          </a:p>
          <a:p>
            <a:r>
              <a:rPr lang="nl-NL"/>
              <a:t>Meer wetenschap op wetenschap ontkenning veroorzaakt nog meer wetenschapsontkenning </a:t>
            </a:r>
          </a:p>
        </p:txBody>
      </p:sp>
    </p:spTree>
    <p:extLst>
      <p:ext uri="{BB962C8B-B14F-4D97-AF65-F5344CB8AC3E}">
        <p14:creationId xmlns:p14="http://schemas.microsoft.com/office/powerpoint/2010/main" val="3065427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89865-F1D3-8AA2-B976-5979A0BED856}"/>
              </a:ext>
            </a:extLst>
          </p:cNvPr>
          <p:cNvSpPr>
            <a:spLocks noGrp="1"/>
          </p:cNvSpPr>
          <p:nvPr>
            <p:ph type="title"/>
          </p:nvPr>
        </p:nvSpPr>
        <p:spPr/>
        <p:txBody>
          <a:bodyPr/>
          <a:lstStyle/>
          <a:p>
            <a:r>
              <a:rPr lang="nl-NL"/>
              <a:t>Bijsluiter - </a:t>
            </a:r>
          </a:p>
        </p:txBody>
      </p:sp>
      <p:sp>
        <p:nvSpPr>
          <p:cNvPr id="3" name="Tijdelijke aanduiding voor inhoud 2">
            <a:extLst>
              <a:ext uri="{FF2B5EF4-FFF2-40B4-BE49-F238E27FC236}">
                <a16:creationId xmlns:a16="http://schemas.microsoft.com/office/drawing/2014/main" id="{2CD18EE9-55DD-5367-E3DB-B94435FFDF24}"/>
              </a:ext>
            </a:extLst>
          </p:cNvPr>
          <p:cNvSpPr>
            <a:spLocks noGrp="1"/>
          </p:cNvSpPr>
          <p:nvPr>
            <p:ph idx="1"/>
          </p:nvPr>
        </p:nvSpPr>
        <p:spPr/>
        <p:txBody>
          <a:bodyPr/>
          <a:lstStyle/>
          <a:p>
            <a:r>
              <a:rPr lang="nl-NL"/>
              <a:t>Hoe maak je de detectie van desinformatie mogelijk zonder het vertrouwen in betrouwbare media te beschadigen </a:t>
            </a:r>
          </a:p>
        </p:txBody>
      </p:sp>
    </p:spTree>
    <p:extLst>
      <p:ext uri="{BB962C8B-B14F-4D97-AF65-F5344CB8AC3E}">
        <p14:creationId xmlns:p14="http://schemas.microsoft.com/office/powerpoint/2010/main" val="2736481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4DECB4B-3CE2-0E86-A477-78EE7DC160B1}"/>
              </a:ext>
            </a:extLst>
          </p:cNvPr>
          <p:cNvSpPr txBox="1"/>
          <p:nvPr/>
        </p:nvSpPr>
        <p:spPr>
          <a:xfrm>
            <a:off x="3174022" y="6224955"/>
            <a:ext cx="2335896" cy="369332"/>
          </a:xfrm>
          <a:prstGeom prst="rect">
            <a:avLst/>
          </a:prstGeom>
          <a:noFill/>
        </p:spPr>
        <p:txBody>
          <a:bodyPr wrap="none" rtlCol="0">
            <a:spAutoFit/>
          </a:bodyPr>
          <a:lstStyle/>
          <a:p>
            <a:r>
              <a:rPr lang="nl-NL">
                <a:solidFill>
                  <a:schemeClr val="bg1"/>
                </a:solidFill>
              </a:rPr>
              <a:t>Bron: Stichting </a:t>
            </a:r>
            <a:r>
              <a:rPr lang="nl-NL" err="1">
                <a:solidFill>
                  <a:schemeClr val="bg1"/>
                </a:solidFill>
              </a:rPr>
              <a:t>Skepsis</a:t>
            </a:r>
            <a:r>
              <a:rPr lang="nl-NL">
                <a:solidFill>
                  <a:schemeClr val="bg1"/>
                </a:solidFill>
              </a:rPr>
              <a:t> </a:t>
            </a:r>
          </a:p>
        </p:txBody>
      </p:sp>
      <p:pic>
        <p:nvPicPr>
          <p:cNvPr id="6" name="Afbeelding 5">
            <a:extLst>
              <a:ext uri="{FF2B5EF4-FFF2-40B4-BE49-F238E27FC236}">
                <a16:creationId xmlns:a16="http://schemas.microsoft.com/office/drawing/2014/main" id="{3BCA9BDE-3868-9FA5-6B48-404F155B8FA6}"/>
              </a:ext>
            </a:extLst>
          </p:cNvPr>
          <p:cNvPicPr>
            <a:picLocks noChangeAspect="1"/>
          </p:cNvPicPr>
          <p:nvPr/>
        </p:nvPicPr>
        <p:blipFill>
          <a:blip r:embed="rId2"/>
          <a:stretch>
            <a:fillRect/>
          </a:stretch>
        </p:blipFill>
        <p:spPr>
          <a:xfrm>
            <a:off x="5599271" y="0"/>
            <a:ext cx="6483441" cy="6858000"/>
          </a:xfrm>
          <a:prstGeom prst="rect">
            <a:avLst/>
          </a:prstGeom>
        </p:spPr>
      </p:pic>
    </p:spTree>
    <p:extLst>
      <p:ext uri="{BB962C8B-B14F-4D97-AF65-F5344CB8AC3E}">
        <p14:creationId xmlns:p14="http://schemas.microsoft.com/office/powerpoint/2010/main" val="39871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0EFD9B4F-893D-1740-0E55-9AAA7E0488DF}"/>
              </a:ext>
            </a:extLst>
          </p:cNvPr>
          <p:cNvSpPr txBox="1"/>
          <p:nvPr/>
        </p:nvSpPr>
        <p:spPr>
          <a:xfrm>
            <a:off x="1214804" y="1202975"/>
            <a:ext cx="9762392" cy="2677656"/>
          </a:xfrm>
          <a:prstGeom prst="rect">
            <a:avLst/>
          </a:prstGeom>
          <a:noFill/>
        </p:spPr>
        <p:txBody>
          <a:bodyPr wrap="square">
            <a:spAutoFit/>
          </a:bodyPr>
          <a:lstStyle/>
          <a:p>
            <a:r>
              <a:rPr lang="nl-NL" sz="2800" b="0" i="0" u="none" strike="noStrike" dirty="0">
                <a:solidFill>
                  <a:schemeClr val="bg1"/>
                </a:solidFill>
                <a:effectLst/>
                <a:latin typeface="Biotif-SemiBold"/>
              </a:rPr>
              <a:t>Wanneer mensen niet meer weten wat wel of niet waar is, kan je hen alles doen geloven.’ Een situatie waarin mensen geen vertrouwen meer hebben in de samenleving en in hun medemensen, moeten we absoluut vermijden.”</a:t>
            </a:r>
          </a:p>
          <a:p>
            <a:endParaRPr lang="nl-NL" sz="2800" dirty="0">
              <a:solidFill>
                <a:schemeClr val="bg1"/>
              </a:solidFill>
              <a:latin typeface="Biotif-SemiBold"/>
            </a:endParaRPr>
          </a:p>
          <a:p>
            <a:r>
              <a:rPr lang="nl-NL" sz="2800" dirty="0">
                <a:solidFill>
                  <a:schemeClr val="bg1"/>
                </a:solidFill>
                <a:latin typeface="Biotif-SemiBold"/>
              </a:rPr>
              <a:t>								Hannah </a:t>
            </a:r>
            <a:r>
              <a:rPr lang="nl-NL" sz="2800" dirty="0" err="1">
                <a:solidFill>
                  <a:schemeClr val="bg1"/>
                </a:solidFill>
                <a:latin typeface="Biotif-SemiBold"/>
              </a:rPr>
              <a:t>Arendt</a:t>
            </a:r>
            <a:endParaRPr lang="nl-NL" sz="2800" dirty="0">
              <a:solidFill>
                <a:schemeClr val="bg1"/>
              </a:solidFill>
            </a:endParaRPr>
          </a:p>
        </p:txBody>
      </p:sp>
    </p:spTree>
    <p:extLst>
      <p:ext uri="{BB962C8B-B14F-4D97-AF65-F5344CB8AC3E}">
        <p14:creationId xmlns:p14="http://schemas.microsoft.com/office/powerpoint/2010/main" val="597498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F9CB7B87-9E5D-C265-C470-36BCB6626A7A}"/>
              </a:ext>
            </a:extLst>
          </p:cNvPr>
          <p:cNvSpPr txBox="1"/>
          <p:nvPr/>
        </p:nvSpPr>
        <p:spPr>
          <a:xfrm>
            <a:off x="810354" y="392361"/>
            <a:ext cx="9187963" cy="707886"/>
          </a:xfrm>
          <a:prstGeom prst="rect">
            <a:avLst/>
          </a:prstGeom>
          <a:noFill/>
        </p:spPr>
        <p:txBody>
          <a:bodyPr wrap="square" rtlCol="0">
            <a:spAutoFit/>
          </a:bodyPr>
          <a:lstStyle/>
          <a:p>
            <a:r>
              <a:rPr lang="nl-NL" sz="4000">
                <a:solidFill>
                  <a:schemeClr val="bg1"/>
                </a:solidFill>
              </a:rPr>
              <a:t>Hoe wordt je goed geïnformeerde burger?  </a:t>
            </a:r>
          </a:p>
        </p:txBody>
      </p:sp>
      <p:sp>
        <p:nvSpPr>
          <p:cNvPr id="2" name="Tekstvak 1">
            <a:extLst>
              <a:ext uri="{FF2B5EF4-FFF2-40B4-BE49-F238E27FC236}">
                <a16:creationId xmlns:a16="http://schemas.microsoft.com/office/drawing/2014/main" id="{8BEFEDC7-E916-2318-1079-6B366BD50646}"/>
              </a:ext>
            </a:extLst>
          </p:cNvPr>
          <p:cNvSpPr txBox="1"/>
          <p:nvPr/>
        </p:nvSpPr>
        <p:spPr>
          <a:xfrm>
            <a:off x="1759924" y="2442064"/>
            <a:ext cx="9187963" cy="523220"/>
          </a:xfrm>
          <a:prstGeom prst="rect">
            <a:avLst/>
          </a:prstGeom>
          <a:noFill/>
        </p:spPr>
        <p:txBody>
          <a:bodyPr wrap="square" rtlCol="0">
            <a:spAutoFit/>
          </a:bodyPr>
          <a:lstStyle/>
          <a:p>
            <a:r>
              <a:rPr lang="nl-NL" sz="2800">
                <a:solidFill>
                  <a:schemeClr val="bg1"/>
                </a:solidFill>
              </a:rPr>
              <a:t> </a:t>
            </a:r>
          </a:p>
        </p:txBody>
      </p:sp>
      <p:sp>
        <p:nvSpPr>
          <p:cNvPr id="4" name="Tijdelijke aanduiding voor inhoud 2">
            <a:extLst>
              <a:ext uri="{FF2B5EF4-FFF2-40B4-BE49-F238E27FC236}">
                <a16:creationId xmlns:a16="http://schemas.microsoft.com/office/drawing/2014/main" id="{0692529E-4AF6-22E4-F2DC-B0B480006C71}"/>
              </a:ext>
            </a:extLst>
          </p:cNvPr>
          <p:cNvSpPr txBox="1">
            <a:spLocks/>
          </p:cNvSpPr>
          <p:nvPr/>
        </p:nvSpPr>
        <p:spPr>
          <a:xfrm>
            <a:off x="6142063" y="6492058"/>
            <a:ext cx="5666007" cy="475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a:solidFill>
                  <a:schemeClr val="bg1"/>
                </a:solidFill>
              </a:rPr>
              <a:t>Bron: Digitaal News rapport 2023, Commissariaat voor de Media</a:t>
            </a:r>
            <a:endParaRPr lang="nl-NL" sz="2400">
              <a:solidFill>
                <a:schemeClr val="bg1"/>
              </a:solidFill>
            </a:endParaRPr>
          </a:p>
        </p:txBody>
      </p:sp>
      <p:pic>
        <p:nvPicPr>
          <p:cNvPr id="5" name="Afbeelding 4" descr="Afbeelding met tekst, schermopname, Lettertype, diagram&#10;&#10;Automatisch gegenereerde beschrijving">
            <a:extLst>
              <a:ext uri="{FF2B5EF4-FFF2-40B4-BE49-F238E27FC236}">
                <a16:creationId xmlns:a16="http://schemas.microsoft.com/office/drawing/2014/main" id="{03505A7B-AE9D-9142-2A2F-A503965C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731" y="1824450"/>
            <a:ext cx="6207071" cy="4381905"/>
          </a:xfrm>
          <a:prstGeom prst="rect">
            <a:avLst/>
          </a:prstGeom>
        </p:spPr>
      </p:pic>
      <p:pic>
        <p:nvPicPr>
          <p:cNvPr id="6" name="Afbeelding 5" descr="Afbeelding met tekst, schermopname, lijn, Lettertype&#10;&#10;Automatisch gegenereerde beschrijving">
            <a:extLst>
              <a:ext uri="{FF2B5EF4-FFF2-40B4-BE49-F238E27FC236}">
                <a16:creationId xmlns:a16="http://schemas.microsoft.com/office/drawing/2014/main" id="{5EEBCCB5-03FB-0D79-A86F-DC3921AEF3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3706" y="1824450"/>
            <a:ext cx="5286256" cy="3570737"/>
          </a:xfrm>
          <a:prstGeom prst="rect">
            <a:avLst/>
          </a:prstGeom>
        </p:spPr>
      </p:pic>
    </p:spTree>
    <p:extLst>
      <p:ext uri="{BB962C8B-B14F-4D97-AF65-F5344CB8AC3E}">
        <p14:creationId xmlns:p14="http://schemas.microsoft.com/office/powerpoint/2010/main" val="3409483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Fig. 1">
            <a:extLst>
              <a:ext uri="{FF2B5EF4-FFF2-40B4-BE49-F238E27FC236}">
                <a16:creationId xmlns:a16="http://schemas.microsoft.com/office/drawing/2014/main" id="{851F1D75-22DF-9E2A-E156-0E1E90585D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5679" y="998058"/>
            <a:ext cx="9850551" cy="538445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1F0EA6D-7E79-7956-B7B1-D18DF2724328}"/>
              </a:ext>
            </a:extLst>
          </p:cNvPr>
          <p:cNvSpPr txBox="1"/>
          <p:nvPr/>
        </p:nvSpPr>
        <p:spPr>
          <a:xfrm>
            <a:off x="600794" y="244655"/>
            <a:ext cx="5746188" cy="523220"/>
          </a:xfrm>
          <a:prstGeom prst="rect">
            <a:avLst/>
          </a:prstGeom>
          <a:noFill/>
        </p:spPr>
        <p:txBody>
          <a:bodyPr wrap="none" rtlCol="0">
            <a:spAutoFit/>
          </a:bodyPr>
          <a:lstStyle/>
          <a:p>
            <a:r>
              <a:rPr lang="nl-NL" sz="2800" dirty="0">
                <a:solidFill>
                  <a:schemeClr val="bg1"/>
                </a:solidFill>
              </a:rPr>
              <a:t>Factoren voor misleidende gedachten </a:t>
            </a:r>
          </a:p>
        </p:txBody>
      </p:sp>
      <p:sp>
        <p:nvSpPr>
          <p:cNvPr id="6" name="Tekstvak 5">
            <a:extLst>
              <a:ext uri="{FF2B5EF4-FFF2-40B4-BE49-F238E27FC236}">
                <a16:creationId xmlns:a16="http://schemas.microsoft.com/office/drawing/2014/main" id="{A352CF69-86CA-6BFF-9236-DBB551815F5D}"/>
              </a:ext>
            </a:extLst>
          </p:cNvPr>
          <p:cNvSpPr txBox="1"/>
          <p:nvPr/>
        </p:nvSpPr>
        <p:spPr>
          <a:xfrm>
            <a:off x="7452241" y="6519446"/>
            <a:ext cx="4739759" cy="338554"/>
          </a:xfrm>
          <a:prstGeom prst="rect">
            <a:avLst/>
          </a:prstGeom>
          <a:noFill/>
        </p:spPr>
        <p:txBody>
          <a:bodyPr wrap="none" rtlCol="0">
            <a:spAutoFit/>
          </a:bodyPr>
          <a:lstStyle/>
          <a:p>
            <a:r>
              <a:rPr lang="nl-NL" sz="1600" i="1">
                <a:solidFill>
                  <a:schemeClr val="bg1"/>
                </a:solidFill>
              </a:rPr>
              <a:t>Bron: Ecker et al (2022) Nature </a:t>
            </a:r>
            <a:r>
              <a:rPr lang="nl-NL" sz="1600" i="1" err="1">
                <a:solidFill>
                  <a:schemeClr val="bg1"/>
                </a:solidFill>
              </a:rPr>
              <a:t>Rev</a:t>
            </a:r>
            <a:r>
              <a:rPr lang="nl-NL" sz="1600" i="1">
                <a:solidFill>
                  <a:schemeClr val="bg1"/>
                </a:solidFill>
              </a:rPr>
              <a:t>. </a:t>
            </a:r>
            <a:r>
              <a:rPr lang="nl-NL" sz="1600" i="1" err="1">
                <a:solidFill>
                  <a:schemeClr val="bg1"/>
                </a:solidFill>
              </a:rPr>
              <a:t>Psychol</a:t>
            </a:r>
            <a:r>
              <a:rPr lang="nl-NL" sz="1600" i="1">
                <a:solidFill>
                  <a:schemeClr val="bg1"/>
                </a:solidFill>
              </a:rPr>
              <a:t>. (1), 13-29 </a:t>
            </a:r>
          </a:p>
        </p:txBody>
      </p:sp>
    </p:spTree>
    <p:extLst>
      <p:ext uri="{BB962C8B-B14F-4D97-AF65-F5344CB8AC3E}">
        <p14:creationId xmlns:p14="http://schemas.microsoft.com/office/powerpoint/2010/main" val="4124225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onaldDuck.nl - Donald Duck Nu ook op je telefoon of tablet!">
            <a:extLst>
              <a:ext uri="{FF2B5EF4-FFF2-40B4-BE49-F238E27FC236}">
                <a16:creationId xmlns:a16="http://schemas.microsoft.com/office/drawing/2014/main" id="{2777B156-97CD-C0CF-360F-B08F63413EDD}"/>
              </a:ext>
            </a:extLst>
          </p:cNvPr>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7142574" y="324206"/>
            <a:ext cx="4695789" cy="586753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4A774FF-1277-1335-C7B2-EFABDF5C48C2}"/>
              </a:ext>
            </a:extLst>
          </p:cNvPr>
          <p:cNvSpPr txBox="1"/>
          <p:nvPr/>
        </p:nvSpPr>
        <p:spPr>
          <a:xfrm>
            <a:off x="7948607" y="6371438"/>
            <a:ext cx="4389120" cy="307777"/>
          </a:xfrm>
          <a:prstGeom prst="rect">
            <a:avLst/>
          </a:prstGeom>
          <a:noFill/>
        </p:spPr>
        <p:txBody>
          <a:bodyPr wrap="square" rtlCol="0">
            <a:spAutoFit/>
          </a:bodyPr>
          <a:lstStyle/>
          <a:p>
            <a:r>
              <a:rPr lang="nl-NL" sz="1400" dirty="0">
                <a:solidFill>
                  <a:schemeClr val="bg1"/>
                </a:solidFill>
              </a:rPr>
              <a:t>Bron DD, Sanoma uitgevers, oktober 2023</a:t>
            </a:r>
          </a:p>
        </p:txBody>
      </p:sp>
      <p:pic>
        <p:nvPicPr>
          <p:cNvPr id="3" name="Schermopname 2023-11-05 om 07.55.24.mov">
            <a:hlinkClick r:id="" action="ppaction://media"/>
            <a:extLst>
              <a:ext uri="{FF2B5EF4-FFF2-40B4-BE49-F238E27FC236}">
                <a16:creationId xmlns:a16="http://schemas.microsoft.com/office/drawing/2014/main" id="{142AD639-8293-F91C-6C6A-82049EDF47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012" y="419583"/>
            <a:ext cx="5858484" cy="5951855"/>
          </a:xfrm>
          <a:prstGeom prst="rect">
            <a:avLst/>
          </a:prstGeom>
        </p:spPr>
      </p:pic>
    </p:spTree>
    <p:extLst>
      <p:ext uri="{BB962C8B-B14F-4D97-AF65-F5344CB8AC3E}">
        <p14:creationId xmlns:p14="http://schemas.microsoft.com/office/powerpoint/2010/main" val="7704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8626-150C-843E-85B3-AE26F3F32A83}"/>
              </a:ext>
            </a:extLst>
          </p:cNvPr>
          <p:cNvSpPr>
            <a:spLocks noGrp="1"/>
          </p:cNvSpPr>
          <p:nvPr>
            <p:ph type="title"/>
          </p:nvPr>
        </p:nvSpPr>
        <p:spPr>
          <a:xfrm>
            <a:off x="0" y="2992717"/>
            <a:ext cx="12192000" cy="872564"/>
          </a:xfrm>
        </p:spPr>
        <p:txBody>
          <a:bodyPr/>
          <a:lstStyle/>
          <a:p>
            <a:r>
              <a:rPr lang="nl-NL" i="1" dirty="0"/>
              <a:t>“Pil: Voor altijd onvruchtbaar…”</a:t>
            </a:r>
            <a:endParaRPr lang="en-US" i="1" dirty="0"/>
          </a:p>
        </p:txBody>
      </p:sp>
      <p:pic>
        <p:nvPicPr>
          <p:cNvPr id="4" name="Download(7)">
            <a:hlinkClick r:id="" action="ppaction://media"/>
            <a:extLst>
              <a:ext uri="{FF2B5EF4-FFF2-40B4-BE49-F238E27FC236}">
                <a16:creationId xmlns:a16="http://schemas.microsoft.com/office/drawing/2014/main" id="{002017C5-27A4-D008-96B2-B6C6E32F57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58190" y="-1"/>
            <a:ext cx="3857625" cy="6858000"/>
          </a:xfrm>
          <a:prstGeom prst="rect">
            <a:avLst/>
          </a:prstGeom>
        </p:spPr>
      </p:pic>
    </p:spTree>
    <p:extLst>
      <p:ext uri="{BB962C8B-B14F-4D97-AF65-F5344CB8AC3E}">
        <p14:creationId xmlns:p14="http://schemas.microsoft.com/office/powerpoint/2010/main" val="31794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8626-150C-843E-85B3-AE26F3F32A83}"/>
              </a:ext>
            </a:extLst>
          </p:cNvPr>
          <p:cNvSpPr>
            <a:spLocks noGrp="1"/>
          </p:cNvSpPr>
          <p:nvPr>
            <p:ph type="title"/>
          </p:nvPr>
        </p:nvSpPr>
        <p:spPr>
          <a:xfrm>
            <a:off x="3857625" y="2992718"/>
            <a:ext cx="12192000" cy="872564"/>
          </a:xfrm>
        </p:spPr>
        <p:txBody>
          <a:bodyPr/>
          <a:lstStyle/>
          <a:p>
            <a:r>
              <a:rPr lang="nl-NL" i="1" dirty="0"/>
              <a:t>“Pil: Wordt erg dik…”</a:t>
            </a:r>
            <a:endParaRPr lang="en-US" i="1" dirty="0"/>
          </a:p>
        </p:txBody>
      </p:sp>
      <p:pic>
        <p:nvPicPr>
          <p:cNvPr id="6" name="7. Pill weight gain">
            <a:hlinkClick r:id="" action="ppaction://media"/>
            <a:extLst>
              <a:ext uri="{FF2B5EF4-FFF2-40B4-BE49-F238E27FC236}">
                <a16:creationId xmlns:a16="http://schemas.microsoft.com/office/drawing/2014/main" id="{C6175186-E3BB-D121-483F-DB5500A365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3857625" cy="6858000"/>
          </a:xfrm>
          <a:prstGeom prst="rect">
            <a:avLst/>
          </a:prstGeom>
        </p:spPr>
      </p:pic>
    </p:spTree>
    <p:extLst>
      <p:ext uri="{BB962C8B-B14F-4D97-AF65-F5344CB8AC3E}">
        <p14:creationId xmlns:p14="http://schemas.microsoft.com/office/powerpoint/2010/main" val="36319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8626-150C-843E-85B3-AE26F3F32A83}"/>
              </a:ext>
            </a:extLst>
          </p:cNvPr>
          <p:cNvSpPr>
            <a:spLocks noGrp="1"/>
          </p:cNvSpPr>
          <p:nvPr>
            <p:ph type="title"/>
          </p:nvPr>
        </p:nvSpPr>
        <p:spPr>
          <a:xfrm>
            <a:off x="0" y="2992718"/>
            <a:ext cx="12192000" cy="872564"/>
          </a:xfrm>
        </p:spPr>
        <p:txBody>
          <a:bodyPr>
            <a:normAutofit/>
          </a:bodyPr>
          <a:lstStyle/>
          <a:p>
            <a:r>
              <a:rPr lang="nl-NL" sz="3200" i="1" spc="-150" dirty="0"/>
              <a:t>“Masturbatie: maakt je dom, zwak, onzeker…”</a:t>
            </a:r>
            <a:endParaRPr lang="en-US" sz="3200" i="1" spc="-150" dirty="0"/>
          </a:p>
        </p:txBody>
      </p:sp>
      <p:pic>
        <p:nvPicPr>
          <p:cNvPr id="4" name="Download(9)">
            <a:hlinkClick r:id="" action="ppaction://media"/>
            <a:extLst>
              <a:ext uri="{FF2B5EF4-FFF2-40B4-BE49-F238E27FC236}">
                <a16:creationId xmlns:a16="http://schemas.microsoft.com/office/drawing/2014/main" id="{E51630AF-BC14-006B-912F-D22C2A580E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15084" y="0"/>
            <a:ext cx="3857625" cy="6858000"/>
          </a:xfrm>
          <a:prstGeom prst="rect">
            <a:avLst/>
          </a:prstGeom>
        </p:spPr>
      </p:pic>
    </p:spTree>
    <p:extLst>
      <p:ext uri="{BB962C8B-B14F-4D97-AF65-F5344CB8AC3E}">
        <p14:creationId xmlns:p14="http://schemas.microsoft.com/office/powerpoint/2010/main" val="2396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8626-150C-843E-85B3-AE26F3F32A83}"/>
              </a:ext>
            </a:extLst>
          </p:cNvPr>
          <p:cNvSpPr>
            <a:spLocks noGrp="1"/>
          </p:cNvSpPr>
          <p:nvPr>
            <p:ph type="title"/>
          </p:nvPr>
        </p:nvSpPr>
        <p:spPr>
          <a:xfrm>
            <a:off x="3651250" y="2992718"/>
            <a:ext cx="12192000" cy="872564"/>
          </a:xfrm>
        </p:spPr>
        <p:txBody>
          <a:bodyPr>
            <a:normAutofit/>
          </a:bodyPr>
          <a:lstStyle/>
          <a:p>
            <a:r>
              <a:rPr lang="nl-NL" sz="3600" i="1" dirty="0"/>
              <a:t>“Vriendje: fysiek buitengewoon sterk…”</a:t>
            </a:r>
            <a:endParaRPr lang="en-US" sz="3600" i="1" dirty="0"/>
          </a:p>
        </p:txBody>
      </p:sp>
      <p:pic>
        <p:nvPicPr>
          <p:cNvPr id="6" name="Download(14)">
            <a:hlinkClick r:id="" action="ppaction://media"/>
            <a:extLst>
              <a:ext uri="{FF2B5EF4-FFF2-40B4-BE49-F238E27FC236}">
                <a16:creationId xmlns:a16="http://schemas.microsoft.com/office/drawing/2014/main" id="{E2617313-E937-3E36-F1E9-B3ABF87135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3651250" cy="6858000"/>
          </a:xfrm>
          <a:prstGeom prst="rect">
            <a:avLst/>
          </a:prstGeom>
        </p:spPr>
      </p:pic>
    </p:spTree>
    <p:extLst>
      <p:ext uri="{BB962C8B-B14F-4D97-AF65-F5344CB8AC3E}">
        <p14:creationId xmlns:p14="http://schemas.microsoft.com/office/powerpoint/2010/main" val="12585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5758B44-B27D-C2CE-7ABC-AEC35C7FF6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13952" y="2015482"/>
            <a:ext cx="6288682" cy="46526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CA68F5-3297-0E96-2A56-1986C4ADF3D5}"/>
              </a:ext>
            </a:extLst>
          </p:cNvPr>
          <p:cNvPicPr>
            <a:picLocks noChangeAspect="1"/>
          </p:cNvPicPr>
          <p:nvPr/>
        </p:nvPicPr>
        <p:blipFill>
          <a:blip r:embed="rId3"/>
          <a:stretch>
            <a:fillRect/>
          </a:stretch>
        </p:blipFill>
        <p:spPr>
          <a:xfrm>
            <a:off x="34725" y="451914"/>
            <a:ext cx="5426227" cy="992109"/>
          </a:xfrm>
          <a:prstGeom prst="rect">
            <a:avLst/>
          </a:prstGeom>
        </p:spPr>
      </p:pic>
      <p:pic>
        <p:nvPicPr>
          <p:cNvPr id="6" name="Picture 5">
            <a:extLst>
              <a:ext uri="{FF2B5EF4-FFF2-40B4-BE49-F238E27FC236}">
                <a16:creationId xmlns:a16="http://schemas.microsoft.com/office/drawing/2014/main" id="{2CFA051B-4FBE-5E15-2E52-4F7799E592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1" y="1672422"/>
            <a:ext cx="4178461" cy="2288338"/>
          </a:xfrm>
          <a:prstGeom prst="rect">
            <a:avLst/>
          </a:prstGeom>
        </p:spPr>
      </p:pic>
      <p:pic>
        <p:nvPicPr>
          <p:cNvPr id="8" name="Picture 7">
            <a:extLst>
              <a:ext uri="{FF2B5EF4-FFF2-40B4-BE49-F238E27FC236}">
                <a16:creationId xmlns:a16="http://schemas.microsoft.com/office/drawing/2014/main" id="{8FE16415-1B52-B398-9AE2-E863A50ADB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96" y="4304909"/>
            <a:ext cx="4907666" cy="2363174"/>
          </a:xfrm>
          <a:prstGeom prst="rect">
            <a:avLst/>
          </a:prstGeom>
        </p:spPr>
      </p:pic>
    </p:spTree>
    <p:extLst>
      <p:ext uri="{BB962C8B-B14F-4D97-AF65-F5344CB8AC3E}">
        <p14:creationId xmlns:p14="http://schemas.microsoft.com/office/powerpoint/2010/main" val="34485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descr="Afbeelding met lijn, Perceel, diagram, helling&#10;&#10;Automatisch gegenereerde beschrijving">
            <a:extLst>
              <a:ext uri="{FF2B5EF4-FFF2-40B4-BE49-F238E27FC236}">
                <a16:creationId xmlns:a16="http://schemas.microsoft.com/office/drawing/2014/main" id="{BCA15657-0167-C6FD-1EE8-83F63DF5C3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286" y="1375582"/>
            <a:ext cx="10821428" cy="4634925"/>
          </a:xfrm>
          <a:prstGeom prst="rect">
            <a:avLst/>
          </a:prstGeom>
        </p:spPr>
      </p:pic>
      <p:sp>
        <p:nvSpPr>
          <p:cNvPr id="2" name="Tekstvak 1">
            <a:extLst>
              <a:ext uri="{FF2B5EF4-FFF2-40B4-BE49-F238E27FC236}">
                <a16:creationId xmlns:a16="http://schemas.microsoft.com/office/drawing/2014/main" id="{D5981F23-C0AD-0DC5-370D-9D633CBAA6ED}"/>
              </a:ext>
            </a:extLst>
          </p:cNvPr>
          <p:cNvSpPr txBox="1"/>
          <p:nvPr/>
        </p:nvSpPr>
        <p:spPr>
          <a:xfrm>
            <a:off x="735488" y="478161"/>
            <a:ext cx="8112221" cy="523220"/>
          </a:xfrm>
          <a:prstGeom prst="rect">
            <a:avLst/>
          </a:prstGeom>
          <a:noFill/>
        </p:spPr>
        <p:txBody>
          <a:bodyPr wrap="none" rtlCol="0">
            <a:spAutoFit/>
          </a:bodyPr>
          <a:lstStyle/>
          <a:p>
            <a:r>
              <a:rPr lang="nl-NL" sz="2800">
                <a:solidFill>
                  <a:schemeClr val="bg1"/>
                </a:solidFill>
              </a:rPr>
              <a:t>Dagelijks gebruik sociale media jongeren (15 - 19 jaar) </a:t>
            </a:r>
          </a:p>
        </p:txBody>
      </p:sp>
    </p:spTree>
    <p:extLst>
      <p:ext uri="{BB962C8B-B14F-4D97-AF65-F5344CB8AC3E}">
        <p14:creationId xmlns:p14="http://schemas.microsoft.com/office/powerpoint/2010/main" val="24770052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WC" id="{7A18E92C-EF62-4EC8-A088-00F274F4E5BE}" vid="{AD98F114-8E8F-41AF-AE17-6B2C4130DD43}"/>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1142</Words>
  <Application>Microsoft Office PowerPoint</Application>
  <PresentationFormat>Breedbeeld</PresentationFormat>
  <Paragraphs>191</Paragraphs>
  <Slides>38</Slides>
  <Notes>5</Notes>
  <HiddenSlides>0</HiddenSlides>
  <MMClips>5</MMClips>
  <ScaleCrop>false</ScaleCrop>
  <HeadingPairs>
    <vt:vector size="8" baseType="variant">
      <vt:variant>
        <vt:lpstr>Gebruikte lettertypen</vt:lpstr>
      </vt:variant>
      <vt:variant>
        <vt:i4>4</vt:i4>
      </vt:variant>
      <vt:variant>
        <vt:lpstr>Thema</vt:lpstr>
      </vt:variant>
      <vt:variant>
        <vt:i4>2</vt:i4>
      </vt:variant>
      <vt:variant>
        <vt:lpstr>Ingesloten OLE-bronprogramma's</vt:lpstr>
      </vt:variant>
      <vt:variant>
        <vt:i4>1</vt:i4>
      </vt:variant>
      <vt:variant>
        <vt:lpstr>Diatitels</vt:lpstr>
      </vt:variant>
      <vt:variant>
        <vt:i4>38</vt:i4>
      </vt:variant>
    </vt:vector>
  </HeadingPairs>
  <TitlesOfParts>
    <vt:vector size="45" baseType="lpstr">
      <vt:lpstr>Arial</vt:lpstr>
      <vt:lpstr>Biotif-SemiBold</vt:lpstr>
      <vt:lpstr>Calibri</vt:lpstr>
      <vt:lpstr>Calibri Light</vt:lpstr>
      <vt:lpstr>Kantoorthema</vt:lpstr>
      <vt:lpstr>Office Theme</vt:lpstr>
      <vt:lpstr>Prism 8</vt:lpstr>
      <vt:lpstr>Cognitieve antistoffen tegen desinformatie</vt:lpstr>
      <vt:lpstr>Programma</vt:lpstr>
      <vt:lpstr>Tiktok en seksuele vorming?</vt:lpstr>
      <vt:lpstr>“Pil: Voor altijd onvruchtbaar…”</vt:lpstr>
      <vt:lpstr>“Pil: Wordt erg dik…”</vt:lpstr>
      <vt:lpstr>“Masturbatie: maakt je dom, zwak, onzeker…”</vt:lpstr>
      <vt:lpstr>“Vriendje: fysiek buitengewoon sterk…”</vt:lpstr>
      <vt:lpstr>PowerPoint-presentatie</vt:lpstr>
      <vt:lpstr>PowerPoint-presentatie</vt:lpstr>
      <vt:lpstr>Waarom desinformatie? </vt:lpstr>
      <vt:lpstr>PowerPoint-presentatie</vt:lpstr>
      <vt:lpstr>BMR prik veroorzaakt autisme….</vt:lpstr>
      <vt:lpstr>Mythe: </vt:lpstr>
      <vt:lpstr>PowerPoint-presentatie</vt:lpstr>
      <vt:lpstr>PowerPoint-presentatie</vt:lpstr>
      <vt:lpstr>PowerPoint-presentatie</vt:lpstr>
      <vt:lpstr>Uitgangspunten inoculatie theorie</vt:lpstr>
      <vt:lpstr>Theorie psychologische inentingen</vt:lpstr>
      <vt:lpstr>PowerPoint-presentatie</vt:lpstr>
      <vt:lpstr>Ontwerp je een cognitieve antistof   </vt:lpstr>
      <vt:lpstr>PowerPoint-presentatie</vt:lpstr>
      <vt:lpstr>De ontkrachting nader belicht </vt:lpstr>
      <vt:lpstr>Enkele definities </vt:lpstr>
      <vt:lpstr>PowerPoint-presentatie</vt:lpstr>
      <vt:lpstr>PowerPoint-presentatie</vt:lpstr>
      <vt:lpstr>PowerPoint-presentatie</vt:lpstr>
      <vt:lpstr>PowerPoint-presentatie</vt:lpstr>
      <vt:lpstr>Manipulatie technieken </vt:lpstr>
      <vt:lpstr>PowerPoint-presentatie</vt:lpstr>
      <vt:lpstr>PowerPoint-presentatie</vt:lpstr>
      <vt:lpstr>PowerPoint-presentatie</vt:lpstr>
      <vt:lpstr>Backfire effect: </vt:lpstr>
      <vt:lpstr>Bijsluiter - </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Lutz Lohse</dc:creator>
  <cp:lastModifiedBy>Tycho Malmberg</cp:lastModifiedBy>
  <cp:revision>2</cp:revision>
  <cp:lastPrinted>2023-11-08T12:28:29Z</cp:lastPrinted>
  <dcterms:created xsi:type="dcterms:W3CDTF">2023-02-28T08:45:10Z</dcterms:created>
  <dcterms:modified xsi:type="dcterms:W3CDTF">2023-11-24T13:57:30Z</dcterms:modified>
</cp:coreProperties>
</file>