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4240" r:id="rId2"/>
    <p:sldMasterId id="2147484248" r:id="rId3"/>
  </p:sldMasterIdLst>
  <p:notesMasterIdLst>
    <p:notesMasterId r:id="rId43"/>
  </p:notesMasterIdLst>
  <p:sldIdLst>
    <p:sldId id="619" r:id="rId4"/>
    <p:sldId id="575" r:id="rId5"/>
    <p:sldId id="586" r:id="rId6"/>
    <p:sldId id="585" r:id="rId7"/>
    <p:sldId id="591" r:id="rId8"/>
    <p:sldId id="584" r:id="rId9"/>
    <p:sldId id="571" r:id="rId10"/>
    <p:sldId id="592" r:id="rId11"/>
    <p:sldId id="593" r:id="rId12"/>
    <p:sldId id="594" r:id="rId13"/>
    <p:sldId id="576" r:id="rId14"/>
    <p:sldId id="595" r:id="rId15"/>
    <p:sldId id="620" r:id="rId16"/>
    <p:sldId id="621" r:id="rId17"/>
    <p:sldId id="622" r:id="rId18"/>
    <p:sldId id="560" r:id="rId19"/>
    <p:sldId id="596" r:id="rId20"/>
    <p:sldId id="580" r:id="rId21"/>
    <p:sldId id="521" r:id="rId22"/>
    <p:sldId id="598" r:id="rId23"/>
    <p:sldId id="608" r:id="rId24"/>
    <p:sldId id="581" r:id="rId25"/>
    <p:sldId id="612" r:id="rId26"/>
    <p:sldId id="609" r:id="rId27"/>
    <p:sldId id="610" r:id="rId28"/>
    <p:sldId id="611" r:id="rId29"/>
    <p:sldId id="578" r:id="rId30"/>
    <p:sldId id="604" r:id="rId31"/>
    <p:sldId id="617" r:id="rId32"/>
    <p:sldId id="603" r:id="rId33"/>
    <p:sldId id="605" r:id="rId34"/>
    <p:sldId id="602" r:id="rId35"/>
    <p:sldId id="579" r:id="rId36"/>
    <p:sldId id="536" r:id="rId37"/>
    <p:sldId id="615" r:id="rId38"/>
    <p:sldId id="600" r:id="rId39"/>
    <p:sldId id="601" r:id="rId40"/>
    <p:sldId id="582" r:id="rId41"/>
    <p:sldId id="599" r:id="rId42"/>
  </p:sldIdLst>
  <p:sldSz cx="9144000" cy="6858000" type="screen4x3"/>
  <p:notesSz cx="7099300" cy="10234613"/>
  <p:defaultTextStyle>
    <a:defPPr>
      <a:defRPr lang="en-GB"/>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BE311A"/>
    <a:srgbClr val="000000"/>
    <a:srgbClr val="FF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786" autoAdjust="0"/>
    <p:restoredTop sz="94125" autoAdjust="0"/>
  </p:normalViewPr>
  <p:slideViewPr>
    <p:cSldViewPr>
      <p:cViewPr varScale="1">
        <p:scale>
          <a:sx n="70" d="100"/>
          <a:sy n="70" d="100"/>
        </p:scale>
        <p:origin x="121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00" d="100"/>
          <a:sy n="100" d="100"/>
        </p:scale>
        <p:origin x="-1956"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eaLnBrk="1" hangingPunct="1">
              <a:defRPr sz="1300">
                <a:latin typeface="Arial" charset="0"/>
                <a:ea typeface="+mn-ea"/>
              </a:defRPr>
            </a:lvl1pPr>
          </a:lstStyle>
          <a:p>
            <a:pPr>
              <a:defRPr/>
            </a:pPr>
            <a:endParaRPr lang="en-GB"/>
          </a:p>
        </p:txBody>
      </p:sp>
      <p:sp>
        <p:nvSpPr>
          <p:cNvPr id="6147"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eaLnBrk="1" hangingPunct="1">
              <a:defRPr sz="1300">
                <a:latin typeface="Arial" charset="0"/>
                <a:ea typeface="+mn-ea"/>
              </a:defRPr>
            </a:lvl1pPr>
          </a:lstStyle>
          <a:p>
            <a:pPr>
              <a:defRPr/>
            </a:pPr>
            <a:endParaRPr lang="en-GB"/>
          </a:p>
        </p:txBody>
      </p:sp>
      <p:sp>
        <p:nvSpPr>
          <p:cNvPr id="13316" name="Rectangle 4"/>
          <p:cNvSpPr>
            <a:spLocks noRo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50"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eaLnBrk="1" hangingPunct="1">
              <a:defRPr sz="1300">
                <a:latin typeface="Arial" charset="0"/>
                <a:ea typeface="+mn-ea"/>
              </a:defRPr>
            </a:lvl1pPr>
          </a:lstStyle>
          <a:p>
            <a:pPr>
              <a:defRPr/>
            </a:pPr>
            <a:endParaRPr lang="en-GB"/>
          </a:p>
        </p:txBody>
      </p:sp>
      <p:sp>
        <p:nvSpPr>
          <p:cNvPr id="6151"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eaLnBrk="1" hangingPunct="1">
              <a:defRPr sz="1300">
                <a:ea typeface="ＭＳ Ｐゴシック" panose="020B0600070205080204" pitchFamily="34" charset="-128"/>
              </a:defRPr>
            </a:lvl1pPr>
          </a:lstStyle>
          <a:p>
            <a:pPr>
              <a:defRPr/>
            </a:pPr>
            <a:fld id="{ED7E2D9F-E057-41CA-933A-5B322E8C44A4}" type="slidenum">
              <a:rPr lang="en-GB" altLang="en-US"/>
              <a:pPr>
                <a:defRPr/>
              </a:pPr>
              <a:t>‹nr.›</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1143000" y="685800"/>
            <a:ext cx="4572000" cy="342900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main question that we address in our project is the following: Can we build a living cell from its lifeless components? </a:t>
            </a:r>
          </a:p>
          <a:p>
            <a:r>
              <a:rPr lang="en-US" altLang="en-US">
                <a:latin typeface="Arial" panose="020B0604020202020204" pitchFamily="34" charset="0"/>
              </a:rPr>
              <a:t>And, more importantly, by building a synthetic cell, can we gain a fundamental understanding of how life works?</a:t>
            </a:r>
          </a:p>
          <a:p>
            <a:endParaRPr lang="en-US" altLang="en-US">
              <a:latin typeface="Arial" panose="020B0604020202020204" pitchFamily="34" charset="0"/>
            </a:endParaRPr>
          </a:p>
          <a:p>
            <a:r>
              <a:rPr lang="en-US" altLang="en-US">
                <a:latin typeface="Arial" panose="020B0604020202020204" pitchFamily="34" charset="0"/>
              </a:rPr>
              <a:t>So what is life? This question fascinates many, not only scientists, and it can be answered at many different levels, in many different ways.</a:t>
            </a:r>
          </a:p>
          <a:p>
            <a:r>
              <a:rPr lang="en-US" altLang="en-US">
                <a:latin typeface="Arial" panose="020B0604020202020204" pitchFamily="34" charset="0"/>
              </a:rPr>
              <a:t>For the purpose of our project we use the following definition:</a:t>
            </a:r>
          </a:p>
          <a:p>
            <a:r>
              <a:rPr lang="en-US" altLang="en-US">
                <a:latin typeface="Arial" panose="020B0604020202020204" pitchFamily="34" charset="0"/>
              </a:rPr>
              <a:t>Life is a replicating system that can autonomously grow, transmit information, and divide.</a:t>
            </a:r>
          </a:p>
          <a:p>
            <a:endParaRPr lang="en-US" altLang="en-US">
              <a:latin typeface="Arial" panose="020B0604020202020204" pitchFamily="34" charset="0"/>
            </a:endParaRPr>
          </a:p>
          <a:p>
            <a:r>
              <a:rPr lang="en-US" altLang="en-US">
                <a:latin typeface="Arial" panose="020B0604020202020204" pitchFamily="34" charset="0"/>
              </a:rPr>
              <a:t>An example and source of inspiration for our project are simple microorganism such as bacteria and yeast cells. </a:t>
            </a:r>
          </a:p>
          <a:p>
            <a:r>
              <a:rPr lang="en-US" altLang="en-US">
                <a:latin typeface="Arial" panose="020B0604020202020204" pitchFamily="34" charset="0"/>
              </a:rPr>
              <a:t>This yeast cell for example is able to produce it’s own building blocks to grow, precisely duplicate its genetic material that can be seen in green, then split in two to produce two new copies of itself.</a:t>
            </a:r>
          </a:p>
          <a:p>
            <a:endParaRPr lang="en-US" altLang="en-US">
              <a:latin typeface="Arial" panose="020B0604020202020204" pitchFamily="34" charset="0"/>
            </a:endParaRPr>
          </a:p>
          <a:p>
            <a:r>
              <a:rPr lang="en-US" altLang="en-US">
                <a:latin typeface="Arial" panose="020B0604020202020204" pitchFamily="34" charset="0"/>
              </a:rPr>
              <a:t>It looks really beautiful, and also very simple. But we really do not understand how this most basic form of life works!</a:t>
            </a:r>
          </a:p>
          <a:p>
            <a:endParaRPr lang="en-US" altLang="en-US">
              <a:latin typeface="Arial" panose="020B0604020202020204" pitchFamily="34" charset="0"/>
            </a:endParaRPr>
          </a:p>
          <a:p>
            <a:r>
              <a:rPr lang="en-US" altLang="en-US">
                <a:latin typeface="Arial" panose="020B0604020202020204" pitchFamily="34" charset="0"/>
              </a:rPr>
              <a:t>The goal of our project is to change this.</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panose="020B0604020202020204" pitchFamily="34" charset="0"/>
                <a:ea typeface="MS PGothic" panose="020B0600070205080204" pitchFamily="34" charset="-128"/>
              </a:defRPr>
            </a:lvl1pPr>
            <a:lvl2pPr marL="742950" indent="-285750" defTabSz="990600">
              <a:defRPr sz="1600">
                <a:solidFill>
                  <a:schemeClr val="tx1"/>
                </a:solidFill>
                <a:latin typeface="Arial" panose="020B0604020202020204" pitchFamily="34" charset="0"/>
                <a:ea typeface="MS PGothic" panose="020B0600070205080204" pitchFamily="34" charset="-128"/>
              </a:defRPr>
            </a:lvl2pPr>
            <a:lvl3pPr marL="1143000" indent="-228600" defTabSz="990600">
              <a:defRPr sz="1600">
                <a:solidFill>
                  <a:schemeClr val="tx1"/>
                </a:solidFill>
                <a:latin typeface="Arial" panose="020B0604020202020204" pitchFamily="34" charset="0"/>
                <a:ea typeface="MS PGothic" panose="020B0600070205080204" pitchFamily="34" charset="-128"/>
              </a:defRPr>
            </a:lvl3pPr>
            <a:lvl4pPr marL="1600200" indent="-228600" defTabSz="990600">
              <a:defRPr sz="1600">
                <a:solidFill>
                  <a:schemeClr val="tx1"/>
                </a:solidFill>
                <a:latin typeface="Arial" panose="020B0604020202020204" pitchFamily="34" charset="0"/>
                <a:ea typeface="MS PGothic" panose="020B0600070205080204" pitchFamily="34" charset="-128"/>
              </a:defRPr>
            </a:lvl4pPr>
            <a:lvl5pPr marL="2057400" indent="-228600" defTabSz="990600">
              <a:defRPr sz="16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E494227B-B457-481E-A256-ED0CF3A038C9}" type="slidenum">
              <a:rPr lang="en-US" altLang="en-US" sz="1300" smtClean="0"/>
              <a:pPr/>
              <a:t>1</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992188" y="768350"/>
            <a:ext cx="5114925" cy="3836988"/>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en-US">
                <a:latin typeface="Arial" panose="020B0604020202020204" pitchFamily="34" charset="0"/>
              </a:rPr>
              <a:t>Cell different environment than round-bottom flask (crowding, very complex networks, etc.), information encoded in spatiotemporal dynamics of components. Chemists want to understand the cell to 1. control it (for </a:t>
            </a:r>
            <a:r>
              <a:rPr lang="nl-NL" altLang="en-US" i="1">
                <a:latin typeface="Arial" panose="020B0604020202020204" pitchFamily="34" charset="0"/>
              </a:rPr>
              <a:t>e.g.</a:t>
            </a:r>
            <a:r>
              <a:rPr lang="nl-NL" altLang="en-US">
                <a:latin typeface="Arial" panose="020B0604020202020204" pitchFamily="34" charset="0"/>
              </a:rPr>
              <a:t> efficient medicines without side-effects) 2. have control over similar, but artificial systems (adaptive, learning materials).</a:t>
            </a: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defRPr>
            </a:lvl1pPr>
            <a:lvl2pPr marL="742950" indent="-285750" defTabSz="990600">
              <a:spcBef>
                <a:spcPct val="30000"/>
              </a:spcBef>
              <a:defRPr sz="1200">
                <a:solidFill>
                  <a:schemeClr val="tx1"/>
                </a:solidFill>
                <a:latin typeface="Arial" panose="020B0604020202020204" pitchFamily="34" charset="0"/>
              </a:defRPr>
            </a:lvl2pPr>
            <a:lvl3pPr marL="1143000" indent="-228600" defTabSz="990600">
              <a:spcBef>
                <a:spcPct val="30000"/>
              </a:spcBef>
              <a:defRPr sz="1200">
                <a:solidFill>
                  <a:schemeClr val="tx1"/>
                </a:solidFill>
                <a:latin typeface="Arial" panose="020B0604020202020204" pitchFamily="34" charset="0"/>
              </a:defRPr>
            </a:lvl3pPr>
            <a:lvl4pPr marL="1600200" indent="-228600" defTabSz="990600">
              <a:spcBef>
                <a:spcPct val="30000"/>
              </a:spcBef>
              <a:defRPr sz="1200">
                <a:solidFill>
                  <a:schemeClr val="tx1"/>
                </a:solidFill>
                <a:latin typeface="Arial" panose="020B0604020202020204" pitchFamily="34" charset="0"/>
              </a:defRPr>
            </a:lvl4pPr>
            <a:lvl5pPr marL="2057400" indent="-228600" defTabSz="990600">
              <a:spcBef>
                <a:spcPct val="30000"/>
              </a:spcBef>
              <a:defRPr sz="1200">
                <a:solidFill>
                  <a:schemeClr val="tx1"/>
                </a:solidFill>
                <a:latin typeface="Arial" panose="020B0604020202020204" pitchFamily="34" charset="0"/>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ABF3D4-A321-414A-ACF1-77A3C851F87F}" type="slidenum">
              <a:rPr lang="en-GB" altLang="en-US" sz="1300" smtClean="0">
                <a:ea typeface="MS PGothic" panose="020B0600070205080204" pitchFamily="34" charset="-128"/>
                <a:cs typeface="Arial" panose="020B0604020202020204" pitchFamily="34" charset="0"/>
              </a:rPr>
              <a:pPr>
                <a:spcBef>
                  <a:spcPct val="0"/>
                </a:spcBef>
              </a:pPr>
              <a:t>8</a:t>
            </a:fld>
            <a:endParaRPr lang="en-GB" altLang="en-US" sz="1300">
              <a:ea typeface="MS PGothic"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143000" y="685800"/>
            <a:ext cx="4572000" cy="34290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We do not only propose a bottom-up approach, but also a modular approach, where we start by reconstituting essential functional modules from a limited number of individual building blocks.</a:t>
            </a:r>
          </a:p>
          <a:p>
            <a:endParaRPr lang="en-US" altLang="en-US">
              <a:latin typeface="Arial" panose="020B0604020202020204" pitchFamily="34" charset="0"/>
            </a:endParaRPr>
          </a:p>
          <a:p>
            <a:r>
              <a:rPr lang="en-US" altLang="en-US">
                <a:latin typeface="Arial" panose="020B0604020202020204" pitchFamily="34" charset="0"/>
              </a:rPr>
              <a:t>So why should we be the ones to do that?</a:t>
            </a:r>
          </a:p>
          <a:p>
            <a:r>
              <a:rPr lang="en-US" altLang="en-US">
                <a:latin typeface="Arial" panose="020B0604020202020204" pitchFamily="34" charset="0"/>
              </a:rPr>
              <a:t>This is because essential first steps towards reconstituting all these modules haven been taken by members of our team.</a:t>
            </a:r>
          </a:p>
          <a:p>
            <a:endParaRPr lang="en-US" altLang="en-US">
              <a:latin typeface="Arial" panose="020B0604020202020204" pitchFamily="34" charset="0"/>
            </a:endParaRPr>
          </a:p>
          <a:p>
            <a:r>
              <a:rPr lang="en-US" altLang="en-US">
                <a:latin typeface="Arial" panose="020B0604020202020204" pitchFamily="34" charset="0"/>
              </a:rPr>
              <a:t>First of all we have developed different ways to generate liposome compartments, for example by microfluidic techniques, and we are already able to to produce energy carrying molecules such as ATP using a minimal number of components in such systems.</a:t>
            </a:r>
          </a:p>
          <a:p>
            <a:endParaRPr lang="en-US" altLang="en-US">
              <a:latin typeface="Arial" panose="020B0604020202020204" pitchFamily="34" charset="0"/>
            </a:endParaRPr>
          </a:p>
          <a:p>
            <a:r>
              <a:rPr lang="en-US" altLang="en-US">
                <a:latin typeface="Arial" panose="020B0604020202020204" pitchFamily="34" charset="0"/>
              </a:rPr>
              <a:t>We have been able to express genes and even synthesize lipids in artificial liposomes. We know how to reconstitute DNA replication machinery using isolated components, and have ideas about how to control replication in time.</a:t>
            </a:r>
          </a:p>
          <a:p>
            <a:endParaRPr lang="en-US" altLang="en-US">
              <a:latin typeface="Arial" panose="020B0604020202020204" pitchFamily="34" charset="0"/>
            </a:endParaRPr>
          </a:p>
          <a:p>
            <a:r>
              <a:rPr lang="en-US" altLang="en-US">
                <a:latin typeface="Arial" panose="020B0604020202020204" pitchFamily="34" charset="0"/>
              </a:rPr>
              <a:t>We have also shown that it is possible to spatially organize the interior of lipid containers with the help of cytoskeletal elements, and we know how to reconstitute the mechanical elements that are needed for cells to divide and control the physical properties of a growing container.</a:t>
            </a:r>
          </a:p>
          <a:p>
            <a:endParaRPr lang="en-US" altLang="en-US">
              <a:latin typeface="Arial" panose="020B0604020202020204" pitchFamily="34" charset="0"/>
            </a:endParaRPr>
          </a:p>
          <a:p>
            <a:r>
              <a:rPr lang="en-US" altLang="en-US">
                <a:latin typeface="Arial" panose="020B0604020202020204" pitchFamily="34" charset="0"/>
              </a:rPr>
              <a:t>This is all very exciting! It puts us in an excellent position to now embark on the challenging quest of building a complete synthetic cell.</a:t>
            </a:r>
          </a:p>
          <a:p>
            <a:endParaRPr lang="en-US" altLang="en-US">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panose="020B0604020202020204" pitchFamily="34" charset="0"/>
                <a:ea typeface="MS PGothic" panose="020B0600070205080204" pitchFamily="34" charset="-128"/>
              </a:defRPr>
            </a:lvl1pPr>
            <a:lvl2pPr marL="742950" indent="-285750" defTabSz="990600">
              <a:defRPr sz="1600">
                <a:solidFill>
                  <a:schemeClr val="tx1"/>
                </a:solidFill>
                <a:latin typeface="Arial" panose="020B0604020202020204" pitchFamily="34" charset="0"/>
                <a:ea typeface="MS PGothic" panose="020B0600070205080204" pitchFamily="34" charset="-128"/>
              </a:defRPr>
            </a:lvl2pPr>
            <a:lvl3pPr marL="1143000" indent="-228600" defTabSz="990600">
              <a:defRPr sz="1600">
                <a:solidFill>
                  <a:schemeClr val="tx1"/>
                </a:solidFill>
                <a:latin typeface="Arial" panose="020B0604020202020204" pitchFamily="34" charset="0"/>
                <a:ea typeface="MS PGothic" panose="020B0600070205080204" pitchFamily="34" charset="-128"/>
              </a:defRPr>
            </a:lvl3pPr>
            <a:lvl4pPr marL="1600200" indent="-228600" defTabSz="990600">
              <a:defRPr sz="1600">
                <a:solidFill>
                  <a:schemeClr val="tx1"/>
                </a:solidFill>
                <a:latin typeface="Arial" panose="020B0604020202020204" pitchFamily="34" charset="0"/>
                <a:ea typeface="MS PGothic" panose="020B0600070205080204" pitchFamily="34" charset="-128"/>
              </a:defRPr>
            </a:lvl4pPr>
            <a:lvl5pPr marL="2057400" indent="-228600" defTabSz="990600">
              <a:defRPr sz="16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08553BEC-C5E0-41D2-B146-1C97E2AA5A7B}" type="slidenum">
              <a:rPr lang="en-US" altLang="en-US" sz="1300" smtClean="0"/>
              <a:pPr/>
              <a:t>13</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143000" y="685800"/>
            <a:ext cx="4572000" cy="3429000"/>
          </a:xfr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What are the main challenges we face?</a:t>
            </a:r>
          </a:p>
          <a:p>
            <a:r>
              <a:rPr lang="en-US" altLang="en-US">
                <a:latin typeface="Arial" panose="020B0604020202020204" pitchFamily="34" charset="0"/>
              </a:rPr>
              <a:t>There are many questions that need to be answered, especially around the question of how to integrate these modules in a successful way.</a:t>
            </a:r>
          </a:p>
          <a:p>
            <a:endParaRPr lang="en-US" altLang="en-US">
              <a:latin typeface="Arial" panose="020B0604020202020204" pitchFamily="34" charset="0"/>
            </a:endParaRPr>
          </a:p>
          <a:p>
            <a:r>
              <a:rPr lang="en-US" altLang="en-US">
                <a:latin typeface="Arial" panose="020B0604020202020204" pitchFamily="34" charset="0"/>
              </a:rPr>
              <a:t>For example:</a:t>
            </a:r>
          </a:p>
          <a:p>
            <a:r>
              <a:rPr lang="en-US" altLang="en-US">
                <a:latin typeface="Arial" panose="020B0604020202020204" pitchFamily="34" charset="0"/>
              </a:rPr>
              <a:t>What is the most optimal design for each module? How to integrate these modules such that life emerges?</a:t>
            </a:r>
          </a:p>
          <a:p>
            <a:r>
              <a:rPr lang="en-US" altLang="en-US">
                <a:latin typeface="Arial" panose="020B0604020202020204" pitchFamily="34" charset="0"/>
              </a:rPr>
              <a:t>How to control nutrient flux, physical integrity, and the proper coordination of the different events that need to take place during the life cycle of our synthetic cell?</a:t>
            </a:r>
          </a:p>
          <a:p>
            <a:r>
              <a:rPr lang="en-US" altLang="en-US">
                <a:latin typeface="Arial" panose="020B0604020202020204" pitchFamily="34" charset="0"/>
              </a:rPr>
              <a:t>And, how to fix mismatches between modular designs and fill in the missing links that we may encounter?</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panose="020B0604020202020204" pitchFamily="34" charset="0"/>
                <a:ea typeface="MS PGothic" panose="020B0600070205080204" pitchFamily="34" charset="-128"/>
              </a:defRPr>
            </a:lvl1pPr>
            <a:lvl2pPr marL="742950" indent="-285750" defTabSz="990600">
              <a:defRPr sz="1600">
                <a:solidFill>
                  <a:schemeClr val="tx1"/>
                </a:solidFill>
                <a:latin typeface="Arial" panose="020B0604020202020204" pitchFamily="34" charset="0"/>
                <a:ea typeface="MS PGothic" panose="020B0600070205080204" pitchFamily="34" charset="-128"/>
              </a:defRPr>
            </a:lvl2pPr>
            <a:lvl3pPr marL="1143000" indent="-228600" defTabSz="990600">
              <a:defRPr sz="1600">
                <a:solidFill>
                  <a:schemeClr val="tx1"/>
                </a:solidFill>
                <a:latin typeface="Arial" panose="020B0604020202020204" pitchFamily="34" charset="0"/>
                <a:ea typeface="MS PGothic" panose="020B0600070205080204" pitchFamily="34" charset="-128"/>
              </a:defRPr>
            </a:lvl3pPr>
            <a:lvl4pPr marL="1600200" indent="-228600" defTabSz="990600">
              <a:defRPr sz="1600">
                <a:solidFill>
                  <a:schemeClr val="tx1"/>
                </a:solidFill>
                <a:latin typeface="Arial" panose="020B0604020202020204" pitchFamily="34" charset="0"/>
                <a:ea typeface="MS PGothic" panose="020B0600070205080204" pitchFamily="34" charset="-128"/>
              </a:defRPr>
            </a:lvl4pPr>
            <a:lvl5pPr marL="2057400" indent="-228600" defTabSz="990600">
              <a:defRPr sz="16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2A24ABE8-FA56-4563-AF76-AAE46504B614}" type="slidenum">
              <a:rPr lang="en-US" altLang="en-US" sz="1300" smtClean="0"/>
              <a:pPr/>
              <a:t>14</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43000" y="685800"/>
            <a:ext cx="4572000" cy="342900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a:latin typeface="Arial" panose="020B0604020202020204" pitchFamily="34" charset="0"/>
              </a:rPr>
              <a:t>To meet this challenge, we plan to put our work on individual modules together, and first of all combine it with multi-scale modeling efforts to guide our experimental work through a very large possible parameter space.</a:t>
            </a:r>
          </a:p>
          <a:p>
            <a:pPr defTabSz="457200" eaLnBrk="1" hangingPunct="1">
              <a:spcBef>
                <a:spcPct val="0"/>
              </a:spcBef>
            </a:pPr>
            <a:endParaRPr lang="en-US" altLang="en-US">
              <a:latin typeface="Arial" panose="020B0604020202020204" pitchFamily="34" charset="0"/>
            </a:endParaRPr>
          </a:p>
          <a:p>
            <a:pPr defTabSz="457200" eaLnBrk="1" hangingPunct="1">
              <a:spcBef>
                <a:spcPct val="0"/>
              </a:spcBef>
            </a:pPr>
            <a:r>
              <a:rPr lang="en-US" altLang="en-US">
                <a:latin typeface="Arial" panose="020B0604020202020204" pitchFamily="34" charset="0"/>
              </a:rPr>
              <a:t>We will optimize the complete genome that will code for all modules combined, for example by using the power of evolution to fix incompatibility issues that may arise between the different modules that we design. </a:t>
            </a:r>
          </a:p>
          <a:p>
            <a:pPr defTabSz="457200" eaLnBrk="1" hangingPunct="1">
              <a:spcBef>
                <a:spcPct val="0"/>
              </a:spcBef>
            </a:pPr>
            <a:endParaRPr lang="en-US" altLang="en-US">
              <a:latin typeface="Arial" panose="020B0604020202020204" pitchFamily="34" charset="0"/>
            </a:endParaRPr>
          </a:p>
          <a:p>
            <a:pPr defTabSz="457200" eaLnBrk="1" hangingPunct="1">
              <a:spcBef>
                <a:spcPct val="0"/>
              </a:spcBef>
            </a:pPr>
            <a:r>
              <a:rPr lang="en-US" altLang="en-US">
                <a:latin typeface="Arial" panose="020B0604020202020204" pitchFamily="34" charset="0"/>
              </a:rPr>
              <a:t>AND, we will to travel this path with the active involvement of experts in philosophy and ethics.</a:t>
            </a:r>
          </a:p>
          <a:p>
            <a:pPr defTabSz="457200"/>
            <a:endParaRPr lang="en-US" altLang="en-US">
              <a:latin typeface="Arial" panose="020B0604020202020204" pitchFamily="34" charset="0"/>
            </a:endParaRPr>
          </a:p>
          <a:p>
            <a:pPr defTabSz="457200"/>
            <a:r>
              <a:rPr lang="en-US" altLang="en-US">
                <a:latin typeface="Arial" panose="020B0604020202020204" pitchFamily="34" charset="0"/>
              </a:rPr>
              <a:t>Building a synthetic cell is a world-wide challenge that can now be met for the first time, and it can be met by us.</a:t>
            </a:r>
          </a:p>
          <a:p>
            <a:pPr defTabSz="457200"/>
            <a:r>
              <a:rPr lang="en-US" altLang="en-US">
                <a:latin typeface="Arial" panose="020B0604020202020204" pitchFamily="34" charset="0"/>
              </a:rPr>
              <a:t>We have put together a team of experts that on the one hand have the necessary and complementary disciplinary expertise, and on the other hand have the proven ability, enthusiasm and commitment to collaborate. </a:t>
            </a:r>
          </a:p>
          <a:p>
            <a:pPr defTabSz="457200" eaLnBrk="1" hangingPunct="1">
              <a:spcBef>
                <a:spcPct val="0"/>
              </a:spcBef>
            </a:pPr>
            <a:endParaRPr lang="en-US" altLang="en-US">
              <a:latin typeface="Arial" panose="020B0604020202020204" pitchFamily="34" charset="0"/>
            </a:endParaRPr>
          </a:p>
          <a:p>
            <a:pPr defTabSz="457200" eaLnBrk="1" hangingPunct="1">
              <a:spcBef>
                <a:spcPct val="0"/>
              </a:spcBef>
            </a:pPr>
            <a:r>
              <a:rPr lang="en-US" altLang="en-US">
                <a:latin typeface="Arial" panose="020B0604020202020204" pitchFamily="34" charset="0"/>
              </a:rPr>
              <a:t>It is in fact quite special to realize that we have in a small country such as the Netherlands a group of scientists who are each top in their field, that together represent the full spectrum that is needed to build a synthetic cell, and share a vision of how to do that together.</a:t>
            </a:r>
          </a:p>
          <a:p>
            <a:pPr defTabSz="457200"/>
            <a:endParaRPr lang="en-US" altLang="en-US">
              <a:latin typeface="Arial" panose="020B0604020202020204"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panose="020B0604020202020204" pitchFamily="34" charset="0"/>
                <a:ea typeface="MS PGothic" panose="020B0600070205080204" pitchFamily="34" charset="-128"/>
              </a:defRPr>
            </a:lvl1pPr>
            <a:lvl2pPr marL="742950" indent="-285750" defTabSz="990600">
              <a:defRPr sz="1600">
                <a:solidFill>
                  <a:schemeClr val="tx1"/>
                </a:solidFill>
                <a:latin typeface="Arial" panose="020B0604020202020204" pitchFamily="34" charset="0"/>
                <a:ea typeface="MS PGothic" panose="020B0600070205080204" pitchFamily="34" charset="-128"/>
              </a:defRPr>
            </a:lvl2pPr>
            <a:lvl3pPr marL="1143000" indent="-228600" defTabSz="990600">
              <a:defRPr sz="1600">
                <a:solidFill>
                  <a:schemeClr val="tx1"/>
                </a:solidFill>
                <a:latin typeface="Arial" panose="020B0604020202020204" pitchFamily="34" charset="0"/>
                <a:ea typeface="MS PGothic" panose="020B0600070205080204" pitchFamily="34" charset="-128"/>
              </a:defRPr>
            </a:lvl3pPr>
            <a:lvl4pPr marL="1600200" indent="-228600" defTabSz="990600">
              <a:defRPr sz="1600">
                <a:solidFill>
                  <a:schemeClr val="tx1"/>
                </a:solidFill>
                <a:latin typeface="Arial" panose="020B0604020202020204" pitchFamily="34" charset="0"/>
                <a:ea typeface="MS PGothic" panose="020B0600070205080204" pitchFamily="34" charset="-128"/>
              </a:defRPr>
            </a:lvl4pPr>
            <a:lvl5pPr marL="2057400" indent="-228600" defTabSz="990600">
              <a:defRPr sz="16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92F60924-7D90-4EDB-BE77-5EB55B23873E}" type="slidenum">
              <a:rPr lang="en-US" altLang="en-US" sz="1300" smtClean="0"/>
              <a:pPr/>
              <a:t>15</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992188" y="768350"/>
            <a:ext cx="5114925" cy="3836988"/>
          </a:xfrm>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NL"/>
          </a:p>
        </p:txBody>
      </p:sp>
    </p:spTree>
    <p:extLst>
      <p:ext uri="{BB962C8B-B14F-4D97-AF65-F5344CB8AC3E}">
        <p14:creationId xmlns:p14="http://schemas.microsoft.com/office/powerpoint/2010/main" val="38334813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5505186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1150" y="1190625"/>
            <a:ext cx="2008188" cy="438308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33413" y="1190625"/>
            <a:ext cx="5875337" cy="4383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892594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lvl5pPr>
              <a:defRPr sz="168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dianummer 5"/>
          <p:cNvSpPr>
            <a:spLocks noGrp="1"/>
          </p:cNvSpPr>
          <p:nvPr>
            <p:ph type="sldNum" sz="quarter" idx="10"/>
          </p:nvPr>
        </p:nvSpPr>
        <p:spPr/>
        <p:txBody>
          <a:bodyPr/>
          <a:lstStyle>
            <a:lvl1pPr>
              <a:defRPr/>
            </a:lvl1pPr>
          </a:lstStyle>
          <a:p>
            <a:pPr>
              <a:defRPr/>
            </a:pPr>
            <a:fld id="{2A72835F-A983-45FB-9736-2EA0B9EF3A26}" type="slidenum">
              <a:rPr lang="nl-NL" altLang="en-US"/>
              <a:pPr>
                <a:defRPr/>
              </a:pPr>
              <a:t>‹nr.›</a:t>
            </a:fld>
            <a:endParaRPr lang="nl-NL" altLang="en-US"/>
          </a:p>
        </p:txBody>
      </p:sp>
    </p:spTree>
    <p:extLst>
      <p:ext uri="{BB962C8B-B14F-4D97-AF65-F5344CB8AC3E}">
        <p14:creationId xmlns:p14="http://schemas.microsoft.com/office/powerpoint/2010/main" val="4263569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sz="half" idx="1"/>
          </p:nvPr>
        </p:nvSpPr>
        <p:spPr>
          <a:xfrm>
            <a:off x="632890" y="1265213"/>
            <a:ext cx="3797338" cy="4301725"/>
          </a:xfrm>
        </p:spPr>
        <p:txBody>
          <a:bodyPr/>
          <a:lstStyle>
            <a:lvl1pPr>
              <a:defRPr sz="1757"/>
            </a:lvl1pPr>
            <a:lvl2pPr>
              <a:defRPr sz="1757"/>
            </a:lvl2pPr>
            <a:lvl3pPr>
              <a:defRPr sz="1476"/>
            </a:lvl3pPr>
            <a:lvl4pPr>
              <a:defRPr sz="1476"/>
            </a:lvl4pPr>
            <a:lvl5pPr>
              <a:defRPr sz="1476"/>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inhoud 3"/>
          <p:cNvSpPr>
            <a:spLocks noGrp="1"/>
          </p:cNvSpPr>
          <p:nvPr>
            <p:ph sz="half" idx="2"/>
          </p:nvPr>
        </p:nvSpPr>
        <p:spPr>
          <a:xfrm>
            <a:off x="4683384" y="1265213"/>
            <a:ext cx="3797338" cy="4301725"/>
          </a:xfrm>
        </p:spPr>
        <p:txBody>
          <a:bodyPr/>
          <a:lstStyle>
            <a:lvl1pPr>
              <a:defRPr sz="1757"/>
            </a:lvl1pPr>
            <a:lvl2pPr>
              <a:defRPr sz="1757"/>
            </a:lvl2pPr>
            <a:lvl3pPr>
              <a:defRPr sz="1476"/>
            </a:lvl3pPr>
            <a:lvl4pPr>
              <a:defRPr sz="1476"/>
            </a:lvl4pPr>
            <a:lvl5pPr>
              <a:defRPr sz="1476"/>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dianummer 5"/>
          <p:cNvSpPr>
            <a:spLocks noGrp="1"/>
          </p:cNvSpPr>
          <p:nvPr>
            <p:ph type="sldNum" sz="quarter" idx="10"/>
          </p:nvPr>
        </p:nvSpPr>
        <p:spPr/>
        <p:txBody>
          <a:bodyPr/>
          <a:lstStyle>
            <a:lvl1pPr>
              <a:defRPr/>
            </a:lvl1pPr>
          </a:lstStyle>
          <a:p>
            <a:pPr>
              <a:defRPr/>
            </a:pPr>
            <a:fld id="{1B4FB18A-0273-461E-9C8B-A9E32EA557FC}" type="slidenum">
              <a:rPr lang="en-GB" altLang="en-US"/>
              <a:pPr>
                <a:defRPr/>
              </a:pPr>
              <a:t>‹nr.›</a:t>
            </a:fld>
            <a:endParaRPr lang="en-GB" altLang="en-US"/>
          </a:p>
        </p:txBody>
      </p:sp>
    </p:spTree>
    <p:extLst>
      <p:ext uri="{BB962C8B-B14F-4D97-AF65-F5344CB8AC3E}">
        <p14:creationId xmlns:p14="http://schemas.microsoft.com/office/powerpoint/2010/main" val="92631655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Click to edit Master title style</a:t>
            </a:r>
            <a:endParaRPr lang="nl-NL"/>
          </a:p>
        </p:txBody>
      </p:sp>
      <p:sp>
        <p:nvSpPr>
          <p:cNvPr id="3" name="Tijdelijke aanduiding voor tekst 2"/>
          <p:cNvSpPr>
            <a:spLocks noGrp="1"/>
          </p:cNvSpPr>
          <p:nvPr>
            <p:ph type="body" idx="1"/>
          </p:nvPr>
        </p:nvSpPr>
        <p:spPr>
          <a:xfrm>
            <a:off x="632890" y="1265213"/>
            <a:ext cx="3797338" cy="632607"/>
          </a:xfrm>
        </p:spPr>
        <p:txBody>
          <a:bodyPr/>
          <a:lstStyle>
            <a:lvl1pPr marL="0" indent="0">
              <a:buNone/>
              <a:defRPr sz="1757" b="1"/>
            </a:lvl1pPr>
            <a:lvl2pPr marL="457079" indent="0">
              <a:buNone/>
              <a:defRPr sz="1968" b="1"/>
            </a:lvl2pPr>
            <a:lvl3pPr marL="914157" indent="0">
              <a:buNone/>
              <a:defRPr sz="1828" b="1"/>
            </a:lvl3pPr>
            <a:lvl4pPr marL="1371236" indent="0">
              <a:buNone/>
              <a:defRPr sz="1617" b="1"/>
            </a:lvl4pPr>
            <a:lvl5pPr marL="1828315" indent="0">
              <a:buNone/>
              <a:defRPr sz="1617" b="1"/>
            </a:lvl5pPr>
            <a:lvl6pPr marL="2285394" indent="0">
              <a:buNone/>
              <a:defRPr sz="1617" b="1"/>
            </a:lvl6pPr>
            <a:lvl7pPr marL="2742472" indent="0">
              <a:buNone/>
              <a:defRPr sz="1617" b="1"/>
            </a:lvl7pPr>
            <a:lvl8pPr marL="3199551" indent="0">
              <a:buNone/>
              <a:defRPr sz="1617" b="1"/>
            </a:lvl8pPr>
            <a:lvl9pPr marL="3656629" indent="0">
              <a:buNone/>
              <a:defRPr sz="1617" b="1"/>
            </a:lvl9pPr>
          </a:lstStyle>
          <a:p>
            <a:pPr lvl="0"/>
            <a:r>
              <a:rPr lang="en-US"/>
              <a:t>Click to edit Master text styles</a:t>
            </a:r>
          </a:p>
        </p:txBody>
      </p:sp>
      <p:sp>
        <p:nvSpPr>
          <p:cNvPr id="4" name="Tijdelijke aanduiding voor inhoud 3"/>
          <p:cNvSpPr>
            <a:spLocks noGrp="1"/>
          </p:cNvSpPr>
          <p:nvPr>
            <p:ph sz="half" idx="2"/>
          </p:nvPr>
        </p:nvSpPr>
        <p:spPr>
          <a:xfrm>
            <a:off x="632890" y="1897820"/>
            <a:ext cx="3797338" cy="3669118"/>
          </a:xfrm>
        </p:spPr>
        <p:txBody>
          <a:bodyPr/>
          <a:lstStyle>
            <a:lvl1pPr>
              <a:defRPr sz="1757"/>
            </a:lvl1pPr>
            <a:lvl2pPr>
              <a:defRPr sz="1757"/>
            </a:lvl2pPr>
            <a:lvl3pPr>
              <a:defRPr sz="1476"/>
            </a:lvl3pPr>
            <a:lvl4pPr>
              <a:defRPr sz="1476"/>
            </a:lvl4pPr>
            <a:lvl5pPr>
              <a:defRPr sz="1476"/>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jdelijke aanduiding voor tekst 4"/>
          <p:cNvSpPr>
            <a:spLocks noGrp="1"/>
          </p:cNvSpPr>
          <p:nvPr>
            <p:ph type="body" sz="quarter" idx="3"/>
          </p:nvPr>
        </p:nvSpPr>
        <p:spPr>
          <a:xfrm>
            <a:off x="4683384" y="1265213"/>
            <a:ext cx="3797338" cy="632607"/>
          </a:xfrm>
        </p:spPr>
        <p:txBody>
          <a:bodyPr/>
          <a:lstStyle>
            <a:lvl1pPr marL="0" indent="0">
              <a:buNone/>
              <a:defRPr sz="1757" b="1"/>
            </a:lvl1pPr>
            <a:lvl2pPr marL="457079" indent="0">
              <a:buNone/>
              <a:defRPr sz="1968" b="1"/>
            </a:lvl2pPr>
            <a:lvl3pPr marL="914157" indent="0">
              <a:buNone/>
              <a:defRPr sz="1828" b="1"/>
            </a:lvl3pPr>
            <a:lvl4pPr marL="1371236" indent="0">
              <a:buNone/>
              <a:defRPr sz="1617" b="1"/>
            </a:lvl4pPr>
            <a:lvl5pPr marL="1828315" indent="0">
              <a:buNone/>
              <a:defRPr sz="1617" b="1"/>
            </a:lvl5pPr>
            <a:lvl6pPr marL="2285394" indent="0">
              <a:buNone/>
              <a:defRPr sz="1617" b="1"/>
            </a:lvl6pPr>
            <a:lvl7pPr marL="2742472" indent="0">
              <a:buNone/>
              <a:defRPr sz="1617" b="1"/>
            </a:lvl7pPr>
            <a:lvl8pPr marL="3199551" indent="0">
              <a:buNone/>
              <a:defRPr sz="1617" b="1"/>
            </a:lvl8pPr>
            <a:lvl9pPr marL="3656629" indent="0">
              <a:buNone/>
              <a:defRPr sz="1617" b="1"/>
            </a:lvl9pPr>
          </a:lstStyle>
          <a:p>
            <a:pPr lvl="0"/>
            <a:r>
              <a:rPr lang="en-US"/>
              <a:t>Click to edit Master text styles</a:t>
            </a:r>
          </a:p>
        </p:txBody>
      </p:sp>
      <p:sp>
        <p:nvSpPr>
          <p:cNvPr id="6" name="Tijdelijke aanduiding voor inhoud 5"/>
          <p:cNvSpPr>
            <a:spLocks noGrp="1"/>
          </p:cNvSpPr>
          <p:nvPr>
            <p:ph sz="quarter" idx="4"/>
          </p:nvPr>
        </p:nvSpPr>
        <p:spPr>
          <a:xfrm>
            <a:off x="4683384" y="1897820"/>
            <a:ext cx="3797338" cy="3669118"/>
          </a:xfrm>
        </p:spPr>
        <p:txBody>
          <a:bodyPr/>
          <a:lstStyle>
            <a:lvl1pPr>
              <a:defRPr sz="1757"/>
            </a:lvl1pPr>
            <a:lvl2pPr>
              <a:defRPr sz="1757"/>
            </a:lvl2pPr>
            <a:lvl3pPr>
              <a:defRPr sz="1476"/>
            </a:lvl3pPr>
            <a:lvl4pPr>
              <a:defRPr sz="1476"/>
            </a:lvl4pPr>
            <a:lvl5pPr>
              <a:defRPr sz="1476"/>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ijdelijke aanduiding voor dianummer 5"/>
          <p:cNvSpPr>
            <a:spLocks noGrp="1"/>
          </p:cNvSpPr>
          <p:nvPr>
            <p:ph type="sldNum" sz="quarter" idx="10"/>
          </p:nvPr>
        </p:nvSpPr>
        <p:spPr/>
        <p:txBody>
          <a:bodyPr/>
          <a:lstStyle>
            <a:lvl1pPr>
              <a:defRPr/>
            </a:lvl1pPr>
          </a:lstStyle>
          <a:p>
            <a:pPr>
              <a:defRPr/>
            </a:pPr>
            <a:fld id="{DB5130D2-FE74-4564-9612-9E4744FC2ECD}" type="slidenum">
              <a:rPr lang="en-GB" altLang="en-US"/>
              <a:pPr>
                <a:defRPr/>
              </a:pPr>
              <a:t>‹nr.›</a:t>
            </a:fld>
            <a:endParaRPr lang="en-GB" altLang="en-US"/>
          </a:p>
        </p:txBody>
      </p:sp>
    </p:spTree>
    <p:extLst>
      <p:ext uri="{BB962C8B-B14F-4D97-AF65-F5344CB8AC3E}">
        <p14:creationId xmlns:p14="http://schemas.microsoft.com/office/powerpoint/2010/main" val="87816812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dianummer 5"/>
          <p:cNvSpPr>
            <a:spLocks noGrp="1"/>
          </p:cNvSpPr>
          <p:nvPr>
            <p:ph type="sldNum" sz="quarter" idx="10"/>
          </p:nvPr>
        </p:nvSpPr>
        <p:spPr/>
        <p:txBody>
          <a:bodyPr/>
          <a:lstStyle>
            <a:lvl1pPr>
              <a:defRPr/>
            </a:lvl1pPr>
          </a:lstStyle>
          <a:p>
            <a:pPr>
              <a:defRPr/>
            </a:pPr>
            <a:fld id="{DCF8E7D2-CE65-4197-BAC4-66E43BEC94E7}" type="slidenum">
              <a:rPr lang="en-GB" altLang="en-US"/>
              <a:pPr>
                <a:defRPr/>
              </a:pPr>
              <a:t>‹nr.›</a:t>
            </a:fld>
            <a:endParaRPr lang="en-GB" altLang="en-US"/>
          </a:p>
        </p:txBody>
      </p:sp>
    </p:spTree>
    <p:extLst>
      <p:ext uri="{BB962C8B-B14F-4D97-AF65-F5344CB8AC3E}">
        <p14:creationId xmlns:p14="http://schemas.microsoft.com/office/powerpoint/2010/main" val="317972861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1390508" y="389651"/>
            <a:ext cx="6289961" cy="4717471"/>
          </a:xfrm>
        </p:spPr>
        <p:txBody>
          <a:bodyPr rtlCol="0">
            <a:noAutofit/>
          </a:bodyPr>
          <a:lstStyle>
            <a:lvl1pPr marL="0" indent="0">
              <a:buNone/>
              <a:defRPr sz="3233"/>
            </a:lvl1pPr>
            <a:lvl2pPr marL="457079" indent="0">
              <a:buNone/>
              <a:defRPr sz="2812"/>
            </a:lvl2pPr>
            <a:lvl3pPr marL="914157" indent="0">
              <a:buNone/>
              <a:defRPr sz="2390"/>
            </a:lvl3pPr>
            <a:lvl4pPr marL="1371236" indent="0">
              <a:buNone/>
              <a:defRPr sz="1968"/>
            </a:lvl4pPr>
            <a:lvl5pPr marL="1828315" indent="0">
              <a:buNone/>
              <a:defRPr sz="1968"/>
            </a:lvl5pPr>
            <a:lvl6pPr marL="2285394" indent="0">
              <a:buNone/>
              <a:defRPr sz="1968"/>
            </a:lvl6pPr>
            <a:lvl7pPr marL="2742472" indent="0">
              <a:buNone/>
              <a:defRPr sz="1968"/>
            </a:lvl7pPr>
            <a:lvl8pPr marL="3199551" indent="0">
              <a:buNone/>
              <a:defRPr sz="1968"/>
            </a:lvl8pPr>
            <a:lvl9pPr marL="3656629" indent="0">
              <a:buNone/>
              <a:defRPr sz="1968"/>
            </a:lvl9pPr>
          </a:lstStyle>
          <a:p>
            <a:pPr lvl="0"/>
            <a:r>
              <a:rPr lang="en-US" noProof="0"/>
              <a:t>Click icon to add picture</a:t>
            </a:r>
            <a:endParaRPr lang="nl-NL" noProof="0"/>
          </a:p>
        </p:txBody>
      </p:sp>
      <p:sp>
        <p:nvSpPr>
          <p:cNvPr id="4" name="Tijdelijke aanduiding voor tekst 3"/>
          <p:cNvSpPr>
            <a:spLocks noGrp="1"/>
          </p:cNvSpPr>
          <p:nvPr>
            <p:ph type="body" sz="half" idx="2"/>
          </p:nvPr>
        </p:nvSpPr>
        <p:spPr>
          <a:xfrm>
            <a:off x="1390508" y="5107123"/>
            <a:ext cx="6289961" cy="560045"/>
          </a:xfrm>
        </p:spPr>
        <p:txBody>
          <a:bodyPr/>
          <a:lstStyle>
            <a:lvl1pPr marL="0" indent="0" algn="ctr">
              <a:buNone/>
              <a:defRPr sz="1265"/>
            </a:lvl1pPr>
            <a:lvl2pPr marL="457079" indent="0">
              <a:buNone/>
              <a:defRPr sz="1195"/>
            </a:lvl2pPr>
            <a:lvl3pPr marL="914157" indent="0">
              <a:buNone/>
              <a:defRPr sz="984"/>
            </a:lvl3pPr>
            <a:lvl4pPr marL="1371236" indent="0">
              <a:buNone/>
              <a:defRPr sz="914"/>
            </a:lvl4pPr>
            <a:lvl5pPr marL="1828315" indent="0">
              <a:buNone/>
              <a:defRPr sz="914"/>
            </a:lvl5pPr>
            <a:lvl6pPr marL="2285394" indent="0">
              <a:buNone/>
              <a:defRPr sz="914"/>
            </a:lvl6pPr>
            <a:lvl7pPr marL="2742472" indent="0">
              <a:buNone/>
              <a:defRPr sz="914"/>
            </a:lvl7pPr>
            <a:lvl8pPr marL="3199551" indent="0">
              <a:buNone/>
              <a:defRPr sz="914"/>
            </a:lvl8pPr>
            <a:lvl9pPr marL="3656629" indent="0">
              <a:buNone/>
              <a:defRPr sz="914"/>
            </a:lvl9pPr>
          </a:lstStyle>
          <a:p>
            <a:pPr lvl="0"/>
            <a:r>
              <a:rPr lang="en-US"/>
              <a:t>Click to edit Master text styles</a:t>
            </a:r>
          </a:p>
        </p:txBody>
      </p:sp>
      <p:sp>
        <p:nvSpPr>
          <p:cNvPr id="5" name="Tijdelijke aanduiding voor dianummer 5"/>
          <p:cNvSpPr>
            <a:spLocks noGrp="1"/>
          </p:cNvSpPr>
          <p:nvPr>
            <p:ph type="sldNum" sz="quarter" idx="10"/>
          </p:nvPr>
        </p:nvSpPr>
        <p:spPr/>
        <p:txBody>
          <a:bodyPr/>
          <a:lstStyle>
            <a:lvl1pPr>
              <a:defRPr/>
            </a:lvl1pPr>
          </a:lstStyle>
          <a:p>
            <a:pPr>
              <a:defRPr/>
            </a:pPr>
            <a:fld id="{5FA1F90D-7491-431A-B1A6-A7D2153622D1}" type="slidenum">
              <a:rPr lang="en-GB" altLang="en-US"/>
              <a:pPr>
                <a:defRPr/>
              </a:pPr>
              <a:t>‹nr.›</a:t>
            </a:fld>
            <a:endParaRPr lang="en-GB" altLang="en-US"/>
          </a:p>
        </p:txBody>
      </p:sp>
    </p:spTree>
    <p:extLst>
      <p:ext uri="{BB962C8B-B14F-4D97-AF65-F5344CB8AC3E}">
        <p14:creationId xmlns:p14="http://schemas.microsoft.com/office/powerpoint/2010/main" val="74474328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fbeelding paginavullend">
    <p:spTree>
      <p:nvGrpSpPr>
        <p:cNvPr id="1" name=""/>
        <p:cNvGrpSpPr/>
        <p:nvPr/>
      </p:nvGrpSpPr>
      <p:grpSpPr>
        <a:xfrm>
          <a:off x="0" y="0"/>
          <a:ext cx="0" cy="0"/>
          <a:chOff x="0" y="0"/>
          <a:chExt cx="0" cy="0"/>
        </a:xfrm>
      </p:grpSpPr>
      <p:sp>
        <p:nvSpPr>
          <p:cNvPr id="5" name="Tijdelijke aanduiding voor afbeelding 2"/>
          <p:cNvSpPr>
            <a:spLocks noGrp="1" noChangeAspect="1"/>
          </p:cNvSpPr>
          <p:nvPr>
            <p:ph type="pic" idx="1"/>
          </p:nvPr>
        </p:nvSpPr>
        <p:spPr>
          <a:xfrm>
            <a:off x="0" y="0"/>
            <a:ext cx="9145116" cy="5946502"/>
          </a:xfrm>
          <a:ln>
            <a:noFill/>
          </a:ln>
        </p:spPr>
        <p:txBody>
          <a:bodyPr rtlCol="0">
            <a:noAutofit/>
          </a:bodyPr>
          <a:lstStyle>
            <a:lvl1pPr marL="0" indent="0">
              <a:buNone/>
              <a:defRPr sz="984"/>
            </a:lvl1pPr>
            <a:lvl2pPr marL="321366" indent="0">
              <a:buNone/>
              <a:defRPr sz="1968"/>
            </a:lvl2pPr>
            <a:lvl3pPr marL="642732" indent="0">
              <a:buNone/>
              <a:defRPr sz="1687"/>
            </a:lvl3pPr>
            <a:lvl4pPr marL="964098" indent="0">
              <a:buNone/>
              <a:defRPr sz="1406"/>
            </a:lvl4pPr>
            <a:lvl5pPr marL="1285464" indent="0">
              <a:buNone/>
              <a:defRPr sz="1406"/>
            </a:lvl5pPr>
            <a:lvl6pPr marL="1606829" indent="0">
              <a:buNone/>
              <a:defRPr sz="1406"/>
            </a:lvl6pPr>
            <a:lvl7pPr marL="1928195" indent="0">
              <a:buNone/>
              <a:defRPr sz="1406"/>
            </a:lvl7pPr>
            <a:lvl8pPr marL="2249561" indent="0">
              <a:buNone/>
              <a:defRPr sz="1406"/>
            </a:lvl8pPr>
            <a:lvl9pPr marL="2570927" indent="0">
              <a:buNone/>
              <a:defRPr sz="1406"/>
            </a:lvl9pPr>
          </a:lstStyle>
          <a:p>
            <a:pPr lvl="0"/>
            <a:r>
              <a:rPr lang="en-US" noProof="0">
                <a:sym typeface="Kievit-Book" charset="0"/>
              </a:rPr>
              <a:t>Click icon to add picture</a:t>
            </a:r>
            <a:endParaRPr lang="nl-NL" noProof="0" dirty="0">
              <a:sym typeface="Kievit-Book" charset="0"/>
            </a:endParaRPr>
          </a:p>
        </p:txBody>
      </p:sp>
      <p:sp>
        <p:nvSpPr>
          <p:cNvPr id="3" name="Tijdelijke aanduiding voor dianummer 5"/>
          <p:cNvSpPr>
            <a:spLocks noGrp="1"/>
          </p:cNvSpPr>
          <p:nvPr>
            <p:ph type="sldNum" sz="quarter" idx="10"/>
          </p:nvPr>
        </p:nvSpPr>
        <p:spPr/>
        <p:txBody>
          <a:bodyPr/>
          <a:lstStyle>
            <a:lvl1pPr>
              <a:defRPr/>
            </a:lvl1pPr>
          </a:lstStyle>
          <a:p>
            <a:pPr>
              <a:defRPr/>
            </a:pPr>
            <a:fld id="{D84D5EA0-4DE2-43FC-8313-AB9026995B3C}" type="slidenum">
              <a:rPr lang="en-GB" altLang="en-US"/>
              <a:pPr>
                <a:defRPr/>
              </a:pPr>
              <a:t>‹nr.›</a:t>
            </a:fld>
            <a:endParaRPr lang="en-GB" altLang="en-US"/>
          </a:p>
        </p:txBody>
      </p:sp>
    </p:spTree>
    <p:extLst>
      <p:ext uri="{BB962C8B-B14F-4D97-AF65-F5344CB8AC3E}">
        <p14:creationId xmlns:p14="http://schemas.microsoft.com/office/powerpoint/2010/main" val="256599182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p:txBody>
          <a:bodyPr/>
          <a:lstStyle>
            <a:lvl1pPr>
              <a:defRPr/>
            </a:lvl1pPr>
          </a:lstStyle>
          <a:p>
            <a:pPr>
              <a:defRPr/>
            </a:pPr>
            <a:fld id="{4032C78E-1E2C-4BEA-9CEF-97501F99053B}" type="slidenum">
              <a:rPr lang="en-GB" altLang="en-US"/>
              <a:pPr>
                <a:defRPr/>
              </a:pPr>
              <a:t>‹nr.›</a:t>
            </a:fld>
            <a:endParaRPr lang="en-GB" altLang="en-US"/>
          </a:p>
        </p:txBody>
      </p:sp>
    </p:spTree>
    <p:extLst>
      <p:ext uri="{BB962C8B-B14F-4D97-AF65-F5344CB8AC3E}">
        <p14:creationId xmlns:p14="http://schemas.microsoft.com/office/powerpoint/2010/main" val="2931026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inhoud 2"/>
          <p:cNvSpPr>
            <a:spLocks noGrp="1"/>
          </p:cNvSpPr>
          <p:nvPr>
            <p:ph idx="1"/>
          </p:nvPr>
        </p:nvSpPr>
        <p:spPr>
          <a:xfrm>
            <a:off x="948842" y="1265213"/>
            <a:ext cx="7247257" cy="430172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ianummer 5"/>
          <p:cNvSpPr>
            <a:spLocks noGrp="1"/>
          </p:cNvSpPr>
          <p:nvPr>
            <p:ph type="sldNum" sz="quarter" idx="10"/>
          </p:nvPr>
        </p:nvSpPr>
        <p:spPr/>
        <p:txBody>
          <a:bodyPr/>
          <a:lstStyle>
            <a:lvl1pPr>
              <a:defRPr/>
            </a:lvl1pPr>
          </a:lstStyle>
          <a:p>
            <a:pPr>
              <a:defRPr/>
            </a:pPr>
            <a:fld id="{B24E0987-2F60-4081-B01C-9D155638A4CD}" type="slidenum">
              <a:rPr lang="nl-NL"/>
              <a:pPr>
                <a:defRPr/>
              </a:pPr>
              <a:t>‹nr.›</a:t>
            </a:fld>
            <a:endParaRPr lang="nl-NL"/>
          </a:p>
        </p:txBody>
      </p:sp>
      <p:sp>
        <p:nvSpPr>
          <p:cNvPr id="5" name="Tijdelijke aanduiding voor voettekst 4"/>
          <p:cNvSpPr>
            <a:spLocks noGrp="1"/>
          </p:cNvSpPr>
          <p:nvPr>
            <p:ph type="ftr" sz="quarter" idx="11"/>
          </p:nvPr>
        </p:nvSpPr>
        <p:spPr>
          <a:xfrm>
            <a:off x="949325" y="6267450"/>
            <a:ext cx="4013200" cy="365125"/>
          </a:xfrm>
          <a:prstGeom prst="rect">
            <a:avLst/>
          </a:prstGeom>
        </p:spPr>
        <p:txBody>
          <a:bodyPr/>
          <a:lstStyle>
            <a:lvl1pPr>
              <a:defRPr>
                <a:ea typeface="MS PGothic" panose="020B0600070205080204" pitchFamily="34" charset="-128"/>
              </a:defRPr>
            </a:lvl1pPr>
          </a:lstStyle>
          <a:p>
            <a:pPr>
              <a:defRPr/>
            </a:pPr>
            <a:r>
              <a:rPr lang="nl-NL"/>
              <a:t>Voettekst</a:t>
            </a:r>
          </a:p>
        </p:txBody>
      </p:sp>
      <p:sp>
        <p:nvSpPr>
          <p:cNvPr id="7" name="Tijdelijke aanduiding voor datum 3"/>
          <p:cNvSpPr>
            <a:spLocks noGrp="1"/>
          </p:cNvSpPr>
          <p:nvPr>
            <p:ph type="dt" sz="half" idx="12"/>
          </p:nvPr>
        </p:nvSpPr>
        <p:spPr>
          <a:xfrm>
            <a:off x="5278438" y="6267450"/>
            <a:ext cx="649287" cy="365125"/>
          </a:xfrm>
          <a:prstGeom prst="rect">
            <a:avLst/>
          </a:prstGeom>
        </p:spPr>
        <p:txBody>
          <a:bodyPr/>
          <a:lstStyle>
            <a:lvl1pPr>
              <a:defRPr>
                <a:ea typeface="MS PGothic" panose="020B0600070205080204" pitchFamily="34" charset="-128"/>
              </a:defRPr>
            </a:lvl1pPr>
          </a:lstStyle>
          <a:p>
            <a:pPr>
              <a:defRPr/>
            </a:pPr>
            <a:fld id="{F6B4CD12-C4AA-4D39-BF97-F5E5E2165735}" type="datetime1">
              <a:rPr lang="nl-NL"/>
              <a:pPr>
                <a:defRPr/>
              </a:pPr>
              <a:t>25-1-2017</a:t>
            </a:fld>
            <a:endParaRPr lang="nl-NL"/>
          </a:p>
        </p:txBody>
      </p:sp>
    </p:spTree>
    <p:extLst>
      <p:ext uri="{BB962C8B-B14F-4D97-AF65-F5344CB8AC3E}">
        <p14:creationId xmlns:p14="http://schemas.microsoft.com/office/powerpoint/2010/main" val="331884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1957162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ea typeface="ＭＳ Ｐゴシック" panose="020B0600070205080204" pitchFamily="34" charset="-128"/>
              </a:defRPr>
            </a:lvl1pPr>
          </a:lstStyle>
          <a:p>
            <a:pPr>
              <a:defRPr/>
            </a:pPr>
            <a:fld id="{CB2D8134-1237-4A8D-A22C-2980A7A536D0}" type="datetime1">
              <a:rPr lang="en-US"/>
              <a:pPr>
                <a:defRPr/>
              </a:pPr>
              <a:t>1/25/2017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ea typeface="ＭＳ Ｐゴシック"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589585-2FD2-44EB-8E79-C80B96BD8FC4}" type="slidenum">
              <a:rPr lang="en-US"/>
              <a:pPr>
                <a:defRPr/>
              </a:pPr>
              <a:t>‹nr.›</a:t>
            </a:fld>
            <a:endParaRPr lang="en-US"/>
          </a:p>
        </p:txBody>
      </p:sp>
    </p:spTree>
    <p:extLst>
      <p:ext uri="{BB962C8B-B14F-4D97-AF65-F5344CB8AC3E}">
        <p14:creationId xmlns:p14="http://schemas.microsoft.com/office/powerpoint/2010/main" val="2247526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peningspagin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4" name="Tijdelijke aanduiding voor dianummer 5"/>
          <p:cNvSpPr>
            <a:spLocks noGrp="1"/>
          </p:cNvSpPr>
          <p:nvPr>
            <p:ph type="sldNum" sz="quarter" idx="10"/>
          </p:nvPr>
        </p:nvSpPr>
        <p:spPr/>
        <p:txBody>
          <a:bodyPr/>
          <a:lstStyle>
            <a:lvl1pPr>
              <a:defRPr/>
            </a:lvl1pPr>
          </a:lstStyle>
          <a:p>
            <a:pPr>
              <a:defRPr/>
            </a:pPr>
            <a:fld id="{F966F5D1-5D15-4780-8C81-DE825270AD01}" type="slidenum">
              <a:rPr lang="nl-NL" altLang="en-US"/>
              <a:pPr>
                <a:defRPr/>
              </a:pPr>
              <a:t>‹nr.›</a:t>
            </a:fld>
            <a:endParaRPr lang="nl-NL" altLang="en-US"/>
          </a:p>
        </p:txBody>
      </p:sp>
    </p:spTree>
    <p:extLst>
      <p:ext uri="{BB962C8B-B14F-4D97-AF65-F5344CB8AC3E}">
        <p14:creationId xmlns:p14="http://schemas.microsoft.com/office/powerpoint/2010/main" val="2376373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ussenpagina (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sz="half" idx="1"/>
          </p:nvPr>
        </p:nvSpPr>
        <p:spPr>
          <a:xfrm>
            <a:off x="632890" y="1265213"/>
            <a:ext cx="3797338" cy="4301725"/>
          </a:xfrm>
        </p:spPr>
        <p:txBody>
          <a:bodyPr/>
          <a:lstStyle>
            <a:lvl1pPr>
              <a:defRPr sz="1757"/>
            </a:lvl1pPr>
            <a:lvl2pPr>
              <a:defRPr sz="1757"/>
            </a:lvl2pPr>
            <a:lvl3pPr>
              <a:defRPr sz="1476"/>
            </a:lvl3pPr>
            <a:lvl4pPr>
              <a:defRPr sz="1476"/>
            </a:lvl4pPr>
            <a:lvl5pPr>
              <a:defRPr sz="1476"/>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Tijdelijke aanduiding voor afbeelding 2"/>
          <p:cNvSpPr>
            <a:spLocks noGrp="1" noChangeAspect="1"/>
          </p:cNvSpPr>
          <p:nvPr>
            <p:ph type="pic" idx="10"/>
          </p:nvPr>
        </p:nvSpPr>
        <p:spPr>
          <a:xfrm>
            <a:off x="632890" y="3176956"/>
            <a:ext cx="3797338" cy="2609502"/>
          </a:xfrm>
          <a:solidFill>
            <a:schemeClr val="bg1"/>
          </a:solidFill>
          <a:ln w="25400">
            <a:noFill/>
          </a:ln>
          <a:effectLst>
            <a:outerShdw blurRad="50800" dist="38100" dir="2700000">
              <a:srgbClr val="000000">
                <a:alpha val="43000"/>
              </a:srgbClr>
            </a:outerShdw>
          </a:effectLst>
        </p:spPr>
        <p:txBody>
          <a:bodyPr rtlCol="0">
            <a:noAutofit/>
          </a:bodyPr>
          <a:lstStyle>
            <a:lvl1pPr marL="0" indent="0">
              <a:buNone/>
              <a:defRPr sz="984"/>
            </a:lvl1pPr>
            <a:lvl2pPr marL="321366" indent="0">
              <a:buNone/>
              <a:defRPr sz="1968"/>
            </a:lvl2pPr>
            <a:lvl3pPr marL="642732" indent="0">
              <a:buNone/>
              <a:defRPr sz="1687"/>
            </a:lvl3pPr>
            <a:lvl4pPr marL="964098" indent="0">
              <a:buNone/>
              <a:defRPr sz="1406"/>
            </a:lvl4pPr>
            <a:lvl5pPr marL="1285464" indent="0">
              <a:buNone/>
              <a:defRPr sz="1406"/>
            </a:lvl5pPr>
            <a:lvl6pPr marL="1606829" indent="0">
              <a:buNone/>
              <a:defRPr sz="1406"/>
            </a:lvl6pPr>
            <a:lvl7pPr marL="1928195" indent="0">
              <a:buNone/>
              <a:defRPr sz="1406"/>
            </a:lvl7pPr>
            <a:lvl8pPr marL="2249561" indent="0">
              <a:buNone/>
              <a:defRPr sz="1406"/>
            </a:lvl8pPr>
            <a:lvl9pPr marL="2570927" indent="0">
              <a:buNone/>
              <a:defRPr sz="1406"/>
            </a:lvl9pPr>
          </a:lstStyle>
          <a:p>
            <a:pPr lvl="0"/>
            <a:r>
              <a:rPr lang="en-US" noProof="0">
                <a:sym typeface="Kievit-Book" charset="0"/>
              </a:rPr>
              <a:t>Click icon to add picture</a:t>
            </a:r>
            <a:endParaRPr lang="nl-NL" noProof="0" dirty="0">
              <a:sym typeface="Kievit-Book" charset="0"/>
            </a:endParaRPr>
          </a:p>
        </p:txBody>
      </p:sp>
      <p:sp>
        <p:nvSpPr>
          <p:cNvPr id="5" name="Tijdelijke aanduiding voor dianummer 5"/>
          <p:cNvSpPr>
            <a:spLocks noGrp="1"/>
          </p:cNvSpPr>
          <p:nvPr>
            <p:ph type="sldNum" sz="quarter" idx="11"/>
          </p:nvPr>
        </p:nvSpPr>
        <p:spPr/>
        <p:txBody>
          <a:bodyPr/>
          <a:lstStyle>
            <a:lvl1pPr>
              <a:defRPr/>
            </a:lvl1pPr>
          </a:lstStyle>
          <a:p>
            <a:pPr>
              <a:defRPr/>
            </a:pPr>
            <a:fld id="{911BD3AE-3D4E-42FC-8C2F-9A76309EF008}" type="slidenum">
              <a:rPr lang="nl-NL" altLang="en-US"/>
              <a:pPr>
                <a:defRPr/>
              </a:pPr>
              <a:t>‹nr.›</a:t>
            </a:fld>
            <a:endParaRPr lang="nl-NL" altLang="en-US"/>
          </a:p>
        </p:txBody>
      </p:sp>
    </p:spTree>
    <p:extLst>
      <p:ext uri="{BB962C8B-B14F-4D97-AF65-F5344CB8AC3E}">
        <p14:creationId xmlns:p14="http://schemas.microsoft.com/office/powerpoint/2010/main" val="3348195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NL"/>
          </a:p>
        </p:txBody>
      </p:sp>
    </p:spTree>
    <p:extLst>
      <p:ext uri="{BB962C8B-B14F-4D97-AF65-F5344CB8AC3E}">
        <p14:creationId xmlns:p14="http://schemas.microsoft.com/office/powerpoint/2010/main" val="13970964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485428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33413" y="1949450"/>
            <a:ext cx="3941762" cy="3624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727575" y="1949450"/>
            <a:ext cx="3941763" cy="3624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5448768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436421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29982668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7333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47984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sym typeface="Kievit-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904134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Line 3"/>
          <p:cNvSpPr>
            <a:spLocks noChangeShapeType="1"/>
          </p:cNvSpPr>
          <p:nvPr/>
        </p:nvSpPr>
        <p:spPr bwMode="auto">
          <a:xfrm>
            <a:off x="0" y="5965825"/>
            <a:ext cx="9142413"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nl-NL"/>
          </a:p>
        </p:txBody>
      </p:sp>
      <p:sp>
        <p:nvSpPr>
          <p:cNvPr id="1027" name="Rectangle 2"/>
          <p:cNvSpPr txBox="1">
            <a:spLocks noChangeArrowheads="1"/>
          </p:cNvSpPr>
          <p:nvPr/>
        </p:nvSpPr>
        <p:spPr bwMode="auto">
          <a:xfrm>
            <a:off x="750888" y="2054225"/>
            <a:ext cx="80359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5717" tIns="35717" rIns="35717" bIns="35717"/>
          <a:lstStyle>
            <a:lvl1pPr marL="241300" indent="-241300" defTabSz="642938" eaLnBrk="0" hangingPunct="0">
              <a:defRPr sz="1600">
                <a:solidFill>
                  <a:schemeClr val="tx1"/>
                </a:solidFill>
                <a:latin typeface="Arial" charset="0"/>
                <a:ea typeface="ＭＳ Ｐゴシック" pitchFamily="34" charset="-128"/>
              </a:defRPr>
            </a:lvl1pPr>
            <a:lvl2pPr marL="742950" indent="-285750" defTabSz="642938" eaLnBrk="0" hangingPunct="0">
              <a:defRPr sz="1600">
                <a:solidFill>
                  <a:schemeClr val="tx1"/>
                </a:solidFill>
                <a:latin typeface="Arial" charset="0"/>
                <a:ea typeface="ＭＳ Ｐゴシック" pitchFamily="34" charset="-128"/>
              </a:defRPr>
            </a:lvl2pPr>
            <a:lvl3pPr marL="1143000" indent="-228600" defTabSz="642938" eaLnBrk="0" hangingPunct="0">
              <a:defRPr sz="1600">
                <a:solidFill>
                  <a:schemeClr val="tx1"/>
                </a:solidFill>
                <a:latin typeface="Arial" charset="0"/>
                <a:ea typeface="ＭＳ Ｐゴシック" pitchFamily="34" charset="-128"/>
              </a:defRPr>
            </a:lvl3pPr>
            <a:lvl4pPr marL="1600200" indent="-228600" defTabSz="642938" eaLnBrk="0" hangingPunct="0">
              <a:defRPr sz="1600">
                <a:solidFill>
                  <a:schemeClr val="tx1"/>
                </a:solidFill>
                <a:latin typeface="Arial" charset="0"/>
                <a:ea typeface="ＭＳ Ｐゴシック" pitchFamily="34" charset="-128"/>
              </a:defRPr>
            </a:lvl4pPr>
            <a:lvl5pPr marL="2057400" indent="-228600" defTabSz="642938" eaLnBrk="0" hangingPunct="0">
              <a:defRPr sz="1600">
                <a:solidFill>
                  <a:schemeClr val="tx1"/>
                </a:solidFill>
                <a:latin typeface="Arial" charset="0"/>
                <a:ea typeface="ＭＳ Ｐゴシック" pitchFamily="34" charset="-128"/>
              </a:defRPr>
            </a:lvl5pPr>
            <a:lvl6pPr marL="2514600" indent="-228600" defTabSz="642938" eaLnBrk="0" fontAlgn="base" hangingPunct="0">
              <a:spcBef>
                <a:spcPct val="0"/>
              </a:spcBef>
              <a:spcAft>
                <a:spcPct val="0"/>
              </a:spcAft>
              <a:defRPr sz="1600">
                <a:solidFill>
                  <a:schemeClr val="tx1"/>
                </a:solidFill>
                <a:latin typeface="Arial" charset="0"/>
                <a:ea typeface="ＭＳ Ｐゴシック" pitchFamily="34" charset="-128"/>
              </a:defRPr>
            </a:lvl6pPr>
            <a:lvl7pPr marL="2971800" indent="-228600" defTabSz="642938" eaLnBrk="0" fontAlgn="base" hangingPunct="0">
              <a:spcBef>
                <a:spcPct val="0"/>
              </a:spcBef>
              <a:spcAft>
                <a:spcPct val="0"/>
              </a:spcAft>
              <a:defRPr sz="1600">
                <a:solidFill>
                  <a:schemeClr val="tx1"/>
                </a:solidFill>
                <a:latin typeface="Arial" charset="0"/>
                <a:ea typeface="ＭＳ Ｐゴシック" pitchFamily="34" charset="-128"/>
              </a:defRPr>
            </a:lvl7pPr>
            <a:lvl8pPr marL="3429000" indent="-228600" defTabSz="642938" eaLnBrk="0" fontAlgn="base" hangingPunct="0">
              <a:spcBef>
                <a:spcPct val="0"/>
              </a:spcBef>
              <a:spcAft>
                <a:spcPct val="0"/>
              </a:spcAft>
              <a:defRPr sz="1600">
                <a:solidFill>
                  <a:schemeClr val="tx1"/>
                </a:solidFill>
                <a:latin typeface="Arial" charset="0"/>
                <a:ea typeface="ＭＳ Ｐゴシック" pitchFamily="34" charset="-128"/>
              </a:defRPr>
            </a:lvl8pPr>
            <a:lvl9pPr marL="3886200" indent="-228600" defTabSz="642938" eaLnBrk="0" fontAlgn="base" hangingPunct="0">
              <a:spcBef>
                <a:spcPct val="0"/>
              </a:spcBef>
              <a:spcAft>
                <a:spcPct val="0"/>
              </a:spcAft>
              <a:defRPr sz="1600">
                <a:solidFill>
                  <a:schemeClr val="tx1"/>
                </a:solidFill>
                <a:latin typeface="Arial" charset="0"/>
                <a:ea typeface="ＭＳ Ｐゴシック" pitchFamily="34" charset="-128"/>
              </a:defRPr>
            </a:lvl9pPr>
          </a:lstStyle>
          <a:p>
            <a:pPr>
              <a:buFont typeface="Arial" charset="0"/>
              <a:buChar char="•"/>
              <a:defRPr/>
            </a:pPr>
            <a:endParaRPr lang="nl-NL" altLang="en-US" sz="2100">
              <a:solidFill>
                <a:srgbClr val="141313"/>
              </a:solidFill>
              <a:ea typeface="ヒラギノ明朝 ProN W3" charset="-128"/>
              <a:sym typeface="Kievit-Book" charset="0"/>
            </a:endParaRPr>
          </a:p>
        </p:txBody>
      </p:sp>
      <p:pic>
        <p:nvPicPr>
          <p:cNvPr id="1028" name="Afbeelding 5" descr="RU_E_A4_diap.psd"/>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205538" y="6189663"/>
            <a:ext cx="25828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
          <p:cNvSpPr>
            <a:spLocks noGrp="1" noChangeArrowheads="1"/>
          </p:cNvSpPr>
          <p:nvPr>
            <p:ph type="title"/>
          </p:nvPr>
        </p:nvSpPr>
        <p:spPr bwMode="auto">
          <a:xfrm>
            <a:off x="633413" y="1190625"/>
            <a:ext cx="80359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5717" tIns="35717" rIns="35717" bIns="35717" numCol="1" anchor="t" anchorCtr="0" compatLnSpc="1">
            <a:prstTxWarp prst="textNoShape">
              <a:avLst/>
            </a:prstTxWarp>
          </a:bodyPr>
          <a:lstStyle/>
          <a:p>
            <a:pPr lvl="0"/>
            <a:r>
              <a:rPr lang="en-GB" altLang="en-US">
                <a:sym typeface="Kievit-Medium" charset="0"/>
              </a:rPr>
              <a:t>Click to edit Master title style</a:t>
            </a:r>
            <a:br>
              <a:rPr lang="en-GB" altLang="en-US">
                <a:sym typeface="Kievit-Medium" charset="0"/>
              </a:rPr>
            </a:br>
            <a:endParaRPr lang="nl-NL" altLang="en-US">
              <a:sym typeface="Kievit-Medium" charset="0"/>
            </a:endParaRPr>
          </a:p>
        </p:txBody>
      </p:sp>
      <p:sp>
        <p:nvSpPr>
          <p:cNvPr id="1030" name="Rectangle 2"/>
          <p:cNvSpPr>
            <a:spLocks noGrp="1" noChangeArrowheads="1"/>
          </p:cNvSpPr>
          <p:nvPr>
            <p:ph type="body" idx="1"/>
          </p:nvPr>
        </p:nvSpPr>
        <p:spPr bwMode="auto">
          <a:xfrm>
            <a:off x="633413" y="1949450"/>
            <a:ext cx="803592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5717" tIns="35717" rIns="35717" bIns="35717" numCol="1" anchor="t" anchorCtr="0" compatLnSpc="1">
            <a:prstTxWarp prst="textNoShape">
              <a:avLst/>
            </a:prstTxWarp>
          </a:bodyPr>
          <a:lstStyle/>
          <a:p>
            <a:pPr lvl="0"/>
            <a:r>
              <a:rPr lang="en-GB" altLang="en-US">
                <a:sym typeface="Kievit-Book" charset="0"/>
              </a:rPr>
              <a:t>Click to edit Master text styles</a:t>
            </a:r>
          </a:p>
          <a:p>
            <a:pPr lvl="1"/>
            <a:r>
              <a:rPr lang="en-GB" altLang="en-US">
                <a:sym typeface="Kievit-Book" charset="0"/>
              </a:rPr>
              <a:t>Second level</a:t>
            </a:r>
          </a:p>
          <a:p>
            <a:pPr lvl="0"/>
            <a:endParaRPr lang="nl-NL" altLang="en-US">
              <a:sym typeface="Kievit-Book" charset="0"/>
            </a:endParaRPr>
          </a:p>
        </p:txBody>
      </p:sp>
      <p:sp>
        <p:nvSpPr>
          <p:cNvPr id="1031" name="Text Box 14"/>
          <p:cNvSpPr txBox="1">
            <a:spLocks noChangeArrowheads="1"/>
          </p:cNvSpPr>
          <p:nvPr userDrawn="1"/>
        </p:nvSpPr>
        <p:spPr bwMode="auto">
          <a:xfrm>
            <a:off x="285750" y="6280150"/>
            <a:ext cx="3816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pitchFamily="34" charset="-128"/>
              </a:defRPr>
            </a:lvl1pPr>
            <a:lvl2pPr marL="742950" indent="-285750" eaLnBrk="0" hangingPunct="0">
              <a:defRPr sz="1600">
                <a:solidFill>
                  <a:schemeClr val="tx1"/>
                </a:solidFill>
                <a:latin typeface="Arial" charset="0"/>
                <a:ea typeface="ＭＳ Ｐゴシック" pitchFamily="34" charset="-128"/>
              </a:defRPr>
            </a:lvl2pPr>
            <a:lvl3pPr marL="1143000" indent="-228600" eaLnBrk="0" hangingPunct="0">
              <a:defRPr sz="1600">
                <a:solidFill>
                  <a:schemeClr val="tx1"/>
                </a:solidFill>
                <a:latin typeface="Arial" charset="0"/>
                <a:ea typeface="ＭＳ Ｐゴシック" pitchFamily="34" charset="-128"/>
              </a:defRPr>
            </a:lvl3pPr>
            <a:lvl4pPr marL="1600200" indent="-228600" eaLnBrk="0" hangingPunct="0">
              <a:defRPr sz="1600">
                <a:solidFill>
                  <a:schemeClr val="tx1"/>
                </a:solidFill>
                <a:latin typeface="Arial" charset="0"/>
                <a:ea typeface="ＭＳ Ｐゴシック" pitchFamily="34" charset="-128"/>
              </a:defRPr>
            </a:lvl4pPr>
            <a:lvl5pPr marL="2057400" indent="-228600" eaLnBrk="0" hangingPunct="0">
              <a:defRPr sz="1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charset="0"/>
                <a:ea typeface="ＭＳ Ｐゴシック" pitchFamily="34" charset="-128"/>
              </a:defRPr>
            </a:lvl9pPr>
          </a:lstStyle>
          <a:p>
            <a:pPr eaLnBrk="1" hangingPunct="1">
              <a:spcBef>
                <a:spcPct val="50000"/>
              </a:spcBef>
              <a:defRPr/>
            </a:pPr>
            <a:r>
              <a:rPr lang="en-GB" altLang="en-US" sz="1400"/>
              <a:t>Institute</a:t>
            </a:r>
            <a:r>
              <a:rPr lang="en-GB" altLang="en-US" sz="1400">
                <a:solidFill>
                  <a:srgbClr val="BE311A"/>
                </a:solidFill>
              </a:rPr>
              <a:t> </a:t>
            </a:r>
            <a:r>
              <a:rPr lang="en-GB" altLang="en-US" sz="1400"/>
              <a:t>for Molecules and Materials</a:t>
            </a:r>
          </a:p>
        </p:txBody>
      </p:sp>
    </p:spTree>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ransition/>
  <p:hf sldNum="0" hdr="0" dt="0"/>
  <p:txStyles>
    <p:titleStyle>
      <a:lvl1pPr algn="l" defTabSz="642938" rtl="0" eaLnBrk="0" fontAlgn="base" hangingPunct="0">
        <a:spcBef>
          <a:spcPct val="0"/>
        </a:spcBef>
        <a:spcAft>
          <a:spcPct val="0"/>
        </a:spcAft>
        <a:defRPr sz="3500">
          <a:solidFill>
            <a:schemeClr val="tx1"/>
          </a:solidFill>
          <a:latin typeface="+mj-lt"/>
          <a:ea typeface="MS PGothic" panose="020B0600070205080204" pitchFamily="34" charset="-128"/>
          <a:cs typeface="+mj-cs"/>
          <a:sym typeface="Kievit-Medium" charset="0"/>
        </a:defRPr>
      </a:lvl1pPr>
      <a:lvl2pPr algn="l" defTabSz="642938" rtl="0" eaLnBrk="0" fontAlgn="base" hangingPunct="0">
        <a:spcBef>
          <a:spcPct val="0"/>
        </a:spcBef>
        <a:spcAft>
          <a:spcPct val="0"/>
        </a:spcAft>
        <a:defRPr sz="3500">
          <a:solidFill>
            <a:schemeClr val="tx1"/>
          </a:solidFill>
          <a:latin typeface="Arial" charset="0"/>
          <a:ea typeface="MS PGothic" panose="020B0600070205080204" pitchFamily="34" charset="-128"/>
          <a:cs typeface="Arial" charset="0"/>
          <a:sym typeface="Kievit-Medium" charset="0"/>
        </a:defRPr>
      </a:lvl2pPr>
      <a:lvl3pPr algn="l" defTabSz="642938" rtl="0" eaLnBrk="0" fontAlgn="base" hangingPunct="0">
        <a:spcBef>
          <a:spcPct val="0"/>
        </a:spcBef>
        <a:spcAft>
          <a:spcPct val="0"/>
        </a:spcAft>
        <a:defRPr sz="3500">
          <a:solidFill>
            <a:schemeClr val="tx1"/>
          </a:solidFill>
          <a:latin typeface="Arial" charset="0"/>
          <a:ea typeface="MS PGothic" panose="020B0600070205080204" pitchFamily="34" charset="-128"/>
          <a:cs typeface="Arial" charset="0"/>
          <a:sym typeface="Kievit-Medium" charset="0"/>
        </a:defRPr>
      </a:lvl3pPr>
      <a:lvl4pPr algn="l" defTabSz="642938" rtl="0" eaLnBrk="0" fontAlgn="base" hangingPunct="0">
        <a:spcBef>
          <a:spcPct val="0"/>
        </a:spcBef>
        <a:spcAft>
          <a:spcPct val="0"/>
        </a:spcAft>
        <a:defRPr sz="3500">
          <a:solidFill>
            <a:schemeClr val="tx1"/>
          </a:solidFill>
          <a:latin typeface="Arial" charset="0"/>
          <a:ea typeface="MS PGothic" panose="020B0600070205080204" pitchFamily="34" charset="-128"/>
          <a:cs typeface="Arial" charset="0"/>
          <a:sym typeface="Kievit-Medium" charset="0"/>
        </a:defRPr>
      </a:lvl4pPr>
      <a:lvl5pPr algn="l" defTabSz="642938" rtl="0" eaLnBrk="0" fontAlgn="base" hangingPunct="0">
        <a:spcBef>
          <a:spcPct val="0"/>
        </a:spcBef>
        <a:spcAft>
          <a:spcPct val="0"/>
        </a:spcAft>
        <a:defRPr sz="3500">
          <a:solidFill>
            <a:schemeClr val="tx1"/>
          </a:solidFill>
          <a:latin typeface="Arial" charset="0"/>
          <a:ea typeface="MS PGothic" panose="020B0600070205080204" pitchFamily="34" charset="-128"/>
          <a:cs typeface="Arial" charset="0"/>
          <a:sym typeface="Kievit-Medium" charset="0"/>
        </a:defRPr>
      </a:lvl5pPr>
      <a:lvl6pPr marL="457200" algn="l" defTabSz="642938" rtl="0" fontAlgn="base">
        <a:spcBef>
          <a:spcPct val="0"/>
        </a:spcBef>
        <a:spcAft>
          <a:spcPct val="0"/>
        </a:spcAft>
        <a:defRPr sz="3500">
          <a:solidFill>
            <a:schemeClr val="tx1"/>
          </a:solidFill>
          <a:latin typeface="Arial" charset="0"/>
          <a:ea typeface="ＭＳ Ｐゴシック" pitchFamily="34" charset="-128"/>
          <a:cs typeface="Arial" charset="0"/>
          <a:sym typeface="Kievit-Medium" charset="0"/>
        </a:defRPr>
      </a:lvl6pPr>
      <a:lvl7pPr marL="914400" algn="l" defTabSz="642938" rtl="0" fontAlgn="base">
        <a:spcBef>
          <a:spcPct val="0"/>
        </a:spcBef>
        <a:spcAft>
          <a:spcPct val="0"/>
        </a:spcAft>
        <a:defRPr sz="3500">
          <a:solidFill>
            <a:schemeClr val="tx1"/>
          </a:solidFill>
          <a:latin typeface="Arial" charset="0"/>
          <a:ea typeface="ＭＳ Ｐゴシック" pitchFamily="34" charset="-128"/>
          <a:cs typeface="Arial" charset="0"/>
          <a:sym typeface="Kievit-Medium" charset="0"/>
        </a:defRPr>
      </a:lvl7pPr>
      <a:lvl8pPr marL="1371600" algn="l" defTabSz="642938" rtl="0" fontAlgn="base">
        <a:spcBef>
          <a:spcPct val="0"/>
        </a:spcBef>
        <a:spcAft>
          <a:spcPct val="0"/>
        </a:spcAft>
        <a:defRPr sz="3500">
          <a:solidFill>
            <a:schemeClr val="tx1"/>
          </a:solidFill>
          <a:latin typeface="Arial" charset="0"/>
          <a:ea typeface="ＭＳ Ｐゴシック" pitchFamily="34" charset="-128"/>
          <a:cs typeface="Arial" charset="0"/>
          <a:sym typeface="Kievit-Medium" charset="0"/>
        </a:defRPr>
      </a:lvl8pPr>
      <a:lvl9pPr marL="1828800" algn="l" defTabSz="642938" rtl="0" fontAlgn="base">
        <a:spcBef>
          <a:spcPct val="0"/>
        </a:spcBef>
        <a:spcAft>
          <a:spcPct val="0"/>
        </a:spcAft>
        <a:defRPr sz="3500">
          <a:solidFill>
            <a:schemeClr val="tx1"/>
          </a:solidFill>
          <a:latin typeface="Arial" charset="0"/>
          <a:ea typeface="ＭＳ Ｐゴシック" pitchFamily="34" charset="-128"/>
          <a:cs typeface="Arial" charset="0"/>
          <a:sym typeface="Kievit-Medium" charset="0"/>
        </a:defRPr>
      </a:lvl9pPr>
    </p:titleStyle>
    <p:bodyStyle>
      <a:lvl1pPr marL="241300" indent="-241300" algn="l" defTabSz="642938" rtl="0" eaLnBrk="0" fontAlgn="base" hangingPunct="0">
        <a:spcBef>
          <a:spcPct val="0"/>
        </a:spcBef>
        <a:spcAft>
          <a:spcPct val="0"/>
        </a:spcAft>
        <a:buFont typeface="Arial" panose="020B0604020202020204" pitchFamily="34" charset="0"/>
        <a:buChar char="•"/>
        <a:defRPr sz="2200">
          <a:solidFill>
            <a:schemeClr val="tx1"/>
          </a:solidFill>
          <a:latin typeface="+mn-lt"/>
          <a:ea typeface="MS PGothic" panose="020B0600070205080204" pitchFamily="34" charset="-128"/>
          <a:cs typeface="+mn-cs"/>
          <a:sym typeface="Kievit-Book" charset="0"/>
        </a:defRPr>
      </a:lvl1pPr>
      <a:lvl2pPr marL="522288" indent="-201613" algn="l" defTabSz="642938" rtl="0" eaLnBrk="0" fontAlgn="base" hangingPunct="0">
        <a:spcBef>
          <a:spcPct val="0"/>
        </a:spcBef>
        <a:spcAft>
          <a:spcPct val="0"/>
        </a:spcAft>
        <a:buChar char="–"/>
        <a:defRPr sz="2000">
          <a:solidFill>
            <a:schemeClr val="tx1"/>
          </a:solidFill>
          <a:latin typeface="+mn-lt"/>
          <a:ea typeface="MS PGothic" panose="020B0600070205080204" pitchFamily="34" charset="-128"/>
          <a:sym typeface="Kievit-Book" charset="0"/>
        </a:defRPr>
      </a:lvl2pPr>
      <a:lvl3pPr marL="803275" indent="-160338" algn="l" defTabSz="642938" rtl="0" eaLnBrk="0" fontAlgn="base" hangingPunct="0">
        <a:spcBef>
          <a:spcPct val="0"/>
        </a:spcBef>
        <a:spcAft>
          <a:spcPct val="0"/>
        </a:spcAft>
        <a:buChar char="•"/>
        <a:defRPr sz="2100">
          <a:solidFill>
            <a:srgbClr val="141313"/>
          </a:solidFill>
          <a:latin typeface="+mn-lt"/>
          <a:ea typeface="MS PGothic" panose="020B0600070205080204" pitchFamily="34" charset="-128"/>
          <a:sym typeface="Kievit-Book" charset="0"/>
        </a:defRPr>
      </a:lvl3pPr>
      <a:lvl4pPr marL="1125538" indent="-161925" algn="l" defTabSz="642938" rtl="0" eaLnBrk="0" fontAlgn="base" hangingPunct="0">
        <a:spcBef>
          <a:spcPct val="0"/>
        </a:spcBef>
        <a:spcAft>
          <a:spcPct val="0"/>
        </a:spcAft>
        <a:buChar char="–"/>
        <a:defRPr sz="2100">
          <a:solidFill>
            <a:srgbClr val="141313"/>
          </a:solidFill>
          <a:latin typeface="+mn-lt"/>
          <a:ea typeface="MS PGothic" panose="020B0600070205080204" pitchFamily="34" charset="-128"/>
          <a:sym typeface="Kievit-Book" charset="0"/>
        </a:defRPr>
      </a:lvl4pPr>
      <a:lvl5pPr marL="1446213" indent="-160338" algn="l" defTabSz="642938" rtl="0" eaLnBrk="0" fontAlgn="base" hangingPunct="0">
        <a:spcBef>
          <a:spcPct val="0"/>
        </a:spcBef>
        <a:spcAft>
          <a:spcPct val="0"/>
        </a:spcAft>
        <a:buChar char="»"/>
        <a:defRPr sz="2100">
          <a:solidFill>
            <a:srgbClr val="141313"/>
          </a:solidFill>
          <a:latin typeface="+mn-lt"/>
          <a:ea typeface="MS PGothic" panose="020B0600070205080204" pitchFamily="34" charset="-128"/>
          <a:sym typeface="Kievit-Book" charset="0"/>
        </a:defRPr>
      </a:lvl5pPr>
      <a:lvl6pPr marL="1903413" indent="-160338" algn="l" defTabSz="642938" rtl="0" fontAlgn="base">
        <a:spcBef>
          <a:spcPct val="0"/>
        </a:spcBef>
        <a:spcAft>
          <a:spcPct val="0"/>
        </a:spcAft>
        <a:buChar char="»"/>
        <a:defRPr sz="2100">
          <a:solidFill>
            <a:srgbClr val="141313"/>
          </a:solidFill>
          <a:latin typeface="+mn-lt"/>
          <a:ea typeface="+mn-ea"/>
          <a:sym typeface="Kievit-Book" charset="0"/>
        </a:defRPr>
      </a:lvl6pPr>
      <a:lvl7pPr marL="2360613" indent="-160338" algn="l" defTabSz="642938" rtl="0" fontAlgn="base">
        <a:spcBef>
          <a:spcPct val="0"/>
        </a:spcBef>
        <a:spcAft>
          <a:spcPct val="0"/>
        </a:spcAft>
        <a:buChar char="»"/>
        <a:defRPr sz="2100">
          <a:solidFill>
            <a:srgbClr val="141313"/>
          </a:solidFill>
          <a:latin typeface="+mn-lt"/>
          <a:ea typeface="+mn-ea"/>
          <a:sym typeface="Kievit-Book" charset="0"/>
        </a:defRPr>
      </a:lvl7pPr>
      <a:lvl8pPr marL="2817813" indent="-160338" algn="l" defTabSz="642938" rtl="0" fontAlgn="base">
        <a:spcBef>
          <a:spcPct val="0"/>
        </a:spcBef>
        <a:spcAft>
          <a:spcPct val="0"/>
        </a:spcAft>
        <a:buChar char="»"/>
        <a:defRPr sz="2100">
          <a:solidFill>
            <a:srgbClr val="141313"/>
          </a:solidFill>
          <a:latin typeface="+mn-lt"/>
          <a:ea typeface="+mn-ea"/>
          <a:sym typeface="Kievit-Book" charset="0"/>
        </a:defRPr>
      </a:lvl8pPr>
      <a:lvl9pPr marL="3275013" indent="-160338" algn="l" defTabSz="642938" rtl="0" fontAlgn="base">
        <a:spcBef>
          <a:spcPct val="0"/>
        </a:spcBef>
        <a:spcAft>
          <a:spcPct val="0"/>
        </a:spcAft>
        <a:buChar char="»"/>
        <a:defRPr sz="2100">
          <a:solidFill>
            <a:srgbClr val="141313"/>
          </a:solidFill>
          <a:latin typeface="+mn-lt"/>
          <a:ea typeface="+mn-ea"/>
          <a:sym typeface="Kievit-Book" charset="0"/>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633413" y="506413"/>
            <a:ext cx="784701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Titelstijl van model bewerken</a:t>
            </a:r>
          </a:p>
        </p:txBody>
      </p:sp>
      <p:sp>
        <p:nvSpPr>
          <p:cNvPr id="2051" name="Tijdelijke aanduiding voor tekst 2"/>
          <p:cNvSpPr>
            <a:spLocks noGrp="1"/>
          </p:cNvSpPr>
          <p:nvPr>
            <p:ph type="body" idx="1"/>
          </p:nvPr>
        </p:nvSpPr>
        <p:spPr bwMode="auto">
          <a:xfrm>
            <a:off x="633413" y="1265238"/>
            <a:ext cx="7847012"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6" name="Tijdelijke aanduiding voor dianummer 5"/>
          <p:cNvSpPr>
            <a:spLocks noGrp="1"/>
          </p:cNvSpPr>
          <p:nvPr>
            <p:ph type="sldNum" sz="quarter" idx="4"/>
          </p:nvPr>
        </p:nvSpPr>
        <p:spPr>
          <a:xfrm>
            <a:off x="633413" y="6232525"/>
            <a:ext cx="2133600" cy="365125"/>
          </a:xfrm>
          <a:prstGeom prst="rect">
            <a:avLst/>
          </a:prstGeom>
        </p:spPr>
        <p:txBody>
          <a:bodyPr vert="horz" wrap="square" lIns="36000" tIns="65028" rIns="36000" bIns="36000" numCol="1" anchor="ctr" anchorCtr="0" compatLnSpc="1">
            <a:prstTxWarp prst="textNoShape">
              <a:avLst/>
            </a:prstTxWarp>
          </a:bodyPr>
          <a:lstStyle>
            <a:lvl1pPr>
              <a:defRPr sz="984">
                <a:solidFill>
                  <a:srgbClr val="898989"/>
                </a:solidFill>
                <a:ea typeface="MS PGothic" panose="020B0600070205080204" pitchFamily="34" charset="-128"/>
              </a:defRPr>
            </a:lvl1pPr>
          </a:lstStyle>
          <a:p>
            <a:pPr>
              <a:defRPr/>
            </a:pPr>
            <a:fld id="{6D2D1544-4D88-4FCF-9C6B-07E5B7E9B606}" type="slidenum">
              <a:rPr lang="nl-NL" altLang="en-US"/>
              <a:pPr>
                <a:defRPr/>
              </a:pPr>
              <a:t>‹nr.›</a:t>
            </a:fld>
            <a:endParaRPr lang="nl-NL" altLang="en-US"/>
          </a:p>
        </p:txBody>
      </p:sp>
      <p:pic>
        <p:nvPicPr>
          <p:cNvPr id="2053" name="Afbeelding 1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45200" y="6119813"/>
            <a:ext cx="2674938" cy="566737"/>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66"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Lst>
  <p:hf sldNum="0" hdr="0" dt="0"/>
  <p:txStyles>
    <p:titleStyle>
      <a:lvl1pPr algn="l" defTabSz="455613" rtl="0" eaLnBrk="0" fontAlgn="base" hangingPunct="0">
        <a:spcBef>
          <a:spcPct val="0"/>
        </a:spcBef>
        <a:spcAft>
          <a:spcPct val="0"/>
        </a:spcAft>
        <a:defRPr sz="2100" b="1" kern="1200">
          <a:solidFill>
            <a:srgbClr val="BE2E1A"/>
          </a:solidFill>
          <a:latin typeface="+mj-lt"/>
          <a:ea typeface="+mj-ea"/>
          <a:cs typeface="+mj-cs"/>
        </a:defRPr>
      </a:lvl1pPr>
      <a:lvl2pPr algn="l" defTabSz="455613" rtl="0" eaLnBrk="0" fontAlgn="base" hangingPunct="0">
        <a:spcBef>
          <a:spcPct val="0"/>
        </a:spcBef>
        <a:spcAft>
          <a:spcPct val="0"/>
        </a:spcAft>
        <a:defRPr sz="2100" b="1">
          <a:solidFill>
            <a:srgbClr val="BE2E1A"/>
          </a:solidFill>
          <a:latin typeface="Arial" panose="020B0604020202020204" pitchFamily="34" charset="0"/>
        </a:defRPr>
      </a:lvl2pPr>
      <a:lvl3pPr algn="l" defTabSz="455613" rtl="0" eaLnBrk="0" fontAlgn="base" hangingPunct="0">
        <a:spcBef>
          <a:spcPct val="0"/>
        </a:spcBef>
        <a:spcAft>
          <a:spcPct val="0"/>
        </a:spcAft>
        <a:defRPr sz="2100" b="1">
          <a:solidFill>
            <a:srgbClr val="BE2E1A"/>
          </a:solidFill>
          <a:latin typeface="Arial" panose="020B0604020202020204" pitchFamily="34" charset="0"/>
        </a:defRPr>
      </a:lvl3pPr>
      <a:lvl4pPr algn="l" defTabSz="455613" rtl="0" eaLnBrk="0" fontAlgn="base" hangingPunct="0">
        <a:spcBef>
          <a:spcPct val="0"/>
        </a:spcBef>
        <a:spcAft>
          <a:spcPct val="0"/>
        </a:spcAft>
        <a:defRPr sz="2100" b="1">
          <a:solidFill>
            <a:srgbClr val="BE2E1A"/>
          </a:solidFill>
          <a:latin typeface="Arial" panose="020B0604020202020204" pitchFamily="34" charset="0"/>
        </a:defRPr>
      </a:lvl4pPr>
      <a:lvl5pPr algn="l" defTabSz="455613" rtl="0" eaLnBrk="0" fontAlgn="base" hangingPunct="0">
        <a:spcBef>
          <a:spcPct val="0"/>
        </a:spcBef>
        <a:spcAft>
          <a:spcPct val="0"/>
        </a:spcAft>
        <a:defRPr sz="2100" b="1">
          <a:solidFill>
            <a:srgbClr val="BE2E1A"/>
          </a:solidFill>
          <a:latin typeface="Arial" panose="020B0604020202020204" pitchFamily="34" charset="0"/>
        </a:defRPr>
      </a:lvl5pPr>
      <a:lvl6pPr marL="321366" algn="l" defTabSz="456385" rtl="0" eaLnBrk="1" fontAlgn="base" hangingPunct="1">
        <a:spcBef>
          <a:spcPct val="0"/>
        </a:spcBef>
        <a:spcAft>
          <a:spcPct val="0"/>
        </a:spcAft>
        <a:defRPr sz="2109" b="1">
          <a:solidFill>
            <a:srgbClr val="BE2E1A"/>
          </a:solidFill>
          <a:latin typeface="Arial" panose="020B0604020202020204" pitchFamily="34" charset="0"/>
        </a:defRPr>
      </a:lvl6pPr>
      <a:lvl7pPr marL="642732" algn="l" defTabSz="456385" rtl="0" eaLnBrk="1" fontAlgn="base" hangingPunct="1">
        <a:spcBef>
          <a:spcPct val="0"/>
        </a:spcBef>
        <a:spcAft>
          <a:spcPct val="0"/>
        </a:spcAft>
        <a:defRPr sz="2109" b="1">
          <a:solidFill>
            <a:srgbClr val="BE2E1A"/>
          </a:solidFill>
          <a:latin typeface="Arial" panose="020B0604020202020204" pitchFamily="34" charset="0"/>
        </a:defRPr>
      </a:lvl7pPr>
      <a:lvl8pPr marL="964098" algn="l" defTabSz="456385" rtl="0" eaLnBrk="1" fontAlgn="base" hangingPunct="1">
        <a:spcBef>
          <a:spcPct val="0"/>
        </a:spcBef>
        <a:spcAft>
          <a:spcPct val="0"/>
        </a:spcAft>
        <a:defRPr sz="2109" b="1">
          <a:solidFill>
            <a:srgbClr val="BE2E1A"/>
          </a:solidFill>
          <a:latin typeface="Arial" panose="020B0604020202020204" pitchFamily="34" charset="0"/>
        </a:defRPr>
      </a:lvl8pPr>
      <a:lvl9pPr marL="1285464" algn="l" defTabSz="456385" rtl="0" eaLnBrk="1" fontAlgn="base" hangingPunct="1">
        <a:spcBef>
          <a:spcPct val="0"/>
        </a:spcBef>
        <a:spcAft>
          <a:spcPct val="0"/>
        </a:spcAft>
        <a:defRPr sz="2109" b="1">
          <a:solidFill>
            <a:srgbClr val="BE2E1A"/>
          </a:solidFill>
          <a:latin typeface="Arial" panose="020B0604020202020204" pitchFamily="34" charset="0"/>
        </a:defRPr>
      </a:lvl9pPr>
    </p:titleStyle>
    <p:bodyStyle>
      <a:lvl1pPr marL="250825" indent="-250825" algn="l" defTabSz="455613" rtl="0" eaLnBrk="0" fontAlgn="base" hangingPunct="0">
        <a:spcBef>
          <a:spcPct val="0"/>
        </a:spcBef>
        <a:spcAft>
          <a:spcPct val="0"/>
        </a:spcAft>
        <a:buFont typeface="Arial" panose="020B0604020202020204" pitchFamily="34" charset="0"/>
        <a:buChar char="•"/>
        <a:defRPr sz="1700" kern="1200">
          <a:solidFill>
            <a:schemeClr val="tx1"/>
          </a:solidFill>
          <a:latin typeface="+mn-lt"/>
          <a:ea typeface="+mn-ea"/>
          <a:cs typeface="+mn-cs"/>
        </a:defRPr>
      </a:lvl1pPr>
      <a:lvl2pPr marL="504825" indent="-250825" algn="l" defTabSz="455613" rtl="0" eaLnBrk="0" fontAlgn="base" hangingPunct="0">
        <a:spcBef>
          <a:spcPct val="0"/>
        </a:spcBef>
        <a:spcAft>
          <a:spcPct val="0"/>
        </a:spcAft>
        <a:buFont typeface="Lucida Grande"/>
        <a:buChar char="-"/>
        <a:defRPr sz="1700" kern="1200">
          <a:solidFill>
            <a:schemeClr val="tx1"/>
          </a:solidFill>
          <a:latin typeface="+mn-lt"/>
          <a:ea typeface="+mn-ea"/>
          <a:cs typeface="+mn-cs"/>
        </a:defRPr>
      </a:lvl2pPr>
      <a:lvl3pPr marL="782638" indent="-250825" algn="l" defTabSz="455613" rtl="0" eaLnBrk="0" fontAlgn="base" hangingPunct="0">
        <a:spcBef>
          <a:spcPct val="0"/>
        </a:spcBef>
        <a:spcAft>
          <a:spcPct val="0"/>
        </a:spcAft>
        <a:buFont typeface="Lucida Grande"/>
        <a:buChar char="–"/>
        <a:defRPr sz="1400" kern="1200">
          <a:solidFill>
            <a:schemeClr val="tx1"/>
          </a:solidFill>
          <a:latin typeface="+mn-lt"/>
          <a:ea typeface="+mn-ea"/>
          <a:cs typeface="+mn-cs"/>
        </a:defRPr>
      </a:lvl3pPr>
      <a:lvl4pPr marL="1062038" indent="-250825" algn="l" defTabSz="455613" rtl="0" eaLnBrk="0" fontAlgn="base" hangingPunct="0">
        <a:spcBef>
          <a:spcPct val="0"/>
        </a:spcBef>
        <a:spcAft>
          <a:spcPct val="0"/>
        </a:spcAft>
        <a:buFont typeface="Lucida Grande"/>
        <a:buChar char="-"/>
        <a:defRPr sz="1400" kern="1200">
          <a:solidFill>
            <a:schemeClr val="tx1"/>
          </a:solidFill>
          <a:latin typeface="+mn-lt"/>
          <a:ea typeface="+mn-ea"/>
          <a:cs typeface="+mn-cs"/>
        </a:defRPr>
      </a:lvl4pPr>
      <a:lvl5pPr marL="1339850" indent="-250825" algn="l" defTabSz="455613" rtl="0" eaLnBrk="0" fontAlgn="base" hangingPunct="0">
        <a:spcBef>
          <a:spcPct val="0"/>
        </a:spcBef>
        <a:spcAft>
          <a:spcPct val="0"/>
        </a:spcAft>
        <a:buFont typeface="Lucida Grande"/>
        <a:buChar char="-"/>
        <a:defRPr sz="1400" kern="1200">
          <a:solidFill>
            <a:schemeClr val="tx1"/>
          </a:solidFill>
          <a:latin typeface="+mn-lt"/>
          <a:ea typeface="+mn-ea"/>
          <a:cs typeface="+mn-cs"/>
        </a:defRPr>
      </a:lvl5pPr>
      <a:lvl6pPr marL="2513933" indent="-228540" algn="l" defTabSz="457079" rtl="0" eaLnBrk="1" latinLnBrk="0" hangingPunct="1">
        <a:spcBef>
          <a:spcPct val="20000"/>
        </a:spcBef>
        <a:buFont typeface="Arial"/>
        <a:buChar char="•"/>
        <a:defRPr sz="1968" kern="1200">
          <a:solidFill>
            <a:schemeClr val="tx1"/>
          </a:solidFill>
          <a:latin typeface="+mn-lt"/>
          <a:ea typeface="+mn-ea"/>
          <a:cs typeface="+mn-cs"/>
        </a:defRPr>
      </a:lvl6pPr>
      <a:lvl7pPr marL="2971011" indent="-228540" algn="l" defTabSz="457079" rtl="0" eaLnBrk="1" latinLnBrk="0" hangingPunct="1">
        <a:spcBef>
          <a:spcPct val="20000"/>
        </a:spcBef>
        <a:buFont typeface="Arial"/>
        <a:buChar char="•"/>
        <a:defRPr sz="1968" kern="1200">
          <a:solidFill>
            <a:schemeClr val="tx1"/>
          </a:solidFill>
          <a:latin typeface="+mn-lt"/>
          <a:ea typeface="+mn-ea"/>
          <a:cs typeface="+mn-cs"/>
        </a:defRPr>
      </a:lvl7pPr>
      <a:lvl8pPr marL="3428090" indent="-228540" algn="l" defTabSz="457079" rtl="0" eaLnBrk="1" latinLnBrk="0" hangingPunct="1">
        <a:spcBef>
          <a:spcPct val="20000"/>
        </a:spcBef>
        <a:buFont typeface="Arial"/>
        <a:buChar char="•"/>
        <a:defRPr sz="1968" kern="1200">
          <a:solidFill>
            <a:schemeClr val="tx1"/>
          </a:solidFill>
          <a:latin typeface="+mn-lt"/>
          <a:ea typeface="+mn-ea"/>
          <a:cs typeface="+mn-cs"/>
        </a:defRPr>
      </a:lvl8pPr>
      <a:lvl9pPr marL="3885169" indent="-228540" algn="l" defTabSz="457079"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nl-NL"/>
      </a:defPPr>
      <a:lvl1pPr marL="0" algn="l" defTabSz="457079" rtl="0" eaLnBrk="1" latinLnBrk="0" hangingPunct="1">
        <a:defRPr sz="1828" kern="1200">
          <a:solidFill>
            <a:schemeClr val="tx1"/>
          </a:solidFill>
          <a:latin typeface="+mn-lt"/>
          <a:ea typeface="+mn-ea"/>
          <a:cs typeface="+mn-cs"/>
        </a:defRPr>
      </a:lvl1pPr>
      <a:lvl2pPr marL="457079" algn="l" defTabSz="457079" rtl="0" eaLnBrk="1" latinLnBrk="0" hangingPunct="1">
        <a:defRPr sz="1828" kern="1200">
          <a:solidFill>
            <a:schemeClr val="tx1"/>
          </a:solidFill>
          <a:latin typeface="+mn-lt"/>
          <a:ea typeface="+mn-ea"/>
          <a:cs typeface="+mn-cs"/>
        </a:defRPr>
      </a:lvl2pPr>
      <a:lvl3pPr marL="914157" algn="l" defTabSz="457079" rtl="0" eaLnBrk="1" latinLnBrk="0" hangingPunct="1">
        <a:defRPr sz="1828" kern="1200">
          <a:solidFill>
            <a:schemeClr val="tx1"/>
          </a:solidFill>
          <a:latin typeface="+mn-lt"/>
          <a:ea typeface="+mn-ea"/>
          <a:cs typeface="+mn-cs"/>
        </a:defRPr>
      </a:lvl3pPr>
      <a:lvl4pPr marL="1371236" algn="l" defTabSz="457079" rtl="0" eaLnBrk="1" latinLnBrk="0" hangingPunct="1">
        <a:defRPr sz="1828" kern="1200">
          <a:solidFill>
            <a:schemeClr val="tx1"/>
          </a:solidFill>
          <a:latin typeface="+mn-lt"/>
          <a:ea typeface="+mn-ea"/>
          <a:cs typeface="+mn-cs"/>
        </a:defRPr>
      </a:lvl4pPr>
      <a:lvl5pPr marL="1828315" algn="l" defTabSz="457079" rtl="0" eaLnBrk="1" latinLnBrk="0" hangingPunct="1">
        <a:defRPr sz="1828" kern="1200">
          <a:solidFill>
            <a:schemeClr val="tx1"/>
          </a:solidFill>
          <a:latin typeface="+mn-lt"/>
          <a:ea typeface="+mn-ea"/>
          <a:cs typeface="+mn-cs"/>
        </a:defRPr>
      </a:lvl5pPr>
      <a:lvl6pPr marL="2285394" algn="l" defTabSz="457079" rtl="0" eaLnBrk="1" latinLnBrk="0" hangingPunct="1">
        <a:defRPr sz="1828" kern="1200">
          <a:solidFill>
            <a:schemeClr val="tx1"/>
          </a:solidFill>
          <a:latin typeface="+mn-lt"/>
          <a:ea typeface="+mn-ea"/>
          <a:cs typeface="+mn-cs"/>
        </a:defRPr>
      </a:lvl6pPr>
      <a:lvl7pPr marL="2742472" algn="l" defTabSz="457079" rtl="0" eaLnBrk="1" latinLnBrk="0" hangingPunct="1">
        <a:defRPr sz="1828" kern="1200">
          <a:solidFill>
            <a:schemeClr val="tx1"/>
          </a:solidFill>
          <a:latin typeface="+mn-lt"/>
          <a:ea typeface="+mn-ea"/>
          <a:cs typeface="+mn-cs"/>
        </a:defRPr>
      </a:lvl7pPr>
      <a:lvl8pPr marL="3199551" algn="l" defTabSz="457079" rtl="0" eaLnBrk="1" latinLnBrk="0" hangingPunct="1">
        <a:defRPr sz="1828" kern="1200">
          <a:solidFill>
            <a:schemeClr val="tx1"/>
          </a:solidFill>
          <a:latin typeface="+mn-lt"/>
          <a:ea typeface="+mn-ea"/>
          <a:cs typeface="+mn-cs"/>
        </a:defRPr>
      </a:lvl8pPr>
      <a:lvl9pPr marL="3656629" algn="l" defTabSz="457079" rtl="0" eaLnBrk="1" latinLnBrk="0" hangingPunct="1">
        <a:defRPr sz="182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074" name="Tijdelijke aanduiding voor titel 1"/>
          <p:cNvSpPr>
            <a:spLocks noGrp="1"/>
          </p:cNvSpPr>
          <p:nvPr>
            <p:ph type="title"/>
          </p:nvPr>
        </p:nvSpPr>
        <p:spPr bwMode="auto">
          <a:xfrm>
            <a:off x="633413" y="506413"/>
            <a:ext cx="7847012"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Titelstijl van model bewerken</a:t>
            </a:r>
          </a:p>
        </p:txBody>
      </p:sp>
      <p:sp>
        <p:nvSpPr>
          <p:cNvPr id="3075" name="Tijdelijke aanduiding voor tekst 2"/>
          <p:cNvSpPr>
            <a:spLocks noGrp="1"/>
          </p:cNvSpPr>
          <p:nvPr>
            <p:ph type="body" idx="1"/>
          </p:nvPr>
        </p:nvSpPr>
        <p:spPr bwMode="auto">
          <a:xfrm>
            <a:off x="633413" y="1265238"/>
            <a:ext cx="7847012"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
        <p:nvSpPr>
          <p:cNvPr id="7" name="Tijdelijke aanduiding voor dianummer 5"/>
          <p:cNvSpPr>
            <a:spLocks noGrp="1"/>
          </p:cNvSpPr>
          <p:nvPr>
            <p:ph type="sldNum" sz="quarter" idx="4"/>
          </p:nvPr>
        </p:nvSpPr>
        <p:spPr>
          <a:xfrm>
            <a:off x="633413" y="6232525"/>
            <a:ext cx="2133600" cy="365125"/>
          </a:xfrm>
          <a:prstGeom prst="rect">
            <a:avLst/>
          </a:prstGeom>
        </p:spPr>
        <p:txBody>
          <a:bodyPr vert="horz" wrap="square" lIns="36000" tIns="65028" rIns="36000" bIns="36000" numCol="1" anchor="ctr" anchorCtr="0" compatLnSpc="1">
            <a:prstTxWarp prst="textNoShape">
              <a:avLst/>
            </a:prstTxWarp>
          </a:bodyPr>
          <a:lstStyle>
            <a:lvl1pPr>
              <a:defRPr sz="984">
                <a:ea typeface="MS PGothic" panose="020B0600070205080204" pitchFamily="34" charset="-128"/>
              </a:defRPr>
            </a:lvl1pPr>
          </a:lstStyle>
          <a:p>
            <a:pPr>
              <a:defRPr/>
            </a:pPr>
            <a:fld id="{3CF7FB4F-3CA9-4A82-8886-1D2936F32434}" type="slidenum">
              <a:rPr lang="nl-NL" altLang="en-US"/>
              <a:pPr>
                <a:defRPr/>
              </a:pPr>
              <a:t>‹nr.›</a:t>
            </a:fld>
            <a:endParaRPr lang="nl-NL" altLang="en-US"/>
          </a:p>
        </p:txBody>
      </p:sp>
      <p:pic>
        <p:nvPicPr>
          <p:cNvPr id="3077" name="Afbeelding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5200" y="6119813"/>
            <a:ext cx="2674938" cy="566737"/>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67" r:id="rId1"/>
    <p:sldLayoutId id="2147484568" r:id="rId2"/>
    <p:sldLayoutId id="2147484577" r:id="rId3"/>
  </p:sldLayoutIdLst>
  <p:hf sldNum="0" hdr="0" ftr="0" dt="0"/>
  <p:txStyles>
    <p:titleStyle>
      <a:lvl1pPr algn="l" defTabSz="455613" rtl="0" eaLnBrk="0" fontAlgn="base" hangingPunct="0">
        <a:spcBef>
          <a:spcPct val="0"/>
        </a:spcBef>
        <a:spcAft>
          <a:spcPct val="0"/>
        </a:spcAft>
        <a:defRPr sz="3500" kern="1200">
          <a:solidFill>
            <a:schemeClr val="tx1"/>
          </a:solidFill>
          <a:latin typeface="+mj-lt"/>
          <a:ea typeface="+mj-ea"/>
          <a:cs typeface="+mj-cs"/>
        </a:defRPr>
      </a:lvl1pPr>
      <a:lvl2pPr algn="l" defTabSz="455613" rtl="0" eaLnBrk="0" fontAlgn="base" hangingPunct="0">
        <a:spcBef>
          <a:spcPct val="0"/>
        </a:spcBef>
        <a:spcAft>
          <a:spcPct val="0"/>
        </a:spcAft>
        <a:defRPr sz="3500">
          <a:solidFill>
            <a:schemeClr val="tx1"/>
          </a:solidFill>
          <a:latin typeface="Arial" panose="020B0604020202020204" pitchFamily="34" charset="0"/>
        </a:defRPr>
      </a:lvl2pPr>
      <a:lvl3pPr algn="l" defTabSz="455613" rtl="0" eaLnBrk="0" fontAlgn="base" hangingPunct="0">
        <a:spcBef>
          <a:spcPct val="0"/>
        </a:spcBef>
        <a:spcAft>
          <a:spcPct val="0"/>
        </a:spcAft>
        <a:defRPr sz="3500">
          <a:solidFill>
            <a:schemeClr val="tx1"/>
          </a:solidFill>
          <a:latin typeface="Arial" panose="020B0604020202020204" pitchFamily="34" charset="0"/>
        </a:defRPr>
      </a:lvl3pPr>
      <a:lvl4pPr algn="l" defTabSz="455613" rtl="0" eaLnBrk="0" fontAlgn="base" hangingPunct="0">
        <a:spcBef>
          <a:spcPct val="0"/>
        </a:spcBef>
        <a:spcAft>
          <a:spcPct val="0"/>
        </a:spcAft>
        <a:defRPr sz="3500">
          <a:solidFill>
            <a:schemeClr val="tx1"/>
          </a:solidFill>
          <a:latin typeface="Arial" panose="020B0604020202020204" pitchFamily="34" charset="0"/>
        </a:defRPr>
      </a:lvl4pPr>
      <a:lvl5pPr algn="l" defTabSz="455613" rtl="0" eaLnBrk="0" fontAlgn="base" hangingPunct="0">
        <a:spcBef>
          <a:spcPct val="0"/>
        </a:spcBef>
        <a:spcAft>
          <a:spcPct val="0"/>
        </a:spcAft>
        <a:defRPr sz="3500">
          <a:solidFill>
            <a:schemeClr val="tx1"/>
          </a:solidFill>
          <a:latin typeface="Arial" panose="020B0604020202020204" pitchFamily="34" charset="0"/>
        </a:defRPr>
      </a:lvl5pPr>
      <a:lvl6pPr marL="321366" algn="l" defTabSz="456385" rtl="0" eaLnBrk="1" fontAlgn="base" hangingPunct="1">
        <a:spcBef>
          <a:spcPct val="0"/>
        </a:spcBef>
        <a:spcAft>
          <a:spcPct val="0"/>
        </a:spcAft>
        <a:defRPr sz="3515">
          <a:solidFill>
            <a:schemeClr val="tx1"/>
          </a:solidFill>
          <a:latin typeface="Arial" panose="020B0604020202020204" pitchFamily="34" charset="0"/>
        </a:defRPr>
      </a:lvl6pPr>
      <a:lvl7pPr marL="642732" algn="l" defTabSz="456385" rtl="0" eaLnBrk="1" fontAlgn="base" hangingPunct="1">
        <a:spcBef>
          <a:spcPct val="0"/>
        </a:spcBef>
        <a:spcAft>
          <a:spcPct val="0"/>
        </a:spcAft>
        <a:defRPr sz="3515">
          <a:solidFill>
            <a:schemeClr val="tx1"/>
          </a:solidFill>
          <a:latin typeface="Arial" panose="020B0604020202020204" pitchFamily="34" charset="0"/>
        </a:defRPr>
      </a:lvl7pPr>
      <a:lvl8pPr marL="964098" algn="l" defTabSz="456385" rtl="0" eaLnBrk="1" fontAlgn="base" hangingPunct="1">
        <a:spcBef>
          <a:spcPct val="0"/>
        </a:spcBef>
        <a:spcAft>
          <a:spcPct val="0"/>
        </a:spcAft>
        <a:defRPr sz="3515">
          <a:solidFill>
            <a:schemeClr val="tx1"/>
          </a:solidFill>
          <a:latin typeface="Arial" panose="020B0604020202020204" pitchFamily="34" charset="0"/>
        </a:defRPr>
      </a:lvl8pPr>
      <a:lvl9pPr marL="1285464" algn="l" defTabSz="456385" rtl="0" eaLnBrk="1" fontAlgn="base" hangingPunct="1">
        <a:spcBef>
          <a:spcPct val="0"/>
        </a:spcBef>
        <a:spcAft>
          <a:spcPct val="0"/>
        </a:spcAft>
        <a:defRPr sz="3515">
          <a:solidFill>
            <a:schemeClr val="tx1"/>
          </a:solidFill>
          <a:latin typeface="Arial" panose="020B0604020202020204" pitchFamily="34" charset="0"/>
        </a:defRPr>
      </a:lvl9pPr>
    </p:titleStyle>
    <p:bodyStyle>
      <a:lvl1pPr marL="250825" indent="-250825" algn="l" defTabSz="455613" rtl="0" eaLnBrk="0" fontAlgn="base" hangingPunct="0">
        <a:spcBef>
          <a:spcPct val="0"/>
        </a:spcBef>
        <a:spcAft>
          <a:spcPct val="0"/>
        </a:spcAft>
        <a:buFont typeface="Arial" panose="020B0604020202020204" pitchFamily="34" charset="0"/>
        <a:buChar char="•"/>
        <a:defRPr sz="1700" kern="1200">
          <a:solidFill>
            <a:srgbClr val="000000"/>
          </a:solidFill>
          <a:latin typeface="+mn-lt"/>
          <a:ea typeface="+mn-ea"/>
          <a:cs typeface="+mn-cs"/>
        </a:defRPr>
      </a:lvl1pPr>
      <a:lvl2pPr marL="504825" indent="-250825" algn="l" defTabSz="455613" rtl="0" eaLnBrk="0" fontAlgn="base" hangingPunct="0">
        <a:spcBef>
          <a:spcPct val="0"/>
        </a:spcBef>
        <a:spcAft>
          <a:spcPct val="0"/>
        </a:spcAft>
        <a:buFont typeface="Lucida Grande"/>
        <a:buChar char="-"/>
        <a:defRPr sz="1700" kern="1200">
          <a:solidFill>
            <a:srgbClr val="000000"/>
          </a:solidFill>
          <a:latin typeface="+mn-lt"/>
          <a:ea typeface="+mn-ea"/>
          <a:cs typeface="+mn-cs"/>
        </a:defRPr>
      </a:lvl2pPr>
      <a:lvl3pPr marL="782638" indent="-250825" algn="l" defTabSz="455613" rtl="0" eaLnBrk="0" fontAlgn="base" hangingPunct="0">
        <a:spcBef>
          <a:spcPct val="0"/>
        </a:spcBef>
        <a:spcAft>
          <a:spcPct val="0"/>
        </a:spcAft>
        <a:buFont typeface="Lucida Grande"/>
        <a:buChar char="–"/>
        <a:defRPr sz="1400" kern="1200">
          <a:solidFill>
            <a:srgbClr val="000000"/>
          </a:solidFill>
          <a:latin typeface="+mn-lt"/>
          <a:ea typeface="+mn-ea"/>
          <a:cs typeface="+mn-cs"/>
        </a:defRPr>
      </a:lvl3pPr>
      <a:lvl4pPr marL="1062038" indent="-250825" algn="l" defTabSz="455613" rtl="0" eaLnBrk="0" fontAlgn="base" hangingPunct="0">
        <a:spcBef>
          <a:spcPct val="0"/>
        </a:spcBef>
        <a:spcAft>
          <a:spcPct val="0"/>
        </a:spcAft>
        <a:buFont typeface="Lucida Grande"/>
        <a:buChar char="-"/>
        <a:defRPr sz="1400" kern="1200">
          <a:solidFill>
            <a:srgbClr val="000000"/>
          </a:solidFill>
          <a:latin typeface="+mn-lt"/>
          <a:ea typeface="+mn-ea"/>
          <a:cs typeface="+mn-cs"/>
        </a:defRPr>
      </a:lvl4pPr>
      <a:lvl5pPr marL="1339850" indent="-250825" algn="l" defTabSz="455613" rtl="0" eaLnBrk="0" fontAlgn="base" hangingPunct="0">
        <a:spcBef>
          <a:spcPct val="0"/>
        </a:spcBef>
        <a:spcAft>
          <a:spcPct val="0"/>
        </a:spcAft>
        <a:buFont typeface="Lucida Grande"/>
        <a:buChar char="-"/>
        <a:defRPr sz="1400" kern="1200">
          <a:solidFill>
            <a:srgbClr val="000000"/>
          </a:solidFill>
          <a:latin typeface="+mn-lt"/>
          <a:ea typeface="+mn-ea"/>
          <a:cs typeface="+mn-cs"/>
        </a:defRPr>
      </a:lvl5pPr>
      <a:lvl6pPr marL="2513933" indent="-228540" algn="l" defTabSz="457079" rtl="0" eaLnBrk="1" latinLnBrk="0" hangingPunct="1">
        <a:spcBef>
          <a:spcPct val="20000"/>
        </a:spcBef>
        <a:buFont typeface="Arial"/>
        <a:buChar char="•"/>
        <a:defRPr sz="1968" kern="1200">
          <a:solidFill>
            <a:schemeClr val="tx1"/>
          </a:solidFill>
          <a:latin typeface="+mn-lt"/>
          <a:ea typeface="+mn-ea"/>
          <a:cs typeface="+mn-cs"/>
        </a:defRPr>
      </a:lvl6pPr>
      <a:lvl7pPr marL="2971011" indent="-228540" algn="l" defTabSz="457079" rtl="0" eaLnBrk="1" latinLnBrk="0" hangingPunct="1">
        <a:spcBef>
          <a:spcPct val="20000"/>
        </a:spcBef>
        <a:buFont typeface="Arial"/>
        <a:buChar char="•"/>
        <a:defRPr sz="1968" kern="1200">
          <a:solidFill>
            <a:schemeClr val="tx1"/>
          </a:solidFill>
          <a:latin typeface="+mn-lt"/>
          <a:ea typeface="+mn-ea"/>
          <a:cs typeface="+mn-cs"/>
        </a:defRPr>
      </a:lvl7pPr>
      <a:lvl8pPr marL="3428090" indent="-228540" algn="l" defTabSz="457079" rtl="0" eaLnBrk="1" latinLnBrk="0" hangingPunct="1">
        <a:spcBef>
          <a:spcPct val="20000"/>
        </a:spcBef>
        <a:buFont typeface="Arial"/>
        <a:buChar char="•"/>
        <a:defRPr sz="1968" kern="1200">
          <a:solidFill>
            <a:schemeClr val="tx1"/>
          </a:solidFill>
          <a:latin typeface="+mn-lt"/>
          <a:ea typeface="+mn-ea"/>
          <a:cs typeface="+mn-cs"/>
        </a:defRPr>
      </a:lvl8pPr>
      <a:lvl9pPr marL="3885169" indent="-228540" algn="l" defTabSz="457079"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nl-NL"/>
      </a:defPPr>
      <a:lvl1pPr marL="0" algn="l" defTabSz="457079" rtl="0" eaLnBrk="1" latinLnBrk="0" hangingPunct="1">
        <a:defRPr sz="1828" kern="1200">
          <a:solidFill>
            <a:schemeClr val="tx1"/>
          </a:solidFill>
          <a:latin typeface="+mn-lt"/>
          <a:ea typeface="+mn-ea"/>
          <a:cs typeface="+mn-cs"/>
        </a:defRPr>
      </a:lvl1pPr>
      <a:lvl2pPr marL="457079" algn="l" defTabSz="457079" rtl="0" eaLnBrk="1" latinLnBrk="0" hangingPunct="1">
        <a:defRPr sz="1828" kern="1200">
          <a:solidFill>
            <a:schemeClr val="tx1"/>
          </a:solidFill>
          <a:latin typeface="+mn-lt"/>
          <a:ea typeface="+mn-ea"/>
          <a:cs typeface="+mn-cs"/>
        </a:defRPr>
      </a:lvl2pPr>
      <a:lvl3pPr marL="914157" algn="l" defTabSz="457079" rtl="0" eaLnBrk="1" latinLnBrk="0" hangingPunct="1">
        <a:defRPr sz="1828" kern="1200">
          <a:solidFill>
            <a:schemeClr val="tx1"/>
          </a:solidFill>
          <a:latin typeface="+mn-lt"/>
          <a:ea typeface="+mn-ea"/>
          <a:cs typeface="+mn-cs"/>
        </a:defRPr>
      </a:lvl3pPr>
      <a:lvl4pPr marL="1371236" algn="l" defTabSz="457079" rtl="0" eaLnBrk="1" latinLnBrk="0" hangingPunct="1">
        <a:defRPr sz="1828" kern="1200">
          <a:solidFill>
            <a:schemeClr val="tx1"/>
          </a:solidFill>
          <a:latin typeface="+mn-lt"/>
          <a:ea typeface="+mn-ea"/>
          <a:cs typeface="+mn-cs"/>
        </a:defRPr>
      </a:lvl4pPr>
      <a:lvl5pPr marL="1828315" algn="l" defTabSz="457079" rtl="0" eaLnBrk="1" latinLnBrk="0" hangingPunct="1">
        <a:defRPr sz="1828" kern="1200">
          <a:solidFill>
            <a:schemeClr val="tx1"/>
          </a:solidFill>
          <a:latin typeface="+mn-lt"/>
          <a:ea typeface="+mn-ea"/>
          <a:cs typeface="+mn-cs"/>
        </a:defRPr>
      </a:lvl5pPr>
      <a:lvl6pPr marL="2285394" algn="l" defTabSz="457079" rtl="0" eaLnBrk="1" latinLnBrk="0" hangingPunct="1">
        <a:defRPr sz="1828" kern="1200">
          <a:solidFill>
            <a:schemeClr val="tx1"/>
          </a:solidFill>
          <a:latin typeface="+mn-lt"/>
          <a:ea typeface="+mn-ea"/>
          <a:cs typeface="+mn-cs"/>
        </a:defRPr>
      </a:lvl6pPr>
      <a:lvl7pPr marL="2742472" algn="l" defTabSz="457079" rtl="0" eaLnBrk="1" latinLnBrk="0" hangingPunct="1">
        <a:defRPr sz="1828" kern="1200">
          <a:solidFill>
            <a:schemeClr val="tx1"/>
          </a:solidFill>
          <a:latin typeface="+mn-lt"/>
          <a:ea typeface="+mn-ea"/>
          <a:cs typeface="+mn-cs"/>
        </a:defRPr>
      </a:lvl7pPr>
      <a:lvl8pPr marL="3199551" algn="l" defTabSz="457079" rtl="0" eaLnBrk="1" latinLnBrk="0" hangingPunct="1">
        <a:defRPr sz="1828" kern="1200">
          <a:solidFill>
            <a:schemeClr val="tx1"/>
          </a:solidFill>
          <a:latin typeface="+mn-lt"/>
          <a:ea typeface="+mn-ea"/>
          <a:cs typeface="+mn-cs"/>
        </a:defRPr>
      </a:lvl8pPr>
      <a:lvl9pPr marL="3656629" algn="l" defTabSz="457079"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0.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1.png"/><Relationship Id="rId3" Type="http://schemas.openxmlformats.org/officeDocument/2006/relationships/image" Target="../media/image35.png"/><Relationship Id="rId21" Type="http://schemas.openxmlformats.org/officeDocument/2006/relationships/image" Target="../media/image2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8.png"/><Relationship Id="rId23" Type="http://schemas.openxmlformats.org/officeDocument/2006/relationships/image" Target="../media/image28.png"/><Relationship Id="rId10" Type="http://schemas.openxmlformats.org/officeDocument/2006/relationships/image" Target="../media/image42.png"/><Relationship Id="rId19"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7.png"/><Relationship Id="rId22"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1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77.wmf"/></Relationships>
</file>

<file path=ppt/slides/_rels/slide2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hyperlink" Target="http://images.google.com/imgres?imgurl=http://www.greenpacks.org/wp-content/uploads/2008/08/lonesome-george-galapagos-giant-tortoise.jpg&amp;imgrefurl=http://www.greenpacks.org/2008/08/07/lonesome-george-to-become-a-father/&amp;usg=__BDPvad0RniElvolQcMOP7oaxPyI=&amp;h=300&amp;w=450&amp;sz=26&amp;hl=en&amp;start=20&amp;um=1&amp;tbnid=OlkZBwpzcG1YQM:&amp;tbnh=85&amp;tbnw=127&amp;prev=/images?q=lonesome+george&amp;hl=en&amp;sa=N&amp;um=1" TargetMode="External"/><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068638"/>
            <a:ext cx="334327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9"/>
          <p:cNvSpPr txBox="1"/>
          <p:nvPr/>
        </p:nvSpPr>
        <p:spPr>
          <a:xfrm>
            <a:off x="355600" y="93663"/>
            <a:ext cx="8477250" cy="1093787"/>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sz="2800" b="1" dirty="0" err="1">
                <a:solidFill>
                  <a:schemeClr val="tx1"/>
                </a:solidFill>
                <a:ea typeface="ＭＳ 明朝"/>
                <a:cs typeface="Times New Roman"/>
              </a:rPr>
              <a:t>Kunnen</a:t>
            </a:r>
            <a:r>
              <a:rPr lang="en-US" sz="2800" b="1" dirty="0">
                <a:solidFill>
                  <a:schemeClr val="tx1"/>
                </a:solidFill>
                <a:ea typeface="ＭＳ 明朝"/>
                <a:cs typeface="Times New Roman"/>
              </a:rPr>
              <a:t> we </a:t>
            </a:r>
            <a:r>
              <a:rPr lang="en-US" sz="2800" b="1" dirty="0" err="1">
                <a:solidFill>
                  <a:schemeClr val="tx1"/>
                </a:solidFill>
                <a:ea typeface="ＭＳ 明朝"/>
                <a:cs typeface="Times New Roman"/>
              </a:rPr>
              <a:t>een</a:t>
            </a:r>
            <a:r>
              <a:rPr lang="en-US" sz="2800" b="1" dirty="0">
                <a:solidFill>
                  <a:schemeClr val="tx1"/>
                </a:solidFill>
                <a:ea typeface="ＭＳ 明朝"/>
                <a:cs typeface="Times New Roman"/>
              </a:rPr>
              <a:t> </a:t>
            </a:r>
            <a:r>
              <a:rPr lang="en-US" sz="2800" b="1" dirty="0" err="1">
                <a:solidFill>
                  <a:schemeClr val="tx1"/>
                </a:solidFill>
                <a:ea typeface="ＭＳ 明朝"/>
                <a:cs typeface="Times New Roman"/>
              </a:rPr>
              <a:t>levende</a:t>
            </a:r>
            <a:r>
              <a:rPr lang="en-US" sz="2800" b="1" dirty="0">
                <a:solidFill>
                  <a:schemeClr val="tx1"/>
                </a:solidFill>
                <a:ea typeface="ＭＳ 明朝"/>
                <a:cs typeface="Times New Roman"/>
              </a:rPr>
              <a:t> </a:t>
            </a:r>
            <a:r>
              <a:rPr lang="en-US" sz="2800" b="1" dirty="0" err="1">
                <a:solidFill>
                  <a:schemeClr val="tx1"/>
                </a:solidFill>
                <a:ea typeface="ＭＳ 明朝"/>
                <a:cs typeface="Times New Roman"/>
              </a:rPr>
              <a:t>cel</a:t>
            </a:r>
            <a:r>
              <a:rPr lang="en-US" sz="2800" b="1" dirty="0">
                <a:solidFill>
                  <a:schemeClr val="tx1"/>
                </a:solidFill>
                <a:ea typeface="ＭＳ 明朝"/>
                <a:cs typeface="Times New Roman"/>
              </a:rPr>
              <a:t> </a:t>
            </a:r>
            <a:r>
              <a:rPr lang="en-US" sz="2800" b="1" dirty="0" err="1">
                <a:solidFill>
                  <a:schemeClr val="tx1"/>
                </a:solidFill>
                <a:ea typeface="ＭＳ 明朝"/>
                <a:cs typeface="Times New Roman"/>
              </a:rPr>
              <a:t>bouwen</a:t>
            </a:r>
            <a:r>
              <a:rPr lang="en-US" sz="2800" b="1" dirty="0">
                <a:solidFill>
                  <a:schemeClr val="tx1"/>
                </a:solidFill>
                <a:ea typeface="ＭＳ 明朝"/>
                <a:cs typeface="Times New Roman"/>
              </a:rPr>
              <a:t> </a:t>
            </a:r>
            <a:r>
              <a:rPr lang="en-US" sz="2800" b="1" dirty="0" err="1">
                <a:solidFill>
                  <a:schemeClr val="tx1"/>
                </a:solidFill>
                <a:ea typeface="ＭＳ 明朝"/>
                <a:cs typeface="Times New Roman"/>
              </a:rPr>
              <a:t>uit</a:t>
            </a:r>
            <a:r>
              <a:rPr lang="en-US" sz="2800" b="1" dirty="0">
                <a:solidFill>
                  <a:schemeClr val="tx1"/>
                </a:solidFill>
                <a:ea typeface="ＭＳ 明朝"/>
                <a:cs typeface="Times New Roman"/>
              </a:rPr>
              <a:t> </a:t>
            </a:r>
            <a:r>
              <a:rPr lang="en-US" sz="2800" b="1" dirty="0" err="1">
                <a:solidFill>
                  <a:schemeClr val="tx1"/>
                </a:solidFill>
                <a:ea typeface="ＭＳ 明朝"/>
                <a:cs typeface="Times New Roman"/>
              </a:rPr>
              <a:t>levenloze</a:t>
            </a:r>
            <a:r>
              <a:rPr lang="en-US" sz="2800" b="1" dirty="0">
                <a:solidFill>
                  <a:schemeClr val="tx1"/>
                </a:solidFill>
                <a:ea typeface="ＭＳ 明朝"/>
                <a:cs typeface="Times New Roman"/>
              </a:rPr>
              <a:t> </a:t>
            </a:r>
            <a:r>
              <a:rPr lang="en-US" sz="2800" b="1" dirty="0" err="1">
                <a:solidFill>
                  <a:schemeClr val="tx1"/>
                </a:solidFill>
                <a:ea typeface="ＭＳ 明朝"/>
                <a:cs typeface="Times New Roman"/>
              </a:rPr>
              <a:t>componenten</a:t>
            </a:r>
            <a:r>
              <a:rPr lang="en-US" sz="2800" b="1" dirty="0">
                <a:solidFill>
                  <a:schemeClr val="tx1"/>
                </a:solidFill>
                <a:ea typeface="ＭＳ 明朝"/>
                <a:cs typeface="Times New Roman"/>
              </a:rPr>
              <a:t>?</a:t>
            </a:r>
          </a:p>
          <a:p>
            <a:pPr>
              <a:defRPr/>
            </a:pPr>
            <a:endParaRPr lang="en-US" sz="1200" b="1" dirty="0">
              <a:solidFill>
                <a:schemeClr val="tx1"/>
              </a:solidFill>
              <a:ea typeface="ＭＳ 明朝"/>
              <a:cs typeface="Times New Roman"/>
            </a:endParaRPr>
          </a:p>
          <a:p>
            <a:pPr algn="r">
              <a:defRPr/>
            </a:pPr>
            <a:r>
              <a:rPr lang="en-US" sz="2400" dirty="0">
                <a:solidFill>
                  <a:schemeClr val="tx1"/>
                </a:solidFill>
                <a:ea typeface="ＭＳ 明朝"/>
                <a:cs typeface="Times New Roman"/>
              </a:rPr>
              <a:t>…</a:t>
            </a:r>
            <a:r>
              <a:rPr lang="en-US" sz="2400" dirty="0" err="1">
                <a:solidFill>
                  <a:schemeClr val="tx1"/>
                </a:solidFill>
                <a:ea typeface="ＭＳ 明朝"/>
                <a:cs typeface="Times New Roman"/>
              </a:rPr>
              <a:t>en</a:t>
            </a:r>
            <a:r>
              <a:rPr lang="en-US" sz="2400" dirty="0">
                <a:solidFill>
                  <a:schemeClr val="tx1"/>
                </a:solidFill>
                <a:ea typeface="ＭＳ 明朝"/>
                <a:cs typeface="Times New Roman"/>
              </a:rPr>
              <a:t> </a:t>
            </a:r>
            <a:r>
              <a:rPr lang="en-US" sz="2400" dirty="0" err="1">
                <a:solidFill>
                  <a:schemeClr val="tx1"/>
                </a:solidFill>
                <a:ea typeface="ＭＳ 明朝"/>
                <a:cs typeface="Times New Roman"/>
              </a:rPr>
              <a:t>zodoende</a:t>
            </a:r>
            <a:r>
              <a:rPr lang="en-US" sz="2400" dirty="0">
                <a:solidFill>
                  <a:schemeClr val="tx1"/>
                </a:solidFill>
                <a:ea typeface="ＭＳ 明朝"/>
                <a:cs typeface="Times New Roman"/>
              </a:rPr>
              <a:t> </a:t>
            </a:r>
            <a:r>
              <a:rPr lang="en-US" sz="2400" dirty="0" err="1">
                <a:solidFill>
                  <a:schemeClr val="tx1"/>
                </a:solidFill>
                <a:ea typeface="ＭＳ 明朝"/>
                <a:cs typeface="Times New Roman"/>
              </a:rPr>
              <a:t>begrijpen</a:t>
            </a:r>
            <a:r>
              <a:rPr lang="en-US" sz="2400" dirty="0">
                <a:solidFill>
                  <a:schemeClr val="tx1"/>
                </a:solidFill>
                <a:ea typeface="ＭＳ 明朝"/>
                <a:cs typeface="Times New Roman"/>
              </a:rPr>
              <a:t> hoe het </a:t>
            </a:r>
            <a:r>
              <a:rPr lang="en-US" sz="2400" dirty="0" err="1">
                <a:solidFill>
                  <a:schemeClr val="tx1"/>
                </a:solidFill>
                <a:ea typeface="ＭＳ 明朝"/>
                <a:cs typeface="Times New Roman"/>
              </a:rPr>
              <a:t>leven</a:t>
            </a:r>
            <a:r>
              <a:rPr lang="en-US" sz="2400" dirty="0">
                <a:solidFill>
                  <a:schemeClr val="tx1"/>
                </a:solidFill>
                <a:ea typeface="ＭＳ 明朝"/>
                <a:cs typeface="Times New Roman"/>
              </a:rPr>
              <a:t> </a:t>
            </a:r>
            <a:r>
              <a:rPr lang="en-US" sz="2400" dirty="0" err="1">
                <a:solidFill>
                  <a:schemeClr val="tx1"/>
                </a:solidFill>
                <a:ea typeface="ＭＳ 明朝"/>
                <a:cs typeface="Times New Roman"/>
              </a:rPr>
              <a:t>werkt</a:t>
            </a:r>
            <a:r>
              <a:rPr lang="en-US" sz="2400" dirty="0">
                <a:solidFill>
                  <a:schemeClr val="tx1"/>
                </a:solidFill>
                <a:ea typeface="ＭＳ 明朝"/>
                <a:cs typeface="Times New Roman"/>
              </a:rPr>
              <a:t>?</a:t>
            </a:r>
          </a:p>
        </p:txBody>
      </p:sp>
      <p:sp>
        <p:nvSpPr>
          <p:cNvPr id="14340" name="Slide Number Placeholder 5"/>
          <p:cNvSpPr>
            <a:spLocks noGrp="1"/>
          </p:cNvSpPr>
          <p:nvPr>
            <p:ph type="sldNum" sz="quarter" idx="4"/>
          </p:nvPr>
        </p:nvSpPr>
        <p:spPr bwMode="auto">
          <a:xfrm>
            <a:off x="468313" y="6237288"/>
            <a:ext cx="3779837" cy="220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2800">
                <a:solidFill>
                  <a:schemeClr val="bg1"/>
                </a:solidFill>
              </a:rPr>
              <a:t>Wilhelm Huck</a:t>
            </a:r>
          </a:p>
        </p:txBody>
      </p:sp>
      <p:pic>
        <p:nvPicPr>
          <p:cNvPr id="14341" name="Yeast.mp4">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l="11113" t="35255" r="57011" b="32516"/>
          <a:stretch>
            <a:fillRect/>
          </a:stretch>
        </p:blipFill>
        <p:spPr bwMode="auto">
          <a:xfrm>
            <a:off x="1187450" y="3068638"/>
            <a:ext cx="24638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altLang="en-US"/>
          </a:p>
        </p:txBody>
      </p:sp>
      <p:sp>
        <p:nvSpPr>
          <p:cNvPr id="25603" name="Content Placeholder 2"/>
          <p:cNvSpPr>
            <a:spLocks noGrp="1"/>
          </p:cNvSpPr>
          <p:nvPr>
            <p:ph idx="1"/>
          </p:nvPr>
        </p:nvSpPr>
        <p:spPr/>
        <p:txBody>
          <a:bodyPr/>
          <a:lstStyle/>
          <a:p>
            <a:pPr eaLnBrk="1" hangingPunct="1"/>
            <a:endParaRPr lang="en-US" altLang="en-US"/>
          </a:p>
        </p:txBody>
      </p:sp>
      <p:sp>
        <p:nvSpPr>
          <p:cNvPr id="4" name="Slide Number Placeholder 3"/>
          <p:cNvSpPr>
            <a:spLocks noGrp="1"/>
          </p:cNvSpPr>
          <p:nvPr>
            <p:ph type="sldNum" sz="quarter" idx="10"/>
          </p:nvPr>
        </p:nvSpPr>
        <p:spPr/>
        <p:txBody>
          <a:bodyPr/>
          <a:lstStyle/>
          <a:p>
            <a:pPr>
              <a:defRPr/>
            </a:pPr>
            <a:fld id="{266C7698-CBEC-4CBD-B06B-95E9E99322E3}" type="slidenum">
              <a:rPr lang="en-GB" smtClean="0"/>
              <a:pPr>
                <a:defRPr/>
              </a:pPr>
              <a:t>10</a:t>
            </a:fld>
            <a:endParaRPr lang="en-GB" dirty="0"/>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517525"/>
            <a:ext cx="917575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ure_02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08050"/>
            <a:ext cx="8867775"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755650" y="260350"/>
            <a:ext cx="7632700" cy="519113"/>
          </a:xfrm>
          <a:prstGeom prst="rect">
            <a:avLst/>
          </a:prstGeom>
        </p:spPr>
        <p:txBody>
          <a:bodyPr/>
          <a:lstStyle>
            <a:lvl1pPr algn="l" rtl="0" eaLnBrk="0" fontAlgn="base" hangingPunct="0">
              <a:spcBef>
                <a:spcPct val="0"/>
              </a:spcBef>
              <a:spcAft>
                <a:spcPct val="0"/>
              </a:spcAft>
              <a:defRPr sz="2800" b="1">
                <a:solidFill>
                  <a:srgbClr val="BE311A"/>
                </a:solidFill>
                <a:latin typeface="+mj-lt"/>
                <a:ea typeface="+mj-ea"/>
                <a:cs typeface="+mj-cs"/>
              </a:defRPr>
            </a:lvl1pPr>
            <a:lvl2pPr algn="l" rtl="0" eaLnBrk="0" fontAlgn="base" hangingPunct="0">
              <a:spcBef>
                <a:spcPct val="0"/>
              </a:spcBef>
              <a:spcAft>
                <a:spcPct val="0"/>
              </a:spcAft>
              <a:defRPr sz="2800" b="1">
                <a:solidFill>
                  <a:srgbClr val="BE311A"/>
                </a:solidFill>
                <a:latin typeface="Arial" charset="0"/>
              </a:defRPr>
            </a:lvl2pPr>
            <a:lvl3pPr algn="l" rtl="0" eaLnBrk="0" fontAlgn="base" hangingPunct="0">
              <a:spcBef>
                <a:spcPct val="0"/>
              </a:spcBef>
              <a:spcAft>
                <a:spcPct val="0"/>
              </a:spcAft>
              <a:defRPr sz="2800" b="1">
                <a:solidFill>
                  <a:srgbClr val="BE311A"/>
                </a:solidFill>
                <a:latin typeface="Arial" charset="0"/>
              </a:defRPr>
            </a:lvl3pPr>
            <a:lvl4pPr algn="l" rtl="0" eaLnBrk="0" fontAlgn="base" hangingPunct="0">
              <a:spcBef>
                <a:spcPct val="0"/>
              </a:spcBef>
              <a:spcAft>
                <a:spcPct val="0"/>
              </a:spcAft>
              <a:defRPr sz="2800" b="1">
                <a:solidFill>
                  <a:srgbClr val="BE311A"/>
                </a:solidFill>
                <a:latin typeface="Arial" charset="0"/>
              </a:defRPr>
            </a:lvl4pPr>
            <a:lvl5pPr algn="l" rtl="0" eaLnBrk="0" fontAlgn="base" hangingPunct="0">
              <a:spcBef>
                <a:spcPct val="0"/>
              </a:spcBef>
              <a:spcAft>
                <a:spcPct val="0"/>
              </a:spcAft>
              <a:defRPr sz="2800" b="1">
                <a:solidFill>
                  <a:srgbClr val="BE311A"/>
                </a:solidFill>
                <a:latin typeface="Arial" charset="0"/>
              </a:defRPr>
            </a:lvl5pPr>
            <a:lvl6pPr marL="457200" algn="l" rtl="0" fontAlgn="base">
              <a:spcBef>
                <a:spcPct val="0"/>
              </a:spcBef>
              <a:spcAft>
                <a:spcPct val="0"/>
              </a:spcAft>
              <a:defRPr sz="2800" b="1">
                <a:solidFill>
                  <a:srgbClr val="BE311A"/>
                </a:solidFill>
                <a:latin typeface="Arial" charset="0"/>
              </a:defRPr>
            </a:lvl6pPr>
            <a:lvl7pPr marL="914400" algn="l" rtl="0" fontAlgn="base">
              <a:spcBef>
                <a:spcPct val="0"/>
              </a:spcBef>
              <a:spcAft>
                <a:spcPct val="0"/>
              </a:spcAft>
              <a:defRPr sz="2800" b="1">
                <a:solidFill>
                  <a:srgbClr val="BE311A"/>
                </a:solidFill>
                <a:latin typeface="Arial" charset="0"/>
              </a:defRPr>
            </a:lvl7pPr>
            <a:lvl8pPr marL="1371600" algn="l" rtl="0" fontAlgn="base">
              <a:spcBef>
                <a:spcPct val="0"/>
              </a:spcBef>
              <a:spcAft>
                <a:spcPct val="0"/>
              </a:spcAft>
              <a:defRPr sz="2800" b="1">
                <a:solidFill>
                  <a:srgbClr val="BE311A"/>
                </a:solidFill>
                <a:latin typeface="Arial" charset="0"/>
              </a:defRPr>
            </a:lvl8pPr>
            <a:lvl9pPr marL="1828800" algn="l" rtl="0" fontAlgn="base">
              <a:spcBef>
                <a:spcPct val="0"/>
              </a:spcBef>
              <a:spcAft>
                <a:spcPct val="0"/>
              </a:spcAft>
              <a:defRPr sz="2800" b="1">
                <a:solidFill>
                  <a:srgbClr val="BE311A"/>
                </a:solidFill>
                <a:latin typeface="Arial" charset="0"/>
              </a:defRPr>
            </a:lvl9pPr>
          </a:lstStyle>
          <a:p>
            <a:pPr>
              <a:defRPr/>
            </a:pPr>
            <a:r>
              <a:rPr lang="en-GB" altLang="en-US" sz="2100" kern="0" dirty="0" err="1"/>
              <a:t>Kunnen</a:t>
            </a:r>
            <a:r>
              <a:rPr lang="en-GB" altLang="en-US" sz="2100" kern="0" dirty="0"/>
              <a:t> we </a:t>
            </a:r>
            <a:r>
              <a:rPr lang="en-GB" altLang="en-US" sz="2100" kern="0" dirty="0" err="1"/>
              <a:t>een</a:t>
            </a:r>
            <a:r>
              <a:rPr lang="en-GB" altLang="en-US" sz="2100" kern="0" dirty="0"/>
              <a:t> </a:t>
            </a:r>
            <a:r>
              <a:rPr lang="en-GB" altLang="en-US" sz="2100" kern="0" dirty="0" err="1"/>
              <a:t>cel</a:t>
            </a:r>
            <a:r>
              <a:rPr lang="en-GB" altLang="en-US" sz="2100" kern="0" dirty="0"/>
              <a:t> </a:t>
            </a:r>
            <a:r>
              <a:rPr lang="en-GB" altLang="en-US" sz="2100" kern="0" dirty="0" err="1"/>
              <a:t>ook</a:t>
            </a:r>
            <a:r>
              <a:rPr lang="en-GB" altLang="en-US" sz="2100" kern="0" dirty="0"/>
              <a:t> van </a:t>
            </a:r>
            <a:r>
              <a:rPr lang="en-GB" altLang="en-US" sz="2100" kern="0" dirty="0" err="1"/>
              <a:t>losse</a:t>
            </a:r>
            <a:r>
              <a:rPr lang="en-GB" altLang="en-US" sz="2100" kern="0" dirty="0"/>
              <a:t> </a:t>
            </a:r>
            <a:r>
              <a:rPr lang="en-GB" altLang="en-US" sz="2100" kern="0" dirty="0" err="1"/>
              <a:t>onderdelen</a:t>
            </a:r>
            <a:r>
              <a:rPr lang="en-GB" altLang="en-US" sz="2100" kern="0" dirty="0"/>
              <a:t> </a:t>
            </a:r>
            <a:r>
              <a:rPr lang="en-GB" altLang="en-US" sz="2100" kern="0" dirty="0" err="1"/>
              <a:t>opbouwen</a:t>
            </a:r>
            <a:r>
              <a:rPr lang="en-GB" altLang="en-US" sz="2100" kern="0"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55650" y="258763"/>
            <a:ext cx="7632700" cy="522287"/>
          </a:xfrm>
        </p:spPr>
        <p:txBody>
          <a:bodyPr/>
          <a:lstStyle/>
          <a:p>
            <a:pPr eaLnBrk="1" hangingPunct="1"/>
            <a:r>
              <a:rPr lang="en-GB" altLang="en-US"/>
              <a:t>Een onderdelenlijst voor een minimale cel</a:t>
            </a:r>
          </a:p>
        </p:txBody>
      </p:sp>
      <p:sp>
        <p:nvSpPr>
          <p:cNvPr id="27651" name="Content Placeholder 2"/>
          <p:cNvSpPr>
            <a:spLocks noGrp="1"/>
          </p:cNvSpPr>
          <p:nvPr>
            <p:ph idx="1"/>
          </p:nvPr>
        </p:nvSpPr>
        <p:spPr/>
        <p:txBody>
          <a:bodyPr/>
          <a:lstStyle/>
          <a:p>
            <a:pPr eaLnBrk="1" hangingPunct="1"/>
            <a:endParaRPr lang="en-US" altLang="en-US"/>
          </a:p>
        </p:txBody>
      </p:sp>
      <p:sp>
        <p:nvSpPr>
          <p:cNvPr id="2765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972CDDFF-C18B-4781-812B-B9C8768782F3}" type="slidenum">
              <a:rPr lang="en-GB" altLang="en-US" sz="1400" smtClean="0"/>
              <a:pPr/>
              <a:t>12</a:t>
            </a:fld>
            <a:endParaRPr lang="en-GB" altLang="en-US" sz="1400"/>
          </a:p>
        </p:txBody>
      </p:sp>
      <p:pic>
        <p:nvPicPr>
          <p:cNvPr id="276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52513"/>
            <a:ext cx="7677150"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Box 5"/>
          <p:cNvSpPr txBox="1">
            <a:spLocks noChangeArrowheads="1"/>
          </p:cNvSpPr>
          <p:nvPr/>
        </p:nvSpPr>
        <p:spPr bwMode="auto">
          <a:xfrm>
            <a:off x="4067175" y="1484313"/>
            <a:ext cx="4926013" cy="526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b="1">
                <a:solidFill>
                  <a:srgbClr val="FF0000"/>
                </a:solidFill>
              </a:rPr>
              <a:t>DNA polymerase</a:t>
            </a:r>
          </a:p>
          <a:p>
            <a:r>
              <a:rPr lang="en-GB" altLang="en-US" b="1">
                <a:solidFill>
                  <a:srgbClr val="FF0000"/>
                </a:solidFill>
              </a:rPr>
              <a:t>RNA polymerase</a:t>
            </a:r>
          </a:p>
          <a:p>
            <a:endParaRPr lang="en-GB" altLang="en-US" b="1">
              <a:solidFill>
                <a:srgbClr val="FF0000"/>
              </a:solidFill>
            </a:endParaRPr>
          </a:p>
          <a:p>
            <a:r>
              <a:rPr lang="en-GB" altLang="en-US" b="1">
                <a:solidFill>
                  <a:srgbClr val="FF0000"/>
                </a:solidFill>
              </a:rPr>
              <a:t>RNAse</a:t>
            </a:r>
          </a:p>
          <a:p>
            <a:r>
              <a:rPr lang="en-GB" altLang="en-US" b="1">
                <a:solidFill>
                  <a:srgbClr val="FF0000"/>
                </a:solidFill>
              </a:rPr>
              <a:t>Protease</a:t>
            </a:r>
          </a:p>
          <a:p>
            <a:endParaRPr lang="en-GB" altLang="en-US" b="1">
              <a:solidFill>
                <a:srgbClr val="FF0000"/>
              </a:solidFill>
            </a:endParaRPr>
          </a:p>
          <a:p>
            <a:r>
              <a:rPr lang="en-GB" altLang="en-US" b="1">
                <a:solidFill>
                  <a:srgbClr val="FF0000"/>
                </a:solidFill>
              </a:rPr>
              <a:t>Ribosomal RNA</a:t>
            </a:r>
          </a:p>
          <a:p>
            <a:r>
              <a:rPr lang="en-GB" altLang="en-US" b="1">
                <a:solidFill>
                  <a:srgbClr val="FF0000"/>
                </a:solidFill>
              </a:rPr>
              <a:t>Ribosomal proteins</a:t>
            </a:r>
          </a:p>
          <a:p>
            <a:endParaRPr lang="en-GB" altLang="en-US" b="1">
              <a:solidFill>
                <a:srgbClr val="FF0000"/>
              </a:solidFill>
            </a:endParaRPr>
          </a:p>
          <a:p>
            <a:r>
              <a:rPr lang="en-GB" altLang="en-US" b="1">
                <a:solidFill>
                  <a:srgbClr val="FF0000"/>
                </a:solidFill>
              </a:rPr>
              <a:t>Translation initiation , elongation /release factor</a:t>
            </a:r>
          </a:p>
          <a:p>
            <a:endParaRPr lang="en-GB" altLang="en-US" b="1">
              <a:solidFill>
                <a:srgbClr val="FF0000"/>
              </a:solidFill>
            </a:endParaRPr>
          </a:p>
          <a:p>
            <a:r>
              <a:rPr lang="en-GB" altLang="en-US" b="1">
                <a:solidFill>
                  <a:srgbClr val="FF0000"/>
                </a:solidFill>
              </a:rPr>
              <a:t>tRNAs</a:t>
            </a:r>
          </a:p>
          <a:p>
            <a:r>
              <a:rPr lang="en-GB" altLang="en-US" b="1">
                <a:solidFill>
                  <a:srgbClr val="FF0000"/>
                </a:solidFill>
              </a:rPr>
              <a:t>tRNA synthetases</a:t>
            </a:r>
          </a:p>
          <a:p>
            <a:endParaRPr lang="en-GB" altLang="en-US" b="1">
              <a:solidFill>
                <a:srgbClr val="FF0000"/>
              </a:solidFill>
            </a:endParaRPr>
          </a:p>
          <a:p>
            <a:r>
              <a:rPr lang="en-GB" altLang="en-US" b="1">
                <a:solidFill>
                  <a:srgbClr val="FF0000"/>
                </a:solidFill>
              </a:rPr>
              <a:t>Chaperones</a:t>
            </a:r>
          </a:p>
          <a:p>
            <a:endParaRPr lang="en-GB" altLang="en-US" b="1">
              <a:solidFill>
                <a:srgbClr val="FF0000"/>
              </a:solidFill>
            </a:endParaRPr>
          </a:p>
          <a:p>
            <a:r>
              <a:rPr lang="en-GB" altLang="en-US" b="1">
                <a:solidFill>
                  <a:srgbClr val="FF0000"/>
                </a:solidFill>
              </a:rPr>
              <a:t>Total: 151 genes=  38 RNAs + 113 proteins</a:t>
            </a:r>
          </a:p>
          <a:p>
            <a:endParaRPr lang="en-GB" altLang="en-US" b="1">
              <a:solidFill>
                <a:srgbClr val="FF0000"/>
              </a:solidFill>
            </a:endParaRPr>
          </a:p>
          <a:p>
            <a:r>
              <a:rPr lang="en-GB" altLang="en-US" b="1">
                <a:solidFill>
                  <a:srgbClr val="FF0000"/>
                </a:solidFill>
              </a:rPr>
              <a:t>Mycoplasma mycoides:~1000 genes</a:t>
            </a:r>
          </a:p>
          <a:p>
            <a:r>
              <a:rPr lang="en-GB" altLang="en-US" b="1">
                <a:solidFill>
                  <a:srgbClr val="FF0000"/>
                </a:solidFill>
              </a:rPr>
              <a:t>E.coli: 10</a:t>
            </a:r>
            <a:r>
              <a:rPr lang="en-GB" altLang="en-US" b="1" baseline="30000">
                <a:solidFill>
                  <a:srgbClr val="FF0000"/>
                </a:solidFill>
              </a:rPr>
              <a:t>4 </a:t>
            </a:r>
            <a:r>
              <a:rPr lang="en-GB" altLang="en-US" b="1">
                <a:solidFill>
                  <a:srgbClr val="FF0000"/>
                </a:solidFill>
              </a:rPr>
              <a:t>ribosomes, 10</a:t>
            </a:r>
            <a:r>
              <a:rPr lang="en-GB" altLang="en-US" b="1" baseline="30000">
                <a:solidFill>
                  <a:srgbClr val="FF0000"/>
                </a:solidFill>
              </a:rPr>
              <a:t>3</a:t>
            </a:r>
            <a:r>
              <a:rPr lang="en-GB" altLang="en-US" b="1">
                <a:solidFill>
                  <a:srgbClr val="FF0000"/>
                </a:solidFill>
              </a:rPr>
              <a:t> mRNA molecules</a:t>
            </a:r>
          </a:p>
          <a:p>
            <a:endParaRPr lang="en-GB" altLang="en-US" b="1">
              <a:solidFill>
                <a:srgbClr val="FF0000"/>
              </a:solidFill>
            </a:endParaRPr>
          </a:p>
        </p:txBody>
      </p:sp>
      <p:pic>
        <p:nvPicPr>
          <p:cNvPr id="276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5875"/>
            <a:ext cx="28575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7"/>
          <p:cNvSpPr txBox="1">
            <a:spLocks noChangeArrowheads="1"/>
          </p:cNvSpPr>
          <p:nvPr/>
        </p:nvSpPr>
        <p:spPr bwMode="auto">
          <a:xfrm>
            <a:off x="6348413" y="2514600"/>
            <a:ext cx="264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a:t>Church &amp; Forster</a:t>
            </a:r>
          </a:p>
          <a:p>
            <a:r>
              <a:rPr lang="en-GB" altLang="en-US"/>
              <a:t>Molecular Systems Biology</a:t>
            </a:r>
          </a:p>
          <a:p>
            <a:r>
              <a:rPr lang="en-GB" altLang="en-US"/>
              <a:t>2006, 2, 45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a:spLocks noChangeArrowheads="1"/>
          </p:cNvSpPr>
          <p:nvPr/>
        </p:nvSpPr>
        <p:spPr bwMode="auto">
          <a:xfrm>
            <a:off x="2600325" y="3998913"/>
            <a:ext cx="925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200">
                <a:solidFill>
                  <a:srgbClr val="000000"/>
                </a:solidFill>
              </a:rPr>
              <a:t>Gene </a:t>
            </a:r>
          </a:p>
          <a:p>
            <a:r>
              <a:rPr lang="en-US" altLang="en-US" sz="1200">
                <a:solidFill>
                  <a:srgbClr val="000000"/>
                </a:solidFill>
              </a:rPr>
              <a:t>expression</a:t>
            </a:r>
          </a:p>
        </p:txBody>
      </p:sp>
      <p:sp>
        <p:nvSpPr>
          <p:cNvPr id="51" name="TextBox 50"/>
          <p:cNvSpPr txBox="1">
            <a:spLocks noChangeArrowheads="1"/>
          </p:cNvSpPr>
          <p:nvPr/>
        </p:nvSpPr>
        <p:spPr bwMode="auto">
          <a:xfrm>
            <a:off x="180975" y="3998913"/>
            <a:ext cx="892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200">
                <a:solidFill>
                  <a:srgbClr val="000000"/>
                </a:solidFill>
              </a:rPr>
              <a:t>Cellular </a:t>
            </a:r>
          </a:p>
          <a:p>
            <a:r>
              <a:rPr lang="en-US" altLang="en-US" sz="1200">
                <a:solidFill>
                  <a:srgbClr val="000000"/>
                </a:solidFill>
              </a:rPr>
              <a:t>containers</a:t>
            </a:r>
          </a:p>
        </p:txBody>
      </p:sp>
      <p:sp>
        <p:nvSpPr>
          <p:cNvPr id="53" name="TextBox 52"/>
          <p:cNvSpPr txBox="1">
            <a:spLocks noChangeArrowheads="1"/>
          </p:cNvSpPr>
          <p:nvPr/>
        </p:nvSpPr>
        <p:spPr bwMode="auto">
          <a:xfrm>
            <a:off x="1398588" y="3998913"/>
            <a:ext cx="1230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200">
                <a:solidFill>
                  <a:srgbClr val="000000"/>
                </a:solidFill>
              </a:rPr>
              <a:t>Sustained ATP </a:t>
            </a:r>
          </a:p>
          <a:p>
            <a:r>
              <a:rPr lang="en-US" altLang="en-US" sz="1200">
                <a:solidFill>
                  <a:srgbClr val="000000"/>
                </a:solidFill>
              </a:rPr>
              <a:t>production</a:t>
            </a:r>
          </a:p>
        </p:txBody>
      </p:sp>
      <p:sp>
        <p:nvSpPr>
          <p:cNvPr id="56" name="TextBox 55"/>
          <p:cNvSpPr txBox="1">
            <a:spLocks noChangeArrowheads="1"/>
          </p:cNvSpPr>
          <p:nvPr/>
        </p:nvSpPr>
        <p:spPr bwMode="auto">
          <a:xfrm>
            <a:off x="6356350" y="3998913"/>
            <a:ext cx="1042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200"/>
              <a:t>Cell division </a:t>
            </a:r>
          </a:p>
          <a:p>
            <a:r>
              <a:rPr lang="en-US" altLang="en-US" sz="1200"/>
              <a:t>machinery</a:t>
            </a:r>
          </a:p>
        </p:txBody>
      </p:sp>
      <p:sp>
        <p:nvSpPr>
          <p:cNvPr id="57" name="TextBox 56"/>
          <p:cNvSpPr txBox="1">
            <a:spLocks noChangeArrowheads="1"/>
          </p:cNvSpPr>
          <p:nvPr/>
        </p:nvSpPr>
        <p:spPr bwMode="auto">
          <a:xfrm>
            <a:off x="7575550" y="3998913"/>
            <a:ext cx="1122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200"/>
              <a:t>Container </a:t>
            </a:r>
          </a:p>
          <a:p>
            <a:r>
              <a:rPr lang="en-US" altLang="en-US" sz="1200"/>
              <a:t>reinforcement</a:t>
            </a:r>
          </a:p>
        </p:txBody>
      </p:sp>
      <p:sp>
        <p:nvSpPr>
          <p:cNvPr id="35" name="TextBox 34"/>
          <p:cNvSpPr txBox="1">
            <a:spLocks noChangeArrowheads="1"/>
          </p:cNvSpPr>
          <p:nvPr/>
        </p:nvSpPr>
        <p:spPr bwMode="auto">
          <a:xfrm>
            <a:off x="3819525" y="3998913"/>
            <a:ext cx="1284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200">
                <a:solidFill>
                  <a:srgbClr val="000000"/>
                </a:solidFill>
              </a:rPr>
              <a:t>DNA replication </a:t>
            </a:r>
          </a:p>
          <a:p>
            <a:r>
              <a:rPr lang="en-US" altLang="en-US" sz="1200">
                <a:solidFill>
                  <a:srgbClr val="000000"/>
                </a:solidFill>
              </a:rPr>
              <a:t>and control </a:t>
            </a:r>
          </a:p>
        </p:txBody>
      </p:sp>
      <p:sp>
        <p:nvSpPr>
          <p:cNvPr id="71" name="Text Box 9"/>
          <p:cNvSpPr txBox="1"/>
          <p:nvPr/>
        </p:nvSpPr>
        <p:spPr>
          <a:xfrm>
            <a:off x="295275" y="357188"/>
            <a:ext cx="7972425" cy="58420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sz="2400" b="1" dirty="0">
                <a:solidFill>
                  <a:srgbClr val="0000FF"/>
                </a:solidFill>
                <a:ea typeface="ＭＳ 明朝"/>
                <a:cs typeface="Times New Roman"/>
              </a:rPr>
              <a:t>Building a synthetic cell: a modular approach</a:t>
            </a:r>
          </a:p>
        </p:txBody>
      </p:sp>
      <p:sp>
        <p:nvSpPr>
          <p:cNvPr id="28681" name="TextBox 1"/>
          <p:cNvSpPr txBox="1">
            <a:spLocks noChangeArrowheads="1"/>
          </p:cNvSpPr>
          <p:nvPr/>
        </p:nvSpPr>
        <p:spPr bwMode="auto">
          <a:xfrm>
            <a:off x="2957513" y="2406650"/>
            <a:ext cx="326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a:t>We have taken the key first steps!</a:t>
            </a:r>
          </a:p>
        </p:txBody>
      </p:sp>
      <p:sp>
        <p:nvSpPr>
          <p:cNvPr id="68" name="Text Box 9"/>
          <p:cNvSpPr txBox="1"/>
          <p:nvPr/>
        </p:nvSpPr>
        <p:spPr>
          <a:xfrm>
            <a:off x="3567113" y="1150938"/>
            <a:ext cx="2143125" cy="51435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dirty="0">
                <a:solidFill>
                  <a:srgbClr val="FF0000"/>
                </a:solidFill>
                <a:ea typeface="ＭＳ 明朝"/>
                <a:cs typeface="Times New Roman"/>
              </a:rPr>
              <a:t>DNA processing</a:t>
            </a:r>
          </a:p>
        </p:txBody>
      </p:sp>
      <p:sp>
        <p:nvSpPr>
          <p:cNvPr id="33" name="TextBox 32"/>
          <p:cNvSpPr txBox="1">
            <a:spLocks noChangeArrowheads="1"/>
          </p:cNvSpPr>
          <p:nvPr/>
        </p:nvSpPr>
        <p:spPr bwMode="auto">
          <a:xfrm>
            <a:off x="5078413" y="3998913"/>
            <a:ext cx="1268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US" altLang="en-US" sz="1200"/>
              <a:t>Spatial Organization</a:t>
            </a:r>
          </a:p>
        </p:txBody>
      </p:sp>
      <p:sp>
        <p:nvSpPr>
          <p:cNvPr id="3" name="Slide Number Placeholder 2"/>
          <p:cNvSpPr>
            <a:spLocks noGrp="1"/>
          </p:cNvSpPr>
          <p:nvPr>
            <p:ph type="sldNum" sz="quarter" idx="12"/>
          </p:nvPr>
        </p:nvSpPr>
        <p:spPr/>
        <p:txBody>
          <a:bodyPr/>
          <a:lstStyle/>
          <a:p>
            <a:pPr>
              <a:defRPr/>
            </a:pPr>
            <a:fld id="{73ADE44A-C87A-46CE-874B-536B39CD9AA6}" type="slidenum">
              <a:rPr lang="en-US"/>
              <a:pPr>
                <a:defRPr/>
              </a:pPr>
              <a:t>13</a:t>
            </a:fld>
            <a:endParaRPr lang="en-US"/>
          </a:p>
        </p:txBody>
      </p:sp>
      <p:pic>
        <p:nvPicPr>
          <p:cNvPr id="28685" name="Picture 5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493838"/>
            <a:ext cx="12509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5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1493838"/>
            <a:ext cx="12509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5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5763" y="1493838"/>
            <a:ext cx="1252537"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9"/>
          <p:cNvSpPr txBox="1"/>
          <p:nvPr/>
        </p:nvSpPr>
        <p:spPr>
          <a:xfrm>
            <a:off x="6884988" y="1150938"/>
            <a:ext cx="1466850" cy="68580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dirty="0">
                <a:solidFill>
                  <a:srgbClr val="3366FF"/>
                </a:solidFill>
                <a:ea typeface="ＭＳ 明朝"/>
                <a:cs typeface="Times New Roman"/>
              </a:rPr>
              <a:t>Division</a:t>
            </a:r>
          </a:p>
          <a:p>
            <a:pPr>
              <a:defRPr/>
            </a:pPr>
            <a:endParaRPr lang="en-US" dirty="0">
              <a:solidFill>
                <a:srgbClr val="3366FF"/>
              </a:solidFill>
              <a:ea typeface="ＭＳ 明朝"/>
              <a:cs typeface="Times New Roman"/>
            </a:endParaRPr>
          </a:p>
          <a:p>
            <a:pPr>
              <a:lnSpc>
                <a:spcPct val="70000"/>
              </a:lnSpc>
              <a:defRPr/>
            </a:pPr>
            <a:endParaRPr lang="en-US" dirty="0">
              <a:solidFill>
                <a:srgbClr val="3366FF"/>
              </a:solidFill>
              <a:ea typeface="ＭＳ 明朝"/>
              <a:cs typeface="Times New Roman"/>
            </a:endParaRPr>
          </a:p>
          <a:p>
            <a:pPr>
              <a:lnSpc>
                <a:spcPct val="120000"/>
              </a:lnSpc>
              <a:defRPr/>
            </a:pPr>
            <a:endParaRPr lang="en-US" dirty="0">
              <a:solidFill>
                <a:srgbClr val="3366FF"/>
              </a:solidFill>
              <a:ea typeface="ＭＳ 明朝"/>
              <a:cs typeface="Times New Roman"/>
            </a:endParaRPr>
          </a:p>
          <a:p>
            <a:pPr>
              <a:defRPr/>
            </a:pPr>
            <a:endParaRPr lang="en-US" dirty="0">
              <a:solidFill>
                <a:srgbClr val="3366FF"/>
              </a:solidFill>
              <a:ea typeface="ＭＳ 明朝"/>
              <a:cs typeface="Times New Roman"/>
            </a:endParaRPr>
          </a:p>
          <a:p>
            <a:pPr>
              <a:defRPr/>
            </a:pPr>
            <a:endParaRPr lang="en-US" dirty="0">
              <a:solidFill>
                <a:srgbClr val="3366FF"/>
              </a:solidFill>
              <a:ea typeface="ＭＳ 明朝"/>
              <a:cs typeface="Times New Roman"/>
            </a:endParaRPr>
          </a:p>
        </p:txBody>
      </p:sp>
      <p:pic>
        <p:nvPicPr>
          <p:cNvPr id="59" name="Picture 5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8288" y="2852738"/>
            <a:ext cx="1150937"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7">
            <a:extLst>
              <a:ext uri="{28A0092B-C50C-407E-A947-70E740481C1C}">
                <a14:useLocalDpi xmlns:a14="http://schemas.microsoft.com/office/drawing/2010/main" val="0"/>
              </a:ext>
            </a:extLst>
          </a:blip>
          <a:srcRect l="1466" t="8849" r="69859" b="64941"/>
          <a:stretch>
            <a:fillRect/>
          </a:stretch>
        </p:blipFill>
        <p:spPr bwMode="auto">
          <a:xfrm>
            <a:off x="6446838" y="2852738"/>
            <a:ext cx="114935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descr="FreezeFracture of vesicle.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95425" y="2852738"/>
            <a:ext cx="11207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0800" y="2852738"/>
            <a:ext cx="11430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descr="T7_replisome.png"/>
          <p:cNvPicPr>
            <a:picLocks noChangeArrowheads="1"/>
          </p:cNvPicPr>
          <p:nvPr/>
        </p:nvPicPr>
        <p:blipFill>
          <a:blip r:embed="rId10">
            <a:extLst>
              <a:ext uri="{28A0092B-C50C-407E-A947-70E740481C1C}">
                <a14:useLocalDpi xmlns:a14="http://schemas.microsoft.com/office/drawing/2010/main" val="0"/>
              </a:ext>
            </a:extLst>
          </a:blip>
          <a:srcRect t="6519" b="8647"/>
          <a:stretch>
            <a:fillRect/>
          </a:stretch>
        </p:blipFill>
        <p:spPr bwMode="auto">
          <a:xfrm>
            <a:off x="3914775" y="2852738"/>
            <a:ext cx="11874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78425" y="2852738"/>
            <a:ext cx="119380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281363" y="4479925"/>
            <a:ext cx="650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98738" y="4476750"/>
            <a:ext cx="6175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434263" y="4465638"/>
            <a:ext cx="6905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581775" y="4476750"/>
            <a:ext cx="746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201025" y="4465638"/>
            <a:ext cx="758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006850" y="4476750"/>
            <a:ext cx="730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586413" y="4476750"/>
            <a:ext cx="923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795838" y="4476750"/>
            <a:ext cx="704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693863" y="4476750"/>
            <a:ext cx="833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936625" y="447675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52400" y="4476750"/>
            <a:ext cx="7127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9"/>
          <p:cNvSpPr txBox="1"/>
          <p:nvPr/>
        </p:nvSpPr>
        <p:spPr>
          <a:xfrm>
            <a:off x="1231900" y="1144588"/>
            <a:ext cx="1465263" cy="51435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dirty="0">
                <a:solidFill>
                  <a:srgbClr val="008000"/>
                </a:solidFill>
                <a:ea typeface="ＭＳ 明朝"/>
                <a:cs typeface="Times New Roman"/>
              </a:rPr>
              <a:t>Fueling</a:t>
            </a:r>
          </a:p>
          <a:p>
            <a:pPr>
              <a:defRPr/>
            </a:pPr>
            <a:endParaRPr lang="en-US" dirty="0">
              <a:solidFill>
                <a:srgbClr val="008000"/>
              </a:solidFill>
              <a:ea typeface="ＭＳ 明朝"/>
              <a:cs typeface="Times New Roman"/>
            </a:endParaRPr>
          </a:p>
          <a:p>
            <a:pPr>
              <a:lnSpc>
                <a:spcPct val="70000"/>
              </a:lnSpc>
              <a:defRPr/>
            </a:pPr>
            <a:endParaRPr lang="en-US" dirty="0">
              <a:solidFill>
                <a:srgbClr val="008000"/>
              </a:solidFill>
              <a:ea typeface="ＭＳ 明朝"/>
              <a:cs typeface="Times New Roman"/>
            </a:endParaRPr>
          </a:p>
          <a:p>
            <a:pPr>
              <a:lnSpc>
                <a:spcPct val="120000"/>
              </a:lnSpc>
              <a:defRPr/>
            </a:pPr>
            <a:endParaRPr lang="en-US" dirty="0">
              <a:solidFill>
                <a:srgbClr val="008000"/>
              </a:solidFill>
              <a:ea typeface="ＭＳ 明朝"/>
              <a:cs typeface="Times New Roman"/>
            </a:endParaRPr>
          </a:p>
          <a:p>
            <a:pPr>
              <a:defRPr/>
            </a:pPr>
            <a:endParaRPr lang="en-US" dirty="0">
              <a:solidFill>
                <a:srgbClr val="008000"/>
              </a:solidFill>
              <a:ea typeface="ＭＳ 明朝"/>
              <a:cs typeface="Times New Roman"/>
            </a:endParaRPr>
          </a:p>
          <a:p>
            <a:pPr>
              <a:defRPr/>
            </a:pPr>
            <a:endParaRPr lang="en-US" dirty="0">
              <a:solidFill>
                <a:srgbClr val="008000"/>
              </a:solidFill>
              <a:ea typeface="ＭＳ 明朝"/>
              <a:cs typeface="Times New Roman"/>
            </a:endParaRPr>
          </a:p>
        </p:txBody>
      </p:sp>
      <p:pic>
        <p:nvPicPr>
          <p:cNvPr id="4" name="Picture 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690813" y="2859088"/>
            <a:ext cx="11493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8" name="TextBox 4"/>
          <p:cNvSpPr txBox="1">
            <a:spLocks noChangeArrowheads="1"/>
          </p:cNvSpPr>
          <p:nvPr/>
        </p:nvSpPr>
        <p:spPr bwMode="auto">
          <a:xfrm>
            <a:off x="962025" y="6180138"/>
            <a:ext cx="4657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b="1">
                <a:solidFill>
                  <a:schemeClr val="bg1"/>
                </a:solidFill>
              </a:rPr>
              <a:t>Zwaartekracht voorstel – Interview 17-01-2017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3" grpId="0"/>
      <p:bldP spid="56" grpId="0"/>
      <p:bldP spid="57" grpId="0"/>
      <p:bldP spid="35"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72"/>
          <p:cNvSpPr txBox="1">
            <a:spLocks noChangeArrowheads="1"/>
          </p:cNvSpPr>
          <p:nvPr/>
        </p:nvSpPr>
        <p:spPr bwMode="auto">
          <a:xfrm>
            <a:off x="1044575" y="2143125"/>
            <a:ext cx="76422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800100" indent="-34290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nSpc>
                <a:spcPct val="150000"/>
              </a:lnSpc>
            </a:pPr>
            <a:r>
              <a:rPr lang="en-US" altLang="en-US" sz="2000" b="1">
                <a:solidFill>
                  <a:srgbClr val="0000FF"/>
                </a:solidFill>
              </a:rPr>
              <a:t>Open questions and challenges:</a:t>
            </a:r>
          </a:p>
          <a:p>
            <a:pPr lvl="1">
              <a:lnSpc>
                <a:spcPct val="150000"/>
              </a:lnSpc>
              <a:buFont typeface="Arial" panose="020B0604020202020204" pitchFamily="34" charset="0"/>
              <a:buChar char="•"/>
            </a:pPr>
            <a:r>
              <a:rPr lang="en-US" altLang="en-US"/>
              <a:t>What is the most optimal design for each module?</a:t>
            </a:r>
          </a:p>
          <a:p>
            <a:pPr lvl="1">
              <a:lnSpc>
                <a:spcPct val="150000"/>
              </a:lnSpc>
              <a:buFont typeface="Arial" panose="020B0604020202020204" pitchFamily="34" charset="0"/>
              <a:buChar char="•"/>
            </a:pPr>
            <a:r>
              <a:rPr lang="en-US" altLang="en-US"/>
              <a:t>How to integrate these modules such that life emerges?</a:t>
            </a:r>
          </a:p>
          <a:p>
            <a:pPr lvl="1">
              <a:lnSpc>
                <a:spcPct val="150000"/>
              </a:lnSpc>
              <a:buFont typeface="Arial" panose="020B0604020202020204" pitchFamily="34" charset="0"/>
              <a:buChar char="•"/>
            </a:pPr>
            <a:r>
              <a:rPr lang="en-US" altLang="en-US"/>
              <a:t>How to control the flux of nutrients for the entire system?</a:t>
            </a:r>
          </a:p>
          <a:p>
            <a:pPr lvl="1">
              <a:lnSpc>
                <a:spcPct val="150000"/>
              </a:lnSpc>
              <a:buFont typeface="Arial" panose="020B0604020202020204" pitchFamily="34" charset="0"/>
              <a:buChar char="•"/>
            </a:pPr>
            <a:r>
              <a:rPr lang="en-US" altLang="en-US"/>
              <a:t>How to ensure the physical integrity of a growing container?</a:t>
            </a:r>
          </a:p>
          <a:p>
            <a:pPr lvl="1">
              <a:lnSpc>
                <a:spcPct val="150000"/>
              </a:lnSpc>
              <a:buFont typeface="Arial" panose="020B0604020202020204" pitchFamily="34" charset="0"/>
              <a:buChar char="•"/>
            </a:pPr>
            <a:r>
              <a:rPr lang="en-US" altLang="en-US"/>
              <a:t>How to coordinate growth, replication and division in time and space?</a:t>
            </a:r>
          </a:p>
          <a:p>
            <a:pPr lvl="1">
              <a:lnSpc>
                <a:spcPct val="150000"/>
              </a:lnSpc>
              <a:buFont typeface="Arial" panose="020B0604020202020204" pitchFamily="34" charset="0"/>
              <a:buChar char="•"/>
            </a:pPr>
            <a:r>
              <a:rPr lang="en-US" altLang="en-US"/>
              <a:t>How to fix mismatches and missing links?</a:t>
            </a:r>
          </a:p>
          <a:p>
            <a:pPr lvl="1">
              <a:lnSpc>
                <a:spcPct val="150000"/>
              </a:lnSpc>
              <a:buFont typeface="Arial" panose="020B0604020202020204" pitchFamily="34" charset="0"/>
              <a:buChar char="•"/>
            </a:pPr>
            <a:r>
              <a:rPr lang="en-US" altLang="en-US"/>
              <a:t>…….</a:t>
            </a:r>
          </a:p>
        </p:txBody>
      </p:sp>
      <p:sp>
        <p:nvSpPr>
          <p:cNvPr id="3" name="Slide Number Placeholder 2"/>
          <p:cNvSpPr>
            <a:spLocks noGrp="1"/>
          </p:cNvSpPr>
          <p:nvPr>
            <p:ph type="sldNum" sz="quarter" idx="12"/>
          </p:nvPr>
        </p:nvSpPr>
        <p:spPr/>
        <p:txBody>
          <a:bodyPr/>
          <a:lstStyle/>
          <a:p>
            <a:pPr>
              <a:defRPr/>
            </a:pPr>
            <a:fld id="{86415E8A-1F9C-4CE1-AA49-15DC93A3739D}" type="slidenum">
              <a:rPr lang="en-US"/>
              <a:pPr>
                <a:defRPr/>
              </a:pPr>
              <a:t>14</a:t>
            </a:fld>
            <a:endParaRPr lang="en-US"/>
          </a:p>
        </p:txBody>
      </p:sp>
      <p:pic>
        <p:nvPicPr>
          <p:cNvPr id="3072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166813"/>
            <a:ext cx="12509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1166813"/>
            <a:ext cx="12509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5763" y="1166813"/>
            <a:ext cx="12525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9"/>
          <p:cNvSpPr txBox="1">
            <a:spLocks noChangeArrowheads="1"/>
          </p:cNvSpPr>
          <p:nvPr/>
        </p:nvSpPr>
        <p:spPr bwMode="auto">
          <a:xfrm>
            <a:off x="962025" y="6180138"/>
            <a:ext cx="4657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b="1">
                <a:solidFill>
                  <a:schemeClr val="bg1"/>
                </a:solidFill>
              </a:rPr>
              <a:t>Zwaartekracht voorstel – Interview 17-01-2017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9"/>
          <p:cNvSpPr txBox="1"/>
          <p:nvPr/>
        </p:nvSpPr>
        <p:spPr>
          <a:xfrm>
            <a:off x="2659063" y="2901950"/>
            <a:ext cx="6324600" cy="51435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dirty="0" err="1">
                <a:solidFill>
                  <a:schemeClr val="tx1"/>
                </a:solidFill>
                <a:ea typeface="ＭＳ 明朝"/>
                <a:cs typeface="Times New Roman"/>
              </a:rPr>
              <a:t>Spatio</a:t>
            </a:r>
            <a:r>
              <a:rPr lang="en-US" dirty="0">
                <a:solidFill>
                  <a:schemeClr val="tx1"/>
                </a:solidFill>
                <a:ea typeface="ＭＳ 明朝"/>
                <a:cs typeface="Times New Roman"/>
              </a:rPr>
              <a:t>-temporal integration of basic modules</a:t>
            </a:r>
            <a:endParaRPr lang="en-US" dirty="0">
              <a:solidFill>
                <a:srgbClr val="0000FF"/>
              </a:solidFill>
              <a:ea typeface="ＭＳ 明朝"/>
              <a:cs typeface="Times New Roman"/>
            </a:endParaRPr>
          </a:p>
          <a:p>
            <a:pPr>
              <a:lnSpc>
                <a:spcPct val="70000"/>
              </a:lnSpc>
              <a:defRPr/>
            </a:pPr>
            <a:endParaRPr lang="en-US" dirty="0">
              <a:solidFill>
                <a:srgbClr val="0000FF"/>
              </a:solidFill>
              <a:ea typeface="ＭＳ 明朝"/>
              <a:cs typeface="Times New Roman"/>
            </a:endParaRPr>
          </a:p>
          <a:p>
            <a:pPr>
              <a:lnSpc>
                <a:spcPct val="120000"/>
              </a:lnSpc>
              <a:defRPr/>
            </a:pPr>
            <a:endParaRPr lang="en-US" dirty="0">
              <a:solidFill>
                <a:schemeClr val="tx1"/>
              </a:solidFill>
              <a:ea typeface="ＭＳ 明朝"/>
              <a:cs typeface="Times New Roman"/>
            </a:endParaRPr>
          </a:p>
          <a:p>
            <a:pPr>
              <a:defRPr/>
            </a:pPr>
            <a:endParaRPr lang="en-US" dirty="0">
              <a:solidFill>
                <a:schemeClr val="tx1"/>
              </a:solidFill>
              <a:ea typeface="ＭＳ 明朝"/>
              <a:cs typeface="Times New Roman"/>
            </a:endParaRPr>
          </a:p>
          <a:p>
            <a:pPr>
              <a:defRPr/>
            </a:pPr>
            <a:endParaRPr lang="en-US" dirty="0">
              <a:solidFill>
                <a:schemeClr val="tx1"/>
              </a:solidFill>
              <a:ea typeface="ＭＳ 明朝"/>
              <a:cs typeface="Times New Roman"/>
            </a:endParaRPr>
          </a:p>
        </p:txBody>
      </p:sp>
      <p:sp>
        <p:nvSpPr>
          <p:cNvPr id="18" name="Text Box 9"/>
          <p:cNvSpPr txBox="1"/>
          <p:nvPr/>
        </p:nvSpPr>
        <p:spPr>
          <a:xfrm>
            <a:off x="1428750" y="4356100"/>
            <a:ext cx="3886200" cy="51435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dirty="0">
                <a:solidFill>
                  <a:schemeClr val="tx1"/>
                </a:solidFill>
                <a:ea typeface="ＭＳ 明朝"/>
                <a:cs typeface="Times New Roman"/>
              </a:rPr>
              <a:t>Whole genome optimization</a:t>
            </a:r>
            <a:endParaRPr lang="en-US" dirty="0">
              <a:solidFill>
                <a:srgbClr val="0000FF"/>
              </a:solidFill>
              <a:ea typeface="ＭＳ 明朝"/>
              <a:cs typeface="Times New Roman"/>
            </a:endParaRPr>
          </a:p>
          <a:p>
            <a:pPr>
              <a:defRPr/>
            </a:pPr>
            <a:endParaRPr lang="en-US" dirty="0">
              <a:solidFill>
                <a:srgbClr val="0000FF"/>
              </a:solidFill>
              <a:ea typeface="ＭＳ 明朝"/>
              <a:cs typeface="Times New Roman"/>
            </a:endParaRPr>
          </a:p>
          <a:p>
            <a:pPr>
              <a:lnSpc>
                <a:spcPct val="70000"/>
              </a:lnSpc>
              <a:defRPr/>
            </a:pPr>
            <a:endParaRPr lang="en-US" dirty="0">
              <a:solidFill>
                <a:srgbClr val="0000FF"/>
              </a:solidFill>
              <a:ea typeface="ＭＳ 明朝"/>
              <a:cs typeface="Times New Roman"/>
            </a:endParaRPr>
          </a:p>
          <a:p>
            <a:pPr>
              <a:lnSpc>
                <a:spcPct val="120000"/>
              </a:lnSpc>
              <a:defRPr/>
            </a:pPr>
            <a:endParaRPr lang="en-US" dirty="0">
              <a:solidFill>
                <a:schemeClr val="tx1"/>
              </a:solidFill>
              <a:ea typeface="ＭＳ 明朝"/>
              <a:cs typeface="Times New Roman"/>
            </a:endParaRPr>
          </a:p>
          <a:p>
            <a:pPr>
              <a:defRPr/>
            </a:pPr>
            <a:endParaRPr lang="en-US" dirty="0">
              <a:solidFill>
                <a:schemeClr val="tx1"/>
              </a:solidFill>
              <a:ea typeface="ＭＳ 明朝"/>
              <a:cs typeface="Times New Roman"/>
            </a:endParaRPr>
          </a:p>
          <a:p>
            <a:pPr>
              <a:defRPr/>
            </a:pPr>
            <a:endParaRPr lang="en-US" dirty="0">
              <a:solidFill>
                <a:schemeClr val="tx1"/>
              </a:solidFill>
              <a:ea typeface="ＭＳ 明朝"/>
              <a:cs typeface="Times New Roman"/>
            </a:endParaRPr>
          </a:p>
        </p:txBody>
      </p:sp>
      <p:sp>
        <p:nvSpPr>
          <p:cNvPr id="19" name="Text Box 9"/>
          <p:cNvSpPr txBox="1"/>
          <p:nvPr/>
        </p:nvSpPr>
        <p:spPr>
          <a:xfrm>
            <a:off x="273050" y="3797300"/>
            <a:ext cx="3886200" cy="51435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dirty="0">
                <a:solidFill>
                  <a:schemeClr val="tx1"/>
                </a:solidFill>
                <a:ea typeface="ＭＳ 明朝"/>
                <a:cs typeface="Times New Roman"/>
              </a:rPr>
              <a:t>Multi-scale modeling</a:t>
            </a:r>
          </a:p>
        </p:txBody>
      </p:sp>
      <p:cxnSp>
        <p:nvCxnSpPr>
          <p:cNvPr id="7" name="Straight Connector 6"/>
          <p:cNvCxnSpPr/>
          <p:nvPr/>
        </p:nvCxnSpPr>
        <p:spPr>
          <a:xfrm flipH="1">
            <a:off x="4337050" y="3995738"/>
            <a:ext cx="6350" cy="615950"/>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424113" y="4000500"/>
            <a:ext cx="4157662" cy="6350"/>
          </a:xfrm>
          <a:prstGeom prst="straightConnector1">
            <a:avLst/>
          </a:prstGeom>
          <a:ln w="381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3265488" y="3367088"/>
            <a:ext cx="4762" cy="628650"/>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0" name="Text Box 9"/>
          <p:cNvSpPr txBox="1"/>
          <p:nvPr/>
        </p:nvSpPr>
        <p:spPr>
          <a:xfrm>
            <a:off x="3482975" y="5208588"/>
            <a:ext cx="2700338" cy="51435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dirty="0">
                <a:solidFill>
                  <a:schemeClr val="tx1"/>
                </a:solidFill>
                <a:ea typeface="ＭＳ 明朝"/>
                <a:cs typeface="Times New Roman"/>
              </a:rPr>
              <a:t>Philosophy and Ethics</a:t>
            </a:r>
            <a:endParaRPr lang="en-US" dirty="0">
              <a:solidFill>
                <a:srgbClr val="0000FF"/>
              </a:solidFill>
              <a:ea typeface="ＭＳ 明朝"/>
              <a:cs typeface="Times New Roman"/>
            </a:endParaRPr>
          </a:p>
          <a:p>
            <a:pPr>
              <a:defRPr/>
            </a:pPr>
            <a:endParaRPr lang="en-US" dirty="0">
              <a:solidFill>
                <a:srgbClr val="0000FF"/>
              </a:solidFill>
              <a:ea typeface="ＭＳ 明朝"/>
              <a:cs typeface="Times New Roman"/>
            </a:endParaRPr>
          </a:p>
          <a:p>
            <a:pPr>
              <a:lnSpc>
                <a:spcPct val="70000"/>
              </a:lnSpc>
              <a:defRPr/>
            </a:pPr>
            <a:endParaRPr lang="en-US" dirty="0">
              <a:solidFill>
                <a:srgbClr val="0000FF"/>
              </a:solidFill>
              <a:ea typeface="ＭＳ 明朝"/>
              <a:cs typeface="Times New Roman"/>
            </a:endParaRPr>
          </a:p>
          <a:p>
            <a:pPr>
              <a:lnSpc>
                <a:spcPct val="120000"/>
              </a:lnSpc>
              <a:defRPr/>
            </a:pPr>
            <a:endParaRPr lang="en-US" dirty="0">
              <a:solidFill>
                <a:schemeClr val="tx1"/>
              </a:solidFill>
              <a:ea typeface="ＭＳ 明朝"/>
              <a:cs typeface="Times New Roman"/>
            </a:endParaRPr>
          </a:p>
          <a:p>
            <a:pPr>
              <a:defRPr/>
            </a:pPr>
            <a:endParaRPr lang="en-US" dirty="0">
              <a:solidFill>
                <a:schemeClr val="tx1"/>
              </a:solidFill>
              <a:ea typeface="ＭＳ 明朝"/>
              <a:cs typeface="Times New Roman"/>
            </a:endParaRPr>
          </a:p>
          <a:p>
            <a:pPr>
              <a:defRPr/>
            </a:pPr>
            <a:endParaRPr lang="en-US" dirty="0">
              <a:solidFill>
                <a:schemeClr val="tx1"/>
              </a:solidFill>
              <a:ea typeface="ＭＳ 明朝"/>
              <a:cs typeface="Times New Roman"/>
            </a:endParaRPr>
          </a:p>
        </p:txBody>
      </p:sp>
      <p:cxnSp>
        <p:nvCxnSpPr>
          <p:cNvPr id="43" name="Straight Connector 42"/>
          <p:cNvCxnSpPr/>
          <p:nvPr/>
        </p:nvCxnSpPr>
        <p:spPr>
          <a:xfrm>
            <a:off x="5532438" y="4000500"/>
            <a:ext cx="0" cy="1208088"/>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 name="Text Box 9"/>
          <p:cNvSpPr txBox="1"/>
          <p:nvPr/>
        </p:nvSpPr>
        <p:spPr>
          <a:xfrm>
            <a:off x="273050" y="536575"/>
            <a:ext cx="8991600" cy="857250"/>
          </a:xfrm>
          <a:prstGeom prst="rect">
            <a:avLst/>
          </a:prstGeom>
          <a:noFill/>
          <a:ln>
            <a:noFill/>
          </a:ln>
          <a:effectLst/>
          <a:extLst>
            <a:ext uri="{C572A759-6A51-4108-AA02-DFA0A04FC94B}"/>
          </a:extLst>
        </p:spPr>
        <p:style>
          <a:lnRef idx="0">
            <a:schemeClr val="accent1"/>
          </a:lnRef>
          <a:fillRef idx="0">
            <a:schemeClr val="accent1"/>
          </a:fillRef>
          <a:effectRef idx="0">
            <a:schemeClr val="accent1"/>
          </a:effectRef>
          <a:fontRef idx="minor">
            <a:schemeClr val="dk1"/>
          </a:fontRef>
        </p:style>
        <p:txBody>
          <a:bodyPr lIns="91421" tIns="45711" rIns="91421" bIns="45711"/>
          <a:lstStyle/>
          <a:p>
            <a:pPr>
              <a:defRPr/>
            </a:pPr>
            <a:r>
              <a:rPr lang="en-US" sz="2400" b="1" dirty="0">
                <a:solidFill>
                  <a:srgbClr val="0000FF"/>
                </a:solidFill>
                <a:ea typeface="ＭＳ 明朝"/>
                <a:cs typeface="Times New Roman"/>
              </a:rPr>
              <a:t>An integrative effort by a multidisciplinary team</a:t>
            </a:r>
            <a:endParaRPr lang="en-US" sz="2400" dirty="0">
              <a:solidFill>
                <a:schemeClr val="tx1"/>
              </a:solidFill>
              <a:latin typeface="Apple Chancery"/>
              <a:ea typeface="ＭＳ 明朝"/>
              <a:cs typeface="Apple Chancery"/>
            </a:endParaRPr>
          </a:p>
          <a:p>
            <a:pPr>
              <a:lnSpc>
                <a:spcPct val="110000"/>
              </a:lnSpc>
              <a:defRPr/>
            </a:pPr>
            <a:endParaRPr lang="en-US" sz="2400" b="1" dirty="0">
              <a:solidFill>
                <a:schemeClr val="tx1"/>
              </a:solidFill>
              <a:ea typeface="ＭＳ 明朝"/>
              <a:cs typeface="Times New Roman"/>
            </a:endParaRPr>
          </a:p>
        </p:txBody>
      </p:sp>
      <p:sp>
        <p:nvSpPr>
          <p:cNvPr id="9" name="Slide Number Placeholder 8"/>
          <p:cNvSpPr>
            <a:spLocks noGrp="1"/>
          </p:cNvSpPr>
          <p:nvPr>
            <p:ph type="sldNum" sz="quarter" idx="12"/>
          </p:nvPr>
        </p:nvSpPr>
        <p:spPr/>
        <p:txBody>
          <a:bodyPr/>
          <a:lstStyle/>
          <a:p>
            <a:pPr>
              <a:defRPr/>
            </a:pPr>
            <a:fld id="{1B9BC244-0D9E-4B48-815D-ABF671782821}" type="slidenum">
              <a:rPr lang="en-US"/>
              <a:pPr>
                <a:defRPr/>
              </a:pPr>
              <a:t>15</a:t>
            </a:fld>
            <a:endParaRPr lang="en-US"/>
          </a:p>
        </p:txBody>
      </p:sp>
      <p:pic>
        <p:nvPicPr>
          <p:cNvPr id="32780" name="Picture 4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9175" y="2216150"/>
            <a:ext cx="50958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4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1325" y="2212975"/>
            <a:ext cx="48418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4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7538" y="2211388"/>
            <a:ext cx="541337"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5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1263" y="2212975"/>
            <a:ext cx="5842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5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02538" y="2201863"/>
            <a:ext cx="5953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5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62425" y="2212975"/>
            <a:ext cx="571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5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72113" y="2212975"/>
            <a:ext cx="7254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5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27588" y="2212975"/>
            <a:ext cx="5524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5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3613" y="2212975"/>
            <a:ext cx="6540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5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03375" y="2212975"/>
            <a:ext cx="538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6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2500" y="2211388"/>
            <a:ext cx="558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64"/>
          <p:cNvPicPr>
            <a:picLocks noChangeAspect="1"/>
          </p:cNvPicPr>
          <p:nvPr/>
        </p:nvPicPr>
        <p:blipFill>
          <a:blip r:embed="rId14">
            <a:extLst>
              <a:ext uri="{28A0092B-C50C-407E-A947-70E740481C1C}">
                <a14:useLocalDpi xmlns:a14="http://schemas.microsoft.com/office/drawing/2010/main" val="0"/>
              </a:ext>
            </a:extLst>
          </a:blip>
          <a:srcRect l="14980" t="1959" r="13849" b="18806"/>
          <a:stretch>
            <a:fillRect/>
          </a:stretch>
        </p:blipFill>
        <p:spPr bwMode="auto">
          <a:xfrm>
            <a:off x="6827838" y="3416300"/>
            <a:ext cx="185896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6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668463" y="3130550"/>
            <a:ext cx="5556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6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58775" y="3130550"/>
            <a:ext cx="5556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341563" y="4703763"/>
            <a:ext cx="522287"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550988" y="4703763"/>
            <a:ext cx="6794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6" name="Picture 69"/>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08063" y="3130550"/>
            <a:ext cx="5556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5783263" y="4748213"/>
            <a:ext cx="501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3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57275" y="1268413"/>
            <a:ext cx="12509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9" name="Picture 47"/>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743325" y="1268413"/>
            <a:ext cx="12509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0" name="Picture 48"/>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735763" y="1268413"/>
            <a:ext cx="12525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1" name="TextBox 32"/>
          <p:cNvSpPr txBox="1">
            <a:spLocks noChangeArrowheads="1"/>
          </p:cNvSpPr>
          <p:nvPr/>
        </p:nvSpPr>
        <p:spPr bwMode="auto">
          <a:xfrm>
            <a:off x="962025" y="6180138"/>
            <a:ext cx="4657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b="1">
                <a:solidFill>
                  <a:schemeClr val="bg1"/>
                </a:solidFill>
              </a:rPr>
              <a:t>Zwaartekracht voorstel – Interview 17-01-2017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788988"/>
            <a:ext cx="312261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788988"/>
            <a:ext cx="315912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2"/>
          <p:cNvSpPr>
            <a:spLocks noGrp="1" noChangeArrowheads="1"/>
          </p:cNvSpPr>
          <p:nvPr>
            <p:ph type="title"/>
          </p:nvPr>
        </p:nvSpPr>
        <p:spPr>
          <a:xfrm>
            <a:off x="671513" y="177800"/>
            <a:ext cx="8115300" cy="522288"/>
          </a:xfrm>
        </p:spPr>
        <p:txBody>
          <a:bodyPr/>
          <a:lstStyle/>
          <a:p>
            <a:pPr defTabSz="456385" eaLnBrk="1" hangingPunct="1">
              <a:defRPr/>
            </a:pPr>
            <a:r>
              <a:rPr lang="nl-NL" altLang="en-US" sz="2109" dirty="0"/>
              <a:t>De cel is een ongewone chemische fabriek</a:t>
            </a:r>
          </a:p>
        </p:txBody>
      </p:sp>
      <p:sp>
        <p:nvSpPr>
          <p:cNvPr id="6" name="TextBox 7"/>
          <p:cNvSpPr txBox="1">
            <a:spLocks noChangeArrowheads="1"/>
          </p:cNvSpPr>
          <p:nvPr/>
        </p:nvSpPr>
        <p:spPr bwMode="auto">
          <a:xfrm>
            <a:off x="428625" y="3998913"/>
            <a:ext cx="8447088" cy="2832100"/>
          </a:xfrm>
          <a:prstGeom prst="rect">
            <a:avLst/>
          </a:prstGeom>
          <a:solidFill>
            <a:schemeClr val="bg1"/>
          </a:solidFill>
          <a:ln>
            <a:noFill/>
          </a:ln>
          <a:extLst/>
        </p:spPr>
        <p:txBody>
          <a:bodyPr wrap="none">
            <a:spAutoFit/>
          </a:bodyPr>
          <a:lstStyle>
            <a:lvl1pPr marL="342900" indent="-342900">
              <a:spcBef>
                <a:spcPct val="20000"/>
              </a:spcBef>
              <a:buChar char="•"/>
              <a:defRPr sz="2200">
                <a:solidFill>
                  <a:srgbClr val="0066FF"/>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defRPr/>
            </a:pPr>
            <a:r>
              <a:rPr lang="en-GB" altLang="en-US" sz="1600" dirty="0">
                <a:solidFill>
                  <a:schemeClr val="tx1"/>
                </a:solidFill>
                <a:ea typeface="ＭＳ Ｐゴシック" panose="020B0600070205080204" pitchFamily="34" charset="-128"/>
                <a:cs typeface="Arial" panose="020B0604020202020204" pitchFamily="34" charset="0"/>
              </a:rPr>
              <a:t>The cell is full (macromolecule concentration 300-400 g/L): crowding, diffusion</a:t>
            </a:r>
          </a:p>
          <a:p>
            <a:pPr marL="0" indent="0">
              <a:spcBef>
                <a:spcPct val="0"/>
              </a:spcBef>
              <a:buFontTx/>
              <a:buNone/>
              <a:defRPr/>
            </a:pP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i="1" dirty="0">
                <a:solidFill>
                  <a:schemeClr val="tx1"/>
                </a:solidFill>
                <a:ea typeface="ＭＳ Ｐゴシック" panose="020B0600070205080204" pitchFamily="34" charset="-128"/>
                <a:cs typeface="Arial" panose="020B0604020202020204" pitchFamily="34" charset="0"/>
              </a:rPr>
              <a:t>PNAS </a:t>
            </a:r>
            <a:r>
              <a:rPr lang="en-GB" altLang="en-US" sz="1600" b="1" dirty="0">
                <a:solidFill>
                  <a:schemeClr val="tx1"/>
                </a:solidFill>
                <a:ea typeface="ＭＳ Ｐゴシック" panose="020B0600070205080204" pitchFamily="34" charset="-128"/>
                <a:cs typeface="Arial" panose="020B0604020202020204" pitchFamily="34" charset="0"/>
              </a:rPr>
              <a:t>2013</a:t>
            </a: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i="1" dirty="0">
                <a:solidFill>
                  <a:schemeClr val="tx1"/>
                </a:solidFill>
                <a:ea typeface="ＭＳ Ｐゴシック" panose="020B0600070205080204" pitchFamily="34" charset="-128"/>
                <a:cs typeface="Arial" panose="020B0604020202020204" pitchFamily="34" charset="0"/>
              </a:rPr>
              <a:t>110</a:t>
            </a:r>
            <a:r>
              <a:rPr lang="en-GB" altLang="en-US" sz="1600" dirty="0">
                <a:solidFill>
                  <a:schemeClr val="tx1"/>
                </a:solidFill>
                <a:ea typeface="ＭＳ Ｐゴシック" panose="020B0600070205080204" pitchFamily="34" charset="-128"/>
                <a:cs typeface="Arial" panose="020B0604020202020204" pitchFamily="34" charset="0"/>
              </a:rPr>
              <a:t>, 11692; </a:t>
            </a:r>
            <a:r>
              <a:rPr lang="en-GB" altLang="en-US" sz="1600" i="1" dirty="0">
                <a:solidFill>
                  <a:schemeClr val="tx1"/>
                </a:solidFill>
                <a:ea typeface="ＭＳ Ｐゴシック" panose="020B0600070205080204" pitchFamily="34" charset="-128"/>
                <a:cs typeface="Arial" panose="020B0604020202020204" pitchFamily="34" charset="0"/>
              </a:rPr>
              <a:t>Nat </a:t>
            </a:r>
            <a:r>
              <a:rPr lang="en-GB" altLang="en-US" sz="1600" i="1" dirty="0" err="1">
                <a:solidFill>
                  <a:schemeClr val="tx1"/>
                </a:solidFill>
                <a:ea typeface="ＭＳ Ｐゴシック" panose="020B0600070205080204" pitchFamily="34" charset="-128"/>
                <a:cs typeface="Arial" panose="020B0604020202020204" pitchFamily="34" charset="0"/>
              </a:rPr>
              <a:t>Nanotechnol</a:t>
            </a:r>
            <a:r>
              <a:rPr lang="en-GB" altLang="en-US" sz="1600" i="1" dirty="0">
                <a:solidFill>
                  <a:schemeClr val="tx1"/>
                </a:solidFill>
                <a:ea typeface="ＭＳ Ｐゴシック" panose="020B0600070205080204" pitchFamily="34" charset="-128"/>
                <a:cs typeface="Arial" panose="020B0604020202020204" pitchFamily="34" charset="0"/>
              </a:rPr>
              <a:t>. </a:t>
            </a:r>
            <a:r>
              <a:rPr lang="en-GB" altLang="en-US" sz="1600" b="1" dirty="0">
                <a:solidFill>
                  <a:schemeClr val="tx1"/>
                </a:solidFill>
                <a:ea typeface="ＭＳ Ｐゴシック" panose="020B0600070205080204" pitchFamily="34" charset="-128"/>
                <a:cs typeface="Arial" panose="020B0604020202020204" pitchFamily="34" charset="0"/>
              </a:rPr>
              <a:t>2014</a:t>
            </a: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i="1" dirty="0">
                <a:solidFill>
                  <a:schemeClr val="tx1"/>
                </a:solidFill>
                <a:ea typeface="ＭＳ Ｐゴシック" panose="020B0600070205080204" pitchFamily="34" charset="-128"/>
                <a:cs typeface="Arial" panose="020B0604020202020204" pitchFamily="34" charset="0"/>
              </a:rPr>
              <a:t>9</a:t>
            </a:r>
            <a:r>
              <a:rPr lang="en-GB" altLang="en-US" sz="1600" dirty="0">
                <a:solidFill>
                  <a:schemeClr val="tx1"/>
                </a:solidFill>
                <a:ea typeface="ＭＳ Ｐゴシック" panose="020B0600070205080204" pitchFamily="34" charset="-128"/>
                <a:cs typeface="Arial" panose="020B0604020202020204" pitchFamily="34" charset="0"/>
              </a:rPr>
              <a:t>, 40; </a:t>
            </a:r>
            <a:r>
              <a:rPr lang="en-GB" altLang="en-US" sz="1600" i="1" dirty="0">
                <a:solidFill>
                  <a:schemeClr val="tx1"/>
                </a:solidFill>
                <a:ea typeface="ＭＳ Ｐゴシック" panose="020B0600070205080204" pitchFamily="34" charset="-128"/>
                <a:cs typeface="Arial" panose="020B0604020202020204" pitchFamily="34" charset="0"/>
              </a:rPr>
              <a:t>JACS</a:t>
            </a: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b="1" dirty="0">
                <a:solidFill>
                  <a:schemeClr val="tx1"/>
                </a:solidFill>
                <a:ea typeface="ＭＳ Ｐゴシック" panose="020B0600070205080204" pitchFamily="34" charset="-128"/>
                <a:cs typeface="Arial" panose="020B0604020202020204" pitchFamily="34" charset="0"/>
              </a:rPr>
              <a:t>2015</a:t>
            </a: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i="1" dirty="0">
                <a:solidFill>
                  <a:schemeClr val="tx1"/>
                </a:solidFill>
                <a:ea typeface="ＭＳ Ｐゴシック" panose="020B0600070205080204" pitchFamily="34" charset="-128"/>
                <a:cs typeface="Arial" panose="020B0604020202020204" pitchFamily="34" charset="0"/>
              </a:rPr>
              <a:t>137</a:t>
            </a:r>
            <a:r>
              <a:rPr lang="en-GB" altLang="en-US" sz="1600" dirty="0">
                <a:solidFill>
                  <a:schemeClr val="tx1"/>
                </a:solidFill>
                <a:ea typeface="ＭＳ Ｐゴシック" panose="020B0600070205080204" pitchFamily="34" charset="-128"/>
                <a:cs typeface="Arial" panose="020B0604020202020204" pitchFamily="34" charset="0"/>
              </a:rPr>
              <a:t>, 13041</a:t>
            </a:r>
          </a:p>
          <a:p>
            <a:pPr>
              <a:spcBef>
                <a:spcPct val="0"/>
              </a:spcBef>
              <a:defRPr/>
            </a:pPr>
            <a:r>
              <a:rPr lang="en-GB" altLang="en-US" sz="1600" dirty="0">
                <a:solidFill>
                  <a:schemeClr val="tx1"/>
                </a:solidFill>
                <a:ea typeface="ＭＳ Ｐゴシック" panose="020B0600070205080204" pitchFamily="34" charset="-128"/>
                <a:cs typeface="Arial" panose="020B0604020202020204" pitchFamily="34" charset="0"/>
              </a:rPr>
              <a:t>Stochastic effects </a:t>
            </a:r>
          </a:p>
          <a:p>
            <a:pPr marL="0" indent="0">
              <a:spcBef>
                <a:spcPct val="0"/>
              </a:spcBef>
              <a:buFontTx/>
              <a:buNone/>
              <a:defRPr/>
            </a:pPr>
            <a:r>
              <a:rPr lang="en-GB" altLang="en-US" sz="1600" i="1" dirty="0">
                <a:solidFill>
                  <a:schemeClr val="tx1"/>
                </a:solidFill>
                <a:ea typeface="ＭＳ Ｐゴシック" panose="020B0600070205080204" pitchFamily="34" charset="-128"/>
                <a:cs typeface="Arial" panose="020B0604020202020204" pitchFamily="34" charset="0"/>
              </a:rPr>
              <a:t>	Nat </a:t>
            </a:r>
            <a:r>
              <a:rPr lang="en-GB" altLang="en-US" sz="1600" i="1" dirty="0" err="1">
                <a:solidFill>
                  <a:schemeClr val="tx1"/>
                </a:solidFill>
                <a:ea typeface="ＭＳ Ｐゴシック" panose="020B0600070205080204" pitchFamily="34" charset="-128"/>
                <a:cs typeface="Arial" panose="020B0604020202020204" pitchFamily="34" charset="0"/>
              </a:rPr>
              <a:t>Nanotechnol</a:t>
            </a:r>
            <a:r>
              <a:rPr lang="en-GB" altLang="en-US" sz="1600" i="1" dirty="0">
                <a:solidFill>
                  <a:schemeClr val="tx1"/>
                </a:solidFill>
                <a:ea typeface="ＭＳ Ｐゴシック" panose="020B0600070205080204" pitchFamily="34" charset="-128"/>
                <a:cs typeface="Arial" panose="020B0604020202020204" pitchFamily="34" charset="0"/>
              </a:rPr>
              <a:t>. </a:t>
            </a:r>
            <a:r>
              <a:rPr lang="en-GB" altLang="en-US" sz="1600" b="1" dirty="0">
                <a:solidFill>
                  <a:schemeClr val="tx1"/>
                </a:solidFill>
                <a:ea typeface="ＭＳ Ｐゴシック" panose="020B0600070205080204" pitchFamily="34" charset="-128"/>
                <a:cs typeface="Arial" panose="020B0604020202020204" pitchFamily="34" charset="0"/>
              </a:rPr>
              <a:t>2016</a:t>
            </a: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i="1" dirty="0">
                <a:solidFill>
                  <a:schemeClr val="tx1"/>
                </a:solidFill>
                <a:ea typeface="ＭＳ Ｐゴシック" panose="020B0600070205080204" pitchFamily="34" charset="-128"/>
                <a:cs typeface="Arial" panose="020B0604020202020204" pitchFamily="34" charset="0"/>
              </a:rPr>
              <a:t>11</a:t>
            </a:r>
            <a:r>
              <a:rPr lang="en-GB" altLang="en-US" sz="1600" dirty="0">
                <a:solidFill>
                  <a:schemeClr val="tx1"/>
                </a:solidFill>
                <a:ea typeface="ＭＳ Ｐゴシック" panose="020B0600070205080204" pitchFamily="34" charset="-128"/>
                <a:cs typeface="Arial" panose="020B0604020202020204" pitchFamily="34" charset="0"/>
              </a:rPr>
              <a:t>, 191. </a:t>
            </a:r>
          </a:p>
          <a:p>
            <a:pPr>
              <a:spcBef>
                <a:spcPct val="0"/>
              </a:spcBef>
              <a:defRPr/>
            </a:pPr>
            <a:r>
              <a:rPr lang="en-GB" altLang="en-US" sz="1600" dirty="0">
                <a:solidFill>
                  <a:schemeClr val="tx1"/>
                </a:solidFill>
                <a:ea typeface="ＭＳ Ｐゴシック" panose="020B0600070205080204" pitchFamily="34" charset="-128"/>
                <a:cs typeface="Arial" panose="020B0604020202020204" pitchFamily="34" charset="0"/>
              </a:rPr>
              <a:t>Complex chemical reactions networks separate reactions in space and time </a:t>
            </a:r>
          </a:p>
          <a:p>
            <a:pPr marL="0" indent="0">
              <a:spcBef>
                <a:spcPct val="0"/>
              </a:spcBef>
              <a:buFontTx/>
              <a:buNone/>
              <a:defRPr/>
            </a:pP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i="1" dirty="0">
                <a:solidFill>
                  <a:schemeClr val="tx1"/>
                </a:solidFill>
                <a:ea typeface="ＭＳ Ｐゴシック" panose="020B0600070205080204" pitchFamily="34" charset="-128"/>
                <a:cs typeface="Arial" panose="020B0604020202020204" pitchFamily="34" charset="0"/>
              </a:rPr>
              <a:t>Nature Chemistry </a:t>
            </a:r>
            <a:r>
              <a:rPr lang="en-GB" altLang="en-US" sz="1600" b="1" dirty="0">
                <a:solidFill>
                  <a:schemeClr val="tx1"/>
                </a:solidFill>
                <a:ea typeface="ＭＳ Ｐゴシック" panose="020B0600070205080204" pitchFamily="34" charset="-128"/>
                <a:cs typeface="Arial" panose="020B0604020202020204" pitchFamily="34" charset="0"/>
              </a:rPr>
              <a:t>2015</a:t>
            </a:r>
            <a:r>
              <a:rPr lang="en-GB" altLang="en-US" sz="1600" i="1" dirty="0">
                <a:solidFill>
                  <a:schemeClr val="tx1"/>
                </a:solidFill>
                <a:ea typeface="ＭＳ Ｐゴシック" panose="020B0600070205080204" pitchFamily="34" charset="-128"/>
                <a:cs typeface="Arial" panose="020B0604020202020204" pitchFamily="34" charset="0"/>
              </a:rPr>
              <a:t>, </a:t>
            </a:r>
            <a:r>
              <a:rPr lang="en-GB" altLang="en-US" sz="1600" dirty="0">
                <a:solidFill>
                  <a:schemeClr val="tx1"/>
                </a:solidFill>
                <a:ea typeface="ＭＳ Ｐゴシック" panose="020B0600070205080204" pitchFamily="34" charset="-128"/>
                <a:cs typeface="Arial" panose="020B0604020202020204" pitchFamily="34" charset="0"/>
              </a:rPr>
              <a:t>7</a:t>
            </a:r>
            <a:r>
              <a:rPr lang="en-GB" altLang="en-US" sz="1600" i="1" dirty="0">
                <a:solidFill>
                  <a:schemeClr val="tx1"/>
                </a:solidFill>
                <a:ea typeface="ＭＳ Ｐゴシック" panose="020B0600070205080204" pitchFamily="34" charset="-128"/>
                <a:cs typeface="Arial" panose="020B0604020202020204" pitchFamily="34" charset="0"/>
              </a:rPr>
              <a:t>, </a:t>
            </a:r>
            <a:r>
              <a:rPr lang="en-GB" altLang="en-US" sz="1600" dirty="0">
                <a:solidFill>
                  <a:schemeClr val="tx1"/>
                </a:solidFill>
                <a:ea typeface="ＭＳ Ｐゴシック" panose="020B0600070205080204" pitchFamily="34" charset="-128"/>
                <a:cs typeface="Arial" panose="020B0604020202020204" pitchFamily="34" charset="0"/>
              </a:rPr>
              <a:t>160. </a:t>
            </a:r>
            <a:r>
              <a:rPr lang="en-GB" sz="1600" i="1" dirty="0">
                <a:solidFill>
                  <a:srgbClr val="000000"/>
                </a:solidFill>
              </a:rPr>
              <a:t>J. Am. Chem. Soc.</a:t>
            </a:r>
            <a:r>
              <a:rPr lang="en-GB" sz="1600" dirty="0">
                <a:solidFill>
                  <a:srgbClr val="000000"/>
                </a:solidFill>
              </a:rPr>
              <a:t> </a:t>
            </a:r>
            <a:r>
              <a:rPr lang="en-GB" sz="1600" b="1" dirty="0">
                <a:solidFill>
                  <a:srgbClr val="000000"/>
                </a:solidFill>
              </a:rPr>
              <a:t>2015</a:t>
            </a:r>
            <a:r>
              <a:rPr lang="en-GB" sz="1600" dirty="0">
                <a:solidFill>
                  <a:srgbClr val="000000"/>
                </a:solidFill>
              </a:rPr>
              <a:t>, </a:t>
            </a:r>
            <a:r>
              <a:rPr lang="en-GB" sz="1600" i="1" dirty="0">
                <a:solidFill>
                  <a:srgbClr val="000000"/>
                </a:solidFill>
              </a:rPr>
              <a:t>137</a:t>
            </a:r>
            <a:r>
              <a:rPr lang="en-GB" sz="1600" dirty="0">
                <a:solidFill>
                  <a:srgbClr val="000000"/>
                </a:solidFill>
              </a:rPr>
              <a:t>, 12415</a:t>
            </a:r>
            <a:endParaRPr lang="en-GB" altLang="en-US" sz="1600" dirty="0">
              <a:solidFill>
                <a:schemeClr val="tx1"/>
              </a:solidFill>
              <a:ea typeface="ＭＳ Ｐゴシック" panose="020B0600070205080204" pitchFamily="34" charset="-128"/>
              <a:cs typeface="Arial" panose="020B0604020202020204" pitchFamily="34" charset="0"/>
            </a:endParaRPr>
          </a:p>
          <a:p>
            <a:pPr>
              <a:spcBef>
                <a:spcPct val="0"/>
              </a:spcBef>
              <a:defRPr/>
            </a:pPr>
            <a:r>
              <a:rPr lang="en-GB" altLang="en-US" sz="1600" dirty="0">
                <a:solidFill>
                  <a:schemeClr val="tx1"/>
                </a:solidFill>
                <a:ea typeface="ＭＳ Ｐゴシック" panose="020B0600070205080204" pitchFamily="34" charset="-128"/>
                <a:cs typeface="Arial" panose="020B0604020202020204" pitchFamily="34" charset="0"/>
              </a:rPr>
              <a:t>Reaction-diffusion systems  </a:t>
            </a:r>
          </a:p>
          <a:p>
            <a:pPr marL="0" indent="0">
              <a:spcBef>
                <a:spcPct val="0"/>
              </a:spcBef>
              <a:buFontTx/>
              <a:buNone/>
              <a:defRPr/>
            </a:pPr>
            <a:r>
              <a:rPr lang="en-GB" altLang="en-US" sz="1600" i="1" dirty="0">
                <a:solidFill>
                  <a:schemeClr val="tx1"/>
                </a:solidFill>
                <a:ea typeface="ＭＳ Ｐゴシック" panose="020B0600070205080204" pitchFamily="34" charset="-128"/>
                <a:cs typeface="Arial" panose="020B0604020202020204" pitchFamily="34" charset="0"/>
              </a:rPr>
              <a:t>	</a:t>
            </a:r>
            <a:r>
              <a:rPr lang="en-GB" altLang="en-US" sz="1600" i="1" dirty="0" err="1">
                <a:solidFill>
                  <a:schemeClr val="tx1"/>
                </a:solidFill>
                <a:ea typeface="ＭＳ Ｐゴシック" panose="020B0600070205080204" pitchFamily="34" charset="-128"/>
                <a:cs typeface="Arial" panose="020B0604020202020204" pitchFamily="34" charset="0"/>
              </a:rPr>
              <a:t>Biophys</a:t>
            </a:r>
            <a:r>
              <a:rPr lang="en-GB" altLang="en-US" sz="1600" i="1" dirty="0">
                <a:solidFill>
                  <a:schemeClr val="tx1"/>
                </a:solidFill>
                <a:ea typeface="ＭＳ Ｐゴシック" panose="020B0600070205080204" pitchFamily="34" charset="-128"/>
                <a:cs typeface="Arial" panose="020B0604020202020204" pitchFamily="34" charset="0"/>
              </a:rPr>
              <a:t>. J. </a:t>
            </a:r>
            <a:r>
              <a:rPr lang="en-GB" altLang="en-US" sz="1600" b="1" dirty="0">
                <a:solidFill>
                  <a:schemeClr val="tx1"/>
                </a:solidFill>
                <a:ea typeface="ＭＳ Ｐゴシック" panose="020B0600070205080204" pitchFamily="34" charset="-128"/>
                <a:cs typeface="Arial" panose="020B0604020202020204" pitchFamily="34" charset="0"/>
              </a:rPr>
              <a:t>2013</a:t>
            </a: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i="1" dirty="0">
                <a:solidFill>
                  <a:schemeClr val="tx1"/>
                </a:solidFill>
                <a:ea typeface="ＭＳ Ｐゴシック" panose="020B0600070205080204" pitchFamily="34" charset="-128"/>
                <a:cs typeface="Arial" panose="020B0604020202020204" pitchFamily="34" charset="0"/>
              </a:rPr>
              <a:t>115</a:t>
            </a:r>
            <a:r>
              <a:rPr lang="en-GB" altLang="en-US" sz="1600" dirty="0">
                <a:solidFill>
                  <a:schemeClr val="tx1"/>
                </a:solidFill>
                <a:ea typeface="ＭＳ Ｐゴシック" panose="020B0600070205080204" pitchFamily="34" charset="-128"/>
                <a:cs typeface="Arial" panose="020B0604020202020204" pitchFamily="34" charset="0"/>
              </a:rPr>
              <a:t>, 1057; </a:t>
            </a:r>
            <a:r>
              <a:rPr lang="en-GB" altLang="en-US" sz="1600" i="1" dirty="0" err="1">
                <a:solidFill>
                  <a:schemeClr val="tx1"/>
                </a:solidFill>
                <a:ea typeface="ＭＳ Ｐゴシック" panose="020B0600070205080204" pitchFamily="34" charset="-128"/>
                <a:cs typeface="Arial" panose="020B0604020202020204" pitchFamily="34" charset="0"/>
              </a:rPr>
              <a:t>Angew</a:t>
            </a:r>
            <a:r>
              <a:rPr lang="en-GB" altLang="en-US" sz="1600" i="1" dirty="0">
                <a:solidFill>
                  <a:schemeClr val="tx1"/>
                </a:solidFill>
                <a:ea typeface="ＭＳ Ｐゴシック" panose="020B0600070205080204" pitchFamily="34" charset="-128"/>
                <a:cs typeface="Arial" panose="020B0604020202020204" pitchFamily="34" charset="0"/>
              </a:rPr>
              <a:t>. Chem. Int. Ed. </a:t>
            </a:r>
            <a:r>
              <a:rPr lang="en-GB" altLang="en-US" sz="1600" b="1" dirty="0">
                <a:solidFill>
                  <a:schemeClr val="tx1"/>
                </a:solidFill>
                <a:ea typeface="ＭＳ Ｐゴシック" panose="020B0600070205080204" pitchFamily="34" charset="-128"/>
                <a:cs typeface="Arial" panose="020B0604020202020204" pitchFamily="34" charset="0"/>
              </a:rPr>
              <a:t>2014</a:t>
            </a:r>
            <a:r>
              <a:rPr lang="en-GB" altLang="en-US" sz="1600" dirty="0">
                <a:solidFill>
                  <a:schemeClr val="tx1"/>
                </a:solidFill>
                <a:ea typeface="ＭＳ Ｐゴシック" panose="020B0600070205080204" pitchFamily="34" charset="-128"/>
                <a:cs typeface="Arial" panose="020B0604020202020204" pitchFamily="34" charset="0"/>
              </a:rPr>
              <a:t>, </a:t>
            </a:r>
            <a:r>
              <a:rPr lang="en-GB" altLang="en-US" sz="1600" i="1" dirty="0">
                <a:solidFill>
                  <a:schemeClr val="tx1"/>
                </a:solidFill>
                <a:ea typeface="ＭＳ Ｐゴシック" panose="020B0600070205080204" pitchFamily="34" charset="-128"/>
                <a:cs typeface="Arial" panose="020B0604020202020204" pitchFamily="34" charset="0"/>
              </a:rPr>
              <a:t>53</a:t>
            </a:r>
            <a:r>
              <a:rPr lang="en-GB" altLang="en-US" sz="1600" dirty="0">
                <a:solidFill>
                  <a:schemeClr val="tx1"/>
                </a:solidFill>
                <a:ea typeface="ＭＳ Ｐゴシック" panose="020B0600070205080204" pitchFamily="34" charset="-128"/>
                <a:cs typeface="Arial" panose="020B0604020202020204" pitchFamily="34" charset="0"/>
              </a:rPr>
              <a:t>, 8066.</a:t>
            </a:r>
          </a:p>
          <a:p>
            <a:pPr marL="0" indent="0">
              <a:spcBef>
                <a:spcPct val="0"/>
              </a:spcBef>
              <a:buFontTx/>
              <a:buNone/>
              <a:defRPr/>
            </a:pPr>
            <a:endParaRPr lang="en-GB" altLang="en-US" sz="1600" dirty="0">
              <a:solidFill>
                <a:schemeClr val="tx1"/>
              </a:solidFill>
              <a:ea typeface="ＭＳ Ｐゴシック" panose="020B0600070205080204" pitchFamily="34" charset="-128"/>
              <a:cs typeface="Arial" panose="020B0604020202020204" pitchFamily="34" charset="0"/>
            </a:endParaRPr>
          </a:p>
          <a:p>
            <a:pPr marL="0" indent="0">
              <a:spcBef>
                <a:spcPct val="0"/>
              </a:spcBef>
              <a:buFontTx/>
              <a:buNone/>
              <a:defRPr/>
            </a:pPr>
            <a:r>
              <a:rPr lang="en-GB" altLang="en-US" sz="1600" dirty="0" err="1">
                <a:solidFill>
                  <a:schemeClr val="tx1"/>
                </a:solidFill>
                <a:ea typeface="ＭＳ Ｐゴシック" panose="020B0600070205080204" pitchFamily="34" charset="-128"/>
                <a:cs typeface="Arial" panose="020B0604020202020204" pitchFamily="34" charset="0"/>
              </a:rPr>
              <a:t>Nanosystems</a:t>
            </a:r>
            <a:r>
              <a:rPr lang="en-GB" altLang="en-US" sz="1600" dirty="0">
                <a:solidFill>
                  <a:schemeClr val="tx1"/>
                </a:solidFill>
                <a:ea typeface="ＭＳ Ｐゴシック" panose="020B0600070205080204" pitchFamily="34" charset="-128"/>
                <a:cs typeface="Arial" panose="020B0604020202020204" pitchFamily="34" charset="0"/>
              </a:rPr>
              <a:t> chemistry overview: </a:t>
            </a:r>
            <a:r>
              <a:rPr lang="en-GB" altLang="en-US" sz="1600" i="1" dirty="0">
                <a:solidFill>
                  <a:schemeClr val="tx1"/>
                </a:solidFill>
                <a:ea typeface="ＭＳ Ｐゴシック" panose="020B0600070205080204" pitchFamily="34" charset="-128"/>
                <a:cs typeface="Arial" panose="020B0604020202020204" pitchFamily="34" charset="0"/>
              </a:rPr>
              <a:t>Nat </a:t>
            </a:r>
            <a:r>
              <a:rPr lang="en-GB" altLang="en-US" sz="1600" i="1" dirty="0" err="1">
                <a:solidFill>
                  <a:schemeClr val="tx1"/>
                </a:solidFill>
                <a:ea typeface="ＭＳ Ｐゴシック" panose="020B0600070205080204" pitchFamily="34" charset="-128"/>
                <a:cs typeface="Arial" panose="020B0604020202020204" pitchFamily="34" charset="0"/>
              </a:rPr>
              <a:t>Nanotechnol</a:t>
            </a:r>
            <a:r>
              <a:rPr lang="en-GB" altLang="en-US" sz="1600" i="1" dirty="0">
                <a:solidFill>
                  <a:schemeClr val="tx1"/>
                </a:solidFill>
                <a:ea typeface="ＭＳ Ｐゴシック" panose="020B0600070205080204" pitchFamily="34" charset="-128"/>
                <a:cs typeface="Arial" panose="020B0604020202020204" pitchFamily="34" charset="0"/>
              </a:rPr>
              <a:t>. </a:t>
            </a:r>
            <a:r>
              <a:rPr lang="en-GB" altLang="en-US" sz="1600" b="1" dirty="0">
                <a:solidFill>
                  <a:schemeClr val="tx1"/>
                </a:solidFill>
                <a:ea typeface="ＭＳ Ｐゴシック" panose="020B0600070205080204" pitchFamily="34" charset="-128"/>
                <a:cs typeface="Arial" panose="020B0604020202020204" pitchFamily="34" charset="0"/>
              </a:rPr>
              <a:t>2016</a:t>
            </a:r>
            <a:r>
              <a:rPr lang="en-GB" altLang="en-US" sz="1600" b="1" i="1" dirty="0">
                <a:solidFill>
                  <a:schemeClr val="tx1"/>
                </a:solidFill>
                <a:ea typeface="ＭＳ Ｐゴシック" panose="020B0600070205080204" pitchFamily="34" charset="-128"/>
                <a:cs typeface="Arial" panose="020B0604020202020204" pitchFamily="34" charset="0"/>
              </a:rPr>
              <a:t> </a:t>
            </a:r>
            <a:r>
              <a:rPr lang="en-GB" sz="1600" dirty="0">
                <a:solidFill>
                  <a:schemeClr val="tx1"/>
                </a:solidFill>
              </a:rPr>
              <a:t>doi:10.1038/nnano.2016.116</a:t>
            </a:r>
            <a:r>
              <a:rPr lang="en-GB" altLang="en-US" sz="1600" i="1" dirty="0">
                <a:solidFill>
                  <a:schemeClr val="tx1"/>
                </a:solidFill>
                <a:ea typeface="ＭＳ Ｐゴシック" panose="020B0600070205080204" pitchFamily="34" charset="-128"/>
                <a:cs typeface="Arial" panose="020B0604020202020204" pitchFamily="34" charset="0"/>
              </a:rPr>
              <a:t> </a:t>
            </a:r>
            <a:endParaRPr lang="en-GB" altLang="en-US" sz="1600" dirty="0">
              <a:solidFill>
                <a:schemeClr val="tx1"/>
              </a:solidFill>
              <a:ea typeface="ＭＳ Ｐゴシック" panose="020B0600070205080204" pitchFamily="34" charset="-128"/>
              <a:cs typeface="Arial" panose="020B0604020202020204" pitchFamily="34" charset="0"/>
            </a:endParaRPr>
          </a:p>
          <a:p>
            <a:pPr>
              <a:spcBef>
                <a:spcPct val="0"/>
              </a:spcBef>
              <a:buFontTx/>
              <a:buAutoNum type="arabicParenR"/>
              <a:defRPr/>
            </a:pPr>
            <a:endParaRPr lang="en-GB" altLang="en-US" sz="1800" dirty="0">
              <a:solidFill>
                <a:schemeClr val="tx1"/>
              </a:solidFill>
              <a:ea typeface="ＭＳ Ｐゴシック" panose="020B0600070205080204" pitchFamily="34" charset="-128"/>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GB" altLang="en-US"/>
              <a:t>Hoe bouwen we complexe systemen?</a:t>
            </a:r>
          </a:p>
        </p:txBody>
      </p:sp>
      <p:sp>
        <p:nvSpPr>
          <p:cNvPr id="3" name="Content Placeholder 2"/>
          <p:cNvSpPr>
            <a:spLocks noGrp="1"/>
          </p:cNvSpPr>
          <p:nvPr>
            <p:ph sz="half" idx="1"/>
          </p:nvPr>
        </p:nvSpPr>
        <p:spPr>
          <a:xfrm>
            <a:off x="633413" y="1265238"/>
            <a:ext cx="3797300" cy="4302125"/>
          </a:xfrm>
        </p:spPr>
        <p:txBody>
          <a:bodyPr/>
          <a:lstStyle/>
          <a:p>
            <a:pPr eaLnBrk="1" hangingPunct="1">
              <a:defRPr/>
            </a:pPr>
            <a:endParaRPr lang="en-GB"/>
          </a:p>
        </p:txBody>
      </p:sp>
      <p:sp>
        <p:nvSpPr>
          <p:cNvPr id="4" name="Content Placeholder 3"/>
          <p:cNvSpPr>
            <a:spLocks noGrp="1"/>
          </p:cNvSpPr>
          <p:nvPr>
            <p:ph sz="half" idx="2"/>
          </p:nvPr>
        </p:nvSpPr>
        <p:spPr>
          <a:xfrm>
            <a:off x="4683125" y="1265238"/>
            <a:ext cx="3797300" cy="4302125"/>
          </a:xfrm>
        </p:spPr>
        <p:txBody>
          <a:bodyPr/>
          <a:lstStyle/>
          <a:p>
            <a:pPr eaLnBrk="1" hangingPunct="1">
              <a:defRPr/>
            </a:pPr>
            <a:endParaRPr lang="en-GB"/>
          </a:p>
        </p:txBody>
      </p:sp>
      <p:sp>
        <p:nvSpPr>
          <p:cNvPr id="5" name="Slide Number Placeholder 4"/>
          <p:cNvSpPr>
            <a:spLocks noGrp="1"/>
          </p:cNvSpPr>
          <p:nvPr>
            <p:ph type="sldNum" sz="quarter" idx="10"/>
          </p:nvPr>
        </p:nvSpPr>
        <p:spPr/>
        <p:txBody>
          <a:bodyPr/>
          <a:lstStyle/>
          <a:p>
            <a:pPr>
              <a:defRPr/>
            </a:pPr>
            <a:fld id="{DDFD117C-794B-4BC8-B01E-A1B657A5F14C}" type="slidenum">
              <a:rPr lang="en-GB" altLang="en-US" smtClean="0"/>
              <a:pPr>
                <a:defRPr/>
              </a:pPr>
              <a:t>17</a:t>
            </a:fld>
            <a:endParaRPr lang="en-GB" altLang="en-US"/>
          </a:p>
        </p:txBody>
      </p:sp>
      <p:pic>
        <p:nvPicPr>
          <p:cNvPr id="35846" name="Picture 2" descr="http://www.orientalwatchsite.com/wp-content/uploads/2009/10/watch-par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84313"/>
            <a:ext cx="374967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descr="https://marco.org/media/2016/02/watch-tang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1700213"/>
            <a:ext cx="4729163"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rved Up Arrow 5"/>
          <p:cNvSpPr/>
          <p:nvPr/>
        </p:nvSpPr>
        <p:spPr>
          <a:xfrm>
            <a:off x="3784600" y="4822825"/>
            <a:ext cx="1290638" cy="360363"/>
          </a:xfrm>
          <a:prstGeom prst="curvedUpArrow">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
        <p:nvSpPr>
          <p:cNvPr id="9" name="Curved Up Arrow 8"/>
          <p:cNvSpPr/>
          <p:nvPr/>
        </p:nvSpPr>
        <p:spPr>
          <a:xfrm flipH="1" flipV="1">
            <a:off x="3716338" y="1700213"/>
            <a:ext cx="1290637" cy="360362"/>
          </a:xfrm>
          <a:prstGeom prst="curvedUpArrow">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55650" y="258763"/>
            <a:ext cx="7632700" cy="522287"/>
          </a:xfrm>
        </p:spPr>
        <p:txBody>
          <a:bodyPr/>
          <a:lstStyle/>
          <a:p>
            <a:pPr defTabSz="456385" eaLnBrk="1" hangingPunct="1">
              <a:defRPr/>
            </a:pPr>
            <a:r>
              <a:rPr lang="en-GB" altLang="en-US" sz="2109" dirty="0"/>
              <a:t>Het </a:t>
            </a:r>
            <a:r>
              <a:rPr lang="en-GB" altLang="en-US" sz="2109" dirty="0" err="1"/>
              <a:t>leven</a:t>
            </a:r>
            <a:r>
              <a:rPr lang="en-GB" altLang="en-US" sz="2109" dirty="0"/>
              <a:t> is </a:t>
            </a:r>
            <a:r>
              <a:rPr lang="en-GB" altLang="en-US" sz="2109" dirty="0" err="1"/>
              <a:t>geen</a:t>
            </a:r>
            <a:r>
              <a:rPr lang="en-GB" altLang="en-US" sz="2109" dirty="0"/>
              <a:t> machine</a:t>
            </a:r>
          </a:p>
        </p:txBody>
      </p:sp>
      <p:sp>
        <p:nvSpPr>
          <p:cNvPr id="13315" name="Content Placeholder 2"/>
          <p:cNvSpPr>
            <a:spLocks noGrp="1"/>
          </p:cNvSpPr>
          <p:nvPr>
            <p:ph idx="1"/>
          </p:nvPr>
        </p:nvSpPr>
        <p:spPr/>
        <p:txBody>
          <a:bodyPr/>
          <a:lstStyle/>
          <a:p>
            <a:pPr marL="252183" indent="-252183" defTabSz="456385" eaLnBrk="1" hangingPunct="1">
              <a:defRPr/>
            </a:pPr>
            <a:endParaRPr lang="en-US" altLang="en-US" sz="1757"/>
          </a:p>
        </p:txBody>
      </p:sp>
      <p:sp>
        <p:nvSpPr>
          <p:cNvPr id="368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1594A3BF-9341-442F-80F7-DE4F5F1AD26B}" type="slidenum">
              <a:rPr lang="en-GB" altLang="en-US" sz="1400" smtClean="0"/>
              <a:pPr/>
              <a:t>18</a:t>
            </a:fld>
            <a:endParaRPr lang="en-GB" altLang="en-US" sz="1400"/>
          </a:p>
        </p:txBody>
      </p:sp>
      <p:pic>
        <p:nvPicPr>
          <p:cNvPr id="36869" name="Picture 2" descr="Large Hadron Colli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52513"/>
            <a:ext cx="7704138"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37.media.tumblr.com/tumblr_m3xcn2Yy8D1qbh26io1_128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71450"/>
            <a:ext cx="12192000" cy="741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1"/>
          <p:cNvSpPr>
            <a:spLocks noGrp="1"/>
          </p:cNvSpPr>
          <p:nvPr>
            <p:ph type="title"/>
          </p:nvPr>
        </p:nvSpPr>
        <p:spPr/>
        <p:txBody>
          <a:bodyPr/>
          <a:lstStyle/>
          <a:p>
            <a:pPr defTabSz="456385" eaLnBrk="1" hangingPunct="1">
              <a:defRPr/>
            </a:pPr>
            <a:r>
              <a:rPr lang="en-GB" altLang="en-US" sz="2109" dirty="0" err="1"/>
              <a:t>Dit</a:t>
            </a:r>
            <a:r>
              <a:rPr lang="en-GB" altLang="en-US" sz="2109" dirty="0"/>
              <a:t> is </a:t>
            </a:r>
            <a:r>
              <a:rPr lang="en-GB" altLang="en-US" sz="2109" dirty="0" err="1"/>
              <a:t>leven</a:t>
            </a:r>
            <a:endParaRPr lang="en-GB" altLang="en-US" sz="2109" dirty="0"/>
          </a:p>
        </p:txBody>
      </p:sp>
      <p:sp>
        <p:nvSpPr>
          <p:cNvPr id="10244" name="Content Placeholder 2"/>
          <p:cNvSpPr>
            <a:spLocks noGrp="1"/>
          </p:cNvSpPr>
          <p:nvPr>
            <p:ph idx="1"/>
          </p:nvPr>
        </p:nvSpPr>
        <p:spPr/>
        <p:txBody>
          <a:bodyPr/>
          <a:lstStyle/>
          <a:p>
            <a:pPr marL="0" indent="0" eaLnBrk="1" hangingPunct="1">
              <a:buFontTx/>
              <a:buNone/>
            </a:pPr>
            <a:endParaRPr lang="en-US" altLang="en-US" sz="2400" b="1">
              <a:solidFill>
                <a:srgbClr val="C00000"/>
              </a:solidFill>
            </a:endParaRPr>
          </a:p>
          <a:p>
            <a:pPr marL="0" indent="0" eaLnBrk="1" hangingPunct="1">
              <a:buFontTx/>
              <a:buNone/>
            </a:pPr>
            <a:endParaRPr lang="en-US" altLang="en-US" sz="2400" b="1">
              <a:solidFill>
                <a:srgbClr val="C00000"/>
              </a:solidFill>
            </a:endParaRPr>
          </a:p>
          <a:p>
            <a:pPr marL="0" indent="0" eaLnBrk="1" hangingPunct="1">
              <a:buFontTx/>
              <a:buNone/>
            </a:pPr>
            <a:endParaRPr lang="en-US" altLang="en-US" sz="2400" b="1">
              <a:solidFill>
                <a:srgbClr val="C00000"/>
              </a:solidFill>
            </a:endParaRPr>
          </a:p>
          <a:p>
            <a:pPr marL="0" indent="0" eaLnBrk="1" hangingPunct="1">
              <a:buFontTx/>
              <a:buNone/>
            </a:pPr>
            <a:endParaRPr lang="en-US" altLang="en-US" sz="2400" b="1">
              <a:solidFill>
                <a:srgbClr val="C00000"/>
              </a:solidFill>
            </a:endParaRPr>
          </a:p>
          <a:p>
            <a:pPr marL="0" indent="0" eaLnBrk="1" hangingPunct="1">
              <a:buFontTx/>
              <a:buNone/>
            </a:pPr>
            <a:endParaRPr lang="en-US" altLang="en-US" sz="2400" b="1">
              <a:solidFill>
                <a:srgbClr val="C00000"/>
              </a:solidFill>
            </a:endParaRPr>
          </a:p>
          <a:p>
            <a:pPr marL="0" indent="0" eaLnBrk="1" hangingPunct="1">
              <a:buFontTx/>
              <a:buNone/>
            </a:pPr>
            <a:endParaRPr lang="en-US" altLang="en-US" sz="2400" b="1">
              <a:solidFill>
                <a:srgbClr val="C00000"/>
              </a:solidFill>
            </a:endParaRPr>
          </a:p>
          <a:p>
            <a:pPr marL="0" indent="0" eaLnBrk="1" hangingPunct="1">
              <a:buFontTx/>
              <a:buNone/>
            </a:pPr>
            <a:endParaRPr lang="en-US" altLang="en-US" sz="2400" b="1">
              <a:solidFill>
                <a:srgbClr val="C00000"/>
              </a:solidFill>
            </a:endParaRPr>
          </a:p>
          <a:p>
            <a:pPr marL="0" indent="0" eaLnBrk="1" hangingPunct="1">
              <a:buFontTx/>
              <a:buNone/>
            </a:pPr>
            <a:endParaRPr lang="en-US" altLang="en-US" sz="2400" b="1">
              <a:solidFill>
                <a:srgbClr val="C00000"/>
              </a:solidFill>
            </a:endParaRPr>
          </a:p>
          <a:p>
            <a:pPr marL="0" indent="0" eaLnBrk="1" hangingPunct="1">
              <a:buFontTx/>
              <a:buNone/>
            </a:pPr>
            <a:r>
              <a:rPr lang="en-US" altLang="en-US" sz="2400" b="1">
                <a:solidFill>
                  <a:srgbClr val="C00000"/>
                </a:solidFill>
              </a:rPr>
              <a:t>En we hebben geen idee hoe we dit moeten maken</a:t>
            </a:r>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F717332D-9195-4BAC-A333-8CF846CC4846}" type="slidenum">
              <a:rPr lang="en-GB" altLang="en-US" sz="1400" smtClean="0"/>
              <a:pPr/>
              <a:t>19</a:t>
            </a:fld>
            <a:endParaRPr lang="en-GB" altLang="en-US" sz="1400"/>
          </a:p>
        </p:txBody>
      </p:sp>
      <p:sp>
        <p:nvSpPr>
          <p:cNvPr id="2" name="Multiply 1"/>
          <p:cNvSpPr/>
          <p:nvPr/>
        </p:nvSpPr>
        <p:spPr>
          <a:xfrm>
            <a:off x="2606675" y="4057650"/>
            <a:ext cx="914400" cy="914400"/>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TextBox 2"/>
          <p:cNvSpPr txBox="1"/>
          <p:nvPr/>
        </p:nvSpPr>
        <p:spPr>
          <a:xfrm rot="20969757">
            <a:off x="1911350" y="3689350"/>
            <a:ext cx="2305050" cy="460375"/>
          </a:xfrm>
          <a:prstGeom prst="rect">
            <a:avLst/>
          </a:prstGeom>
          <a:noFill/>
        </p:spPr>
        <p:txBody>
          <a:bodyPr wrap="none">
            <a:spAutoFit/>
          </a:bodyPr>
          <a:lstStyle/>
          <a:p>
            <a:pPr>
              <a:defRPr/>
            </a:pPr>
            <a:r>
              <a:rPr lang="en-GB" sz="2400" b="1" dirty="0" err="1">
                <a:solidFill>
                  <a:srgbClr val="C00000"/>
                </a:solidFill>
                <a:latin typeface="+mn-lt"/>
              </a:rPr>
              <a:t>misschien</a:t>
            </a:r>
            <a:r>
              <a:rPr lang="en-GB" sz="2400" b="1" dirty="0">
                <a:solidFill>
                  <a:srgbClr val="C00000"/>
                </a:solidFill>
                <a:latin typeface="+mn-lt"/>
              </a:rPr>
              <a:t> </a:t>
            </a:r>
            <a:r>
              <a:rPr lang="en-GB" sz="2400" b="1" dirty="0" err="1">
                <a:solidFill>
                  <a:srgbClr val="C00000"/>
                </a:solidFill>
                <a:latin typeface="+mn-lt"/>
              </a:rPr>
              <a:t>een</a:t>
            </a:r>
            <a:endParaRPr lang="en-GB" sz="2400" b="1" dirty="0">
              <a:solidFill>
                <a:srgbClr val="C0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4">
                                            <p:txEl>
                                              <p:pRg st="8" end="8"/>
                                            </p:txEl>
                                          </p:spTgt>
                                        </p:tgtEl>
                                        <p:attrNameLst>
                                          <p:attrName>style.visibility</p:attrName>
                                        </p:attrNameLst>
                                      </p:cBhvr>
                                      <p:to>
                                        <p:strVal val="visible"/>
                                      </p:to>
                                    </p:set>
                                    <p:anim calcmode="lin" valueType="num">
                                      <p:cBhvr additive="base">
                                        <p:cTn id="7" dur="500" fill="hold"/>
                                        <p:tgtEl>
                                          <p:spTgt spid="10244">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2">
            <a:extLst>
              <a:ext uri="{28A0092B-C50C-407E-A947-70E740481C1C}">
                <a14:useLocalDpi xmlns:a14="http://schemas.microsoft.com/office/drawing/2010/main" val="0"/>
              </a:ext>
            </a:extLst>
          </a:blip>
          <a:srcRect l="50127" b="47427"/>
          <a:stretch>
            <a:fillRect/>
          </a:stretch>
        </p:blipFill>
        <p:spPr bwMode="auto">
          <a:xfrm>
            <a:off x="1476375" y="333375"/>
            <a:ext cx="6367463"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1A84DF9-6EAD-4CA3-83EA-5C8F596BEB85}" type="slidenum">
              <a:rPr lang="en-GB" smtClean="0"/>
              <a:pPr>
                <a:defRPr/>
              </a:pPr>
              <a:t>20</a:t>
            </a:fld>
            <a:endParaRPr lang="en-GB"/>
          </a:p>
        </p:txBody>
      </p:sp>
      <p:sp>
        <p:nvSpPr>
          <p:cNvPr id="4" name="Title 1"/>
          <p:cNvSpPr txBox="1">
            <a:spLocks/>
          </p:cNvSpPr>
          <p:nvPr/>
        </p:nvSpPr>
        <p:spPr>
          <a:xfrm>
            <a:off x="755650" y="260350"/>
            <a:ext cx="7632700" cy="519113"/>
          </a:xfrm>
          <a:prstGeom prst="rect">
            <a:avLst/>
          </a:prstGeom>
        </p:spPr>
        <p:txBody>
          <a:bodyPr/>
          <a:lstStyle/>
          <a:p>
            <a:pPr eaLnBrk="1" hangingPunct="1">
              <a:defRPr/>
            </a:pPr>
            <a:r>
              <a:rPr lang="en-GB" sz="2100" b="1" kern="0" dirty="0" err="1">
                <a:solidFill>
                  <a:srgbClr val="BE311A"/>
                </a:solidFill>
                <a:latin typeface="+mj-lt"/>
                <a:ea typeface="+mj-ea"/>
                <a:cs typeface="+mj-cs"/>
              </a:rPr>
              <a:t>Complexiteit</a:t>
            </a:r>
            <a:endParaRPr lang="en-GB" sz="2100" b="1" kern="0" dirty="0">
              <a:solidFill>
                <a:srgbClr val="BE311A"/>
              </a:solidFill>
              <a:latin typeface="+mj-lt"/>
              <a:ea typeface="+mj-ea"/>
              <a:cs typeface="+mj-cs"/>
            </a:endParaRPr>
          </a:p>
        </p:txBody>
      </p:sp>
      <p:pic>
        <p:nvPicPr>
          <p:cNvPr id="38916" name="Picture 4" descr="http://www.the-scientist.com/July2013/crowd-control.jpg"/>
          <p:cNvPicPr>
            <a:picLocks noChangeAspect="1" noChangeArrowheads="1"/>
          </p:cNvPicPr>
          <p:nvPr/>
        </p:nvPicPr>
        <p:blipFill>
          <a:blip r:embed="rId2">
            <a:extLst>
              <a:ext uri="{28A0092B-C50C-407E-A947-70E740481C1C}">
                <a14:useLocalDpi xmlns:a14="http://schemas.microsoft.com/office/drawing/2010/main" val="0"/>
              </a:ext>
            </a:extLst>
          </a:blip>
          <a:srcRect l="15356"/>
          <a:stretch>
            <a:fillRect/>
          </a:stretch>
        </p:blipFill>
        <p:spPr bwMode="auto">
          <a:xfrm>
            <a:off x="4491038" y="666750"/>
            <a:ext cx="42322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descr="http://www.the-scientist.com/July2013/victor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2513"/>
            <a:ext cx="3014663"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3" descr="https://assets.rbl.ms/659900/980x.jpg"/>
          <p:cNvPicPr>
            <a:picLocks noChangeAspect="1" noChangeArrowheads="1"/>
          </p:cNvPicPr>
          <p:nvPr/>
        </p:nvPicPr>
        <p:blipFill>
          <a:blip r:embed="rId4">
            <a:extLst>
              <a:ext uri="{28A0092B-C50C-407E-A947-70E740481C1C}">
                <a14:useLocalDpi xmlns:a14="http://schemas.microsoft.com/office/drawing/2010/main" val="0"/>
              </a:ext>
            </a:extLst>
          </a:blip>
          <a:srcRect b="3847"/>
          <a:stretch>
            <a:fillRect/>
          </a:stretch>
        </p:blipFill>
        <p:spPr bwMode="auto">
          <a:xfrm>
            <a:off x="0" y="666750"/>
            <a:ext cx="449103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2"/>
          <p:cNvSpPr txBox="1">
            <a:spLocks noChangeArrowheads="1"/>
          </p:cNvSpPr>
          <p:nvPr/>
        </p:nvSpPr>
        <p:spPr bwMode="auto">
          <a:xfrm>
            <a:off x="3043238" y="3619500"/>
            <a:ext cx="5921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sz="1800"/>
              <a:t>- Complexe systemen zijn onvoorspelbaar!</a:t>
            </a:r>
            <a:br>
              <a:rPr lang="en-GB" altLang="en-US" sz="1800"/>
            </a:br>
            <a:r>
              <a:rPr lang="en-GB" altLang="en-US" sz="1800"/>
              <a:t>- Complexe systemen veranderen in de tijd</a:t>
            </a:r>
          </a:p>
          <a:p>
            <a:r>
              <a:rPr lang="en-GB" altLang="en-US" sz="1800"/>
              <a:t>- Complex gedrag is niet uit de afzonderlijke </a:t>
            </a:r>
          </a:p>
          <a:p>
            <a:r>
              <a:rPr lang="en-GB" altLang="en-US" sz="1800"/>
              <a:t>  bouwstenen af te leiden</a:t>
            </a:r>
          </a:p>
        </p:txBody>
      </p:sp>
      <p:pic>
        <p:nvPicPr>
          <p:cNvPr id="38920" name="Picture 8" descr="https://upload.wikimedia.org/wikipedia/commons/thumb/8/89/Cyclone_Catarina_from_the_ISS_on_March_26_2004.JPG/350px-Cyclone_Catarina_from_the_ISS_on_March_26_2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900" y="4652963"/>
            <a:ext cx="3211513"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a:extLst>
              <a:ext uri="{28A0092B-C50C-407E-A947-70E740481C1C}">
                <a14:useLocalDpi xmlns:a14="http://schemas.microsoft.com/office/drawing/2010/main" val="0"/>
              </a:ext>
            </a:extLst>
          </a:blip>
          <a:srcRect l="31905" t="45844" r="52328" b="30397"/>
          <a:stretch>
            <a:fillRect/>
          </a:stretch>
        </p:blipFill>
        <p:spPr bwMode="auto">
          <a:xfrm rot="301841">
            <a:off x="192088" y="2036763"/>
            <a:ext cx="2840037" cy="267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939" name="Group 29"/>
          <p:cNvGrpSpPr>
            <a:grpSpLocks/>
          </p:cNvGrpSpPr>
          <p:nvPr/>
        </p:nvGrpSpPr>
        <p:grpSpPr bwMode="auto">
          <a:xfrm>
            <a:off x="6392863" y="2270125"/>
            <a:ext cx="1462087" cy="2211388"/>
            <a:chOff x="11418756" y="2399331"/>
            <a:chExt cx="1332767" cy="2009843"/>
          </a:xfrm>
        </p:grpSpPr>
        <p:pic>
          <p:nvPicPr>
            <p:cNvPr id="39945" name="Picture 7"/>
            <p:cNvPicPr>
              <a:picLocks noChangeAspect="1" noChangeArrowheads="1"/>
            </p:cNvPicPr>
            <p:nvPr/>
          </p:nvPicPr>
          <p:blipFill>
            <a:blip r:embed="rId3">
              <a:clrChange>
                <a:clrFrom>
                  <a:srgbClr val="F0FAFE"/>
                </a:clrFrom>
                <a:clrTo>
                  <a:srgbClr val="F0FAFE">
                    <a:alpha val="0"/>
                  </a:srgbClr>
                </a:clrTo>
              </a:clrChange>
              <a:extLst>
                <a:ext uri="{28A0092B-C50C-407E-A947-70E740481C1C}">
                  <a14:useLocalDpi xmlns:a14="http://schemas.microsoft.com/office/drawing/2010/main" val="0"/>
                </a:ext>
              </a:extLst>
            </a:blip>
            <a:srcRect l="40500" t="64476" r="52301" b="24348"/>
            <a:stretch>
              <a:fillRect/>
            </a:stretch>
          </p:blipFill>
          <p:spPr bwMode="auto">
            <a:xfrm rot="1274998">
              <a:off x="11418756" y="2399331"/>
              <a:ext cx="1151904" cy="111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rc 3"/>
            <p:cNvSpPr/>
            <p:nvPr/>
          </p:nvSpPr>
          <p:spPr>
            <a:xfrm rot="15242908">
              <a:off x="11789984" y="3447634"/>
              <a:ext cx="1011414" cy="911665"/>
            </a:xfrm>
            <a:prstGeom prst="arc">
              <a:avLst>
                <a:gd name="adj1" fmla="val 16200000"/>
                <a:gd name="adj2" fmla="val 19840475"/>
              </a:avLst>
            </a:prstGeom>
            <a:ln w="5715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200"/>
            </a:p>
          </p:txBody>
        </p:sp>
      </p:grpSp>
      <p:pic>
        <p:nvPicPr>
          <p:cNvPr id="3994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540" t="44788" r="68095" b="23398"/>
          <a:stretch>
            <a:fillRect/>
          </a:stretch>
        </p:blipFill>
        <p:spPr bwMode="auto">
          <a:xfrm>
            <a:off x="250825" y="1484313"/>
            <a:ext cx="3205163" cy="320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373" t="48235" r="43410" b="35866"/>
          <a:stretch>
            <a:fillRect/>
          </a:stretch>
        </p:blipFill>
        <p:spPr bwMode="auto">
          <a:xfrm>
            <a:off x="3059113" y="1911350"/>
            <a:ext cx="2759075" cy="263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755650" y="260350"/>
            <a:ext cx="7632700" cy="519113"/>
          </a:xfrm>
          <a:prstGeom prst="rect">
            <a:avLst/>
          </a:prstGeom>
        </p:spPr>
        <p:txBody>
          <a:bodyPr/>
          <a:lstStyle/>
          <a:p>
            <a:pPr eaLnBrk="1" hangingPunct="1">
              <a:defRPr/>
            </a:pPr>
            <a:r>
              <a:rPr lang="en-GB" sz="2100" b="1" kern="0" dirty="0" err="1">
                <a:solidFill>
                  <a:srgbClr val="BE311A"/>
                </a:solidFill>
                <a:latin typeface="+mj-lt"/>
                <a:ea typeface="+mj-ea"/>
                <a:cs typeface="+mj-cs"/>
              </a:rPr>
              <a:t>Studie</a:t>
            </a:r>
            <a:r>
              <a:rPr lang="en-GB" sz="2100" b="1" kern="0" dirty="0">
                <a:solidFill>
                  <a:srgbClr val="BE311A"/>
                </a:solidFill>
                <a:latin typeface="+mj-lt"/>
                <a:ea typeface="+mj-ea"/>
                <a:cs typeface="+mj-cs"/>
              </a:rPr>
              <a:t> van </a:t>
            </a:r>
            <a:r>
              <a:rPr lang="en-GB" sz="2100" b="1" kern="0" dirty="0" err="1">
                <a:solidFill>
                  <a:srgbClr val="BE311A"/>
                </a:solidFill>
                <a:latin typeface="+mj-lt"/>
                <a:ea typeface="+mj-ea"/>
                <a:cs typeface="+mj-cs"/>
              </a:rPr>
              <a:t>complexe</a:t>
            </a:r>
            <a:r>
              <a:rPr lang="en-GB" sz="2100" b="1" kern="0" dirty="0">
                <a:solidFill>
                  <a:srgbClr val="BE311A"/>
                </a:solidFill>
                <a:latin typeface="+mj-lt"/>
                <a:ea typeface="+mj-ea"/>
                <a:cs typeface="+mj-cs"/>
              </a:rPr>
              <a:t> </a:t>
            </a:r>
            <a:r>
              <a:rPr lang="en-GB" sz="2100" b="1" kern="0" dirty="0" err="1">
                <a:solidFill>
                  <a:srgbClr val="BE311A"/>
                </a:solidFill>
                <a:latin typeface="+mj-lt"/>
                <a:ea typeface="+mj-ea"/>
                <a:cs typeface="+mj-cs"/>
              </a:rPr>
              <a:t>netwerken</a:t>
            </a:r>
            <a:endParaRPr lang="en-GB" sz="2100" b="1" kern="0" dirty="0">
              <a:solidFill>
                <a:srgbClr val="BE311A"/>
              </a:solidFill>
              <a:latin typeface="+mj-lt"/>
              <a:ea typeface="+mj-ea"/>
              <a:cs typeface="+mj-cs"/>
            </a:endParaRPr>
          </a:p>
        </p:txBody>
      </p:sp>
      <p:sp>
        <p:nvSpPr>
          <p:cNvPr id="39943" name="TextBox 9"/>
          <p:cNvSpPr txBox="1">
            <a:spLocks noChangeArrowheads="1"/>
          </p:cNvSpPr>
          <p:nvPr/>
        </p:nvSpPr>
        <p:spPr bwMode="auto">
          <a:xfrm>
            <a:off x="5219700" y="922338"/>
            <a:ext cx="30035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sz="1800"/>
              <a:t>Aanpak: kijk van ‘bovenaf’ naar een netwerk </a:t>
            </a:r>
          </a:p>
          <a:p>
            <a:r>
              <a:rPr lang="en-GB" altLang="en-US" sz="1800"/>
              <a:t>en probeer verbanden te ontdekken</a:t>
            </a:r>
          </a:p>
        </p:txBody>
      </p:sp>
      <p:sp>
        <p:nvSpPr>
          <p:cNvPr id="39944" name="TextBox 10"/>
          <p:cNvSpPr txBox="1">
            <a:spLocks noChangeArrowheads="1"/>
          </p:cNvSpPr>
          <p:nvPr/>
        </p:nvSpPr>
        <p:spPr bwMode="auto">
          <a:xfrm>
            <a:off x="4716463" y="4354513"/>
            <a:ext cx="42624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a:r>
              <a:rPr lang="en-GB" altLang="en-US" sz="1800"/>
              <a:t>‘netwerk motief’</a:t>
            </a:r>
          </a:p>
          <a:p>
            <a:pPr algn="ctr"/>
            <a:endParaRPr lang="en-GB" altLang="en-US" sz="1800"/>
          </a:p>
          <a:p>
            <a:pPr algn="ctr"/>
            <a:r>
              <a:rPr lang="en-GB" altLang="en-US" sz="1800"/>
              <a:t>De kleinste bouwsteen van een netwerk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37.media.tumblr.com/tumblr_m3xcn2Yy8D1qbh26io1_12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96950"/>
            <a:ext cx="9793287"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15" descr="Image result for steady state complex 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050" y="1462088"/>
            <a:ext cx="652462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itle 1"/>
          <p:cNvSpPr>
            <a:spLocks noGrp="1"/>
          </p:cNvSpPr>
          <p:nvPr>
            <p:ph type="title"/>
          </p:nvPr>
        </p:nvSpPr>
        <p:spPr>
          <a:xfrm>
            <a:off x="250825" y="42863"/>
            <a:ext cx="9145588" cy="954087"/>
          </a:xfrm>
        </p:spPr>
        <p:txBody>
          <a:bodyPr/>
          <a:lstStyle/>
          <a:p>
            <a:pPr eaLnBrk="1" hangingPunct="1"/>
            <a:r>
              <a:rPr lang="en-US" altLang="en-US"/>
              <a:t>Netwerk motieven zijn de sleutel tot begrip van  </a:t>
            </a:r>
            <a:br>
              <a:rPr lang="en-US" altLang="en-US"/>
            </a:br>
            <a:r>
              <a:rPr lang="en-US" altLang="en-US"/>
              <a:t>moleculaire basis van leven</a:t>
            </a:r>
          </a:p>
        </p:txBody>
      </p:sp>
      <p:sp>
        <p:nvSpPr>
          <p:cNvPr id="17" name="Rechthoek 24"/>
          <p:cNvSpPr/>
          <p:nvPr/>
        </p:nvSpPr>
        <p:spPr>
          <a:xfrm rot="5400000">
            <a:off x="5481637" y="1470026"/>
            <a:ext cx="347663" cy="284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843"/>
          </a:p>
        </p:txBody>
      </p:sp>
      <p:sp>
        <p:nvSpPr>
          <p:cNvPr id="5" name="Rectangle 4"/>
          <p:cNvSpPr/>
          <p:nvPr/>
        </p:nvSpPr>
        <p:spPr>
          <a:xfrm>
            <a:off x="6196013" y="982663"/>
            <a:ext cx="215900"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2700" y="1528763"/>
            <a:ext cx="2940050" cy="441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900" y="1539875"/>
            <a:ext cx="3003550" cy="439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55650" y="42863"/>
            <a:ext cx="8064500" cy="954087"/>
          </a:xfrm>
        </p:spPr>
        <p:txBody>
          <a:bodyPr/>
          <a:lstStyle/>
          <a:p>
            <a:pPr eaLnBrk="1" hangingPunct="1"/>
            <a:r>
              <a:rPr lang="en-GB" altLang="en-US"/>
              <a:t>Om leven te synthetiseren moeten we chemische netwerken kunnen synthetiseren</a:t>
            </a:r>
          </a:p>
        </p:txBody>
      </p:sp>
      <p:sp>
        <p:nvSpPr>
          <p:cNvPr id="43011" name="Content Placeholder 2"/>
          <p:cNvSpPr>
            <a:spLocks noGrp="1"/>
          </p:cNvSpPr>
          <p:nvPr>
            <p:ph idx="1"/>
          </p:nvPr>
        </p:nvSpPr>
        <p:spPr/>
        <p:txBody>
          <a:bodyPr/>
          <a:lstStyle/>
          <a:p>
            <a:pPr marL="0" indent="0" eaLnBrk="1" hangingPunct="1">
              <a:buFontTx/>
              <a:buNone/>
            </a:pPr>
            <a:r>
              <a:rPr lang="en-GB" altLang="en-US" sz="2000">
                <a:solidFill>
                  <a:srgbClr val="0066FF"/>
                </a:solidFill>
                <a:latin typeface="Calibri" panose="020F0502020204030204" pitchFamily="34" charset="0"/>
              </a:rPr>
              <a:t>Belousov-Zhabotinsky reactie (bekend sinds de jaren ‘50)</a:t>
            </a: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endParaRPr lang="en-GB" altLang="en-US" sz="2000">
              <a:solidFill>
                <a:srgbClr val="0066FF"/>
              </a:solidFill>
              <a:latin typeface="Calibri" panose="020F0502020204030204" pitchFamily="34" charset="0"/>
            </a:endParaRPr>
          </a:p>
          <a:p>
            <a:pPr marL="0" indent="0" eaLnBrk="1" hangingPunct="1">
              <a:buFontTx/>
              <a:buNone/>
            </a:pPr>
            <a:r>
              <a:rPr lang="en-GB" altLang="en-US" sz="2000">
                <a:solidFill>
                  <a:srgbClr val="0066FF"/>
                </a:solidFill>
                <a:latin typeface="Calibri" panose="020F0502020204030204" pitchFamily="34" charset="0"/>
              </a:rPr>
              <a:t>Challenge: deze netwerken zijn </a:t>
            </a:r>
            <a:r>
              <a:rPr lang="en-GB" altLang="en-US" sz="2000" i="1">
                <a:solidFill>
                  <a:srgbClr val="0066FF"/>
                </a:solidFill>
                <a:latin typeface="Calibri" panose="020F0502020204030204" pitchFamily="34" charset="0"/>
              </a:rPr>
              <a:t>‘ontdekt’ </a:t>
            </a:r>
            <a:r>
              <a:rPr lang="en-GB" altLang="en-US" sz="2000">
                <a:solidFill>
                  <a:srgbClr val="0066FF"/>
                </a:solidFill>
                <a:latin typeface="Calibri" panose="020F0502020204030204" pitchFamily="34" charset="0"/>
              </a:rPr>
              <a:t>niet </a:t>
            </a:r>
            <a:r>
              <a:rPr lang="en-GB" altLang="en-US" sz="2000" i="1">
                <a:solidFill>
                  <a:srgbClr val="0066FF"/>
                </a:solidFill>
                <a:latin typeface="Calibri" panose="020F0502020204030204" pitchFamily="34" charset="0"/>
              </a:rPr>
              <a:t>‘ontworpen’</a:t>
            </a:r>
            <a:endParaRPr lang="en-GB" altLang="en-US" sz="2000">
              <a:solidFill>
                <a:srgbClr val="0066FF"/>
              </a:solidFill>
              <a:latin typeface="Calibri" panose="020F0502020204030204" pitchFamily="34" charset="0"/>
            </a:endParaRPr>
          </a:p>
        </p:txBody>
      </p:sp>
      <p:sp>
        <p:nvSpPr>
          <p:cNvPr id="430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17AF06BA-27F0-4722-AB76-8485D8428B8B}" type="slidenum">
              <a:rPr lang="en-GB" altLang="en-US" sz="1400" smtClean="0"/>
              <a:pPr/>
              <a:t>23</a:t>
            </a:fld>
            <a:endParaRPr lang="en-GB" altLang="en-US" sz="1400"/>
          </a:p>
        </p:txBody>
      </p:sp>
      <p:pic>
        <p:nvPicPr>
          <p:cNvPr id="430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9763"/>
            <a:ext cx="91455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55650" y="258763"/>
            <a:ext cx="7632700" cy="522287"/>
          </a:xfrm>
        </p:spPr>
        <p:txBody>
          <a:bodyPr/>
          <a:lstStyle/>
          <a:p>
            <a:pPr eaLnBrk="1" hangingPunct="1"/>
            <a:r>
              <a:rPr lang="en-GB" altLang="en-US"/>
              <a:t>Een prototypisch complex systeem: oscillatoren</a:t>
            </a:r>
            <a:br>
              <a:rPr lang="en-GB" altLang="en-US"/>
            </a:br>
            <a:r>
              <a:rPr lang="en-GB" altLang="en-US"/>
              <a:t>(een chemische klok)</a:t>
            </a:r>
          </a:p>
        </p:txBody>
      </p:sp>
      <p:sp>
        <p:nvSpPr>
          <p:cNvPr id="3" name="Content Placeholder 2"/>
          <p:cNvSpPr>
            <a:spLocks noGrp="1"/>
          </p:cNvSpPr>
          <p:nvPr>
            <p:ph idx="1"/>
          </p:nvPr>
        </p:nvSpPr>
        <p:spPr/>
        <p:txBody>
          <a:bodyPr/>
          <a:lstStyle/>
          <a:p>
            <a:pPr marL="0" indent="0" eaLnBrk="1" hangingPunct="1">
              <a:buFontTx/>
              <a:buNone/>
              <a:defRPr/>
            </a:pPr>
            <a:endParaRPr lang="en-GB" sz="1800" dirty="0"/>
          </a:p>
          <a:p>
            <a:pPr marL="0" indent="0" eaLnBrk="1" hangingPunct="1">
              <a:buFontTx/>
              <a:buNone/>
              <a:defRPr/>
            </a:pPr>
            <a:r>
              <a:rPr lang="en-GB" sz="1800" dirty="0"/>
              <a:t>De design regels </a:t>
            </a:r>
            <a:r>
              <a:rPr lang="en-GB" sz="1800" dirty="0" err="1"/>
              <a:t>voor</a:t>
            </a:r>
            <a:r>
              <a:rPr lang="en-GB" sz="1800" dirty="0"/>
              <a:t> </a:t>
            </a:r>
            <a:r>
              <a:rPr lang="en-GB" sz="1800" dirty="0" err="1"/>
              <a:t>een</a:t>
            </a:r>
            <a:r>
              <a:rPr lang="en-GB" sz="1800" dirty="0"/>
              <a:t> </a:t>
            </a:r>
            <a:r>
              <a:rPr lang="en-GB" sz="1800" dirty="0" err="1"/>
              <a:t>oscillerende</a:t>
            </a:r>
            <a:r>
              <a:rPr lang="en-GB" sz="1800" dirty="0"/>
              <a:t> </a:t>
            </a:r>
            <a:r>
              <a:rPr lang="en-GB" sz="1800" dirty="0" err="1"/>
              <a:t>reaktie</a:t>
            </a:r>
            <a:endParaRPr lang="en-GB" sz="1800" dirty="0"/>
          </a:p>
          <a:p>
            <a:pPr marL="0" indent="0" eaLnBrk="1" hangingPunct="1">
              <a:buFontTx/>
              <a:buNone/>
              <a:defRPr/>
            </a:pPr>
            <a:endParaRPr lang="en-GB" sz="1800" dirty="0"/>
          </a:p>
          <a:p>
            <a:pPr marL="0" indent="0" eaLnBrk="1" hangingPunct="1">
              <a:buFontTx/>
              <a:buNone/>
              <a:defRPr/>
            </a:pPr>
            <a:r>
              <a:rPr lang="en-GB" sz="1800" dirty="0" err="1"/>
              <a:t>Kies</a:t>
            </a:r>
            <a:r>
              <a:rPr lang="en-GB" sz="1800" dirty="0"/>
              <a:t> </a:t>
            </a:r>
            <a:r>
              <a:rPr lang="en-GB" sz="1800" dirty="0" err="1"/>
              <a:t>een</a:t>
            </a:r>
            <a:r>
              <a:rPr lang="en-GB" sz="1800" dirty="0"/>
              <a:t> </a:t>
            </a:r>
            <a:r>
              <a:rPr lang="en-GB" sz="1800" dirty="0" err="1"/>
              <a:t>motief</a:t>
            </a:r>
            <a:r>
              <a:rPr lang="en-GB" sz="1800" dirty="0"/>
              <a:t>:</a:t>
            </a:r>
          </a:p>
          <a:p>
            <a:pPr marL="457200" indent="-457200" eaLnBrk="1" hangingPunct="1">
              <a:buFontTx/>
              <a:buAutoNum type="arabicParenR"/>
              <a:defRPr/>
            </a:pPr>
            <a:r>
              <a:rPr lang="en-GB" sz="1800" dirty="0" err="1"/>
              <a:t>Negatieve</a:t>
            </a:r>
            <a:r>
              <a:rPr lang="en-GB" sz="1800" dirty="0"/>
              <a:t> feedback loop – </a:t>
            </a:r>
            <a:r>
              <a:rPr lang="en-GB" sz="1800" dirty="0" err="1"/>
              <a:t>een</a:t>
            </a:r>
            <a:r>
              <a:rPr lang="en-GB" sz="1800" dirty="0"/>
              <a:t> </a:t>
            </a:r>
            <a:r>
              <a:rPr lang="en-GB" sz="1800" dirty="0" err="1"/>
              <a:t>reaktie</a:t>
            </a:r>
            <a:r>
              <a:rPr lang="en-GB" sz="1800" dirty="0"/>
              <a:t> die </a:t>
            </a:r>
            <a:r>
              <a:rPr lang="en-GB" sz="1800" dirty="0" err="1"/>
              <a:t>zichzelf</a:t>
            </a:r>
            <a:r>
              <a:rPr lang="en-GB" sz="1800" dirty="0"/>
              <a:t> </a:t>
            </a:r>
            <a:r>
              <a:rPr lang="en-GB" sz="1800" dirty="0" err="1"/>
              <a:t>remt</a:t>
            </a:r>
            <a:endParaRPr lang="en-GB" sz="1800" dirty="0"/>
          </a:p>
          <a:p>
            <a:pPr marL="457200" indent="-457200" eaLnBrk="1" hangingPunct="1">
              <a:buFontTx/>
              <a:buAutoNum type="arabicParenR"/>
              <a:defRPr/>
            </a:pPr>
            <a:r>
              <a:rPr lang="en-GB" sz="1800" dirty="0" err="1"/>
              <a:t>Positieve</a:t>
            </a:r>
            <a:r>
              <a:rPr lang="en-GB" sz="1800" dirty="0"/>
              <a:t> feedback loop – </a:t>
            </a:r>
            <a:r>
              <a:rPr lang="en-GB" sz="1800" dirty="0" err="1"/>
              <a:t>een</a:t>
            </a:r>
            <a:r>
              <a:rPr lang="en-GB" sz="1800" dirty="0"/>
              <a:t> </a:t>
            </a:r>
            <a:r>
              <a:rPr lang="en-GB" sz="1800" dirty="0" err="1"/>
              <a:t>reaktie</a:t>
            </a:r>
            <a:r>
              <a:rPr lang="en-GB" sz="1800" dirty="0"/>
              <a:t> die </a:t>
            </a:r>
            <a:r>
              <a:rPr lang="en-GB" sz="1800" dirty="0" err="1"/>
              <a:t>zichzelf</a:t>
            </a:r>
            <a:r>
              <a:rPr lang="en-GB" sz="1800" dirty="0"/>
              <a:t> </a:t>
            </a:r>
            <a:r>
              <a:rPr lang="en-GB" sz="1800" dirty="0" err="1"/>
              <a:t>versnelt</a:t>
            </a:r>
            <a:endParaRPr lang="en-GB" sz="1800" dirty="0"/>
          </a:p>
          <a:p>
            <a:pPr marL="457200" indent="-457200" eaLnBrk="1" hangingPunct="1">
              <a:buFontTx/>
              <a:buAutoNum type="arabicParenR"/>
              <a:defRPr/>
            </a:pPr>
            <a:endParaRPr lang="en-GB" sz="1800" dirty="0"/>
          </a:p>
          <a:p>
            <a:pPr marL="0" indent="0" eaLnBrk="1" hangingPunct="1">
              <a:buFont typeface="Arial" panose="020B0604020202020204" pitchFamily="34" charset="0"/>
              <a:buNone/>
              <a:defRPr/>
            </a:pPr>
            <a:r>
              <a:rPr lang="en-GB" sz="1800" dirty="0" err="1"/>
              <a:t>Zorg</a:t>
            </a:r>
            <a:r>
              <a:rPr lang="en-GB" sz="1800" dirty="0"/>
              <a:t> </a:t>
            </a:r>
            <a:r>
              <a:rPr lang="en-GB" sz="1800" dirty="0" err="1"/>
              <a:t>dat</a:t>
            </a:r>
            <a:r>
              <a:rPr lang="en-GB" sz="1800" dirty="0"/>
              <a:t> het </a:t>
            </a:r>
            <a:r>
              <a:rPr lang="en-GB" sz="1800" dirty="0" err="1"/>
              <a:t>motief</a:t>
            </a:r>
            <a:r>
              <a:rPr lang="en-GB" sz="1800" dirty="0"/>
              <a:t> </a:t>
            </a:r>
            <a:r>
              <a:rPr lang="en-GB" sz="1800" dirty="0" err="1"/>
              <a:t>werkt</a:t>
            </a:r>
            <a:r>
              <a:rPr lang="en-GB" sz="1800" dirty="0"/>
              <a:t>:</a:t>
            </a:r>
          </a:p>
          <a:p>
            <a:pPr marL="457200" indent="-457200" eaLnBrk="1" hangingPunct="1">
              <a:buFontTx/>
              <a:buAutoNum type="arabicParenR"/>
              <a:defRPr/>
            </a:pPr>
            <a:r>
              <a:rPr lang="en-GB" sz="1800" dirty="0" err="1"/>
              <a:t>Reaktiesnelheden</a:t>
            </a:r>
            <a:r>
              <a:rPr lang="en-GB" sz="1800" dirty="0"/>
              <a:t> </a:t>
            </a:r>
            <a:r>
              <a:rPr lang="en-GB" sz="1800" dirty="0" err="1"/>
              <a:t>moeten</a:t>
            </a:r>
            <a:r>
              <a:rPr lang="en-GB" sz="1800" dirty="0"/>
              <a:t> </a:t>
            </a:r>
            <a:r>
              <a:rPr lang="en-GB" sz="1800" dirty="0" err="1"/>
              <a:t>gebalanceerd</a:t>
            </a:r>
            <a:r>
              <a:rPr lang="en-GB" sz="1800" dirty="0"/>
              <a:t> </a:t>
            </a:r>
            <a:r>
              <a:rPr lang="en-GB" sz="1800" dirty="0" err="1"/>
              <a:t>zijn</a:t>
            </a:r>
            <a:r>
              <a:rPr lang="en-GB" sz="1800" dirty="0"/>
              <a:t> (i.e. ”sufficiently delayed”)</a:t>
            </a:r>
          </a:p>
          <a:p>
            <a:pPr marL="457200" indent="-457200" eaLnBrk="1" hangingPunct="1">
              <a:buFontTx/>
              <a:buAutoNum type="arabicParenR"/>
              <a:defRPr/>
            </a:pPr>
            <a:r>
              <a:rPr lang="en-GB" sz="1800" dirty="0"/>
              <a:t>Feedback loops </a:t>
            </a:r>
            <a:r>
              <a:rPr lang="en-GB" sz="1800" dirty="0" err="1"/>
              <a:t>moeten</a:t>
            </a:r>
            <a:r>
              <a:rPr lang="en-GB" sz="1800" dirty="0"/>
              <a:t> </a:t>
            </a:r>
            <a:r>
              <a:rPr lang="en-GB" sz="1800" dirty="0" err="1"/>
              <a:t>voldoende</a:t>
            </a:r>
            <a:r>
              <a:rPr lang="en-GB" sz="1800" dirty="0"/>
              <a:t> “</a:t>
            </a:r>
            <a:r>
              <a:rPr lang="en-GB" sz="1800" dirty="0" err="1"/>
              <a:t>niet</a:t>
            </a:r>
            <a:r>
              <a:rPr lang="en-GB" sz="1800" dirty="0"/>
              <a:t>-linear” </a:t>
            </a:r>
            <a:r>
              <a:rPr lang="en-GB" sz="1800" dirty="0" err="1"/>
              <a:t>zijn</a:t>
            </a:r>
            <a:endParaRPr lang="en-GB" sz="1800" dirty="0"/>
          </a:p>
          <a:p>
            <a:pPr marL="457200" indent="-457200" eaLnBrk="1" hangingPunct="1">
              <a:buFontTx/>
              <a:buAutoNum type="arabicParenR"/>
              <a:defRPr/>
            </a:pPr>
            <a:endParaRPr lang="en-GB" sz="1800" dirty="0"/>
          </a:p>
        </p:txBody>
      </p:sp>
      <p:sp>
        <p:nvSpPr>
          <p:cNvPr id="4403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2F077B37-8D98-4FD4-ACB1-3FAEA0F91AA9}" type="slidenum">
              <a:rPr lang="en-GB" altLang="en-US" sz="1400" smtClean="0"/>
              <a:pPr/>
              <a:t>24</a:t>
            </a:fld>
            <a:endParaRPr lang="en-GB" altLang="en-US" sz="1400"/>
          </a:p>
        </p:txBody>
      </p:sp>
      <p:sp>
        <p:nvSpPr>
          <p:cNvPr id="2" name="Rectangle 1"/>
          <p:cNvSpPr/>
          <p:nvPr/>
        </p:nvSpPr>
        <p:spPr>
          <a:xfrm>
            <a:off x="395288" y="3141663"/>
            <a:ext cx="8353425" cy="115093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 name="TextBox 3"/>
          <p:cNvSpPr txBox="1">
            <a:spLocks noChangeArrowheads="1"/>
          </p:cNvSpPr>
          <p:nvPr/>
        </p:nvSpPr>
        <p:spPr bwMode="auto">
          <a:xfrm>
            <a:off x="4902200" y="4360863"/>
            <a:ext cx="3816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b="1">
                <a:solidFill>
                  <a:srgbClr val="BE311A"/>
                </a:solidFill>
              </a:rPr>
              <a:t>Hier zit ons gebrek aan kennis!</a:t>
            </a:r>
          </a:p>
          <a:p>
            <a:r>
              <a:rPr lang="en-GB" altLang="en-US" b="1">
                <a:solidFill>
                  <a:srgbClr val="BE311A"/>
                </a:solidFill>
              </a:rPr>
              <a:t>Hoe creeëren moleculen ‘functie’</a:t>
            </a:r>
          </a:p>
          <a:p>
            <a:r>
              <a:rPr lang="en-GB" altLang="en-US" b="1">
                <a:solidFill>
                  <a:srgbClr val="BE311A"/>
                </a:solidFill>
              </a:rPr>
              <a:t>Hoe maken we ‘moleculaire software’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 calcmode="lin" valueType="num">
                                      <p:cBhvr additive="base">
                                        <p:cTn id="1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GB" altLang="en-US"/>
              <a:t>Retrosynthese</a:t>
            </a:r>
          </a:p>
        </p:txBody>
      </p:sp>
      <p:sp>
        <p:nvSpPr>
          <p:cNvPr id="4505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B780E14C-36AD-4A7C-9B7D-7FE8D3F4CD13}" type="slidenum">
              <a:rPr lang="en-GB" altLang="en-US" sz="1400" smtClean="0"/>
              <a:pPr/>
              <a:t>25</a:t>
            </a:fld>
            <a:endParaRPr lang="en-GB" altLang="en-US" sz="1400"/>
          </a:p>
        </p:txBody>
      </p:sp>
      <p:pic>
        <p:nvPicPr>
          <p:cNvPr id="4506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31988"/>
            <a:ext cx="252888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1" name="Group 2"/>
          <p:cNvGrpSpPr>
            <a:grpSpLocks/>
          </p:cNvGrpSpPr>
          <p:nvPr/>
        </p:nvGrpSpPr>
        <p:grpSpPr bwMode="auto">
          <a:xfrm>
            <a:off x="3059113" y="3068638"/>
            <a:ext cx="655637" cy="431800"/>
            <a:chOff x="3059832" y="3068638"/>
            <a:chExt cx="654918" cy="431800"/>
          </a:xfrm>
        </p:grpSpPr>
        <p:sp>
          <p:nvSpPr>
            <p:cNvPr id="10" name="Right Arrow 9"/>
            <p:cNvSpPr/>
            <p:nvPr/>
          </p:nvSpPr>
          <p:spPr bwMode="auto">
            <a:xfrm>
              <a:off x="3139120" y="3140075"/>
              <a:ext cx="575630" cy="28892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p:cNvSpPr/>
            <p:nvPr/>
          </p:nvSpPr>
          <p:spPr bwMode="auto">
            <a:xfrm>
              <a:off x="3059832" y="3068638"/>
              <a:ext cx="144304"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6390" name="Group 3"/>
          <p:cNvGrpSpPr>
            <a:grpSpLocks/>
          </p:cNvGrpSpPr>
          <p:nvPr/>
        </p:nvGrpSpPr>
        <p:grpSpPr bwMode="auto">
          <a:xfrm>
            <a:off x="3529013" y="2609850"/>
            <a:ext cx="533400" cy="576263"/>
            <a:chOff x="3528473" y="2574925"/>
            <a:chExt cx="533940" cy="576820"/>
          </a:xfrm>
        </p:grpSpPr>
        <p:sp>
          <p:nvSpPr>
            <p:cNvPr id="14" name="Right Arrow 13"/>
            <p:cNvSpPr/>
            <p:nvPr/>
          </p:nvSpPr>
          <p:spPr>
            <a:xfrm rot="18457590">
              <a:off x="3629394" y="2718726"/>
              <a:ext cx="576820" cy="28921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u="sng"/>
            </a:p>
          </p:txBody>
        </p:sp>
        <p:sp>
          <p:nvSpPr>
            <p:cNvPr id="15" name="Rectangle 14"/>
            <p:cNvSpPr/>
            <p:nvPr/>
          </p:nvSpPr>
          <p:spPr>
            <a:xfrm rot="18457590">
              <a:off x="3681824" y="2872860"/>
              <a:ext cx="125534" cy="432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u="sng"/>
            </a:p>
          </p:txBody>
        </p:sp>
      </p:grpSp>
      <p:grpSp>
        <p:nvGrpSpPr>
          <p:cNvPr id="16392" name="Group 15"/>
          <p:cNvGrpSpPr>
            <a:grpSpLocks/>
          </p:cNvGrpSpPr>
          <p:nvPr/>
        </p:nvGrpSpPr>
        <p:grpSpPr bwMode="auto">
          <a:xfrm rot="1828963">
            <a:off x="3678238" y="3430588"/>
            <a:ext cx="609600" cy="431800"/>
            <a:chOff x="4321122" y="1412531"/>
            <a:chExt cx="609917" cy="432048"/>
          </a:xfrm>
        </p:grpSpPr>
        <p:sp>
          <p:nvSpPr>
            <p:cNvPr id="17" name="Right Arrow 16"/>
            <p:cNvSpPr/>
            <p:nvPr/>
          </p:nvSpPr>
          <p:spPr>
            <a:xfrm>
              <a:off x="4350725" y="1485616"/>
              <a:ext cx="576563" cy="28909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Rectangle 17"/>
            <p:cNvSpPr/>
            <p:nvPr/>
          </p:nvSpPr>
          <p:spPr>
            <a:xfrm>
              <a:off x="4320511" y="1412286"/>
              <a:ext cx="9847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16393" name="TextBox 20"/>
          <p:cNvSpPr txBox="1">
            <a:spLocks noChangeArrowheads="1"/>
          </p:cNvSpPr>
          <p:nvPr/>
        </p:nvSpPr>
        <p:spPr bwMode="auto">
          <a:xfrm>
            <a:off x="4319588" y="2455863"/>
            <a:ext cx="1484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a:t>Pos. feedback</a:t>
            </a:r>
          </a:p>
        </p:txBody>
      </p:sp>
      <p:sp>
        <p:nvSpPr>
          <p:cNvPr id="16394" name="TextBox 21"/>
          <p:cNvSpPr txBox="1">
            <a:spLocks noChangeArrowheads="1"/>
          </p:cNvSpPr>
          <p:nvPr/>
        </p:nvSpPr>
        <p:spPr bwMode="auto">
          <a:xfrm>
            <a:off x="4318000" y="3743325"/>
            <a:ext cx="15065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a:t>Neg. feedback</a:t>
            </a:r>
          </a:p>
        </p:txBody>
      </p:sp>
      <p:pic>
        <p:nvPicPr>
          <p:cNvPr id="16395"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296863"/>
            <a:ext cx="45672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7" name="Group 26"/>
          <p:cNvGrpSpPr>
            <a:grpSpLocks/>
          </p:cNvGrpSpPr>
          <p:nvPr/>
        </p:nvGrpSpPr>
        <p:grpSpPr bwMode="auto">
          <a:xfrm rot="5400000">
            <a:off x="6838157" y="4331494"/>
            <a:ext cx="652462" cy="431800"/>
            <a:chOff x="4279469" y="1412779"/>
            <a:chExt cx="652571" cy="432048"/>
          </a:xfrm>
        </p:grpSpPr>
        <p:sp>
          <p:nvSpPr>
            <p:cNvPr id="28" name="Right Arrow 27"/>
            <p:cNvSpPr/>
            <p:nvPr/>
          </p:nvSpPr>
          <p:spPr>
            <a:xfrm>
              <a:off x="4355681" y="1484258"/>
              <a:ext cx="576358" cy="28909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Rectangle 28"/>
            <p:cNvSpPr/>
            <p:nvPr/>
          </p:nvSpPr>
          <p:spPr>
            <a:xfrm>
              <a:off x="4279470" y="1412780"/>
              <a:ext cx="14131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16399" name="Group 30"/>
          <p:cNvGrpSpPr>
            <a:grpSpLocks/>
          </p:cNvGrpSpPr>
          <p:nvPr/>
        </p:nvGrpSpPr>
        <p:grpSpPr bwMode="auto">
          <a:xfrm rot="10800000">
            <a:off x="5511800" y="5116513"/>
            <a:ext cx="615950" cy="431800"/>
            <a:chOff x="4317342" y="1412776"/>
            <a:chExt cx="616286" cy="432048"/>
          </a:xfrm>
        </p:grpSpPr>
        <p:sp>
          <p:nvSpPr>
            <p:cNvPr id="32" name="Right Arrow 31"/>
            <p:cNvSpPr/>
            <p:nvPr/>
          </p:nvSpPr>
          <p:spPr>
            <a:xfrm>
              <a:off x="4480943" y="1484255"/>
              <a:ext cx="576577" cy="28909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tangle 32"/>
            <p:cNvSpPr/>
            <p:nvPr/>
          </p:nvSpPr>
          <p:spPr>
            <a:xfrm>
              <a:off x="4379288" y="1412776"/>
              <a:ext cx="10483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6400"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1563" y="5013325"/>
            <a:ext cx="22558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9025" y="3046413"/>
            <a:ext cx="18161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312738" y="1652588"/>
            <a:ext cx="361950"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 name="Group 2"/>
          <p:cNvGrpSpPr>
            <a:grpSpLocks/>
          </p:cNvGrpSpPr>
          <p:nvPr/>
        </p:nvGrpSpPr>
        <p:grpSpPr bwMode="auto">
          <a:xfrm>
            <a:off x="2124075" y="4484688"/>
            <a:ext cx="3348038" cy="2265362"/>
            <a:chOff x="2124075" y="4484688"/>
            <a:chExt cx="3348038" cy="2265362"/>
          </a:xfrm>
        </p:grpSpPr>
        <p:pic>
          <p:nvPicPr>
            <p:cNvPr id="45073" name="Pictur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81225" y="4484688"/>
              <a:ext cx="3290888"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124075" y="4611688"/>
              <a:ext cx="1008063" cy="213836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95"/>
                                        </p:tgtEl>
                                        <p:attrNameLst>
                                          <p:attrName>style.visibility</p:attrName>
                                        </p:attrNameLst>
                                      </p:cBhvr>
                                      <p:to>
                                        <p:strVal val="visible"/>
                                      </p:to>
                                    </p:set>
                                    <p:anim calcmode="lin" valueType="num">
                                      <p:cBhvr additive="base">
                                        <p:cTn id="7" dur="500" fill="hold"/>
                                        <p:tgtEl>
                                          <p:spTgt spid="16395"/>
                                        </p:tgtEl>
                                        <p:attrNameLst>
                                          <p:attrName>ppt_x</p:attrName>
                                        </p:attrNameLst>
                                      </p:cBhvr>
                                      <p:tavLst>
                                        <p:tav tm="0">
                                          <p:val>
                                            <p:strVal val="#ppt_x"/>
                                          </p:val>
                                        </p:tav>
                                        <p:tav tm="100000">
                                          <p:val>
                                            <p:strVal val="#ppt_x"/>
                                          </p:val>
                                        </p:tav>
                                      </p:tavLst>
                                    </p:anim>
                                    <p:anim calcmode="lin" valueType="num">
                                      <p:cBhvr additive="base">
                                        <p:cTn id="8" dur="500" fill="hold"/>
                                        <p:tgtEl>
                                          <p:spTgt spid="163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93"/>
                                        </p:tgtEl>
                                        <p:attrNameLst>
                                          <p:attrName>style.visibility</p:attrName>
                                        </p:attrNameLst>
                                      </p:cBhvr>
                                      <p:to>
                                        <p:strVal val="visible"/>
                                      </p:to>
                                    </p:set>
                                    <p:anim calcmode="lin" valueType="num">
                                      <p:cBhvr additive="base">
                                        <p:cTn id="11" dur="500" fill="hold"/>
                                        <p:tgtEl>
                                          <p:spTgt spid="16393"/>
                                        </p:tgtEl>
                                        <p:attrNameLst>
                                          <p:attrName>ppt_x</p:attrName>
                                        </p:attrNameLst>
                                      </p:cBhvr>
                                      <p:tavLst>
                                        <p:tav tm="0">
                                          <p:val>
                                            <p:strVal val="#ppt_x"/>
                                          </p:val>
                                        </p:tav>
                                        <p:tav tm="100000">
                                          <p:val>
                                            <p:strVal val="#ppt_x"/>
                                          </p:val>
                                        </p:tav>
                                      </p:tavLst>
                                    </p:anim>
                                    <p:anim calcmode="lin" valueType="num">
                                      <p:cBhvr additive="base">
                                        <p:cTn id="12" dur="500" fill="hold"/>
                                        <p:tgtEl>
                                          <p:spTgt spid="1639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90"/>
                                        </p:tgtEl>
                                        <p:attrNameLst>
                                          <p:attrName>style.visibility</p:attrName>
                                        </p:attrNameLst>
                                      </p:cBhvr>
                                      <p:to>
                                        <p:strVal val="visible"/>
                                      </p:to>
                                    </p:set>
                                    <p:anim calcmode="lin" valueType="num">
                                      <p:cBhvr additive="base">
                                        <p:cTn id="15" dur="500" fill="hold"/>
                                        <p:tgtEl>
                                          <p:spTgt spid="16390"/>
                                        </p:tgtEl>
                                        <p:attrNameLst>
                                          <p:attrName>ppt_x</p:attrName>
                                        </p:attrNameLst>
                                      </p:cBhvr>
                                      <p:tavLst>
                                        <p:tav tm="0">
                                          <p:val>
                                            <p:strVal val="#ppt_x"/>
                                          </p:val>
                                        </p:tav>
                                        <p:tav tm="100000">
                                          <p:val>
                                            <p:strVal val="#ppt_x"/>
                                          </p:val>
                                        </p:tav>
                                      </p:tavLst>
                                    </p:anim>
                                    <p:anim calcmode="lin" valueType="num">
                                      <p:cBhvr additive="base">
                                        <p:cTn id="16"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6392"/>
                                        </p:tgtEl>
                                        <p:attrNameLst>
                                          <p:attrName>style.visibility</p:attrName>
                                        </p:attrNameLst>
                                      </p:cBhvr>
                                      <p:to>
                                        <p:strVal val="visible"/>
                                      </p:to>
                                    </p:set>
                                    <p:anim calcmode="lin" valueType="num">
                                      <p:cBhvr additive="base">
                                        <p:cTn id="21" dur="500" fill="hold"/>
                                        <p:tgtEl>
                                          <p:spTgt spid="16392"/>
                                        </p:tgtEl>
                                        <p:attrNameLst>
                                          <p:attrName>ppt_x</p:attrName>
                                        </p:attrNameLst>
                                      </p:cBhvr>
                                      <p:tavLst>
                                        <p:tav tm="0">
                                          <p:val>
                                            <p:strVal val="#ppt_x"/>
                                          </p:val>
                                        </p:tav>
                                        <p:tav tm="100000">
                                          <p:val>
                                            <p:strVal val="#ppt_x"/>
                                          </p:val>
                                        </p:tav>
                                      </p:tavLst>
                                    </p:anim>
                                    <p:anim calcmode="lin" valueType="num">
                                      <p:cBhvr additive="base">
                                        <p:cTn id="22" dur="500" fill="hold"/>
                                        <p:tgtEl>
                                          <p:spTgt spid="1639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394"/>
                                        </p:tgtEl>
                                        <p:attrNameLst>
                                          <p:attrName>style.visibility</p:attrName>
                                        </p:attrNameLst>
                                      </p:cBhvr>
                                      <p:to>
                                        <p:strVal val="visible"/>
                                      </p:to>
                                    </p:set>
                                    <p:anim calcmode="lin" valueType="num">
                                      <p:cBhvr additive="base">
                                        <p:cTn id="25" dur="500" fill="hold"/>
                                        <p:tgtEl>
                                          <p:spTgt spid="16394"/>
                                        </p:tgtEl>
                                        <p:attrNameLst>
                                          <p:attrName>ppt_x</p:attrName>
                                        </p:attrNameLst>
                                      </p:cBhvr>
                                      <p:tavLst>
                                        <p:tav tm="0">
                                          <p:val>
                                            <p:strVal val="#ppt_x"/>
                                          </p:val>
                                        </p:tav>
                                        <p:tav tm="100000">
                                          <p:val>
                                            <p:strVal val="#ppt_x"/>
                                          </p:val>
                                        </p:tav>
                                      </p:tavLst>
                                    </p:anim>
                                    <p:anim calcmode="lin" valueType="num">
                                      <p:cBhvr additive="base">
                                        <p:cTn id="26" dur="500" fill="hold"/>
                                        <p:tgtEl>
                                          <p:spTgt spid="1639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396"/>
                                        </p:tgtEl>
                                        <p:attrNameLst>
                                          <p:attrName>style.visibility</p:attrName>
                                        </p:attrNameLst>
                                      </p:cBhvr>
                                      <p:to>
                                        <p:strVal val="visible"/>
                                      </p:to>
                                    </p:set>
                                    <p:anim calcmode="lin" valueType="num">
                                      <p:cBhvr additive="base">
                                        <p:cTn id="29" dur="500" fill="hold"/>
                                        <p:tgtEl>
                                          <p:spTgt spid="16396"/>
                                        </p:tgtEl>
                                        <p:attrNameLst>
                                          <p:attrName>ppt_x</p:attrName>
                                        </p:attrNameLst>
                                      </p:cBhvr>
                                      <p:tavLst>
                                        <p:tav tm="0">
                                          <p:val>
                                            <p:strVal val="#ppt_x"/>
                                          </p:val>
                                        </p:tav>
                                        <p:tav tm="100000">
                                          <p:val>
                                            <p:strVal val="#ppt_x"/>
                                          </p:val>
                                        </p:tav>
                                      </p:tavLst>
                                    </p:anim>
                                    <p:anim calcmode="lin" valueType="num">
                                      <p:cBhvr additive="base">
                                        <p:cTn id="30" dur="500" fill="hold"/>
                                        <p:tgtEl>
                                          <p:spTgt spid="16396"/>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399"/>
                                        </p:tgtEl>
                                        <p:attrNameLst>
                                          <p:attrName>style.visibility</p:attrName>
                                        </p:attrNameLst>
                                      </p:cBhvr>
                                      <p:to>
                                        <p:strVal val="visible"/>
                                      </p:to>
                                    </p:set>
                                    <p:anim calcmode="lin" valueType="num">
                                      <p:cBhvr additive="base">
                                        <p:cTn id="41" dur="500" fill="hold"/>
                                        <p:tgtEl>
                                          <p:spTgt spid="16399"/>
                                        </p:tgtEl>
                                        <p:attrNameLst>
                                          <p:attrName>ppt_x</p:attrName>
                                        </p:attrNameLst>
                                      </p:cBhvr>
                                      <p:tavLst>
                                        <p:tav tm="0">
                                          <p:val>
                                            <p:strVal val="#ppt_x"/>
                                          </p:val>
                                        </p:tav>
                                        <p:tav tm="100000">
                                          <p:val>
                                            <p:strVal val="#ppt_x"/>
                                          </p:val>
                                        </p:tav>
                                      </p:tavLst>
                                    </p:anim>
                                    <p:anim calcmode="lin" valueType="num">
                                      <p:cBhvr additive="base">
                                        <p:cTn id="42" dur="500" fill="hold"/>
                                        <p:tgtEl>
                                          <p:spTgt spid="1639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400"/>
                                        </p:tgtEl>
                                        <p:attrNameLst>
                                          <p:attrName>style.visibility</p:attrName>
                                        </p:attrNameLst>
                                      </p:cBhvr>
                                      <p:to>
                                        <p:strVal val="visible"/>
                                      </p:to>
                                    </p:set>
                                    <p:anim calcmode="lin" valueType="num">
                                      <p:cBhvr additive="base">
                                        <p:cTn id="45" dur="500" fill="hold"/>
                                        <p:tgtEl>
                                          <p:spTgt spid="16400"/>
                                        </p:tgtEl>
                                        <p:attrNameLst>
                                          <p:attrName>ppt_x</p:attrName>
                                        </p:attrNameLst>
                                      </p:cBhvr>
                                      <p:tavLst>
                                        <p:tav tm="0">
                                          <p:val>
                                            <p:strVal val="#ppt_x"/>
                                          </p:val>
                                        </p:tav>
                                        <p:tav tm="100000">
                                          <p:val>
                                            <p:strVal val="#ppt_x"/>
                                          </p:val>
                                        </p:tav>
                                      </p:tavLst>
                                    </p:anim>
                                    <p:anim calcmode="lin" valueType="num">
                                      <p:cBhvr additive="base">
                                        <p:cTn id="46" dur="500" fill="hold"/>
                                        <p:tgtEl>
                                          <p:spTgt spid="1640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397"/>
                                        </p:tgtEl>
                                        <p:attrNameLst>
                                          <p:attrName>style.visibility</p:attrName>
                                        </p:attrNameLst>
                                      </p:cBhvr>
                                      <p:to>
                                        <p:strVal val="visible"/>
                                      </p:to>
                                    </p:set>
                                    <p:anim calcmode="lin" valueType="num">
                                      <p:cBhvr additive="base">
                                        <p:cTn id="49" dur="500" fill="hold"/>
                                        <p:tgtEl>
                                          <p:spTgt spid="16397"/>
                                        </p:tgtEl>
                                        <p:attrNameLst>
                                          <p:attrName>ppt_x</p:attrName>
                                        </p:attrNameLst>
                                      </p:cBhvr>
                                      <p:tavLst>
                                        <p:tav tm="0">
                                          <p:val>
                                            <p:strVal val="#ppt_x"/>
                                          </p:val>
                                        </p:tav>
                                        <p:tav tm="100000">
                                          <p:val>
                                            <p:strVal val="#ppt_x"/>
                                          </p:val>
                                        </p:tav>
                                      </p:tavLst>
                                    </p:anim>
                                    <p:anim calcmode="lin" valueType="num">
                                      <p:cBhvr additive="base">
                                        <p:cTn id="50" dur="500" fill="hold"/>
                                        <p:tgtEl>
                                          <p:spTgt spid="163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9"/>
          <p:cNvSpPr>
            <a:spLocks noChangeArrowheads="1"/>
          </p:cNvSpPr>
          <p:nvPr/>
        </p:nvSpPr>
        <p:spPr bwMode="auto">
          <a:xfrm>
            <a:off x="4762500" y="1268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endParaRPr lang="en-US" altLang="en-US"/>
          </a:p>
        </p:txBody>
      </p:sp>
      <p:graphicFrame>
        <p:nvGraphicFramePr>
          <p:cNvPr id="46083" name="Object 23"/>
          <p:cNvGraphicFramePr>
            <a:graphicFrameLocks noChangeAspect="1"/>
          </p:cNvGraphicFramePr>
          <p:nvPr/>
        </p:nvGraphicFramePr>
        <p:xfrm>
          <a:off x="1422400" y="2233613"/>
          <a:ext cx="6680200" cy="4146550"/>
        </p:xfrm>
        <a:graphic>
          <a:graphicData uri="http://schemas.openxmlformats.org/presentationml/2006/ole">
            <mc:AlternateContent xmlns:mc="http://schemas.openxmlformats.org/markup-compatibility/2006">
              <mc:Choice xmlns:v="urn:schemas-microsoft-com:vml" Requires="v">
                <p:oleObj spid="_x0000_s46088" r:id="rId3" imgW="5435600" imgH="3378200" progId="Equation.DSMT4">
                  <p:embed/>
                </p:oleObj>
              </mc:Choice>
              <mc:Fallback>
                <p:oleObj r:id="rId3" imgW="5435600" imgH="3378200" progId="Equation.DSMT4">
                  <p:embed/>
                  <p:pic>
                    <p:nvPicPr>
                      <p:cNvPr id="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2233613"/>
                        <a:ext cx="6680200" cy="414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084" name="TextBox 29"/>
          <p:cNvSpPr txBox="1">
            <a:spLocks noChangeArrowheads="1"/>
          </p:cNvSpPr>
          <p:nvPr/>
        </p:nvSpPr>
        <p:spPr bwMode="auto">
          <a:xfrm>
            <a:off x="1677988" y="885825"/>
            <a:ext cx="69659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spcAft>
                <a:spcPts val="600"/>
              </a:spcAft>
            </a:pPr>
            <a:r>
              <a:rPr lang="en-GB" altLang="en-US"/>
              <a:t>-voor elke stap moet de reaktiesnelheidsvergelijking worden opgeschreven</a:t>
            </a:r>
          </a:p>
          <a:p>
            <a:pPr>
              <a:spcAft>
                <a:spcPts val="600"/>
              </a:spcAft>
            </a:pPr>
            <a:r>
              <a:rPr lang="en-GB" altLang="en-US"/>
              <a:t>-elke reaktie wordt eerst afzonderlijk getest</a:t>
            </a:r>
          </a:p>
          <a:p>
            <a:pPr>
              <a:spcAft>
                <a:spcPts val="600"/>
              </a:spcAft>
            </a:pPr>
            <a:r>
              <a:rPr lang="en-GB" altLang="en-US"/>
              <a:t>-simulatie in Matlab/COPASI om begin parameters te bepalen </a:t>
            </a:r>
          </a:p>
          <a:p>
            <a:endParaRPr lang="en-GB" altLang="en-US"/>
          </a:p>
        </p:txBody>
      </p:sp>
      <p:sp>
        <p:nvSpPr>
          <p:cNvPr id="2" name="Rectangle 1"/>
          <p:cNvSpPr/>
          <p:nvPr/>
        </p:nvSpPr>
        <p:spPr>
          <a:xfrm>
            <a:off x="5162550" y="2233613"/>
            <a:ext cx="1152525" cy="5032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10" name="Rectangle 9"/>
          <p:cNvSpPr/>
          <p:nvPr/>
        </p:nvSpPr>
        <p:spPr>
          <a:xfrm>
            <a:off x="5762625" y="3422650"/>
            <a:ext cx="1152525" cy="503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p>
        </p:txBody>
      </p:sp>
      <p:sp>
        <p:nvSpPr>
          <p:cNvPr id="46087" name="Title 1"/>
          <p:cNvSpPr>
            <a:spLocks noGrp="1"/>
          </p:cNvSpPr>
          <p:nvPr>
            <p:ph type="title"/>
          </p:nvPr>
        </p:nvSpPr>
        <p:spPr/>
        <p:txBody>
          <a:bodyPr/>
          <a:lstStyle/>
          <a:p>
            <a:pPr eaLnBrk="1" hangingPunct="1"/>
            <a:r>
              <a:rPr lang="en-GB" altLang="en-US"/>
              <a:t>Een klein beetje wiskunde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Afbeelding 2" descr="F:\Current\Research\Huck Group\PhD\X Supporting work\2015 ERC Advanced Grant\Figures\2.png"/>
          <p:cNvPicPr>
            <a:picLocks noChangeAspect="1" noChangeArrowheads="1"/>
          </p:cNvPicPr>
          <p:nvPr/>
        </p:nvPicPr>
        <p:blipFill>
          <a:blip r:embed="rId2">
            <a:extLst>
              <a:ext uri="{28A0092B-C50C-407E-A947-70E740481C1C}">
                <a14:useLocalDpi xmlns:a14="http://schemas.microsoft.com/office/drawing/2010/main" val="0"/>
              </a:ext>
            </a:extLst>
          </a:blip>
          <a:srcRect t="5080" r="73611" b="45634"/>
          <a:stretch>
            <a:fillRect/>
          </a:stretch>
        </p:blipFill>
        <p:spPr bwMode="auto">
          <a:xfrm>
            <a:off x="7164388" y="115888"/>
            <a:ext cx="1871662" cy="2376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539750" y="188913"/>
            <a:ext cx="8280400" cy="954087"/>
          </a:xfrm>
          <a:prstGeom prst="rect">
            <a:avLst/>
          </a:prstGeom>
        </p:spPr>
        <p:txBody>
          <a:bodyPr/>
          <a:lstStyle>
            <a:lvl1pPr algn="l" rtl="0" eaLnBrk="0" fontAlgn="base" hangingPunct="0">
              <a:spcBef>
                <a:spcPct val="0"/>
              </a:spcBef>
              <a:spcAft>
                <a:spcPct val="0"/>
              </a:spcAft>
              <a:defRPr sz="2800" b="1">
                <a:solidFill>
                  <a:srgbClr val="BE311A"/>
                </a:solidFill>
                <a:latin typeface="+mj-lt"/>
                <a:ea typeface="+mj-ea"/>
                <a:cs typeface="+mj-cs"/>
              </a:defRPr>
            </a:lvl1pPr>
            <a:lvl2pPr algn="l" rtl="0" eaLnBrk="0" fontAlgn="base" hangingPunct="0">
              <a:spcBef>
                <a:spcPct val="0"/>
              </a:spcBef>
              <a:spcAft>
                <a:spcPct val="0"/>
              </a:spcAft>
              <a:defRPr sz="2800" b="1">
                <a:solidFill>
                  <a:srgbClr val="BE311A"/>
                </a:solidFill>
                <a:latin typeface="Arial" charset="0"/>
              </a:defRPr>
            </a:lvl2pPr>
            <a:lvl3pPr algn="l" rtl="0" eaLnBrk="0" fontAlgn="base" hangingPunct="0">
              <a:spcBef>
                <a:spcPct val="0"/>
              </a:spcBef>
              <a:spcAft>
                <a:spcPct val="0"/>
              </a:spcAft>
              <a:defRPr sz="2800" b="1">
                <a:solidFill>
                  <a:srgbClr val="BE311A"/>
                </a:solidFill>
                <a:latin typeface="Arial" charset="0"/>
              </a:defRPr>
            </a:lvl3pPr>
            <a:lvl4pPr algn="l" rtl="0" eaLnBrk="0" fontAlgn="base" hangingPunct="0">
              <a:spcBef>
                <a:spcPct val="0"/>
              </a:spcBef>
              <a:spcAft>
                <a:spcPct val="0"/>
              </a:spcAft>
              <a:defRPr sz="2800" b="1">
                <a:solidFill>
                  <a:srgbClr val="BE311A"/>
                </a:solidFill>
                <a:latin typeface="Arial" charset="0"/>
              </a:defRPr>
            </a:lvl4pPr>
            <a:lvl5pPr algn="l" rtl="0" eaLnBrk="0" fontAlgn="base" hangingPunct="0">
              <a:spcBef>
                <a:spcPct val="0"/>
              </a:spcBef>
              <a:spcAft>
                <a:spcPct val="0"/>
              </a:spcAft>
              <a:defRPr sz="2800" b="1">
                <a:solidFill>
                  <a:srgbClr val="BE311A"/>
                </a:solidFill>
                <a:latin typeface="Arial" charset="0"/>
              </a:defRPr>
            </a:lvl5pPr>
            <a:lvl6pPr marL="457200" algn="l" rtl="0" fontAlgn="base">
              <a:spcBef>
                <a:spcPct val="0"/>
              </a:spcBef>
              <a:spcAft>
                <a:spcPct val="0"/>
              </a:spcAft>
              <a:defRPr sz="2800" b="1">
                <a:solidFill>
                  <a:srgbClr val="BE311A"/>
                </a:solidFill>
                <a:latin typeface="Arial" charset="0"/>
              </a:defRPr>
            </a:lvl6pPr>
            <a:lvl7pPr marL="914400" algn="l" rtl="0" fontAlgn="base">
              <a:spcBef>
                <a:spcPct val="0"/>
              </a:spcBef>
              <a:spcAft>
                <a:spcPct val="0"/>
              </a:spcAft>
              <a:defRPr sz="2800" b="1">
                <a:solidFill>
                  <a:srgbClr val="BE311A"/>
                </a:solidFill>
                <a:latin typeface="Arial" charset="0"/>
              </a:defRPr>
            </a:lvl7pPr>
            <a:lvl8pPr marL="1371600" algn="l" rtl="0" fontAlgn="base">
              <a:spcBef>
                <a:spcPct val="0"/>
              </a:spcBef>
              <a:spcAft>
                <a:spcPct val="0"/>
              </a:spcAft>
              <a:defRPr sz="2800" b="1">
                <a:solidFill>
                  <a:srgbClr val="BE311A"/>
                </a:solidFill>
                <a:latin typeface="Arial" charset="0"/>
              </a:defRPr>
            </a:lvl8pPr>
            <a:lvl9pPr marL="1828800" algn="l" rtl="0" fontAlgn="base">
              <a:spcBef>
                <a:spcPct val="0"/>
              </a:spcBef>
              <a:spcAft>
                <a:spcPct val="0"/>
              </a:spcAft>
              <a:defRPr sz="2800" b="1">
                <a:solidFill>
                  <a:srgbClr val="BE311A"/>
                </a:solidFill>
                <a:latin typeface="Arial" charset="0"/>
              </a:defRPr>
            </a:lvl9pPr>
          </a:lstStyle>
          <a:p>
            <a:pPr>
              <a:defRPr/>
            </a:pPr>
            <a:r>
              <a:rPr lang="en-US" altLang="en-US" sz="2100" kern="0" dirty="0" err="1"/>
              <a:t>Onze</a:t>
            </a:r>
            <a:r>
              <a:rPr lang="en-US" altLang="en-US" sz="2100" kern="0" dirty="0"/>
              <a:t> </a:t>
            </a:r>
            <a:r>
              <a:rPr lang="en-US" altLang="en-US" sz="2100" kern="0" dirty="0" err="1"/>
              <a:t>eerste</a:t>
            </a:r>
            <a:r>
              <a:rPr lang="en-US" altLang="en-US" sz="2100" kern="0" dirty="0"/>
              <a:t> </a:t>
            </a:r>
            <a:r>
              <a:rPr lang="en-US" altLang="en-US" sz="2100" kern="0" dirty="0" err="1"/>
              <a:t>stappen</a:t>
            </a:r>
            <a:r>
              <a:rPr lang="en-US" altLang="en-US" sz="2100" kern="0" dirty="0"/>
              <a:t> </a:t>
            </a:r>
            <a:r>
              <a:rPr lang="en-US" altLang="en-US" sz="2100" kern="0" dirty="0" err="1"/>
              <a:t>naar</a:t>
            </a:r>
            <a:r>
              <a:rPr lang="en-US" altLang="en-US" sz="2100" kern="0" dirty="0"/>
              <a:t> complex </a:t>
            </a:r>
            <a:r>
              <a:rPr lang="en-US" altLang="en-US" sz="2100" kern="0" dirty="0" err="1"/>
              <a:t>gedrag</a:t>
            </a:r>
            <a:r>
              <a:rPr lang="en-US" altLang="en-US" sz="2100" kern="0" dirty="0"/>
              <a:t>:</a:t>
            </a:r>
          </a:p>
          <a:p>
            <a:pPr>
              <a:defRPr/>
            </a:pPr>
            <a:r>
              <a:rPr lang="en-US" altLang="en-US" sz="2100" kern="0" dirty="0" err="1"/>
              <a:t>oscillerende</a:t>
            </a:r>
            <a:r>
              <a:rPr lang="en-US" altLang="en-US" sz="2100" kern="0" dirty="0"/>
              <a:t> </a:t>
            </a:r>
            <a:r>
              <a:rPr lang="en-US" altLang="en-US" sz="2100" kern="0" dirty="0" err="1"/>
              <a:t>netwerken</a:t>
            </a:r>
            <a:endParaRPr lang="en-US" altLang="en-US" sz="2100" kern="0" dirty="0"/>
          </a:p>
        </p:txBody>
      </p:sp>
      <p:pic>
        <p:nvPicPr>
          <p:cNvPr id="47108" name="Afbeelding 2" descr="F:\Current\Research\Huck Group\PhD\X Supporting work\2015 ERC Advanced Grant\Figures\2.png"/>
          <p:cNvPicPr>
            <a:picLocks noChangeAspect="1" noChangeArrowheads="1"/>
          </p:cNvPicPr>
          <p:nvPr/>
        </p:nvPicPr>
        <p:blipFill>
          <a:blip r:embed="rId2">
            <a:extLst>
              <a:ext uri="{28A0092B-C50C-407E-A947-70E740481C1C}">
                <a14:useLocalDpi xmlns:a14="http://schemas.microsoft.com/office/drawing/2010/main" val="0"/>
              </a:ext>
            </a:extLst>
          </a:blip>
          <a:srcRect l="25255" t="58525"/>
          <a:stretch>
            <a:fillRect/>
          </a:stretch>
        </p:blipFill>
        <p:spPr bwMode="auto">
          <a:xfrm>
            <a:off x="393700" y="2563813"/>
            <a:ext cx="8408988" cy="3171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GB" altLang="en-US"/>
              <a:t>Alle onderdelen van de oscillator oscilleren</a:t>
            </a:r>
          </a:p>
        </p:txBody>
      </p:sp>
      <p:sp>
        <p:nvSpPr>
          <p:cNvPr id="48131" name="Content Placeholder 2"/>
          <p:cNvSpPr>
            <a:spLocks noGrp="1"/>
          </p:cNvSpPr>
          <p:nvPr>
            <p:ph idx="1"/>
          </p:nvPr>
        </p:nvSpPr>
        <p:spPr/>
        <p:txBody>
          <a:bodyPr/>
          <a:lstStyle/>
          <a:p>
            <a:pPr eaLnBrk="1" hangingPunct="1"/>
            <a:endParaRPr lang="en-US" altLang="en-US"/>
          </a:p>
        </p:txBody>
      </p:sp>
      <p:sp>
        <p:nvSpPr>
          <p:cNvPr id="4813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BF4915BC-5B0E-4B40-8DB2-FB23405B902A}" type="slidenum">
              <a:rPr lang="en-GB" altLang="en-US" sz="1400" smtClean="0"/>
              <a:pPr/>
              <a:t>28</a:t>
            </a:fld>
            <a:endParaRPr lang="en-GB" altLang="en-US" sz="1400"/>
          </a:p>
        </p:txBody>
      </p:sp>
      <p:pic>
        <p:nvPicPr>
          <p:cNvPr id="4813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 y="1728788"/>
            <a:ext cx="44767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4" descr="N:\Researches\Huck Group\Papers\1 Oscillation paper\Fig 2\Sources\Fig2_v5.png"/>
          <p:cNvPicPr>
            <a:picLocks noChangeAspect="1" noChangeArrowheads="1"/>
          </p:cNvPicPr>
          <p:nvPr/>
        </p:nvPicPr>
        <p:blipFill>
          <a:blip r:embed="rId3">
            <a:extLst>
              <a:ext uri="{28A0092B-C50C-407E-A947-70E740481C1C}">
                <a14:useLocalDpi xmlns:a14="http://schemas.microsoft.com/office/drawing/2010/main" val="0"/>
              </a:ext>
            </a:extLst>
          </a:blip>
          <a:srcRect l="54794" t="1541" r="1906" b="64348"/>
          <a:stretch>
            <a:fillRect/>
          </a:stretch>
        </p:blipFill>
        <p:spPr bwMode="auto">
          <a:xfrm>
            <a:off x="4921250" y="1728788"/>
            <a:ext cx="4254500" cy="3035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GB" altLang="en-US"/>
              <a:t>Begrijpen we nu hoe netwerken werken?</a:t>
            </a:r>
          </a:p>
        </p:txBody>
      </p:sp>
      <p:sp>
        <p:nvSpPr>
          <p:cNvPr id="3" name="Content Placeholder 2"/>
          <p:cNvSpPr>
            <a:spLocks noGrp="1"/>
          </p:cNvSpPr>
          <p:nvPr>
            <p:ph sz="half" idx="1"/>
          </p:nvPr>
        </p:nvSpPr>
        <p:spPr>
          <a:xfrm>
            <a:off x="633413" y="1265238"/>
            <a:ext cx="7683500" cy="4302125"/>
          </a:xfrm>
        </p:spPr>
        <p:txBody>
          <a:bodyPr/>
          <a:lstStyle/>
          <a:p>
            <a:pPr>
              <a:defRPr/>
            </a:pPr>
            <a:r>
              <a:rPr lang="en-GB" b="1" dirty="0">
                <a:solidFill>
                  <a:srgbClr val="0066FF"/>
                </a:solidFill>
              </a:rPr>
              <a:t>Wat is de </a:t>
            </a:r>
            <a:r>
              <a:rPr lang="en-GB" b="1" dirty="0" err="1">
                <a:solidFill>
                  <a:srgbClr val="0066FF"/>
                </a:solidFill>
              </a:rPr>
              <a:t>dynamiek</a:t>
            </a:r>
            <a:r>
              <a:rPr lang="en-GB" b="1" dirty="0">
                <a:solidFill>
                  <a:srgbClr val="0066FF"/>
                </a:solidFill>
              </a:rPr>
              <a:t> van </a:t>
            </a:r>
            <a:r>
              <a:rPr lang="en-GB" b="1" dirty="0" err="1">
                <a:solidFill>
                  <a:srgbClr val="0066FF"/>
                </a:solidFill>
              </a:rPr>
              <a:t>netwerken</a:t>
            </a:r>
            <a:endParaRPr lang="en-GB" b="1" dirty="0">
              <a:solidFill>
                <a:srgbClr val="0066FF"/>
              </a:solidFill>
            </a:endParaRPr>
          </a:p>
          <a:p>
            <a:pPr>
              <a:defRPr/>
            </a:pPr>
            <a:endParaRPr lang="en-GB" b="1" dirty="0">
              <a:solidFill>
                <a:srgbClr val="0066FF"/>
              </a:solidFill>
            </a:endParaRPr>
          </a:p>
          <a:p>
            <a:pPr>
              <a:defRPr/>
            </a:pPr>
            <a:r>
              <a:rPr lang="en-GB" b="1" dirty="0">
                <a:solidFill>
                  <a:srgbClr val="0066FF"/>
                </a:solidFill>
              </a:rPr>
              <a:t>Hoe </a:t>
            </a:r>
            <a:r>
              <a:rPr lang="en-GB" b="1" dirty="0" err="1">
                <a:solidFill>
                  <a:srgbClr val="0066FF"/>
                </a:solidFill>
              </a:rPr>
              <a:t>maak</a:t>
            </a:r>
            <a:r>
              <a:rPr lang="en-GB" b="1" dirty="0">
                <a:solidFill>
                  <a:srgbClr val="0066FF"/>
                </a:solidFill>
              </a:rPr>
              <a:t> je </a:t>
            </a:r>
            <a:r>
              <a:rPr lang="en-GB" b="1" dirty="0" err="1">
                <a:solidFill>
                  <a:srgbClr val="0066FF"/>
                </a:solidFill>
              </a:rPr>
              <a:t>netwerken</a:t>
            </a:r>
            <a:r>
              <a:rPr lang="en-GB" b="1" dirty="0">
                <a:solidFill>
                  <a:srgbClr val="0066FF"/>
                </a:solidFill>
              </a:rPr>
              <a:t> robust</a:t>
            </a:r>
          </a:p>
          <a:p>
            <a:pPr>
              <a:defRPr/>
            </a:pPr>
            <a:endParaRPr lang="en-GB" b="1" dirty="0">
              <a:solidFill>
                <a:srgbClr val="0066FF"/>
              </a:solidFill>
            </a:endParaRPr>
          </a:p>
          <a:p>
            <a:pPr>
              <a:defRPr/>
            </a:pPr>
            <a:r>
              <a:rPr lang="en-GB" b="1" dirty="0">
                <a:solidFill>
                  <a:srgbClr val="0066FF"/>
                </a:solidFill>
              </a:rPr>
              <a:t>Hoe </a:t>
            </a:r>
            <a:r>
              <a:rPr lang="en-GB" b="1" dirty="0" err="1">
                <a:solidFill>
                  <a:srgbClr val="0066FF"/>
                </a:solidFill>
              </a:rPr>
              <a:t>maak</a:t>
            </a:r>
            <a:r>
              <a:rPr lang="en-GB" b="1" dirty="0">
                <a:solidFill>
                  <a:srgbClr val="0066FF"/>
                </a:solidFill>
              </a:rPr>
              <a:t> je </a:t>
            </a:r>
            <a:r>
              <a:rPr lang="en-GB" b="1" dirty="0" err="1">
                <a:solidFill>
                  <a:srgbClr val="0066FF"/>
                </a:solidFill>
              </a:rPr>
              <a:t>netwerken</a:t>
            </a:r>
            <a:r>
              <a:rPr lang="en-GB" b="1" dirty="0">
                <a:solidFill>
                  <a:srgbClr val="0066FF"/>
                </a:solidFill>
              </a:rPr>
              <a:t> resilient</a:t>
            </a:r>
          </a:p>
          <a:p>
            <a:pPr>
              <a:defRPr/>
            </a:pPr>
            <a:endParaRPr lang="en-GB" b="1" dirty="0">
              <a:solidFill>
                <a:srgbClr val="0066FF"/>
              </a:solidFill>
            </a:endParaRPr>
          </a:p>
          <a:p>
            <a:pPr>
              <a:defRPr/>
            </a:pPr>
            <a:r>
              <a:rPr lang="en-GB" b="1" dirty="0">
                <a:solidFill>
                  <a:srgbClr val="0066FF"/>
                </a:solidFill>
              </a:rPr>
              <a:t>Hoe Koppel je </a:t>
            </a:r>
            <a:r>
              <a:rPr lang="en-GB" b="1" dirty="0" err="1">
                <a:solidFill>
                  <a:srgbClr val="0066FF"/>
                </a:solidFill>
              </a:rPr>
              <a:t>netwerken</a:t>
            </a:r>
            <a:r>
              <a:rPr lang="en-GB" b="1" dirty="0">
                <a:solidFill>
                  <a:srgbClr val="0066FF"/>
                </a:solidFill>
              </a:rPr>
              <a:t>?</a:t>
            </a:r>
          </a:p>
          <a:p>
            <a:pPr>
              <a:defRPr/>
            </a:pPr>
            <a:endParaRPr lang="en-GB" b="1" dirty="0">
              <a:solidFill>
                <a:srgbClr val="0066FF"/>
              </a:solidFill>
            </a:endParaRPr>
          </a:p>
          <a:p>
            <a:pPr>
              <a:defRPr/>
            </a:pPr>
            <a:r>
              <a:rPr lang="en-GB" b="1" dirty="0">
                <a:solidFill>
                  <a:srgbClr val="0066FF"/>
                </a:solidFill>
              </a:rPr>
              <a:t>Hoe </a:t>
            </a:r>
            <a:r>
              <a:rPr lang="en-GB" b="1" dirty="0" err="1">
                <a:solidFill>
                  <a:srgbClr val="0066FF"/>
                </a:solidFill>
              </a:rPr>
              <a:t>maak</a:t>
            </a:r>
            <a:r>
              <a:rPr lang="en-GB" b="1" dirty="0">
                <a:solidFill>
                  <a:srgbClr val="0066FF"/>
                </a:solidFill>
              </a:rPr>
              <a:t> je </a:t>
            </a:r>
            <a:r>
              <a:rPr lang="en-GB" b="1" dirty="0" err="1">
                <a:solidFill>
                  <a:srgbClr val="0066FF"/>
                </a:solidFill>
              </a:rPr>
              <a:t>moleculaire</a:t>
            </a:r>
            <a:r>
              <a:rPr lang="en-GB" b="1" dirty="0">
                <a:solidFill>
                  <a:srgbClr val="0066FF"/>
                </a:solidFill>
              </a:rPr>
              <a:t> software?</a:t>
            </a:r>
          </a:p>
        </p:txBody>
      </p:sp>
      <p:sp>
        <p:nvSpPr>
          <p:cNvPr id="4" name="Content Placeholder 3"/>
          <p:cNvSpPr>
            <a:spLocks noGrp="1"/>
          </p:cNvSpPr>
          <p:nvPr>
            <p:ph sz="half" idx="2"/>
          </p:nvPr>
        </p:nvSpPr>
        <p:spPr>
          <a:xfrm>
            <a:off x="4683125" y="1265238"/>
            <a:ext cx="3797300" cy="4302125"/>
          </a:xfrm>
        </p:spPr>
        <p:txBody>
          <a:bodyPr/>
          <a:lstStyle/>
          <a:p>
            <a:pPr>
              <a:defRPr/>
            </a:pPr>
            <a:endParaRPr lang="en-GB"/>
          </a:p>
        </p:txBody>
      </p:sp>
      <p:sp>
        <p:nvSpPr>
          <p:cNvPr id="5" name="Slide Number Placeholder 4"/>
          <p:cNvSpPr>
            <a:spLocks noGrp="1"/>
          </p:cNvSpPr>
          <p:nvPr>
            <p:ph type="sldNum" sz="quarter" idx="10"/>
          </p:nvPr>
        </p:nvSpPr>
        <p:spPr/>
        <p:txBody>
          <a:bodyPr/>
          <a:lstStyle/>
          <a:p>
            <a:pPr>
              <a:defRPr/>
            </a:pPr>
            <a:fld id="{A577CB31-070F-4B51-B47D-82C0DCBF2E47}" type="slidenum">
              <a:rPr lang="en-GB" altLang="en-US" smtClean="0"/>
              <a:pPr>
                <a:defRPr/>
              </a:pPr>
              <a:t>29</a:t>
            </a:fld>
            <a:endParaRPr lang="en-GB"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17513" y="260350"/>
            <a:ext cx="7847012" cy="758825"/>
          </a:xfrm>
        </p:spPr>
        <p:txBody>
          <a:bodyPr/>
          <a:lstStyle/>
          <a:p>
            <a:pPr eaLnBrk="1" hangingPunct="1"/>
            <a:r>
              <a:rPr lang="nl-NL" altLang="en-US"/>
              <a:t>Wat is ‘leven’?</a:t>
            </a:r>
          </a:p>
        </p:txBody>
      </p:sp>
      <p:sp>
        <p:nvSpPr>
          <p:cNvPr id="3" name="Content Placeholder 2"/>
          <p:cNvSpPr>
            <a:spLocks noGrp="1"/>
          </p:cNvSpPr>
          <p:nvPr>
            <p:ph idx="1"/>
          </p:nvPr>
        </p:nvSpPr>
        <p:spPr>
          <a:xfrm>
            <a:off x="179388" y="692150"/>
            <a:ext cx="8569325" cy="4700588"/>
          </a:xfrm>
        </p:spPr>
        <p:txBody>
          <a:bodyPr/>
          <a:lstStyle/>
          <a:p>
            <a:pPr marL="252183" indent="0" defTabSz="456385" eaLnBrk="1" hangingPunct="1">
              <a:buFont typeface="Arial" panose="020B0604020202020204" pitchFamily="34" charset="0"/>
              <a:buNone/>
              <a:defRPr/>
            </a:pPr>
            <a:r>
              <a:rPr lang="en-US" sz="2000" dirty="0">
                <a:solidFill>
                  <a:srgbClr val="0070C0"/>
                </a:solidFill>
              </a:rPr>
              <a:t>Leven is </a:t>
            </a:r>
            <a:r>
              <a:rPr lang="en-US" sz="2000" dirty="0" err="1">
                <a:solidFill>
                  <a:srgbClr val="0070C0"/>
                </a:solidFill>
              </a:rPr>
              <a:t>een</a:t>
            </a:r>
            <a:r>
              <a:rPr lang="en-US" sz="2000" dirty="0">
                <a:solidFill>
                  <a:srgbClr val="0070C0"/>
                </a:solidFill>
              </a:rPr>
              <a:t> ‘</a:t>
            </a:r>
            <a:r>
              <a:rPr lang="en-US" sz="2000" dirty="0" err="1">
                <a:solidFill>
                  <a:srgbClr val="0070C0"/>
                </a:solidFill>
              </a:rPr>
              <a:t>proces</a:t>
            </a:r>
            <a:r>
              <a:rPr lang="en-US" sz="2000" dirty="0">
                <a:solidFill>
                  <a:srgbClr val="0070C0"/>
                </a:solidFill>
              </a:rPr>
              <a:t>’ </a:t>
            </a:r>
            <a:r>
              <a:rPr lang="en-US" sz="2000" dirty="0" err="1">
                <a:solidFill>
                  <a:srgbClr val="0070C0"/>
                </a:solidFill>
              </a:rPr>
              <a:t>en</a:t>
            </a:r>
            <a:r>
              <a:rPr lang="en-US" sz="2000" dirty="0">
                <a:solidFill>
                  <a:srgbClr val="0070C0"/>
                </a:solidFill>
              </a:rPr>
              <a:t> </a:t>
            </a:r>
            <a:r>
              <a:rPr lang="en-US" sz="2000" dirty="0" err="1">
                <a:solidFill>
                  <a:srgbClr val="0070C0"/>
                </a:solidFill>
              </a:rPr>
              <a:t>niet</a:t>
            </a:r>
            <a:r>
              <a:rPr lang="en-US" sz="2000" dirty="0">
                <a:solidFill>
                  <a:srgbClr val="0070C0"/>
                </a:solidFill>
              </a:rPr>
              <a:t> </a:t>
            </a:r>
            <a:r>
              <a:rPr lang="en-US" sz="2000" dirty="0" err="1">
                <a:solidFill>
                  <a:srgbClr val="0070C0"/>
                </a:solidFill>
              </a:rPr>
              <a:t>een</a:t>
            </a:r>
            <a:r>
              <a:rPr lang="en-US" sz="2000" dirty="0">
                <a:solidFill>
                  <a:srgbClr val="0070C0"/>
                </a:solidFill>
              </a:rPr>
              <a:t> </a:t>
            </a:r>
            <a:r>
              <a:rPr lang="en-US" sz="2000" dirty="0" err="1">
                <a:solidFill>
                  <a:srgbClr val="0070C0"/>
                </a:solidFill>
              </a:rPr>
              <a:t>eigenschap</a:t>
            </a:r>
            <a:r>
              <a:rPr lang="en-US" sz="2000" dirty="0">
                <a:solidFill>
                  <a:srgbClr val="0070C0"/>
                </a:solidFill>
              </a:rPr>
              <a:t>. Het is </a:t>
            </a:r>
            <a:r>
              <a:rPr lang="en-US" sz="2000" dirty="0" err="1">
                <a:solidFill>
                  <a:srgbClr val="0070C0"/>
                </a:solidFill>
              </a:rPr>
              <a:t>daarom</a:t>
            </a:r>
            <a:r>
              <a:rPr lang="en-US" sz="2000" dirty="0">
                <a:solidFill>
                  <a:srgbClr val="0070C0"/>
                </a:solidFill>
              </a:rPr>
              <a:t> heel </a:t>
            </a:r>
            <a:r>
              <a:rPr lang="en-US" sz="2000" dirty="0" err="1">
                <a:solidFill>
                  <a:srgbClr val="0070C0"/>
                </a:solidFill>
              </a:rPr>
              <a:t>lastig</a:t>
            </a:r>
            <a:r>
              <a:rPr lang="en-US" sz="2000" dirty="0">
                <a:solidFill>
                  <a:srgbClr val="0070C0"/>
                </a:solidFill>
              </a:rPr>
              <a:t> om </a:t>
            </a:r>
            <a:r>
              <a:rPr lang="en-US" sz="2000" dirty="0" err="1">
                <a:solidFill>
                  <a:srgbClr val="0070C0"/>
                </a:solidFill>
              </a:rPr>
              <a:t>leven</a:t>
            </a:r>
            <a:r>
              <a:rPr lang="en-US" sz="2000" dirty="0">
                <a:solidFill>
                  <a:srgbClr val="0070C0"/>
                </a:solidFill>
              </a:rPr>
              <a:t> </a:t>
            </a:r>
            <a:r>
              <a:rPr lang="en-US" sz="2000" dirty="0" err="1">
                <a:solidFill>
                  <a:srgbClr val="0070C0"/>
                </a:solidFill>
              </a:rPr>
              <a:t>kort</a:t>
            </a:r>
            <a:r>
              <a:rPr lang="en-US" sz="2000" dirty="0">
                <a:solidFill>
                  <a:srgbClr val="0070C0"/>
                </a:solidFill>
              </a:rPr>
              <a:t> </a:t>
            </a:r>
            <a:r>
              <a:rPr lang="en-US" sz="2000" dirty="0" err="1">
                <a:solidFill>
                  <a:srgbClr val="0070C0"/>
                </a:solidFill>
              </a:rPr>
              <a:t>en</a:t>
            </a:r>
            <a:r>
              <a:rPr lang="en-US" sz="2000" dirty="0">
                <a:solidFill>
                  <a:srgbClr val="0070C0"/>
                </a:solidFill>
              </a:rPr>
              <a:t> </a:t>
            </a:r>
            <a:r>
              <a:rPr lang="en-US" sz="2000" dirty="0" err="1">
                <a:solidFill>
                  <a:srgbClr val="0070C0"/>
                </a:solidFill>
              </a:rPr>
              <a:t>bondig</a:t>
            </a:r>
            <a:r>
              <a:rPr lang="en-US" sz="2000" dirty="0">
                <a:solidFill>
                  <a:srgbClr val="0070C0"/>
                </a:solidFill>
              </a:rPr>
              <a:t> </a:t>
            </a:r>
            <a:r>
              <a:rPr lang="en-US" sz="2000" dirty="0" err="1">
                <a:solidFill>
                  <a:srgbClr val="0070C0"/>
                </a:solidFill>
              </a:rPr>
              <a:t>te</a:t>
            </a:r>
            <a:r>
              <a:rPr lang="en-US" sz="2000" dirty="0">
                <a:solidFill>
                  <a:srgbClr val="0070C0"/>
                </a:solidFill>
              </a:rPr>
              <a:t> </a:t>
            </a:r>
            <a:r>
              <a:rPr lang="en-US" sz="2000" dirty="0" err="1">
                <a:solidFill>
                  <a:srgbClr val="0070C0"/>
                </a:solidFill>
              </a:rPr>
              <a:t>definiëren</a:t>
            </a:r>
            <a:r>
              <a:rPr lang="en-US" sz="2000" dirty="0">
                <a:solidFill>
                  <a:srgbClr val="0070C0"/>
                </a:solidFill>
              </a:rPr>
              <a:t>.</a:t>
            </a:r>
          </a:p>
          <a:p>
            <a:pPr marL="252183" indent="0" defTabSz="456385" eaLnBrk="1" hangingPunct="1">
              <a:buFont typeface="Arial" panose="020B0604020202020204" pitchFamily="34" charset="0"/>
              <a:buNone/>
              <a:defRPr/>
            </a:pPr>
            <a:r>
              <a:rPr lang="en-US" sz="2000" dirty="0">
                <a:solidFill>
                  <a:srgbClr val="0070C0"/>
                </a:solidFill>
              </a:rPr>
              <a:t>Met </a:t>
            </a:r>
            <a:r>
              <a:rPr lang="en-US" sz="2000" dirty="0" err="1">
                <a:solidFill>
                  <a:srgbClr val="0070C0"/>
                </a:solidFill>
              </a:rPr>
              <a:t>andere</a:t>
            </a:r>
            <a:r>
              <a:rPr lang="en-US" sz="2000" dirty="0">
                <a:solidFill>
                  <a:srgbClr val="0070C0"/>
                </a:solidFill>
              </a:rPr>
              <a:t> </a:t>
            </a:r>
            <a:r>
              <a:rPr lang="en-US" sz="2000" dirty="0" err="1">
                <a:solidFill>
                  <a:srgbClr val="0070C0"/>
                </a:solidFill>
              </a:rPr>
              <a:t>woorden</a:t>
            </a:r>
            <a:r>
              <a:rPr lang="en-US" sz="2000" dirty="0">
                <a:solidFill>
                  <a:srgbClr val="0070C0"/>
                </a:solidFill>
              </a:rPr>
              <a:t>: </a:t>
            </a:r>
            <a:r>
              <a:rPr lang="en-US" sz="2000" dirty="0" err="1">
                <a:solidFill>
                  <a:srgbClr val="0070C0"/>
                </a:solidFill>
              </a:rPr>
              <a:t>leven</a:t>
            </a:r>
            <a:r>
              <a:rPr lang="en-US" sz="2000" dirty="0">
                <a:solidFill>
                  <a:srgbClr val="0070C0"/>
                </a:solidFill>
              </a:rPr>
              <a:t> is </a:t>
            </a:r>
            <a:r>
              <a:rPr lang="en-US" sz="2000" dirty="0" err="1">
                <a:solidFill>
                  <a:srgbClr val="0070C0"/>
                </a:solidFill>
              </a:rPr>
              <a:t>leven</a:t>
            </a:r>
            <a:r>
              <a:rPr lang="en-US" sz="2000" dirty="0">
                <a:solidFill>
                  <a:srgbClr val="0070C0"/>
                </a:solidFill>
              </a:rPr>
              <a:t>: je </a:t>
            </a:r>
            <a:r>
              <a:rPr lang="en-US" sz="2000" dirty="0" err="1">
                <a:solidFill>
                  <a:srgbClr val="0070C0"/>
                </a:solidFill>
              </a:rPr>
              <a:t>herkent</a:t>
            </a:r>
            <a:r>
              <a:rPr lang="en-US" sz="2000" dirty="0">
                <a:solidFill>
                  <a:srgbClr val="0070C0"/>
                </a:solidFill>
              </a:rPr>
              <a:t> het </a:t>
            </a:r>
            <a:r>
              <a:rPr lang="en-US" sz="2000" dirty="0" err="1">
                <a:solidFill>
                  <a:srgbClr val="0070C0"/>
                </a:solidFill>
              </a:rPr>
              <a:t>als</a:t>
            </a:r>
            <a:r>
              <a:rPr lang="en-US" sz="2000" dirty="0">
                <a:solidFill>
                  <a:srgbClr val="0070C0"/>
                </a:solidFill>
              </a:rPr>
              <a:t> je het </a:t>
            </a:r>
            <a:r>
              <a:rPr lang="en-US" sz="2000" dirty="0" err="1">
                <a:solidFill>
                  <a:srgbClr val="0070C0"/>
                </a:solidFill>
              </a:rPr>
              <a:t>ziet</a:t>
            </a:r>
            <a:r>
              <a:rPr lang="en-US" sz="2000" dirty="0">
                <a:solidFill>
                  <a:srgbClr val="0070C0"/>
                </a:solidFill>
              </a:rPr>
              <a:t>!</a:t>
            </a:r>
          </a:p>
          <a:p>
            <a:pPr marL="252183" indent="0" defTabSz="456385" eaLnBrk="1" hangingPunct="1">
              <a:buFont typeface="Arial" panose="020B0604020202020204" pitchFamily="34" charset="0"/>
              <a:buNone/>
              <a:defRPr/>
            </a:pPr>
            <a:endParaRPr lang="en-US" sz="2000" dirty="0">
              <a:solidFill>
                <a:srgbClr val="0070C0"/>
              </a:solidFill>
            </a:endParaRPr>
          </a:p>
          <a:p>
            <a:pPr marL="252183" indent="0" defTabSz="456385" eaLnBrk="1" hangingPunct="1">
              <a:buFont typeface="Arial" panose="020B0604020202020204" pitchFamily="34" charset="0"/>
              <a:buNone/>
              <a:defRPr/>
            </a:pPr>
            <a:r>
              <a:rPr lang="en-US" sz="2000" dirty="0" err="1">
                <a:solidFill>
                  <a:srgbClr val="0070C0"/>
                </a:solidFill>
              </a:rPr>
              <a:t>Biologen</a:t>
            </a:r>
            <a:r>
              <a:rPr lang="en-US" sz="2000" dirty="0">
                <a:solidFill>
                  <a:srgbClr val="0070C0"/>
                </a:solidFill>
              </a:rPr>
              <a:t> </a:t>
            </a:r>
            <a:r>
              <a:rPr lang="en-US" sz="2000" dirty="0" err="1">
                <a:solidFill>
                  <a:srgbClr val="0070C0"/>
                </a:solidFill>
              </a:rPr>
              <a:t>kijken</a:t>
            </a:r>
            <a:r>
              <a:rPr lang="en-US" sz="2000" dirty="0">
                <a:solidFill>
                  <a:srgbClr val="0070C0"/>
                </a:solidFill>
              </a:rPr>
              <a:t> </a:t>
            </a:r>
            <a:r>
              <a:rPr lang="en-US" sz="2000" dirty="0" err="1">
                <a:solidFill>
                  <a:srgbClr val="0070C0"/>
                </a:solidFill>
              </a:rPr>
              <a:t>meer</a:t>
            </a:r>
            <a:r>
              <a:rPr lang="en-US" sz="2000" dirty="0">
                <a:solidFill>
                  <a:srgbClr val="0070C0"/>
                </a:solidFill>
              </a:rPr>
              <a:t> </a:t>
            </a:r>
            <a:r>
              <a:rPr lang="en-US" sz="2000" dirty="0" err="1">
                <a:solidFill>
                  <a:srgbClr val="0070C0"/>
                </a:solidFill>
              </a:rPr>
              <a:t>naar</a:t>
            </a:r>
            <a:r>
              <a:rPr lang="en-US" sz="2000" dirty="0">
                <a:solidFill>
                  <a:srgbClr val="0070C0"/>
                </a:solidFill>
              </a:rPr>
              <a:t> </a:t>
            </a:r>
            <a:r>
              <a:rPr lang="en-US" sz="2000" dirty="0" err="1">
                <a:solidFill>
                  <a:srgbClr val="0070C0"/>
                </a:solidFill>
              </a:rPr>
              <a:t>een</a:t>
            </a:r>
            <a:r>
              <a:rPr lang="en-US" sz="2000" dirty="0">
                <a:solidFill>
                  <a:srgbClr val="0070C0"/>
                </a:solidFill>
              </a:rPr>
              <a:t> hele </a:t>
            </a:r>
            <a:r>
              <a:rPr lang="en-US" sz="2000" dirty="0" err="1">
                <a:solidFill>
                  <a:srgbClr val="0070C0"/>
                </a:solidFill>
              </a:rPr>
              <a:t>serie</a:t>
            </a:r>
            <a:r>
              <a:rPr lang="en-US" sz="2000" dirty="0">
                <a:solidFill>
                  <a:srgbClr val="0070C0"/>
                </a:solidFill>
              </a:rPr>
              <a:t> </a:t>
            </a:r>
            <a:r>
              <a:rPr lang="en-US" sz="2000" dirty="0" err="1">
                <a:solidFill>
                  <a:srgbClr val="0070C0"/>
                </a:solidFill>
              </a:rPr>
              <a:t>kenmerken</a:t>
            </a:r>
            <a:r>
              <a:rPr lang="en-US" sz="2000" dirty="0">
                <a:solidFill>
                  <a:srgbClr val="0070C0"/>
                </a:solidFill>
              </a:rPr>
              <a:t> </a:t>
            </a:r>
            <a:r>
              <a:rPr lang="en-US" sz="2000" dirty="0" err="1">
                <a:solidFill>
                  <a:srgbClr val="0070C0"/>
                </a:solidFill>
              </a:rPr>
              <a:t>en</a:t>
            </a:r>
            <a:r>
              <a:rPr lang="en-US" sz="2000" dirty="0">
                <a:solidFill>
                  <a:srgbClr val="0070C0"/>
                </a:solidFill>
              </a:rPr>
              <a:t> </a:t>
            </a:r>
            <a:r>
              <a:rPr lang="en-US" sz="2000" dirty="0" err="1">
                <a:solidFill>
                  <a:srgbClr val="0070C0"/>
                </a:solidFill>
              </a:rPr>
              <a:t>iets</a:t>
            </a:r>
            <a:r>
              <a:rPr lang="en-US" sz="2000" dirty="0">
                <a:solidFill>
                  <a:srgbClr val="0070C0"/>
                </a:solidFill>
              </a:rPr>
              <a:t> is </a:t>
            </a:r>
            <a:r>
              <a:rPr lang="en-US" sz="2000" dirty="0" err="1">
                <a:solidFill>
                  <a:srgbClr val="0070C0"/>
                </a:solidFill>
              </a:rPr>
              <a:t>levend</a:t>
            </a:r>
            <a:r>
              <a:rPr lang="en-US" sz="2000" dirty="0">
                <a:solidFill>
                  <a:srgbClr val="0070C0"/>
                </a:solidFill>
              </a:rPr>
              <a:t> </a:t>
            </a:r>
            <a:r>
              <a:rPr lang="en-US" sz="2000" dirty="0" err="1">
                <a:solidFill>
                  <a:srgbClr val="0070C0"/>
                </a:solidFill>
              </a:rPr>
              <a:t>als</a:t>
            </a:r>
            <a:r>
              <a:rPr lang="en-US" sz="2000" dirty="0">
                <a:solidFill>
                  <a:srgbClr val="0070C0"/>
                </a:solidFill>
              </a:rPr>
              <a:t> het </a:t>
            </a:r>
            <a:r>
              <a:rPr lang="en-US" sz="2000" dirty="0" err="1">
                <a:solidFill>
                  <a:srgbClr val="0070C0"/>
                </a:solidFill>
              </a:rPr>
              <a:t>aan</a:t>
            </a:r>
            <a:r>
              <a:rPr lang="en-US" sz="2000" dirty="0">
                <a:solidFill>
                  <a:srgbClr val="0070C0"/>
                </a:solidFill>
              </a:rPr>
              <a:t> de </a:t>
            </a:r>
            <a:r>
              <a:rPr lang="en-US" sz="2000" dirty="0" err="1">
                <a:solidFill>
                  <a:srgbClr val="0070C0"/>
                </a:solidFill>
              </a:rPr>
              <a:t>meeste</a:t>
            </a:r>
            <a:r>
              <a:rPr lang="en-US" sz="2000" dirty="0">
                <a:solidFill>
                  <a:srgbClr val="0070C0"/>
                </a:solidFill>
              </a:rPr>
              <a:t> </a:t>
            </a:r>
            <a:r>
              <a:rPr lang="en-US" sz="2000" dirty="0" err="1">
                <a:solidFill>
                  <a:srgbClr val="0070C0"/>
                </a:solidFill>
              </a:rPr>
              <a:t>vereisten</a:t>
            </a:r>
            <a:r>
              <a:rPr lang="en-US" sz="2000" dirty="0">
                <a:solidFill>
                  <a:srgbClr val="0070C0"/>
                </a:solidFill>
              </a:rPr>
              <a:t> </a:t>
            </a:r>
            <a:r>
              <a:rPr lang="en-US" sz="2000" dirty="0" err="1">
                <a:solidFill>
                  <a:srgbClr val="0070C0"/>
                </a:solidFill>
              </a:rPr>
              <a:t>voldoet</a:t>
            </a:r>
            <a:r>
              <a:rPr lang="en-US" sz="2000" dirty="0">
                <a:solidFill>
                  <a:srgbClr val="0070C0"/>
                </a:solidFill>
              </a:rPr>
              <a:t>:</a:t>
            </a:r>
          </a:p>
          <a:p>
            <a:pPr marL="252183" indent="-252183" defTabSz="456385" eaLnBrk="1" hangingPunct="1">
              <a:buFont typeface="Arial" panose="020B0604020202020204" pitchFamily="34" charset="0"/>
              <a:buNone/>
              <a:defRPr/>
            </a:pPr>
            <a:endParaRPr lang="en-US" sz="2000" dirty="0">
              <a:solidFill>
                <a:srgbClr val="0070C0"/>
              </a:solidFill>
            </a:endParaRPr>
          </a:p>
          <a:p>
            <a:pPr marL="252183" indent="-252183" defTabSz="456385" eaLnBrk="1" hangingPunct="1">
              <a:defRPr/>
            </a:pPr>
            <a:r>
              <a:rPr lang="en-US" sz="2000" b="1" dirty="0" err="1">
                <a:solidFill>
                  <a:srgbClr val="0070C0"/>
                </a:solidFill>
              </a:rPr>
              <a:t>Homeostase</a:t>
            </a:r>
            <a:r>
              <a:rPr lang="en-US" sz="2000" dirty="0">
                <a:solidFill>
                  <a:srgbClr val="0070C0"/>
                </a:solidFill>
              </a:rPr>
              <a:t>: het </a:t>
            </a:r>
            <a:r>
              <a:rPr lang="en-US" sz="2000" dirty="0" err="1">
                <a:solidFill>
                  <a:srgbClr val="0070C0"/>
                </a:solidFill>
              </a:rPr>
              <a:t>reguleren</a:t>
            </a:r>
            <a:r>
              <a:rPr lang="en-US" sz="2000" dirty="0">
                <a:solidFill>
                  <a:srgbClr val="0070C0"/>
                </a:solidFill>
              </a:rPr>
              <a:t> van de interne </a:t>
            </a:r>
            <a:r>
              <a:rPr lang="en-US" sz="2000" dirty="0" err="1">
                <a:solidFill>
                  <a:srgbClr val="0070C0"/>
                </a:solidFill>
              </a:rPr>
              <a:t>toestand</a:t>
            </a:r>
            <a:r>
              <a:rPr lang="en-US" sz="2000" dirty="0">
                <a:solidFill>
                  <a:srgbClr val="0070C0"/>
                </a:solidFill>
              </a:rPr>
              <a:t> (</a:t>
            </a:r>
            <a:r>
              <a:rPr lang="en-US" sz="2000" dirty="0" err="1">
                <a:solidFill>
                  <a:srgbClr val="0070C0"/>
                </a:solidFill>
              </a:rPr>
              <a:t>b.v</a:t>
            </a:r>
            <a:r>
              <a:rPr lang="en-US" sz="2000" dirty="0">
                <a:solidFill>
                  <a:srgbClr val="0070C0"/>
                </a:solidFill>
              </a:rPr>
              <a:t>. </a:t>
            </a:r>
            <a:r>
              <a:rPr lang="en-US" sz="2000" dirty="0" err="1">
                <a:solidFill>
                  <a:srgbClr val="0070C0"/>
                </a:solidFill>
              </a:rPr>
              <a:t>temperatuur</a:t>
            </a:r>
            <a:r>
              <a:rPr lang="en-US" sz="2000" dirty="0">
                <a:solidFill>
                  <a:srgbClr val="0070C0"/>
                </a:solidFill>
              </a:rPr>
              <a:t>, pH). </a:t>
            </a:r>
          </a:p>
          <a:p>
            <a:pPr marL="252183" indent="-252183" defTabSz="456385" eaLnBrk="1" hangingPunct="1">
              <a:defRPr/>
            </a:pPr>
            <a:r>
              <a:rPr lang="en-US" sz="2000" b="1" dirty="0" err="1">
                <a:solidFill>
                  <a:srgbClr val="FF0000"/>
                </a:solidFill>
              </a:rPr>
              <a:t>Metabolisme</a:t>
            </a:r>
            <a:r>
              <a:rPr lang="en-US" sz="2000" dirty="0">
                <a:solidFill>
                  <a:srgbClr val="0070C0"/>
                </a:solidFill>
              </a:rPr>
              <a:t>: het </a:t>
            </a:r>
            <a:r>
              <a:rPr lang="en-US" sz="2000" dirty="0" err="1">
                <a:solidFill>
                  <a:srgbClr val="0070C0"/>
                </a:solidFill>
              </a:rPr>
              <a:t>omvormen</a:t>
            </a:r>
            <a:r>
              <a:rPr lang="en-US" sz="2000" dirty="0">
                <a:solidFill>
                  <a:srgbClr val="0070C0"/>
                </a:solidFill>
              </a:rPr>
              <a:t> van </a:t>
            </a:r>
            <a:r>
              <a:rPr lang="en-US" sz="2000" dirty="0" err="1">
                <a:solidFill>
                  <a:srgbClr val="0070C0"/>
                </a:solidFill>
              </a:rPr>
              <a:t>chemische</a:t>
            </a:r>
            <a:r>
              <a:rPr lang="en-US" sz="2000" dirty="0">
                <a:solidFill>
                  <a:srgbClr val="0070C0"/>
                </a:solidFill>
              </a:rPr>
              <a:t> </a:t>
            </a:r>
            <a:r>
              <a:rPr lang="en-US" sz="2000" dirty="0" err="1">
                <a:solidFill>
                  <a:srgbClr val="0070C0"/>
                </a:solidFill>
              </a:rPr>
              <a:t>energie</a:t>
            </a:r>
            <a:r>
              <a:rPr lang="en-US" sz="2000" dirty="0">
                <a:solidFill>
                  <a:srgbClr val="0070C0"/>
                </a:solidFill>
              </a:rPr>
              <a:t> in </a:t>
            </a:r>
            <a:r>
              <a:rPr lang="en-US" sz="2000" dirty="0" err="1">
                <a:solidFill>
                  <a:srgbClr val="0070C0"/>
                </a:solidFill>
              </a:rPr>
              <a:t>bouwstenen</a:t>
            </a:r>
            <a:r>
              <a:rPr lang="en-US" sz="2000" dirty="0">
                <a:solidFill>
                  <a:srgbClr val="0070C0"/>
                </a:solidFill>
              </a:rPr>
              <a:t> </a:t>
            </a:r>
            <a:r>
              <a:rPr lang="en-US" sz="2000" dirty="0" err="1">
                <a:solidFill>
                  <a:srgbClr val="0070C0"/>
                </a:solidFill>
              </a:rPr>
              <a:t>voor</a:t>
            </a:r>
            <a:r>
              <a:rPr lang="en-US" sz="2000" dirty="0">
                <a:solidFill>
                  <a:srgbClr val="0070C0"/>
                </a:solidFill>
              </a:rPr>
              <a:t> </a:t>
            </a:r>
            <a:r>
              <a:rPr lang="en-US" sz="2000" dirty="0" err="1">
                <a:solidFill>
                  <a:srgbClr val="0070C0"/>
                </a:solidFill>
              </a:rPr>
              <a:t>leven</a:t>
            </a:r>
            <a:r>
              <a:rPr lang="en-US" sz="2000" dirty="0">
                <a:solidFill>
                  <a:srgbClr val="0070C0"/>
                </a:solidFill>
              </a:rPr>
              <a:t>. </a:t>
            </a:r>
          </a:p>
          <a:p>
            <a:pPr marL="252183" indent="-252183" defTabSz="456385" eaLnBrk="1" hangingPunct="1">
              <a:defRPr/>
            </a:pPr>
            <a:r>
              <a:rPr lang="en-US" sz="2000" b="1" dirty="0" err="1">
                <a:solidFill>
                  <a:srgbClr val="0070C0"/>
                </a:solidFill>
              </a:rPr>
              <a:t>Organisatie</a:t>
            </a:r>
            <a:r>
              <a:rPr lang="en-US" sz="2000" dirty="0">
                <a:solidFill>
                  <a:srgbClr val="0070C0"/>
                </a:solidFill>
              </a:rPr>
              <a:t>: </a:t>
            </a:r>
            <a:r>
              <a:rPr lang="en-US" sz="2000" dirty="0" err="1">
                <a:solidFill>
                  <a:srgbClr val="0070C0"/>
                </a:solidFill>
              </a:rPr>
              <a:t>alle</a:t>
            </a:r>
            <a:r>
              <a:rPr lang="en-US" sz="2000" dirty="0">
                <a:solidFill>
                  <a:srgbClr val="0070C0"/>
                </a:solidFill>
              </a:rPr>
              <a:t> </a:t>
            </a:r>
            <a:r>
              <a:rPr lang="en-US" sz="2000" dirty="0" err="1">
                <a:solidFill>
                  <a:srgbClr val="0070C0"/>
                </a:solidFill>
              </a:rPr>
              <a:t>leven</a:t>
            </a:r>
            <a:r>
              <a:rPr lang="en-US" sz="2000" dirty="0">
                <a:solidFill>
                  <a:srgbClr val="0070C0"/>
                </a:solidFill>
              </a:rPr>
              <a:t> </a:t>
            </a:r>
            <a:r>
              <a:rPr lang="en-US" sz="2000" dirty="0" err="1">
                <a:solidFill>
                  <a:srgbClr val="0070C0"/>
                </a:solidFill>
              </a:rPr>
              <a:t>bestaat</a:t>
            </a:r>
            <a:r>
              <a:rPr lang="en-US" sz="2000" dirty="0">
                <a:solidFill>
                  <a:srgbClr val="0070C0"/>
                </a:solidFill>
              </a:rPr>
              <a:t> </a:t>
            </a:r>
            <a:r>
              <a:rPr lang="en-US" sz="2000" dirty="0" err="1">
                <a:solidFill>
                  <a:srgbClr val="0070C0"/>
                </a:solidFill>
              </a:rPr>
              <a:t>uit</a:t>
            </a:r>
            <a:r>
              <a:rPr lang="en-US" sz="2000" dirty="0">
                <a:solidFill>
                  <a:srgbClr val="0070C0"/>
                </a:solidFill>
              </a:rPr>
              <a:t> </a:t>
            </a:r>
            <a:r>
              <a:rPr lang="en-US" sz="2000" dirty="0" err="1">
                <a:solidFill>
                  <a:srgbClr val="0070C0"/>
                </a:solidFill>
              </a:rPr>
              <a:t>cellen</a:t>
            </a:r>
            <a:endParaRPr lang="en-US" sz="2000" dirty="0">
              <a:solidFill>
                <a:srgbClr val="0070C0"/>
              </a:solidFill>
            </a:endParaRPr>
          </a:p>
          <a:p>
            <a:pPr marL="252183" indent="-252183" defTabSz="456385" eaLnBrk="1" hangingPunct="1">
              <a:defRPr/>
            </a:pPr>
            <a:r>
              <a:rPr lang="en-US" sz="2000" b="1" dirty="0" err="1">
                <a:solidFill>
                  <a:srgbClr val="FF0000"/>
                </a:solidFill>
              </a:rPr>
              <a:t>Groei</a:t>
            </a:r>
            <a:r>
              <a:rPr lang="en-US" sz="2000" dirty="0">
                <a:solidFill>
                  <a:srgbClr val="FF0000"/>
                </a:solidFill>
              </a:rPr>
              <a:t>: </a:t>
            </a:r>
            <a:r>
              <a:rPr lang="en-US" sz="2000" dirty="0">
                <a:solidFill>
                  <a:srgbClr val="0070C0"/>
                </a:solidFill>
              </a:rPr>
              <a:t>het </a:t>
            </a:r>
            <a:r>
              <a:rPr lang="en-US" sz="2000" dirty="0" err="1">
                <a:solidFill>
                  <a:srgbClr val="0070C0"/>
                </a:solidFill>
              </a:rPr>
              <a:t>gebuik</a:t>
            </a:r>
            <a:r>
              <a:rPr lang="en-US" sz="2000" dirty="0">
                <a:solidFill>
                  <a:srgbClr val="0070C0"/>
                </a:solidFill>
              </a:rPr>
              <a:t> van </a:t>
            </a:r>
            <a:r>
              <a:rPr lang="en-US" sz="2000" dirty="0" err="1">
                <a:solidFill>
                  <a:srgbClr val="0070C0"/>
                </a:solidFill>
              </a:rPr>
              <a:t>bouwstenen</a:t>
            </a:r>
            <a:r>
              <a:rPr lang="en-US" sz="2000" dirty="0">
                <a:solidFill>
                  <a:srgbClr val="0070C0"/>
                </a:solidFill>
              </a:rPr>
              <a:t> om </a:t>
            </a:r>
            <a:r>
              <a:rPr lang="en-US" sz="2000" dirty="0" err="1">
                <a:solidFill>
                  <a:srgbClr val="0070C0"/>
                </a:solidFill>
              </a:rPr>
              <a:t>alle</a:t>
            </a:r>
            <a:r>
              <a:rPr lang="en-US" sz="2000" dirty="0">
                <a:solidFill>
                  <a:srgbClr val="0070C0"/>
                </a:solidFill>
              </a:rPr>
              <a:t> </a:t>
            </a:r>
            <a:r>
              <a:rPr lang="en-US" sz="2000" dirty="0" err="1">
                <a:solidFill>
                  <a:srgbClr val="0070C0"/>
                </a:solidFill>
              </a:rPr>
              <a:t>onderdelen</a:t>
            </a:r>
            <a:r>
              <a:rPr lang="en-US" sz="2000" dirty="0">
                <a:solidFill>
                  <a:srgbClr val="0070C0"/>
                </a:solidFill>
              </a:rPr>
              <a:t> van de </a:t>
            </a:r>
            <a:r>
              <a:rPr lang="en-US" sz="2000" dirty="0" err="1">
                <a:solidFill>
                  <a:srgbClr val="0070C0"/>
                </a:solidFill>
              </a:rPr>
              <a:t>cel</a:t>
            </a:r>
            <a:r>
              <a:rPr lang="en-US" sz="2000" dirty="0">
                <a:solidFill>
                  <a:srgbClr val="0070C0"/>
                </a:solidFill>
              </a:rPr>
              <a:t> </a:t>
            </a:r>
            <a:r>
              <a:rPr lang="en-US" sz="2000" dirty="0" err="1">
                <a:solidFill>
                  <a:srgbClr val="0070C0"/>
                </a:solidFill>
              </a:rPr>
              <a:t>te</a:t>
            </a:r>
            <a:r>
              <a:rPr lang="en-US" sz="2000" dirty="0">
                <a:solidFill>
                  <a:srgbClr val="0070C0"/>
                </a:solidFill>
              </a:rPr>
              <a:t> </a:t>
            </a:r>
            <a:r>
              <a:rPr lang="en-US" sz="2000" dirty="0" err="1">
                <a:solidFill>
                  <a:srgbClr val="0070C0"/>
                </a:solidFill>
              </a:rPr>
              <a:t>maken</a:t>
            </a:r>
            <a:endParaRPr lang="en-US" sz="2000" dirty="0">
              <a:solidFill>
                <a:srgbClr val="0070C0"/>
              </a:solidFill>
            </a:endParaRPr>
          </a:p>
          <a:p>
            <a:pPr marL="252183" indent="-252183" defTabSz="456385" eaLnBrk="1" hangingPunct="1">
              <a:defRPr/>
            </a:pPr>
            <a:r>
              <a:rPr lang="en-US" sz="2000" b="1" dirty="0" err="1">
                <a:solidFill>
                  <a:srgbClr val="0070C0"/>
                </a:solidFill>
              </a:rPr>
              <a:t>Adaptatie</a:t>
            </a:r>
            <a:r>
              <a:rPr lang="en-US" sz="2000" dirty="0">
                <a:solidFill>
                  <a:srgbClr val="0070C0"/>
                </a:solidFill>
              </a:rPr>
              <a:t>: </a:t>
            </a:r>
            <a:r>
              <a:rPr lang="en-US" sz="2000" dirty="0" err="1">
                <a:solidFill>
                  <a:srgbClr val="0070C0"/>
                </a:solidFill>
              </a:rPr>
              <a:t>aanpassen</a:t>
            </a:r>
            <a:r>
              <a:rPr lang="en-US" sz="2000" dirty="0">
                <a:solidFill>
                  <a:srgbClr val="0070C0"/>
                </a:solidFill>
              </a:rPr>
              <a:t> </a:t>
            </a:r>
            <a:r>
              <a:rPr lang="en-US" sz="2000" dirty="0" err="1">
                <a:solidFill>
                  <a:srgbClr val="0070C0"/>
                </a:solidFill>
              </a:rPr>
              <a:t>aan</a:t>
            </a:r>
            <a:r>
              <a:rPr lang="en-US" sz="2000" dirty="0">
                <a:solidFill>
                  <a:srgbClr val="0070C0"/>
                </a:solidFill>
              </a:rPr>
              <a:t> de </a:t>
            </a:r>
            <a:r>
              <a:rPr lang="en-US" sz="2000" dirty="0" err="1">
                <a:solidFill>
                  <a:srgbClr val="0070C0"/>
                </a:solidFill>
              </a:rPr>
              <a:t>omgeving</a:t>
            </a:r>
            <a:r>
              <a:rPr lang="en-US" sz="2000" dirty="0">
                <a:solidFill>
                  <a:srgbClr val="0070C0"/>
                </a:solidFill>
              </a:rPr>
              <a:t> </a:t>
            </a:r>
          </a:p>
          <a:p>
            <a:pPr marL="252183" indent="-252183" defTabSz="456385" eaLnBrk="1" hangingPunct="1">
              <a:defRPr/>
            </a:pPr>
            <a:r>
              <a:rPr lang="en-US" sz="2000" b="1" dirty="0" err="1">
                <a:solidFill>
                  <a:srgbClr val="FF0000"/>
                </a:solidFill>
              </a:rPr>
              <a:t>Reproductie</a:t>
            </a:r>
            <a:r>
              <a:rPr lang="en-US" sz="2000" dirty="0">
                <a:solidFill>
                  <a:srgbClr val="0070C0"/>
                </a:solidFill>
              </a:rPr>
              <a:t>: het system </a:t>
            </a:r>
            <a:r>
              <a:rPr lang="en-US" sz="2000" dirty="0" err="1">
                <a:solidFill>
                  <a:srgbClr val="0070C0"/>
                </a:solidFill>
              </a:rPr>
              <a:t>moet</a:t>
            </a:r>
            <a:r>
              <a:rPr lang="en-US" sz="2000" dirty="0">
                <a:solidFill>
                  <a:srgbClr val="0070C0"/>
                </a:solidFill>
              </a:rPr>
              <a:t> </a:t>
            </a:r>
            <a:r>
              <a:rPr lang="en-US" sz="2000" dirty="0" err="1">
                <a:solidFill>
                  <a:srgbClr val="0070C0"/>
                </a:solidFill>
              </a:rPr>
              <a:t>kunnen</a:t>
            </a:r>
            <a:r>
              <a:rPr lang="en-US" sz="2000" dirty="0">
                <a:solidFill>
                  <a:srgbClr val="0070C0"/>
                </a:solidFill>
              </a:rPr>
              <a:t> </a:t>
            </a:r>
            <a:r>
              <a:rPr lang="en-US" sz="2000" dirty="0" err="1">
                <a:solidFill>
                  <a:srgbClr val="0070C0"/>
                </a:solidFill>
              </a:rPr>
              <a:t>delen</a:t>
            </a:r>
            <a:r>
              <a:rPr lang="en-US" sz="2000" dirty="0">
                <a:solidFill>
                  <a:srgbClr val="0070C0"/>
                </a:solidFill>
              </a:rPr>
              <a:t> </a:t>
            </a:r>
            <a:r>
              <a:rPr lang="en-US" sz="2000" dirty="0" err="1">
                <a:solidFill>
                  <a:srgbClr val="0070C0"/>
                </a:solidFill>
              </a:rPr>
              <a:t>en</a:t>
            </a:r>
            <a:r>
              <a:rPr lang="en-US" sz="2000" dirty="0">
                <a:solidFill>
                  <a:srgbClr val="0070C0"/>
                </a:solidFill>
              </a:rPr>
              <a:t> </a:t>
            </a:r>
            <a:r>
              <a:rPr lang="en-US" sz="2000" dirty="0" err="1">
                <a:solidFill>
                  <a:srgbClr val="0070C0"/>
                </a:solidFill>
              </a:rPr>
              <a:t>zich</a:t>
            </a:r>
            <a:r>
              <a:rPr lang="en-US" sz="2000" dirty="0">
                <a:solidFill>
                  <a:srgbClr val="0070C0"/>
                </a:solidFill>
              </a:rPr>
              <a:t> </a:t>
            </a:r>
            <a:r>
              <a:rPr lang="en-US" sz="2000" dirty="0" err="1">
                <a:solidFill>
                  <a:srgbClr val="0070C0"/>
                </a:solidFill>
              </a:rPr>
              <a:t>vermenigvuldigen</a:t>
            </a:r>
            <a:endParaRPr lang="nl-NL" sz="2000" dirty="0"/>
          </a:p>
        </p:txBody>
      </p:sp>
      <p:sp>
        <p:nvSpPr>
          <p:cNvPr id="4" name="Slide Number Placeholder 3"/>
          <p:cNvSpPr>
            <a:spLocks noGrp="1"/>
          </p:cNvSpPr>
          <p:nvPr>
            <p:ph type="sldNum" sz="quarter" idx="10"/>
          </p:nvPr>
        </p:nvSpPr>
        <p:spPr/>
        <p:txBody>
          <a:bodyPr/>
          <a:lstStyle/>
          <a:p>
            <a:pPr>
              <a:defRPr/>
            </a:pPr>
            <a:fld id="{F238CA04-2D82-40A1-B1D8-AA5021C05784}" type="slidenum">
              <a:rPr lang="en-GB"/>
              <a:pPr>
                <a:defRPr/>
              </a:pPr>
              <a:t>3</a:t>
            </a:fld>
            <a:endParaRPr lang="en-GB" dirty="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Image result for coral reef d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143125"/>
            <a:ext cx="4899025"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8" descr="https://sites.google.com/a/pdx.edu/dynamic-ecosystems-landscape-lab/_/rsrc/1477491695709/research/klamath-range-wildfire-and-climate/SteadyState.jpg?height=320&amp;width=3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700213"/>
            <a:ext cx="3641725"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633413" y="506413"/>
            <a:ext cx="7847012" cy="758825"/>
          </a:xfrm>
          <a:prstGeom prst="rect">
            <a:avLst/>
          </a:prstGeom>
        </p:spPr>
        <p:txBody>
          <a:bodyPr/>
          <a:lstStyle>
            <a:lvl1pPr algn="l" defTabSz="455613" rtl="0" fontAlgn="base">
              <a:spcBef>
                <a:spcPct val="0"/>
              </a:spcBef>
              <a:spcAft>
                <a:spcPct val="0"/>
              </a:spcAft>
              <a:defRPr sz="2100" b="1" kern="1200">
                <a:solidFill>
                  <a:srgbClr val="BE2E1A"/>
                </a:solidFill>
                <a:latin typeface="+mj-lt"/>
                <a:ea typeface="+mj-ea"/>
                <a:cs typeface="+mj-cs"/>
              </a:defRPr>
            </a:lvl1pPr>
            <a:lvl2pPr algn="l" defTabSz="455613" rtl="0" fontAlgn="base">
              <a:spcBef>
                <a:spcPct val="0"/>
              </a:spcBef>
              <a:spcAft>
                <a:spcPct val="0"/>
              </a:spcAft>
              <a:defRPr sz="2100" b="1">
                <a:solidFill>
                  <a:srgbClr val="BE2E1A"/>
                </a:solidFill>
                <a:latin typeface="Arial" panose="020B0604020202020204" pitchFamily="34" charset="0"/>
              </a:defRPr>
            </a:lvl2pPr>
            <a:lvl3pPr algn="l" defTabSz="455613" rtl="0" fontAlgn="base">
              <a:spcBef>
                <a:spcPct val="0"/>
              </a:spcBef>
              <a:spcAft>
                <a:spcPct val="0"/>
              </a:spcAft>
              <a:defRPr sz="2100" b="1">
                <a:solidFill>
                  <a:srgbClr val="BE2E1A"/>
                </a:solidFill>
                <a:latin typeface="Arial" panose="020B0604020202020204" pitchFamily="34" charset="0"/>
              </a:defRPr>
            </a:lvl3pPr>
            <a:lvl4pPr algn="l" defTabSz="455613" rtl="0" fontAlgn="base">
              <a:spcBef>
                <a:spcPct val="0"/>
              </a:spcBef>
              <a:spcAft>
                <a:spcPct val="0"/>
              </a:spcAft>
              <a:defRPr sz="2100" b="1">
                <a:solidFill>
                  <a:srgbClr val="BE2E1A"/>
                </a:solidFill>
                <a:latin typeface="Arial" panose="020B0604020202020204" pitchFamily="34" charset="0"/>
              </a:defRPr>
            </a:lvl4pPr>
            <a:lvl5pPr algn="l" defTabSz="455613" rtl="0" fontAlgn="base">
              <a:spcBef>
                <a:spcPct val="0"/>
              </a:spcBef>
              <a:spcAft>
                <a:spcPct val="0"/>
              </a:spcAft>
              <a:defRPr sz="2100" b="1">
                <a:solidFill>
                  <a:srgbClr val="BE2E1A"/>
                </a:solidFill>
                <a:latin typeface="Arial" panose="020B0604020202020204" pitchFamily="34" charset="0"/>
              </a:defRPr>
            </a:lvl5pPr>
            <a:lvl6pPr marL="321366" algn="l" defTabSz="456385" rtl="0" eaLnBrk="1" fontAlgn="base" hangingPunct="1">
              <a:spcBef>
                <a:spcPct val="0"/>
              </a:spcBef>
              <a:spcAft>
                <a:spcPct val="0"/>
              </a:spcAft>
              <a:defRPr sz="2109" b="1">
                <a:solidFill>
                  <a:srgbClr val="BE2E1A"/>
                </a:solidFill>
                <a:latin typeface="Arial" panose="020B0604020202020204" pitchFamily="34" charset="0"/>
              </a:defRPr>
            </a:lvl6pPr>
            <a:lvl7pPr marL="642732" algn="l" defTabSz="456385" rtl="0" eaLnBrk="1" fontAlgn="base" hangingPunct="1">
              <a:spcBef>
                <a:spcPct val="0"/>
              </a:spcBef>
              <a:spcAft>
                <a:spcPct val="0"/>
              </a:spcAft>
              <a:defRPr sz="2109" b="1">
                <a:solidFill>
                  <a:srgbClr val="BE2E1A"/>
                </a:solidFill>
                <a:latin typeface="Arial" panose="020B0604020202020204" pitchFamily="34" charset="0"/>
              </a:defRPr>
            </a:lvl7pPr>
            <a:lvl8pPr marL="964098" algn="l" defTabSz="456385" rtl="0" eaLnBrk="1" fontAlgn="base" hangingPunct="1">
              <a:spcBef>
                <a:spcPct val="0"/>
              </a:spcBef>
              <a:spcAft>
                <a:spcPct val="0"/>
              </a:spcAft>
              <a:defRPr sz="2109" b="1">
                <a:solidFill>
                  <a:srgbClr val="BE2E1A"/>
                </a:solidFill>
                <a:latin typeface="Arial" panose="020B0604020202020204" pitchFamily="34" charset="0"/>
              </a:defRPr>
            </a:lvl8pPr>
            <a:lvl9pPr marL="1285464" algn="l" defTabSz="456385" rtl="0" eaLnBrk="1" fontAlgn="base" hangingPunct="1">
              <a:spcBef>
                <a:spcPct val="0"/>
              </a:spcBef>
              <a:spcAft>
                <a:spcPct val="0"/>
              </a:spcAft>
              <a:defRPr sz="2109" b="1">
                <a:solidFill>
                  <a:srgbClr val="BE2E1A"/>
                </a:solidFill>
                <a:latin typeface="Arial" panose="020B0604020202020204" pitchFamily="34" charset="0"/>
              </a:defRPr>
            </a:lvl9pPr>
          </a:lstStyle>
          <a:p>
            <a:pPr defTabSz="456385" eaLnBrk="1" hangingPunct="1">
              <a:defRPr/>
            </a:pPr>
            <a:r>
              <a:rPr lang="en-GB" altLang="en-US" sz="2109" dirty="0"/>
              <a:t>Hoe </a:t>
            </a:r>
            <a:r>
              <a:rPr lang="en-GB" altLang="en-US" sz="2109" dirty="0" err="1"/>
              <a:t>bestuderen</a:t>
            </a:r>
            <a:r>
              <a:rPr lang="en-GB" altLang="en-US" sz="2109" dirty="0"/>
              <a:t> we de </a:t>
            </a:r>
            <a:r>
              <a:rPr lang="en-GB" altLang="en-US" sz="2109" dirty="0" err="1"/>
              <a:t>dynamiek</a:t>
            </a:r>
            <a:r>
              <a:rPr lang="en-GB" altLang="en-US" sz="2109" dirty="0"/>
              <a:t> in </a:t>
            </a:r>
            <a:r>
              <a:rPr lang="en-GB" altLang="en-US" sz="2109" dirty="0" err="1"/>
              <a:t>complexe</a:t>
            </a:r>
            <a:r>
              <a:rPr lang="en-GB" altLang="en-US" sz="2109" dirty="0"/>
              <a:t> </a:t>
            </a:r>
            <a:r>
              <a:rPr lang="en-GB" altLang="en-US" sz="2109" dirty="0" err="1"/>
              <a:t>systemen</a:t>
            </a:r>
            <a:r>
              <a:rPr lang="en-GB" altLang="en-US" sz="2109"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755650" y="258763"/>
            <a:ext cx="7632700" cy="522287"/>
          </a:xfrm>
        </p:spPr>
        <p:txBody>
          <a:bodyPr/>
          <a:lstStyle/>
          <a:p>
            <a:pPr eaLnBrk="1" hangingPunct="1"/>
            <a:r>
              <a:rPr lang="en-GB" altLang="en-US"/>
              <a:t>Samenvattend tot nu toe</a:t>
            </a:r>
          </a:p>
        </p:txBody>
      </p:sp>
      <p:sp>
        <p:nvSpPr>
          <p:cNvPr id="512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350774B9-9A08-45FC-BC9A-350444B5F155}" type="slidenum">
              <a:rPr lang="en-GB" altLang="en-US" sz="1400" smtClean="0"/>
              <a:pPr/>
              <a:t>31</a:t>
            </a:fld>
            <a:endParaRPr lang="en-GB" altLang="en-US" sz="1400"/>
          </a:p>
        </p:txBody>
      </p:sp>
      <p:sp>
        <p:nvSpPr>
          <p:cNvPr id="43012" name="TextBox 4"/>
          <p:cNvSpPr txBox="1">
            <a:spLocks noChangeArrowheads="1"/>
          </p:cNvSpPr>
          <p:nvPr/>
        </p:nvSpPr>
        <p:spPr bwMode="auto">
          <a:xfrm>
            <a:off x="323850" y="2630488"/>
            <a:ext cx="8208963"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sz="1800" b="1">
                <a:solidFill>
                  <a:srgbClr val="C00000"/>
                </a:solidFill>
              </a:rPr>
              <a:t>Ter overdenking</a:t>
            </a:r>
          </a:p>
          <a:p>
            <a:r>
              <a:rPr lang="en-GB" altLang="en-US" sz="1800"/>
              <a:t>In onze systemen kunnen we bepalen </a:t>
            </a:r>
            <a:r>
              <a:rPr lang="en-GB" altLang="en-US" sz="1800" i="1"/>
              <a:t>hoe snel </a:t>
            </a:r>
            <a:r>
              <a:rPr lang="en-GB" altLang="en-US" sz="1800"/>
              <a:t>een complex systeem zijn steady state vindt</a:t>
            </a:r>
          </a:p>
          <a:p>
            <a:endParaRPr lang="en-GB" altLang="en-US" sz="1800"/>
          </a:p>
          <a:p>
            <a:r>
              <a:rPr lang="en-GB" altLang="en-US" sz="1800"/>
              <a:t>Zou het kunnen dat evolutie niet een kwestie van ‘</a:t>
            </a:r>
            <a:r>
              <a:rPr lang="en-GB" altLang="en-US" sz="1800" i="1"/>
              <a:t>survival of the fittest</a:t>
            </a:r>
            <a:r>
              <a:rPr lang="en-GB" altLang="en-US" sz="1800"/>
              <a:t>’ maar van ‘</a:t>
            </a:r>
            <a:r>
              <a:rPr lang="en-GB" altLang="en-US" sz="1800" i="1"/>
              <a:t>survival of the fastest</a:t>
            </a:r>
            <a:r>
              <a:rPr lang="en-GB" altLang="en-US" sz="1800"/>
              <a:t>’ is?</a:t>
            </a:r>
          </a:p>
        </p:txBody>
      </p:sp>
      <p:sp>
        <p:nvSpPr>
          <p:cNvPr id="51205" name="Content Placeholder 2"/>
          <p:cNvSpPr>
            <a:spLocks noGrp="1"/>
          </p:cNvSpPr>
          <p:nvPr>
            <p:ph idx="1"/>
          </p:nvPr>
        </p:nvSpPr>
        <p:spPr>
          <a:xfrm>
            <a:off x="323850" y="1081088"/>
            <a:ext cx="8820150" cy="1987550"/>
          </a:xfrm>
        </p:spPr>
        <p:txBody>
          <a:bodyPr/>
          <a:lstStyle/>
          <a:p>
            <a:pPr eaLnBrk="1" hangingPunct="1"/>
            <a:r>
              <a:rPr lang="en-US" altLang="en-US" sz="1800"/>
              <a:t>We kunnen moleculaire netwerken met een bepaalde functionele output maken</a:t>
            </a:r>
          </a:p>
          <a:p>
            <a:pPr eaLnBrk="1" hangingPunct="1"/>
            <a:r>
              <a:rPr lang="en-US" altLang="en-US" sz="1800"/>
              <a:t>Eerste begin van een ‘moleculaire software’</a:t>
            </a:r>
          </a:p>
          <a:p>
            <a:pPr eaLnBrk="1" hangingPunct="1"/>
            <a:r>
              <a:rPr lang="en-US" altLang="en-US" sz="1800"/>
              <a:t>De struktuur van de moleculen bepaalt de kwaliteit van de software</a:t>
            </a:r>
          </a:p>
          <a:p>
            <a:pPr eaLnBrk="1" hangingPunct="1"/>
            <a:r>
              <a:rPr lang="en-US" altLang="en-US" sz="1800"/>
              <a:t>We kunnen nu gaan nadenken over het koppelen van netwerken – mengsels van moleculen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fill="hold"/>
                                        <p:tgtEl>
                                          <p:spTgt spid="43012"/>
                                        </p:tgtEl>
                                        <p:attrNameLst>
                                          <p:attrName>ppt_x</p:attrName>
                                        </p:attrNameLst>
                                      </p:cBhvr>
                                      <p:tavLst>
                                        <p:tav tm="0">
                                          <p:val>
                                            <p:strVal val="#ppt_x"/>
                                          </p:val>
                                        </p:tav>
                                        <p:tav tm="100000">
                                          <p:val>
                                            <p:strVal val="#ppt_x"/>
                                          </p:val>
                                        </p:tav>
                                      </p:tavLst>
                                    </p:anim>
                                    <p:anim calcmode="lin" valueType="num">
                                      <p:cBhvr additive="base">
                                        <p:cTn id="8" dur="500" fill="hold"/>
                                        <p:tgtEl>
                                          <p:spTgt spid="430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mage result for dumb ways to 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323975"/>
            <a:ext cx="65913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695325" y="369888"/>
            <a:ext cx="8280400" cy="954087"/>
          </a:xfrm>
          <a:prstGeom prst="rect">
            <a:avLst/>
          </a:prstGeom>
        </p:spPr>
        <p:txBody>
          <a:bodyPr/>
          <a:lstStyle>
            <a:lvl1pPr algn="l" rtl="0" eaLnBrk="0" fontAlgn="base" hangingPunct="0">
              <a:spcBef>
                <a:spcPct val="0"/>
              </a:spcBef>
              <a:spcAft>
                <a:spcPct val="0"/>
              </a:spcAft>
              <a:defRPr sz="2800" b="1">
                <a:solidFill>
                  <a:srgbClr val="BE311A"/>
                </a:solidFill>
                <a:latin typeface="+mj-lt"/>
                <a:ea typeface="+mj-ea"/>
                <a:cs typeface="+mj-cs"/>
              </a:defRPr>
            </a:lvl1pPr>
            <a:lvl2pPr algn="l" rtl="0" eaLnBrk="0" fontAlgn="base" hangingPunct="0">
              <a:spcBef>
                <a:spcPct val="0"/>
              </a:spcBef>
              <a:spcAft>
                <a:spcPct val="0"/>
              </a:spcAft>
              <a:defRPr sz="2800" b="1">
                <a:solidFill>
                  <a:srgbClr val="BE311A"/>
                </a:solidFill>
                <a:latin typeface="Arial" charset="0"/>
              </a:defRPr>
            </a:lvl2pPr>
            <a:lvl3pPr algn="l" rtl="0" eaLnBrk="0" fontAlgn="base" hangingPunct="0">
              <a:spcBef>
                <a:spcPct val="0"/>
              </a:spcBef>
              <a:spcAft>
                <a:spcPct val="0"/>
              </a:spcAft>
              <a:defRPr sz="2800" b="1">
                <a:solidFill>
                  <a:srgbClr val="BE311A"/>
                </a:solidFill>
                <a:latin typeface="Arial" charset="0"/>
              </a:defRPr>
            </a:lvl3pPr>
            <a:lvl4pPr algn="l" rtl="0" eaLnBrk="0" fontAlgn="base" hangingPunct="0">
              <a:spcBef>
                <a:spcPct val="0"/>
              </a:spcBef>
              <a:spcAft>
                <a:spcPct val="0"/>
              </a:spcAft>
              <a:defRPr sz="2800" b="1">
                <a:solidFill>
                  <a:srgbClr val="BE311A"/>
                </a:solidFill>
                <a:latin typeface="Arial" charset="0"/>
              </a:defRPr>
            </a:lvl4pPr>
            <a:lvl5pPr algn="l" rtl="0" eaLnBrk="0" fontAlgn="base" hangingPunct="0">
              <a:spcBef>
                <a:spcPct val="0"/>
              </a:spcBef>
              <a:spcAft>
                <a:spcPct val="0"/>
              </a:spcAft>
              <a:defRPr sz="2800" b="1">
                <a:solidFill>
                  <a:srgbClr val="BE311A"/>
                </a:solidFill>
                <a:latin typeface="Arial" charset="0"/>
              </a:defRPr>
            </a:lvl5pPr>
            <a:lvl6pPr marL="457200" algn="l" rtl="0" fontAlgn="base">
              <a:spcBef>
                <a:spcPct val="0"/>
              </a:spcBef>
              <a:spcAft>
                <a:spcPct val="0"/>
              </a:spcAft>
              <a:defRPr sz="2800" b="1">
                <a:solidFill>
                  <a:srgbClr val="BE311A"/>
                </a:solidFill>
                <a:latin typeface="Arial" charset="0"/>
              </a:defRPr>
            </a:lvl6pPr>
            <a:lvl7pPr marL="914400" algn="l" rtl="0" fontAlgn="base">
              <a:spcBef>
                <a:spcPct val="0"/>
              </a:spcBef>
              <a:spcAft>
                <a:spcPct val="0"/>
              </a:spcAft>
              <a:defRPr sz="2800" b="1">
                <a:solidFill>
                  <a:srgbClr val="BE311A"/>
                </a:solidFill>
                <a:latin typeface="Arial" charset="0"/>
              </a:defRPr>
            </a:lvl7pPr>
            <a:lvl8pPr marL="1371600" algn="l" rtl="0" fontAlgn="base">
              <a:spcBef>
                <a:spcPct val="0"/>
              </a:spcBef>
              <a:spcAft>
                <a:spcPct val="0"/>
              </a:spcAft>
              <a:defRPr sz="2800" b="1">
                <a:solidFill>
                  <a:srgbClr val="BE311A"/>
                </a:solidFill>
                <a:latin typeface="Arial" charset="0"/>
              </a:defRPr>
            </a:lvl8pPr>
            <a:lvl9pPr marL="1828800" algn="l" rtl="0" fontAlgn="base">
              <a:spcBef>
                <a:spcPct val="0"/>
              </a:spcBef>
              <a:spcAft>
                <a:spcPct val="0"/>
              </a:spcAft>
              <a:defRPr sz="2800" b="1">
                <a:solidFill>
                  <a:srgbClr val="BE311A"/>
                </a:solidFill>
                <a:latin typeface="Arial" charset="0"/>
              </a:defRPr>
            </a:lvl9pPr>
          </a:lstStyle>
          <a:p>
            <a:pPr>
              <a:defRPr/>
            </a:pPr>
            <a:r>
              <a:rPr lang="en-US" altLang="en-US" sz="2100" kern="0" dirty="0" err="1"/>
              <a:t>Er</a:t>
            </a:r>
            <a:r>
              <a:rPr lang="en-US" altLang="en-US" sz="2100" kern="0" dirty="0"/>
              <a:t> </a:t>
            </a:r>
            <a:r>
              <a:rPr lang="en-US" altLang="en-US" sz="2100" kern="0" dirty="0" err="1"/>
              <a:t>zijn</a:t>
            </a:r>
            <a:r>
              <a:rPr lang="en-US" altLang="en-US" sz="2100" kern="0" dirty="0"/>
              <a:t> </a:t>
            </a:r>
            <a:r>
              <a:rPr lang="en-US" altLang="en-US" sz="2100" kern="0" dirty="0" err="1"/>
              <a:t>veel</a:t>
            </a:r>
            <a:r>
              <a:rPr lang="en-US" altLang="en-US" sz="2100" kern="0" dirty="0"/>
              <a:t> </a:t>
            </a:r>
            <a:r>
              <a:rPr lang="en-US" altLang="en-US" sz="2100" kern="0" dirty="0" err="1"/>
              <a:t>manieren</a:t>
            </a:r>
            <a:r>
              <a:rPr lang="en-US" altLang="en-US" sz="2100" kern="0" dirty="0"/>
              <a:t> om </a:t>
            </a:r>
            <a:r>
              <a:rPr lang="en-US" altLang="en-US" sz="2100" kern="0" dirty="0" err="1"/>
              <a:t>dood</a:t>
            </a:r>
            <a:r>
              <a:rPr lang="en-US" altLang="en-US" sz="2100" kern="0" dirty="0"/>
              <a:t> </a:t>
            </a:r>
            <a:r>
              <a:rPr lang="en-US" altLang="en-US" sz="2100" kern="0" dirty="0" err="1"/>
              <a:t>te</a:t>
            </a:r>
            <a:r>
              <a:rPr lang="en-US" altLang="en-US" sz="2100" kern="0" dirty="0"/>
              <a:t> </a:t>
            </a:r>
            <a:r>
              <a:rPr lang="en-US" altLang="en-US" sz="2100" kern="0" dirty="0" err="1"/>
              <a:t>gaan</a:t>
            </a:r>
            <a:r>
              <a:rPr lang="en-US" altLang="en-US" sz="2100" kern="0" dirty="0"/>
              <a:t>…</a:t>
            </a:r>
          </a:p>
          <a:p>
            <a:pPr>
              <a:defRPr/>
            </a:pPr>
            <a:r>
              <a:rPr lang="en-US" altLang="en-US" sz="2100" kern="0" dirty="0"/>
              <a:t>                                                            … is </a:t>
            </a:r>
            <a:r>
              <a:rPr lang="en-US" altLang="en-US" sz="2100" kern="0" dirty="0" err="1"/>
              <a:t>er</a:t>
            </a:r>
            <a:r>
              <a:rPr lang="en-US" altLang="en-US" sz="2100" kern="0" dirty="0"/>
              <a:t> </a:t>
            </a:r>
            <a:r>
              <a:rPr lang="en-US" altLang="en-US" sz="2100" kern="0" dirty="0" err="1"/>
              <a:t>ook</a:t>
            </a:r>
            <a:r>
              <a:rPr lang="en-US" altLang="en-US" sz="2100" kern="0" dirty="0"/>
              <a:t> </a:t>
            </a:r>
            <a:r>
              <a:rPr lang="en-US" altLang="en-US" sz="2100" kern="0" dirty="0" err="1"/>
              <a:t>een</a:t>
            </a:r>
            <a:r>
              <a:rPr lang="en-US" altLang="en-US" sz="2100" kern="0" dirty="0"/>
              <a:t> </a:t>
            </a:r>
            <a:r>
              <a:rPr lang="en-US" altLang="en-US" sz="2100" kern="0" dirty="0" err="1"/>
              <a:t>weg</a:t>
            </a:r>
            <a:r>
              <a:rPr lang="en-US" altLang="en-US" sz="2100" kern="0" dirty="0"/>
              <a:t> </a:t>
            </a:r>
            <a:r>
              <a:rPr lang="en-US" altLang="en-US" sz="2100" kern="0" dirty="0" err="1"/>
              <a:t>terug</a:t>
            </a:r>
            <a:r>
              <a:rPr lang="en-US" altLang="en-US" sz="2100" kern="0"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Image result for juggling 7 balls"/>
          <p:cNvSpPr>
            <a:spLocks noChangeAspect="1" noChangeArrowheads="1"/>
          </p:cNvSpPr>
          <p:nvPr/>
        </p:nvSpPr>
        <p:spPr bwMode="auto">
          <a:xfrm>
            <a:off x="247650" y="-1984375"/>
            <a:ext cx="3643313" cy="5942013"/>
          </a:xfrm>
          <a:prstGeom prst="rect">
            <a:avLst/>
          </a:prstGeom>
          <a:noFill/>
          <a:extLst>
            <a:ext uri="{909E8E84-426E-40DD-AFC4-6F175D3DCCD1}">
              <a14:hiddenFill xmlns:a14="http://schemas.microsoft.com/office/drawing/2010/main">
                <a:solidFill>
                  <a:srgbClr val="FFFFFF"/>
                </a:solidFill>
              </a14:hiddenFill>
            </a:ext>
          </a:extLst>
        </p:spPr>
        <p:txBody>
          <a:bodyPr lIns="145135" tIns="72567" rIns="145135" bIns="72567"/>
          <a:lstStyle/>
          <a:p>
            <a:pPr>
              <a:defRPr/>
            </a:pPr>
            <a:endParaRPr lang="en-GB" sz="2540"/>
          </a:p>
        </p:txBody>
      </p:sp>
      <p:pic>
        <p:nvPicPr>
          <p:cNvPr id="5325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827213"/>
            <a:ext cx="5095875" cy="4103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695325" y="369888"/>
            <a:ext cx="8280400" cy="1457325"/>
          </a:xfrm>
          <a:prstGeom prst="rect">
            <a:avLst/>
          </a:prstGeom>
        </p:spPr>
        <p:txBody>
          <a:bodyPr/>
          <a:lstStyle>
            <a:lvl1pPr algn="l" rtl="0" eaLnBrk="0" fontAlgn="base" hangingPunct="0">
              <a:spcBef>
                <a:spcPct val="0"/>
              </a:spcBef>
              <a:spcAft>
                <a:spcPct val="0"/>
              </a:spcAft>
              <a:defRPr sz="2800" b="1">
                <a:solidFill>
                  <a:srgbClr val="BE311A"/>
                </a:solidFill>
                <a:latin typeface="+mj-lt"/>
                <a:ea typeface="+mj-ea"/>
                <a:cs typeface="+mj-cs"/>
              </a:defRPr>
            </a:lvl1pPr>
            <a:lvl2pPr algn="l" rtl="0" eaLnBrk="0" fontAlgn="base" hangingPunct="0">
              <a:spcBef>
                <a:spcPct val="0"/>
              </a:spcBef>
              <a:spcAft>
                <a:spcPct val="0"/>
              </a:spcAft>
              <a:defRPr sz="2800" b="1">
                <a:solidFill>
                  <a:srgbClr val="BE311A"/>
                </a:solidFill>
                <a:latin typeface="Arial" charset="0"/>
              </a:defRPr>
            </a:lvl2pPr>
            <a:lvl3pPr algn="l" rtl="0" eaLnBrk="0" fontAlgn="base" hangingPunct="0">
              <a:spcBef>
                <a:spcPct val="0"/>
              </a:spcBef>
              <a:spcAft>
                <a:spcPct val="0"/>
              </a:spcAft>
              <a:defRPr sz="2800" b="1">
                <a:solidFill>
                  <a:srgbClr val="BE311A"/>
                </a:solidFill>
                <a:latin typeface="Arial" charset="0"/>
              </a:defRPr>
            </a:lvl3pPr>
            <a:lvl4pPr algn="l" rtl="0" eaLnBrk="0" fontAlgn="base" hangingPunct="0">
              <a:spcBef>
                <a:spcPct val="0"/>
              </a:spcBef>
              <a:spcAft>
                <a:spcPct val="0"/>
              </a:spcAft>
              <a:defRPr sz="2800" b="1">
                <a:solidFill>
                  <a:srgbClr val="BE311A"/>
                </a:solidFill>
                <a:latin typeface="Arial" charset="0"/>
              </a:defRPr>
            </a:lvl4pPr>
            <a:lvl5pPr algn="l" rtl="0" eaLnBrk="0" fontAlgn="base" hangingPunct="0">
              <a:spcBef>
                <a:spcPct val="0"/>
              </a:spcBef>
              <a:spcAft>
                <a:spcPct val="0"/>
              </a:spcAft>
              <a:defRPr sz="2800" b="1">
                <a:solidFill>
                  <a:srgbClr val="BE311A"/>
                </a:solidFill>
                <a:latin typeface="Arial" charset="0"/>
              </a:defRPr>
            </a:lvl5pPr>
            <a:lvl6pPr marL="457200" algn="l" rtl="0" fontAlgn="base">
              <a:spcBef>
                <a:spcPct val="0"/>
              </a:spcBef>
              <a:spcAft>
                <a:spcPct val="0"/>
              </a:spcAft>
              <a:defRPr sz="2800" b="1">
                <a:solidFill>
                  <a:srgbClr val="BE311A"/>
                </a:solidFill>
                <a:latin typeface="Arial" charset="0"/>
              </a:defRPr>
            </a:lvl6pPr>
            <a:lvl7pPr marL="914400" algn="l" rtl="0" fontAlgn="base">
              <a:spcBef>
                <a:spcPct val="0"/>
              </a:spcBef>
              <a:spcAft>
                <a:spcPct val="0"/>
              </a:spcAft>
              <a:defRPr sz="2800" b="1">
                <a:solidFill>
                  <a:srgbClr val="BE311A"/>
                </a:solidFill>
                <a:latin typeface="Arial" charset="0"/>
              </a:defRPr>
            </a:lvl7pPr>
            <a:lvl8pPr marL="1371600" algn="l" rtl="0" fontAlgn="base">
              <a:spcBef>
                <a:spcPct val="0"/>
              </a:spcBef>
              <a:spcAft>
                <a:spcPct val="0"/>
              </a:spcAft>
              <a:defRPr sz="2800" b="1">
                <a:solidFill>
                  <a:srgbClr val="BE311A"/>
                </a:solidFill>
                <a:latin typeface="Arial" charset="0"/>
              </a:defRPr>
            </a:lvl8pPr>
            <a:lvl9pPr marL="1828800" algn="l" rtl="0" fontAlgn="base">
              <a:spcBef>
                <a:spcPct val="0"/>
              </a:spcBef>
              <a:spcAft>
                <a:spcPct val="0"/>
              </a:spcAft>
              <a:defRPr sz="2800" b="1">
                <a:solidFill>
                  <a:srgbClr val="BE311A"/>
                </a:solidFill>
                <a:latin typeface="Arial" charset="0"/>
              </a:defRPr>
            </a:lvl9pPr>
          </a:lstStyle>
          <a:p>
            <a:pPr>
              <a:defRPr/>
            </a:pPr>
            <a:r>
              <a:rPr lang="en-US" altLang="en-US" sz="2100" kern="0" dirty="0"/>
              <a:t>Leven </a:t>
            </a:r>
            <a:r>
              <a:rPr lang="en-US" altLang="en-US" sz="2100" kern="0" dirty="0" err="1"/>
              <a:t>en</a:t>
            </a:r>
            <a:r>
              <a:rPr lang="en-US" altLang="en-US" sz="2100" kern="0" dirty="0"/>
              <a:t> </a:t>
            </a:r>
            <a:r>
              <a:rPr lang="en-US" altLang="en-US" sz="2100" kern="0" dirty="0" err="1"/>
              <a:t>dood</a:t>
            </a:r>
            <a:r>
              <a:rPr lang="en-US" altLang="en-US" sz="2100" kern="0" dirty="0"/>
              <a:t> </a:t>
            </a:r>
            <a:r>
              <a:rPr lang="en-US" altLang="en-US" sz="2100" kern="0" dirty="0" err="1"/>
              <a:t>zijn</a:t>
            </a:r>
            <a:r>
              <a:rPr lang="en-US" altLang="en-US" sz="2100" kern="0" dirty="0"/>
              <a:t> twee </a:t>
            </a:r>
            <a:r>
              <a:rPr lang="en-US" altLang="en-US" sz="2100" kern="0" dirty="0" err="1"/>
              <a:t>toestanden</a:t>
            </a:r>
            <a:r>
              <a:rPr lang="en-US" altLang="en-US" sz="2100" kern="0" dirty="0"/>
              <a:t> in </a:t>
            </a:r>
            <a:r>
              <a:rPr lang="en-US" altLang="en-US" sz="2100" kern="0" dirty="0" err="1"/>
              <a:t>een</a:t>
            </a:r>
            <a:r>
              <a:rPr lang="en-US" altLang="en-US" sz="2100" kern="0" dirty="0"/>
              <a:t> complex system </a:t>
            </a:r>
          </a:p>
          <a:p>
            <a:pPr>
              <a:defRPr/>
            </a:pPr>
            <a:endParaRPr lang="en-US" altLang="en-US" sz="2100" kern="0" dirty="0"/>
          </a:p>
        </p:txBody>
      </p:sp>
      <p:pic>
        <p:nvPicPr>
          <p:cNvPr id="53253" name="Picture 12" descr="http://www.builtinwellington.com/wp-content/uploads/2016/06/juggl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458913"/>
            <a:ext cx="36861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 descr="Image result for juggling 7 b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088" y="3762375"/>
            <a:ext cx="3703637"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defTabSz="456385" eaLnBrk="1" hangingPunct="1">
              <a:defRPr/>
            </a:pPr>
            <a:r>
              <a:rPr lang="en-GB" altLang="en-US" sz="2109" dirty="0" err="1"/>
              <a:t>Vragen</a:t>
            </a:r>
            <a:r>
              <a:rPr lang="en-GB" altLang="en-US" sz="2109" dirty="0"/>
              <a:t> </a:t>
            </a:r>
            <a:r>
              <a:rPr lang="en-GB" altLang="en-US" sz="2109" dirty="0" err="1"/>
              <a:t>waar</a:t>
            </a:r>
            <a:r>
              <a:rPr lang="en-GB" altLang="en-US" sz="2109" dirty="0"/>
              <a:t> we </a:t>
            </a:r>
            <a:r>
              <a:rPr lang="en-GB" altLang="en-US" sz="2109" dirty="0" err="1"/>
              <a:t>ons</a:t>
            </a:r>
            <a:r>
              <a:rPr lang="en-GB" altLang="en-US" sz="2109" dirty="0"/>
              <a:t> </a:t>
            </a:r>
            <a:r>
              <a:rPr lang="en-GB" altLang="en-US" sz="2109" dirty="0" err="1"/>
              <a:t>mee</a:t>
            </a:r>
            <a:r>
              <a:rPr lang="en-GB" altLang="en-US" sz="2109" dirty="0"/>
              <a:t> </a:t>
            </a:r>
            <a:r>
              <a:rPr lang="en-GB" altLang="en-US" sz="2109" dirty="0" err="1"/>
              <a:t>bezig</a:t>
            </a:r>
            <a:r>
              <a:rPr lang="en-GB" altLang="en-US" sz="2109" dirty="0"/>
              <a:t> </a:t>
            </a:r>
            <a:r>
              <a:rPr lang="en-GB" altLang="en-US" sz="2109" dirty="0" err="1"/>
              <a:t>houden</a:t>
            </a:r>
            <a:endParaRPr lang="en-GB" altLang="en-US" sz="2109" dirty="0"/>
          </a:p>
        </p:txBody>
      </p:sp>
      <p:sp>
        <p:nvSpPr>
          <p:cNvPr id="8195" name="Content Placeholder 2"/>
          <p:cNvSpPr>
            <a:spLocks noGrp="1"/>
          </p:cNvSpPr>
          <p:nvPr>
            <p:ph idx="1"/>
          </p:nvPr>
        </p:nvSpPr>
        <p:spPr/>
        <p:txBody>
          <a:bodyPr/>
          <a:lstStyle/>
          <a:p>
            <a:pPr marL="252183" indent="-252183" defTabSz="456385" eaLnBrk="1" hangingPunct="1">
              <a:buFontTx/>
              <a:buChar char="-"/>
              <a:defRPr/>
            </a:pPr>
            <a:r>
              <a:rPr lang="en-GB" altLang="en-US" sz="1800" dirty="0" err="1"/>
              <a:t>Wanneer</a:t>
            </a:r>
            <a:r>
              <a:rPr lang="en-GB" altLang="en-US" sz="1800" dirty="0"/>
              <a:t> </a:t>
            </a:r>
            <a:r>
              <a:rPr lang="en-GB" altLang="en-US" sz="1800" dirty="0" err="1"/>
              <a:t>krijgen</a:t>
            </a:r>
            <a:r>
              <a:rPr lang="en-GB" altLang="en-US" sz="1800" dirty="0"/>
              <a:t> we </a:t>
            </a:r>
            <a:r>
              <a:rPr lang="en-GB" altLang="en-US" sz="1800" dirty="0" err="1"/>
              <a:t>een</a:t>
            </a:r>
            <a:r>
              <a:rPr lang="en-GB" altLang="en-US" sz="1800" dirty="0"/>
              <a:t> </a:t>
            </a:r>
            <a:r>
              <a:rPr lang="en-GB" altLang="en-US" sz="1800" dirty="0" err="1"/>
              <a:t>netwerk</a:t>
            </a:r>
            <a:r>
              <a:rPr lang="en-GB" altLang="en-US" sz="1800" dirty="0"/>
              <a:t> </a:t>
            </a:r>
            <a:r>
              <a:rPr lang="en-GB" altLang="en-US" sz="1800" dirty="0" err="1"/>
              <a:t>dat</a:t>
            </a:r>
            <a:r>
              <a:rPr lang="en-GB" altLang="en-US" sz="1800" dirty="0"/>
              <a:t> we ‘</a:t>
            </a:r>
            <a:r>
              <a:rPr lang="en-GB" altLang="en-US" sz="1800" dirty="0" err="1"/>
              <a:t>levend</a:t>
            </a:r>
            <a:r>
              <a:rPr lang="en-GB" altLang="en-US" sz="1800" dirty="0"/>
              <a:t>’ </a:t>
            </a:r>
            <a:r>
              <a:rPr lang="en-GB" altLang="en-US" sz="1800" dirty="0" err="1"/>
              <a:t>kunnen</a:t>
            </a:r>
            <a:r>
              <a:rPr lang="en-GB" altLang="en-US" sz="1800" dirty="0"/>
              <a:t> </a:t>
            </a:r>
            <a:r>
              <a:rPr lang="en-GB" altLang="en-US" sz="1800" dirty="0" err="1"/>
              <a:t>noemen</a:t>
            </a:r>
            <a:r>
              <a:rPr lang="en-GB" altLang="en-US" sz="1800" dirty="0"/>
              <a:t>?</a:t>
            </a:r>
          </a:p>
          <a:p>
            <a:pPr marL="252183" indent="-252183" defTabSz="456385" eaLnBrk="1" hangingPunct="1">
              <a:buFontTx/>
              <a:buChar char="-"/>
              <a:defRPr/>
            </a:pPr>
            <a:endParaRPr lang="en-GB" altLang="en-US" sz="1800" dirty="0"/>
          </a:p>
          <a:p>
            <a:pPr marL="252183" indent="-252183" defTabSz="456385" eaLnBrk="1" hangingPunct="1">
              <a:buFontTx/>
              <a:buChar char="-"/>
              <a:defRPr/>
            </a:pPr>
            <a:r>
              <a:rPr lang="en-GB" altLang="en-US" sz="1800" dirty="0"/>
              <a:t>Op </a:t>
            </a:r>
            <a:r>
              <a:rPr lang="en-GB" altLang="en-US" sz="1800" dirty="0" err="1"/>
              <a:t>welk</a:t>
            </a:r>
            <a:r>
              <a:rPr lang="en-GB" altLang="en-US" sz="1800" dirty="0"/>
              <a:t> punt </a:t>
            </a:r>
            <a:r>
              <a:rPr lang="en-GB" altLang="en-US" sz="1800" dirty="0" err="1"/>
              <a:t>wordt</a:t>
            </a:r>
            <a:r>
              <a:rPr lang="en-GB" altLang="en-US" sz="1800" dirty="0"/>
              <a:t> het </a:t>
            </a:r>
            <a:r>
              <a:rPr lang="en-GB" altLang="en-US" sz="1800" dirty="0" err="1"/>
              <a:t>een</a:t>
            </a:r>
            <a:r>
              <a:rPr lang="en-GB" altLang="en-US" sz="1800" dirty="0"/>
              <a:t> ‘persistence machine’ – </a:t>
            </a:r>
            <a:r>
              <a:rPr lang="en-GB" altLang="en-US" sz="1800" dirty="0" err="1"/>
              <a:t>een</a:t>
            </a:r>
            <a:r>
              <a:rPr lang="en-GB" altLang="en-US" sz="1800" dirty="0"/>
              <a:t> </a:t>
            </a:r>
            <a:r>
              <a:rPr lang="en-GB" altLang="en-US" sz="1800" dirty="0" err="1"/>
              <a:t>zichzelf</a:t>
            </a:r>
            <a:r>
              <a:rPr lang="en-GB" altLang="en-US" sz="1800" dirty="0"/>
              <a:t> in stand </a:t>
            </a:r>
            <a:r>
              <a:rPr lang="en-GB" altLang="en-US" sz="1800" dirty="0" err="1"/>
              <a:t>houdend</a:t>
            </a:r>
            <a:r>
              <a:rPr lang="en-GB" altLang="en-US" sz="1800" dirty="0"/>
              <a:t> </a:t>
            </a:r>
            <a:r>
              <a:rPr lang="en-GB" altLang="en-US" sz="1800" dirty="0" err="1"/>
              <a:t>systeem</a:t>
            </a:r>
            <a:r>
              <a:rPr lang="en-GB" altLang="en-US" sz="1800" dirty="0"/>
              <a:t>?</a:t>
            </a:r>
          </a:p>
          <a:p>
            <a:pPr marL="252183" indent="-252183" defTabSz="456385" eaLnBrk="1" hangingPunct="1">
              <a:buFontTx/>
              <a:buChar char="-"/>
              <a:defRPr/>
            </a:pPr>
            <a:endParaRPr lang="en-GB" altLang="en-US" sz="1800" dirty="0"/>
          </a:p>
          <a:p>
            <a:pPr marL="252183" indent="-252183" defTabSz="456385" eaLnBrk="1" hangingPunct="1">
              <a:buFontTx/>
              <a:buChar char="-"/>
              <a:defRPr/>
            </a:pPr>
            <a:r>
              <a:rPr lang="en-GB" altLang="en-US" sz="1800" dirty="0" err="1"/>
              <a:t>Hebben</a:t>
            </a:r>
            <a:r>
              <a:rPr lang="en-GB" altLang="en-US" sz="1800" dirty="0"/>
              <a:t> we </a:t>
            </a:r>
            <a:r>
              <a:rPr lang="en-GB" altLang="en-US" sz="1800" dirty="0" err="1"/>
              <a:t>een</a:t>
            </a:r>
            <a:r>
              <a:rPr lang="en-GB" altLang="en-US" sz="1800" dirty="0"/>
              <a:t> </a:t>
            </a:r>
            <a:r>
              <a:rPr lang="en-GB" altLang="en-US" sz="1800" dirty="0" err="1"/>
              <a:t>cel</a:t>
            </a:r>
            <a:r>
              <a:rPr lang="en-GB" altLang="en-US" sz="1800" dirty="0"/>
              <a:t> </a:t>
            </a:r>
            <a:r>
              <a:rPr lang="en-GB" altLang="en-US" sz="1800" dirty="0" err="1"/>
              <a:t>nodig</a:t>
            </a:r>
            <a:r>
              <a:rPr lang="en-GB" altLang="en-US" sz="1800" dirty="0"/>
              <a:t> – wat is de </a:t>
            </a:r>
            <a:r>
              <a:rPr lang="en-GB" altLang="en-US" sz="1800" dirty="0" err="1"/>
              <a:t>rol</a:t>
            </a:r>
            <a:r>
              <a:rPr lang="en-GB" altLang="en-US" sz="1800" dirty="0"/>
              <a:t> van de </a:t>
            </a:r>
            <a:r>
              <a:rPr lang="en-GB" altLang="en-US" sz="1800" dirty="0" err="1"/>
              <a:t>fysieke</a:t>
            </a:r>
            <a:r>
              <a:rPr lang="en-GB" altLang="en-US" sz="1800" dirty="0"/>
              <a:t> </a:t>
            </a:r>
            <a:r>
              <a:rPr lang="en-GB" altLang="en-US" sz="1800" dirty="0" err="1"/>
              <a:t>omgeving</a:t>
            </a:r>
            <a:r>
              <a:rPr lang="en-GB" altLang="en-US" sz="1800" dirty="0"/>
              <a:t> van de </a:t>
            </a:r>
            <a:r>
              <a:rPr lang="en-GB" altLang="en-US" sz="1800" dirty="0" err="1"/>
              <a:t>cel</a:t>
            </a:r>
            <a:endParaRPr lang="en-GB" altLang="en-US" sz="1800" dirty="0"/>
          </a:p>
          <a:p>
            <a:pPr marL="252183" indent="-252183" defTabSz="456385" eaLnBrk="1" hangingPunct="1">
              <a:buFontTx/>
              <a:buChar char="-"/>
              <a:defRPr/>
            </a:pPr>
            <a:endParaRPr lang="en-GB" altLang="en-US" sz="1800" dirty="0"/>
          </a:p>
          <a:p>
            <a:pPr marL="252183" indent="-252183" defTabSz="456385" eaLnBrk="1" hangingPunct="1">
              <a:buFontTx/>
              <a:buChar char="-"/>
              <a:defRPr/>
            </a:pPr>
            <a:r>
              <a:rPr lang="en-GB" altLang="en-US" sz="1800" dirty="0" err="1"/>
              <a:t>Missen</a:t>
            </a:r>
            <a:r>
              <a:rPr lang="en-GB" altLang="en-US" sz="1800" dirty="0"/>
              <a:t> we </a:t>
            </a:r>
            <a:r>
              <a:rPr lang="en-GB" altLang="en-US" sz="1800" dirty="0" err="1"/>
              <a:t>iets</a:t>
            </a:r>
            <a:r>
              <a:rPr lang="en-GB" altLang="en-US" sz="1800" dirty="0"/>
              <a:t>? Is </a:t>
            </a:r>
            <a:r>
              <a:rPr lang="en-GB" altLang="en-US" sz="1800" dirty="0" err="1"/>
              <a:t>er</a:t>
            </a:r>
            <a:r>
              <a:rPr lang="en-GB" altLang="en-US" sz="1800" dirty="0"/>
              <a:t> </a:t>
            </a:r>
            <a:r>
              <a:rPr lang="en-GB" altLang="en-US" sz="1800" dirty="0" err="1"/>
              <a:t>een</a:t>
            </a:r>
            <a:r>
              <a:rPr lang="en-GB" altLang="en-US" sz="1800" dirty="0"/>
              <a:t> ‘</a:t>
            </a:r>
            <a:r>
              <a:rPr lang="en-GB" altLang="en-US" sz="1800" dirty="0" err="1"/>
              <a:t>formule</a:t>
            </a:r>
            <a:r>
              <a:rPr lang="en-GB" altLang="en-US" sz="1800" dirty="0"/>
              <a:t> van het </a:t>
            </a:r>
            <a:r>
              <a:rPr lang="en-GB" altLang="en-US" sz="1800" dirty="0" err="1"/>
              <a:t>leven</a:t>
            </a:r>
            <a:r>
              <a:rPr lang="en-GB" altLang="en-US" sz="1800" dirty="0"/>
              <a:t>’?</a:t>
            </a:r>
          </a:p>
          <a:p>
            <a:pPr marL="252183" indent="-252183" defTabSz="456385" eaLnBrk="1" hangingPunct="1">
              <a:buFontTx/>
              <a:buChar char="-"/>
              <a:defRPr/>
            </a:pPr>
            <a:endParaRPr lang="en-GB" altLang="en-US" sz="1757"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GB" altLang="en-US"/>
              <a:t>Wat gaan we met een synthetische cel doen?</a:t>
            </a:r>
          </a:p>
        </p:txBody>
      </p:sp>
      <p:sp>
        <p:nvSpPr>
          <p:cNvPr id="3" name="Content Placeholder 2"/>
          <p:cNvSpPr>
            <a:spLocks noGrp="1"/>
          </p:cNvSpPr>
          <p:nvPr>
            <p:ph sz="half" idx="1"/>
          </p:nvPr>
        </p:nvSpPr>
        <p:spPr>
          <a:xfrm>
            <a:off x="633413" y="1265238"/>
            <a:ext cx="3797300" cy="4302125"/>
          </a:xfrm>
        </p:spPr>
        <p:txBody>
          <a:bodyPr/>
          <a:lstStyle/>
          <a:p>
            <a:pPr eaLnBrk="1" hangingPunct="1">
              <a:defRPr/>
            </a:pPr>
            <a:endParaRPr lang="en-GB"/>
          </a:p>
        </p:txBody>
      </p:sp>
      <p:sp>
        <p:nvSpPr>
          <p:cNvPr id="4" name="Content Placeholder 3"/>
          <p:cNvSpPr>
            <a:spLocks noGrp="1"/>
          </p:cNvSpPr>
          <p:nvPr>
            <p:ph sz="half" idx="2"/>
          </p:nvPr>
        </p:nvSpPr>
        <p:spPr>
          <a:xfrm>
            <a:off x="4683125" y="1265238"/>
            <a:ext cx="3797300" cy="4302125"/>
          </a:xfrm>
        </p:spPr>
        <p:txBody>
          <a:bodyPr/>
          <a:lstStyle/>
          <a:p>
            <a:pPr eaLnBrk="1" hangingPunct="1">
              <a:defRPr/>
            </a:pPr>
            <a:endParaRPr lang="en-GB"/>
          </a:p>
        </p:txBody>
      </p:sp>
      <p:sp>
        <p:nvSpPr>
          <p:cNvPr id="5" name="Slide Number Placeholder 4"/>
          <p:cNvSpPr>
            <a:spLocks noGrp="1"/>
          </p:cNvSpPr>
          <p:nvPr>
            <p:ph type="sldNum" sz="quarter" idx="10"/>
          </p:nvPr>
        </p:nvSpPr>
        <p:spPr/>
        <p:txBody>
          <a:bodyPr/>
          <a:lstStyle/>
          <a:p>
            <a:pPr>
              <a:defRPr/>
            </a:pPr>
            <a:fld id="{4B6C932C-E14F-4F32-8A3E-A803D38B6823}" type="slidenum">
              <a:rPr lang="en-GB" altLang="en-US" smtClean="0"/>
              <a:pPr>
                <a:defRPr/>
              </a:pPr>
              <a:t>35</a:t>
            </a:fld>
            <a:endParaRPr lang="en-GB"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GB" altLang="en-US"/>
              <a:t>Ons werk kan bijdragen aan synthetische biologie</a:t>
            </a:r>
          </a:p>
        </p:txBody>
      </p:sp>
      <p:sp>
        <p:nvSpPr>
          <p:cNvPr id="3" name="Content Placeholder 2"/>
          <p:cNvSpPr>
            <a:spLocks noGrp="1"/>
          </p:cNvSpPr>
          <p:nvPr>
            <p:ph sz="half" idx="1"/>
          </p:nvPr>
        </p:nvSpPr>
        <p:spPr>
          <a:xfrm>
            <a:off x="633413" y="1265238"/>
            <a:ext cx="3797300" cy="4302125"/>
          </a:xfrm>
        </p:spPr>
        <p:txBody>
          <a:bodyPr/>
          <a:lstStyle/>
          <a:p>
            <a:pPr eaLnBrk="1" hangingPunct="1">
              <a:defRPr/>
            </a:pPr>
            <a:endParaRPr lang="en-GB"/>
          </a:p>
        </p:txBody>
      </p:sp>
      <p:sp>
        <p:nvSpPr>
          <p:cNvPr id="4" name="Content Placeholder 3"/>
          <p:cNvSpPr>
            <a:spLocks noGrp="1"/>
          </p:cNvSpPr>
          <p:nvPr>
            <p:ph sz="half" idx="2"/>
          </p:nvPr>
        </p:nvSpPr>
        <p:spPr>
          <a:xfrm>
            <a:off x="4683125" y="1265238"/>
            <a:ext cx="3797300" cy="4302125"/>
          </a:xfrm>
        </p:spPr>
        <p:txBody>
          <a:bodyPr/>
          <a:lstStyle/>
          <a:p>
            <a:pPr eaLnBrk="1" hangingPunct="1">
              <a:defRPr/>
            </a:pPr>
            <a:endParaRPr lang="en-GB"/>
          </a:p>
        </p:txBody>
      </p:sp>
      <p:sp>
        <p:nvSpPr>
          <p:cNvPr id="5" name="Slide Number Placeholder 4"/>
          <p:cNvSpPr>
            <a:spLocks noGrp="1"/>
          </p:cNvSpPr>
          <p:nvPr>
            <p:ph type="sldNum" sz="quarter" idx="10"/>
          </p:nvPr>
        </p:nvSpPr>
        <p:spPr/>
        <p:txBody>
          <a:bodyPr/>
          <a:lstStyle/>
          <a:p>
            <a:pPr>
              <a:defRPr/>
            </a:pPr>
            <a:fld id="{0D4367A4-DF35-458B-9396-3D836CB1B5FC}" type="slidenum">
              <a:rPr lang="en-GB" altLang="en-US" smtClean="0"/>
              <a:pPr>
                <a:defRPr/>
              </a:pPr>
              <a:t>36</a:t>
            </a:fld>
            <a:endParaRPr lang="en-GB" altLang="en-US"/>
          </a:p>
        </p:txBody>
      </p:sp>
      <p:pic>
        <p:nvPicPr>
          <p:cNvPr id="56326" name="Picture 2" descr="Synthetic circuits integrating logic and memory in living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60438"/>
            <a:ext cx="55245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GB" altLang="en-US"/>
              <a:t>Artemisinin – een antimalaria medicijn uit planten, gemaakt door gist</a:t>
            </a:r>
            <a:br>
              <a:rPr lang="en-GB" altLang="en-US"/>
            </a:br>
            <a:endParaRPr lang="en-GB" altLang="en-US"/>
          </a:p>
        </p:txBody>
      </p:sp>
      <p:pic>
        <p:nvPicPr>
          <p:cNvPr id="573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34137"/>
          <a:stretch>
            <a:fillRect/>
          </a:stretch>
        </p:blipFill>
        <p:spPr>
          <a:xfrm>
            <a:off x="539750" y="1260475"/>
            <a:ext cx="4154488" cy="4392613"/>
          </a:xfrm>
        </p:spPr>
      </p:pic>
      <p:sp>
        <p:nvSpPr>
          <p:cNvPr id="5" name="Rectangle 4"/>
          <p:cNvSpPr/>
          <p:nvPr/>
        </p:nvSpPr>
        <p:spPr>
          <a:xfrm>
            <a:off x="166688" y="6365875"/>
            <a:ext cx="2693987" cy="265113"/>
          </a:xfrm>
          <a:prstGeom prst="rect">
            <a:avLst/>
          </a:prstGeom>
        </p:spPr>
        <p:txBody>
          <a:bodyPr wrap="none">
            <a:spAutoFit/>
          </a:bodyPr>
          <a:lstStyle/>
          <a:p>
            <a:pPr>
              <a:defRPr/>
            </a:pPr>
            <a:r>
              <a:rPr lang="da-DK" sz="1125" dirty="0"/>
              <a:t>D. K. Ro et al., Nature 440, 940 (2006).</a:t>
            </a:r>
            <a:endParaRPr lang="nl-NL" sz="1125" dirty="0"/>
          </a:p>
        </p:txBody>
      </p:sp>
      <p:pic>
        <p:nvPicPr>
          <p:cNvPr id="57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197350"/>
            <a:ext cx="208915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
          <p:cNvPicPr>
            <a:picLocks noChangeAspect="1" noChangeArrowheads="1"/>
          </p:cNvPicPr>
          <p:nvPr/>
        </p:nvPicPr>
        <p:blipFill>
          <a:blip r:embed="rId2">
            <a:extLst>
              <a:ext uri="{28A0092B-C50C-407E-A947-70E740481C1C}">
                <a14:useLocalDpi xmlns:a14="http://schemas.microsoft.com/office/drawing/2010/main" val="0"/>
              </a:ext>
            </a:extLst>
          </a:blip>
          <a:srcRect t="64784"/>
          <a:stretch>
            <a:fillRect/>
          </a:stretch>
        </p:blipFill>
        <p:spPr bwMode="auto">
          <a:xfrm>
            <a:off x="4694238" y="1557338"/>
            <a:ext cx="4156075"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a:extLst>
              <a:ext uri="{28A0092B-C50C-407E-A947-70E740481C1C}">
                <a14:useLocalDpi xmlns:a14="http://schemas.microsoft.com/office/drawing/2010/main" val="0"/>
              </a:ext>
            </a:extLst>
          </a:blip>
          <a:srcRect l="12076" r="6407" b="3387"/>
          <a:stretch>
            <a:fillRect/>
          </a:stretch>
        </p:blipFill>
        <p:spPr bwMode="auto">
          <a:xfrm>
            <a:off x="2195513" y="1816100"/>
            <a:ext cx="4968875"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defTabSz="456385" eaLnBrk="1" hangingPunct="1">
              <a:defRPr/>
            </a:pPr>
            <a:r>
              <a:rPr lang="en-GB" sz="2109" dirty="0"/>
              <a:t>Is </a:t>
            </a:r>
            <a:r>
              <a:rPr lang="en-GB" sz="2109" dirty="0" err="1"/>
              <a:t>dit</a:t>
            </a:r>
            <a:r>
              <a:rPr lang="en-GB" sz="2109" dirty="0"/>
              <a:t> </a:t>
            </a:r>
            <a:r>
              <a:rPr lang="en-GB" sz="2109" dirty="0" err="1"/>
              <a:t>nuttig</a:t>
            </a:r>
            <a:r>
              <a:rPr lang="en-GB" sz="2109" dirty="0"/>
              <a:t>?</a:t>
            </a:r>
          </a:p>
        </p:txBody>
      </p:sp>
      <p:sp>
        <p:nvSpPr>
          <p:cNvPr id="3" name="Content Placeholder 2"/>
          <p:cNvSpPr>
            <a:spLocks noGrp="1"/>
          </p:cNvSpPr>
          <p:nvPr>
            <p:ph idx="1"/>
          </p:nvPr>
        </p:nvSpPr>
        <p:spPr/>
        <p:txBody>
          <a:bodyPr/>
          <a:lstStyle/>
          <a:p>
            <a:pPr marL="252183" indent="-252183" defTabSz="456385" eaLnBrk="1" hangingPunct="1">
              <a:defRPr/>
            </a:pPr>
            <a:endParaRPr lang="en-GB" sz="1757" dirty="0"/>
          </a:p>
          <a:p>
            <a:pPr marL="252183" indent="-252183" defTabSz="456385" eaLnBrk="1" hangingPunct="1">
              <a:defRPr/>
            </a:pPr>
            <a:r>
              <a:rPr lang="en-GB" sz="1757" dirty="0" err="1"/>
              <a:t>Als</a:t>
            </a:r>
            <a:r>
              <a:rPr lang="en-GB" sz="1757" dirty="0"/>
              <a:t> we </a:t>
            </a:r>
            <a:r>
              <a:rPr lang="en-GB" sz="1757" dirty="0" err="1"/>
              <a:t>begrijpen</a:t>
            </a:r>
            <a:r>
              <a:rPr lang="en-GB" sz="1757" dirty="0"/>
              <a:t> hoe </a:t>
            </a:r>
            <a:r>
              <a:rPr lang="en-GB" sz="1757" dirty="0" err="1"/>
              <a:t>een</a:t>
            </a:r>
            <a:r>
              <a:rPr lang="en-GB" sz="1757" dirty="0"/>
              <a:t> </a:t>
            </a:r>
            <a:r>
              <a:rPr lang="en-GB" sz="1757" dirty="0" err="1"/>
              <a:t>cel</a:t>
            </a:r>
            <a:r>
              <a:rPr lang="en-GB" sz="1757" dirty="0"/>
              <a:t> </a:t>
            </a:r>
            <a:r>
              <a:rPr lang="en-GB" sz="1757" dirty="0" err="1"/>
              <a:t>werkt</a:t>
            </a:r>
            <a:r>
              <a:rPr lang="en-GB" sz="1757" dirty="0"/>
              <a:t>, </a:t>
            </a:r>
            <a:r>
              <a:rPr lang="en-GB" sz="1757" dirty="0" err="1"/>
              <a:t>begrijpen</a:t>
            </a:r>
            <a:r>
              <a:rPr lang="en-GB" sz="1757" dirty="0"/>
              <a:t> we </a:t>
            </a:r>
            <a:r>
              <a:rPr lang="en-GB" sz="1757" dirty="0" err="1"/>
              <a:t>beter</a:t>
            </a:r>
            <a:r>
              <a:rPr lang="en-GB" sz="1757" dirty="0"/>
              <a:t> </a:t>
            </a:r>
            <a:r>
              <a:rPr lang="en-GB" sz="1757" dirty="0" err="1"/>
              <a:t>waarom</a:t>
            </a:r>
            <a:r>
              <a:rPr lang="en-GB" sz="1757" dirty="0"/>
              <a:t> </a:t>
            </a:r>
            <a:r>
              <a:rPr lang="en-GB" sz="1757" dirty="0" err="1"/>
              <a:t>een</a:t>
            </a:r>
            <a:r>
              <a:rPr lang="en-GB" sz="1757" dirty="0"/>
              <a:t> </a:t>
            </a:r>
            <a:r>
              <a:rPr lang="en-GB" sz="1757" dirty="0" err="1"/>
              <a:t>cel</a:t>
            </a:r>
            <a:r>
              <a:rPr lang="en-GB" sz="1757" dirty="0"/>
              <a:t> </a:t>
            </a:r>
            <a:r>
              <a:rPr lang="en-GB" sz="1757" dirty="0" err="1"/>
              <a:t>soms</a:t>
            </a:r>
            <a:r>
              <a:rPr lang="en-GB" sz="1757" dirty="0"/>
              <a:t> </a:t>
            </a:r>
            <a:r>
              <a:rPr lang="en-GB" sz="1757" dirty="0" err="1"/>
              <a:t>niet</a:t>
            </a:r>
            <a:r>
              <a:rPr lang="en-GB" sz="1757" dirty="0"/>
              <a:t> </a:t>
            </a:r>
            <a:r>
              <a:rPr lang="en-GB" sz="1757" dirty="0" err="1"/>
              <a:t>goed</a:t>
            </a:r>
            <a:r>
              <a:rPr lang="en-GB" sz="1757" dirty="0"/>
              <a:t> </a:t>
            </a:r>
            <a:r>
              <a:rPr lang="en-GB" sz="1757" dirty="0" err="1"/>
              <a:t>werkt</a:t>
            </a:r>
            <a:r>
              <a:rPr lang="en-GB" sz="1757" dirty="0"/>
              <a:t>.</a:t>
            </a:r>
          </a:p>
          <a:p>
            <a:pPr marL="252183" indent="-252183" defTabSz="456385" eaLnBrk="1" hangingPunct="1">
              <a:defRPr/>
            </a:pPr>
            <a:endParaRPr lang="en-GB" sz="1757" dirty="0"/>
          </a:p>
          <a:p>
            <a:pPr marL="252183" indent="-252183" defTabSz="456385" eaLnBrk="1" hangingPunct="1">
              <a:defRPr/>
            </a:pPr>
            <a:r>
              <a:rPr lang="en-GB" sz="1757" dirty="0" err="1"/>
              <a:t>Kunnen</a:t>
            </a:r>
            <a:r>
              <a:rPr lang="en-GB" sz="1757" dirty="0"/>
              <a:t> we in de </a:t>
            </a:r>
            <a:r>
              <a:rPr lang="en-GB" sz="1757" dirty="0" err="1"/>
              <a:t>toekomst</a:t>
            </a:r>
            <a:r>
              <a:rPr lang="en-GB" sz="1757" dirty="0"/>
              <a:t> </a:t>
            </a:r>
            <a:r>
              <a:rPr lang="en-GB" sz="1757" dirty="0" err="1"/>
              <a:t>medicijnen</a:t>
            </a:r>
            <a:r>
              <a:rPr lang="en-GB" sz="1757" dirty="0"/>
              <a:t> </a:t>
            </a:r>
            <a:r>
              <a:rPr lang="en-GB" sz="1757" dirty="0" err="1"/>
              <a:t>ontwerpen</a:t>
            </a:r>
            <a:r>
              <a:rPr lang="en-GB" sz="1757" dirty="0"/>
              <a:t> die het </a:t>
            </a:r>
            <a:r>
              <a:rPr lang="en-GB" sz="1757" dirty="0" err="1"/>
              <a:t>netwerk</a:t>
            </a:r>
            <a:r>
              <a:rPr lang="en-GB" sz="1757" dirty="0"/>
              <a:t> in de </a:t>
            </a:r>
            <a:r>
              <a:rPr lang="en-GB" sz="1757" dirty="0" err="1"/>
              <a:t>cel</a:t>
            </a:r>
            <a:r>
              <a:rPr lang="en-GB" sz="1757" dirty="0"/>
              <a:t> </a:t>
            </a:r>
            <a:r>
              <a:rPr lang="en-GB" sz="1757" dirty="0" err="1"/>
              <a:t>repareren</a:t>
            </a:r>
            <a:r>
              <a:rPr lang="en-GB" sz="1757" dirty="0"/>
              <a:t>? </a:t>
            </a:r>
          </a:p>
          <a:p>
            <a:pPr marL="252183" indent="-252183" defTabSz="456385" eaLnBrk="1" hangingPunct="1">
              <a:defRPr/>
            </a:pPr>
            <a:endParaRPr lang="en-GB" sz="1757" dirty="0"/>
          </a:p>
          <a:p>
            <a:pPr marL="252183" indent="-252183" defTabSz="456385" eaLnBrk="1" hangingPunct="1">
              <a:defRPr/>
            </a:pPr>
            <a:r>
              <a:rPr lang="en-GB" sz="1757" dirty="0"/>
              <a:t>We </a:t>
            </a:r>
            <a:r>
              <a:rPr lang="en-GB" sz="1757" dirty="0" err="1"/>
              <a:t>houden</a:t>
            </a:r>
            <a:r>
              <a:rPr lang="en-GB" sz="1757" dirty="0"/>
              <a:t> </a:t>
            </a:r>
            <a:r>
              <a:rPr lang="en-GB" sz="1757" dirty="0" err="1"/>
              <a:t>ons</a:t>
            </a:r>
            <a:r>
              <a:rPr lang="en-GB" sz="1757" dirty="0"/>
              <a:t> </a:t>
            </a:r>
            <a:r>
              <a:rPr lang="en-GB" sz="1757" dirty="0" err="1"/>
              <a:t>bezig</a:t>
            </a:r>
            <a:r>
              <a:rPr lang="en-GB" sz="1757" dirty="0"/>
              <a:t> met </a:t>
            </a:r>
            <a:r>
              <a:rPr lang="en-GB" sz="1757" dirty="0" err="1"/>
              <a:t>een</a:t>
            </a:r>
            <a:r>
              <a:rPr lang="en-GB" sz="1757" dirty="0"/>
              <a:t> </a:t>
            </a:r>
            <a:r>
              <a:rPr lang="en-GB" sz="1757" dirty="0" err="1"/>
              <a:t>vraag</a:t>
            </a:r>
            <a:r>
              <a:rPr lang="en-GB" sz="1757" dirty="0"/>
              <a:t> die al </a:t>
            </a:r>
            <a:r>
              <a:rPr lang="en-GB" sz="1757" dirty="0" err="1"/>
              <a:t>duizenden</a:t>
            </a:r>
            <a:r>
              <a:rPr lang="en-GB" sz="1757" dirty="0"/>
              <a:t> </a:t>
            </a:r>
            <a:r>
              <a:rPr lang="en-GB" sz="1757" dirty="0" err="1"/>
              <a:t>jaren</a:t>
            </a:r>
            <a:r>
              <a:rPr lang="en-GB" sz="1757" dirty="0"/>
              <a:t> </a:t>
            </a:r>
            <a:r>
              <a:rPr lang="en-GB" sz="1757" dirty="0" err="1"/>
              <a:t>gesteld</a:t>
            </a:r>
            <a:r>
              <a:rPr lang="en-GB" sz="1757" dirty="0"/>
              <a:t> </a:t>
            </a:r>
            <a:r>
              <a:rPr lang="en-GB" sz="1757" dirty="0" err="1"/>
              <a:t>wordt</a:t>
            </a:r>
            <a:r>
              <a:rPr lang="en-GB" sz="1757" dirty="0"/>
              <a:t>.</a:t>
            </a:r>
          </a:p>
          <a:p>
            <a:pPr marL="252183" indent="-252183" defTabSz="456385" eaLnBrk="1" hangingPunct="1">
              <a:defRPr/>
            </a:pPr>
            <a:endParaRPr lang="en-GB" sz="1757" dirty="0"/>
          </a:p>
        </p:txBody>
      </p:sp>
      <p:sp>
        <p:nvSpPr>
          <p:cNvPr id="4" name="Slide Number Placeholder 3"/>
          <p:cNvSpPr>
            <a:spLocks noGrp="1"/>
          </p:cNvSpPr>
          <p:nvPr>
            <p:ph type="sldNum" sz="quarter" idx="10"/>
          </p:nvPr>
        </p:nvSpPr>
        <p:spPr/>
        <p:txBody>
          <a:bodyPr/>
          <a:lstStyle/>
          <a:p>
            <a:pPr>
              <a:defRPr/>
            </a:pPr>
            <a:fld id="{A4D819AA-7A98-4E9A-AEAA-196484B66B63}" type="slidenum">
              <a:rPr lang="nl-NL"/>
              <a:pPr>
                <a:defRPr/>
              </a:pPr>
              <a:t>38</a:t>
            </a:fld>
            <a:endParaRPr lang="nl-N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GB" altLang="en-US"/>
              <a:t>Dankwoord</a:t>
            </a:r>
          </a:p>
        </p:txBody>
      </p:sp>
      <p:pic>
        <p:nvPicPr>
          <p:cNvPr id="59395"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22288" y="920750"/>
            <a:ext cx="5086350" cy="3814763"/>
          </a:xfrm>
        </p:spPr>
      </p:pic>
      <p:sp>
        <p:nvSpPr>
          <p:cNvPr id="4" name="Content Placeholder 3"/>
          <p:cNvSpPr>
            <a:spLocks noGrp="1"/>
          </p:cNvSpPr>
          <p:nvPr>
            <p:ph sz="half" idx="2"/>
          </p:nvPr>
        </p:nvSpPr>
        <p:spPr>
          <a:xfrm>
            <a:off x="4683125" y="1265238"/>
            <a:ext cx="3797300" cy="4302125"/>
          </a:xfrm>
        </p:spPr>
        <p:txBody>
          <a:bodyPr/>
          <a:lstStyle/>
          <a:p>
            <a:pPr eaLnBrk="1" hangingPunct="1">
              <a:defRPr/>
            </a:pPr>
            <a:endParaRPr lang="en-GB"/>
          </a:p>
        </p:txBody>
      </p:sp>
      <p:sp>
        <p:nvSpPr>
          <p:cNvPr id="5" name="Slide Number Placeholder 4"/>
          <p:cNvSpPr>
            <a:spLocks noGrp="1"/>
          </p:cNvSpPr>
          <p:nvPr>
            <p:ph type="sldNum" sz="quarter" idx="10"/>
          </p:nvPr>
        </p:nvSpPr>
        <p:spPr/>
        <p:txBody>
          <a:bodyPr/>
          <a:lstStyle/>
          <a:p>
            <a:pPr>
              <a:defRPr/>
            </a:pPr>
            <a:fld id="{95553425-BCAB-47BA-8FB7-05E87445582F}" type="slidenum">
              <a:rPr lang="en-GB" altLang="en-US" smtClean="0"/>
              <a:pPr>
                <a:defRPr/>
              </a:pPr>
              <a:t>39</a:t>
            </a:fld>
            <a:endParaRPr lang="en-GB" altLang="en-US"/>
          </a:p>
        </p:txBody>
      </p:sp>
      <p:pic>
        <p:nvPicPr>
          <p:cNvPr id="5939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075" y="2024063"/>
            <a:ext cx="1858963"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738" y="3867150"/>
            <a:ext cx="21050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AutoShape 2" descr="Simons Foundation"/>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endParaRPr lang="en-US" altLang="en-US"/>
          </a:p>
        </p:txBody>
      </p:sp>
      <p:pic>
        <p:nvPicPr>
          <p:cNvPr id="59401" name="Picture 4" descr="http://fmaonline.net/wp-content/uploads/2016/03/simons-founda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7138" y="484188"/>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2" descr="http://fmsresearch.nl/wp-content/uploads/2013/11/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963" y="4806950"/>
            <a:ext cx="4191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nl-NL" altLang="en-US"/>
              <a:t>NASA’s definitie van leven</a:t>
            </a:r>
          </a:p>
        </p:txBody>
      </p:sp>
      <p:sp>
        <p:nvSpPr>
          <p:cNvPr id="3" name="Content Placeholder 2"/>
          <p:cNvSpPr>
            <a:spLocks noGrp="1"/>
          </p:cNvSpPr>
          <p:nvPr>
            <p:ph idx="1"/>
          </p:nvPr>
        </p:nvSpPr>
        <p:spPr/>
        <p:txBody>
          <a:bodyPr/>
          <a:lstStyle/>
          <a:p>
            <a:pPr marL="252183" indent="-252183" defTabSz="456385" eaLnBrk="1" hangingPunct="1">
              <a:defRPr/>
            </a:pPr>
            <a:r>
              <a:rPr lang="en-US" sz="1757" i="1" dirty="0" err="1"/>
              <a:t>Een</a:t>
            </a:r>
            <a:r>
              <a:rPr lang="en-US" sz="1757" i="1" dirty="0"/>
              <a:t> </a:t>
            </a:r>
            <a:r>
              <a:rPr lang="en-US" sz="1757" i="1" dirty="0" err="1"/>
              <a:t>zichzelf</a:t>
            </a:r>
            <a:r>
              <a:rPr lang="en-US" sz="1757" i="1" dirty="0"/>
              <a:t> </a:t>
            </a:r>
            <a:r>
              <a:rPr lang="en-US" sz="1757" i="1" dirty="0" err="1"/>
              <a:t>instand</a:t>
            </a:r>
            <a:r>
              <a:rPr lang="en-US" sz="1757" i="1" dirty="0"/>
              <a:t> </a:t>
            </a:r>
            <a:r>
              <a:rPr lang="en-US" sz="1757" i="1" dirty="0" err="1"/>
              <a:t>houdend</a:t>
            </a:r>
            <a:r>
              <a:rPr lang="en-US" sz="1757" i="1" dirty="0"/>
              <a:t> system van </a:t>
            </a:r>
            <a:r>
              <a:rPr lang="en-US" sz="1757" i="1" dirty="0" err="1"/>
              <a:t>chemische</a:t>
            </a:r>
            <a:r>
              <a:rPr lang="en-US" sz="1757" i="1" dirty="0"/>
              <a:t> </a:t>
            </a:r>
            <a:r>
              <a:rPr lang="en-US" sz="1757" i="1" dirty="0" err="1"/>
              <a:t>reakties</a:t>
            </a:r>
            <a:r>
              <a:rPr lang="en-US" sz="1757" i="1" dirty="0"/>
              <a:t>, </a:t>
            </a:r>
            <a:r>
              <a:rPr lang="en-US" sz="1757" i="1" dirty="0" err="1"/>
              <a:t>dat</a:t>
            </a:r>
            <a:r>
              <a:rPr lang="en-US" sz="1757" i="1" dirty="0"/>
              <a:t> </a:t>
            </a:r>
            <a:r>
              <a:rPr lang="en-US" sz="1757" i="1" dirty="0" err="1"/>
              <a:t>Darwiniaanse</a:t>
            </a:r>
            <a:r>
              <a:rPr lang="en-US" sz="1757" i="1" dirty="0"/>
              <a:t> </a:t>
            </a:r>
            <a:r>
              <a:rPr lang="en-US" sz="1757" i="1" dirty="0" err="1"/>
              <a:t>evolutie</a:t>
            </a:r>
            <a:r>
              <a:rPr lang="en-US" sz="1757" i="1" dirty="0"/>
              <a:t> </a:t>
            </a:r>
            <a:r>
              <a:rPr lang="en-US" sz="1757" i="1" dirty="0" err="1"/>
              <a:t>kan</a:t>
            </a:r>
            <a:r>
              <a:rPr lang="en-US" sz="1757" i="1" dirty="0"/>
              <a:t> </a:t>
            </a:r>
            <a:r>
              <a:rPr lang="en-US" sz="1757" i="1" dirty="0" err="1"/>
              <a:t>ondergaan</a:t>
            </a:r>
            <a:endParaRPr lang="nl-NL" sz="1757" dirty="0"/>
          </a:p>
        </p:txBody>
      </p:sp>
      <p:sp>
        <p:nvSpPr>
          <p:cNvPr id="4" name="Slide Number Placeholder 3"/>
          <p:cNvSpPr>
            <a:spLocks noGrp="1"/>
          </p:cNvSpPr>
          <p:nvPr>
            <p:ph type="sldNum" sz="quarter" idx="10"/>
          </p:nvPr>
        </p:nvSpPr>
        <p:spPr/>
        <p:txBody>
          <a:bodyPr/>
          <a:lstStyle/>
          <a:p>
            <a:pPr>
              <a:defRPr/>
            </a:pPr>
            <a:fld id="{59107A9A-1F19-4AAC-B744-C8F4E1C86917}" type="slidenum">
              <a:rPr lang="en-GB"/>
              <a:pPr>
                <a:defRPr/>
              </a:pPr>
              <a:t>4</a:t>
            </a:fld>
            <a:endParaRPr lang="en-GB" dirty="0"/>
          </a:p>
        </p:txBody>
      </p:sp>
      <p:pic>
        <p:nvPicPr>
          <p:cNvPr id="184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205038"/>
            <a:ext cx="20669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5"/>
          <p:cNvSpPr txBox="1">
            <a:spLocks noChangeArrowheads="1"/>
          </p:cNvSpPr>
          <p:nvPr/>
        </p:nvSpPr>
        <p:spPr bwMode="auto">
          <a:xfrm>
            <a:off x="3779838" y="4508500"/>
            <a:ext cx="17002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a:latin typeface="Calibri" panose="020F0502020204030204" pitchFamily="34" charset="0"/>
              </a:rPr>
              <a:t>Lonesome George</a:t>
            </a:r>
          </a:p>
          <a:p>
            <a:r>
              <a:rPr lang="en-GB" altLang="en-US">
                <a:latin typeface="Calibri" panose="020F0502020204030204" pitchFamily="34" charset="0"/>
              </a:rPr>
              <a:t>(RIP 24-6-2012)</a:t>
            </a:r>
          </a:p>
        </p:txBody>
      </p:sp>
      <p:pic>
        <p:nvPicPr>
          <p:cNvPr id="7" name="Picture 36" descr="lonesome-george-galapagos-giant-tortoi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276475"/>
            <a:ext cx="31210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descr="MuleColt05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2276475"/>
            <a:ext cx="200501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0"/>
          <p:cNvSpPr txBox="1">
            <a:spLocks noChangeArrowheads="1"/>
          </p:cNvSpPr>
          <p:nvPr/>
        </p:nvSpPr>
        <p:spPr bwMode="auto">
          <a:xfrm>
            <a:off x="7308850" y="4581525"/>
            <a:ext cx="79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sz="1400">
                <a:latin typeface="Calibri" panose="020F0502020204030204" pitchFamily="34" charset="0"/>
              </a:rPr>
              <a:t>muilezel</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GB" altLang="en-US"/>
              <a:t>Van Darwin naar cellen</a:t>
            </a:r>
          </a:p>
        </p:txBody>
      </p:sp>
      <p:sp>
        <p:nvSpPr>
          <p:cNvPr id="3" name="Content Placeholder 2"/>
          <p:cNvSpPr>
            <a:spLocks noGrp="1"/>
          </p:cNvSpPr>
          <p:nvPr>
            <p:ph sz="half" idx="1"/>
          </p:nvPr>
        </p:nvSpPr>
        <p:spPr>
          <a:xfrm>
            <a:off x="633413" y="1265238"/>
            <a:ext cx="3797300" cy="4302125"/>
          </a:xfrm>
        </p:spPr>
        <p:txBody>
          <a:bodyPr/>
          <a:lstStyle/>
          <a:p>
            <a:pPr eaLnBrk="1" hangingPunct="1">
              <a:defRPr/>
            </a:pPr>
            <a:endParaRPr lang="en-GB"/>
          </a:p>
        </p:txBody>
      </p:sp>
      <p:sp>
        <p:nvSpPr>
          <p:cNvPr id="4" name="Content Placeholder 3"/>
          <p:cNvSpPr>
            <a:spLocks noGrp="1"/>
          </p:cNvSpPr>
          <p:nvPr>
            <p:ph sz="half" idx="2"/>
          </p:nvPr>
        </p:nvSpPr>
        <p:spPr>
          <a:xfrm>
            <a:off x="4683125" y="1265238"/>
            <a:ext cx="3797300" cy="4302125"/>
          </a:xfrm>
        </p:spPr>
        <p:txBody>
          <a:bodyPr/>
          <a:lstStyle/>
          <a:p>
            <a:pPr eaLnBrk="1" hangingPunct="1">
              <a:defRPr/>
            </a:pPr>
            <a:endParaRPr lang="en-GB"/>
          </a:p>
        </p:txBody>
      </p:sp>
      <p:sp>
        <p:nvSpPr>
          <p:cNvPr id="5" name="Slide Number Placeholder 4"/>
          <p:cNvSpPr>
            <a:spLocks noGrp="1"/>
          </p:cNvSpPr>
          <p:nvPr>
            <p:ph type="sldNum" sz="quarter" idx="10"/>
          </p:nvPr>
        </p:nvSpPr>
        <p:spPr/>
        <p:txBody>
          <a:bodyPr/>
          <a:lstStyle/>
          <a:p>
            <a:pPr>
              <a:defRPr/>
            </a:pPr>
            <a:fld id="{915CFD7F-AE50-4C13-AA68-3361082C73E0}" type="slidenum">
              <a:rPr lang="en-GB" altLang="en-US" smtClean="0"/>
              <a:pPr>
                <a:defRPr/>
              </a:pPr>
              <a:t>5</a:t>
            </a:fld>
            <a:endParaRPr lang="en-GB" altLang="en-US"/>
          </a:p>
        </p:txBody>
      </p:sp>
      <p:pic>
        <p:nvPicPr>
          <p:cNvPr id="19462" name="Picture 2" descr="http://snowbrains.com/wp-content/uploads/2013/05/1876-Haeckels_chart_of_human_ev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1052513"/>
            <a:ext cx="478155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defTabSz="456385" eaLnBrk="1" hangingPunct="1">
              <a:defRPr/>
            </a:pPr>
            <a:r>
              <a:rPr lang="en-GB" altLang="en-US" sz="2109" i="1" dirty="0"/>
              <a:t>Omnis </a:t>
            </a:r>
            <a:r>
              <a:rPr lang="en-GB" altLang="en-US" sz="2109" i="1" dirty="0" err="1"/>
              <a:t>cellula</a:t>
            </a:r>
            <a:r>
              <a:rPr lang="en-GB" altLang="en-US" sz="2109" i="1" dirty="0"/>
              <a:t> e </a:t>
            </a:r>
            <a:r>
              <a:rPr lang="en-GB" altLang="en-US" sz="2109" i="1" dirty="0" err="1"/>
              <a:t>cellula</a:t>
            </a:r>
            <a:r>
              <a:rPr lang="en-GB" altLang="en-US" sz="2109" i="1" dirty="0"/>
              <a:t> – </a:t>
            </a:r>
            <a:r>
              <a:rPr lang="en-GB" altLang="en-US" sz="2109" dirty="0"/>
              <a:t>de </a:t>
            </a:r>
            <a:r>
              <a:rPr lang="en-GB" altLang="en-US" sz="2109" dirty="0" err="1"/>
              <a:t>cel</a:t>
            </a:r>
            <a:r>
              <a:rPr lang="en-GB" altLang="en-US" sz="2109" dirty="0"/>
              <a:t> is de </a:t>
            </a:r>
            <a:r>
              <a:rPr lang="en-GB" altLang="en-US" sz="2109" dirty="0" err="1"/>
              <a:t>minimale</a:t>
            </a:r>
            <a:r>
              <a:rPr lang="en-GB" altLang="en-US" sz="2109" dirty="0"/>
              <a:t> </a:t>
            </a:r>
            <a:r>
              <a:rPr lang="en-GB" altLang="en-US" sz="2109" dirty="0" err="1"/>
              <a:t>eenheid</a:t>
            </a:r>
            <a:r>
              <a:rPr lang="en-GB" altLang="en-US" sz="2109" dirty="0"/>
              <a:t> van </a:t>
            </a:r>
            <a:r>
              <a:rPr lang="en-GB" altLang="en-US" sz="2109" dirty="0" err="1"/>
              <a:t>leven</a:t>
            </a:r>
            <a:endParaRPr lang="en-GB" altLang="en-US" sz="2109" dirty="0"/>
          </a:p>
        </p:txBody>
      </p:sp>
      <p:sp>
        <p:nvSpPr>
          <p:cNvPr id="2048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FED98E0C-FD4A-497D-B626-C454FAC90E2C}" type="slidenum">
              <a:rPr lang="en-GB" altLang="en-US" sz="1400" smtClean="0"/>
              <a:pPr/>
              <a:t>6</a:t>
            </a:fld>
            <a:endParaRPr lang="en-GB" altLang="en-US" sz="1400"/>
          </a:p>
        </p:txBody>
      </p:sp>
      <p:pic>
        <p:nvPicPr>
          <p:cNvPr id="20484" name="Picture 2" descr="http://upload.wikimedia.org/wikipedia/commons/thumb/7/7b/Virchow-cell.jpg/640px-Virchow-cell.jpg"/>
          <p:cNvPicPr>
            <a:picLocks noChangeAspect="1" noChangeArrowheads="1"/>
          </p:cNvPicPr>
          <p:nvPr/>
        </p:nvPicPr>
        <p:blipFill>
          <a:blip r:embed="rId2">
            <a:extLst>
              <a:ext uri="{28A0092B-C50C-407E-A947-70E740481C1C}">
                <a14:useLocalDpi xmlns:a14="http://schemas.microsoft.com/office/drawing/2010/main" val="0"/>
              </a:ext>
            </a:extLst>
          </a:blip>
          <a:srcRect b="37373"/>
          <a:stretch>
            <a:fillRect/>
          </a:stretch>
        </p:blipFill>
        <p:spPr bwMode="auto">
          <a:xfrm>
            <a:off x="2124075" y="1506538"/>
            <a:ext cx="503555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4"/>
          <p:cNvSpPr txBox="1">
            <a:spLocks noChangeArrowheads="1"/>
          </p:cNvSpPr>
          <p:nvPr/>
        </p:nvSpPr>
        <p:spPr bwMode="auto">
          <a:xfrm>
            <a:off x="600075" y="1214438"/>
            <a:ext cx="504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a:t>Francois-Vincent Raspail (later Rudolf Virchow, 1858)</a:t>
            </a:r>
          </a:p>
          <a:p>
            <a:r>
              <a:rPr lang="en-GB" altLang="en-US"/>
              <a:t>Biologen kunnen leven niet los zien van cellen</a:t>
            </a:r>
          </a:p>
        </p:txBody>
      </p:sp>
      <p:sp>
        <p:nvSpPr>
          <p:cNvPr id="2" name="TextBox 1"/>
          <p:cNvSpPr txBox="1">
            <a:spLocks noChangeArrowheads="1"/>
          </p:cNvSpPr>
          <p:nvPr/>
        </p:nvSpPr>
        <p:spPr bwMode="auto">
          <a:xfrm rot="-1202937">
            <a:off x="889000" y="3429000"/>
            <a:ext cx="7335838"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en-GB" altLang="en-US" sz="2800" b="1">
                <a:solidFill>
                  <a:srgbClr val="0066FF"/>
                </a:solidFill>
              </a:rPr>
              <a:t>En waar komt die eerste cel vandaan????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750888"/>
            <a:ext cx="9523413" cy="836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fld id="{AAE5C47C-B6F9-40FB-B81F-3DF057A6A684}" type="slidenum">
              <a:rPr lang="en-GB" altLang="en-US" sz="1400" smtClean="0"/>
              <a:pPr/>
              <a:t>8</a:t>
            </a:fld>
            <a:endParaRPr lang="en-GB" altLang="en-US" sz="1400"/>
          </a:p>
        </p:txBody>
      </p:sp>
      <p:sp>
        <p:nvSpPr>
          <p:cNvPr id="22531" name="Rectangle 2"/>
          <p:cNvSpPr>
            <a:spLocks noGrp="1" noChangeArrowheads="1"/>
          </p:cNvSpPr>
          <p:nvPr>
            <p:ph type="title"/>
          </p:nvPr>
        </p:nvSpPr>
        <p:spPr/>
        <p:txBody>
          <a:bodyPr/>
          <a:lstStyle/>
          <a:p>
            <a:pPr eaLnBrk="1" hangingPunct="1"/>
            <a:r>
              <a:rPr lang="nl-NL" altLang="en-US"/>
              <a:t>Kunnen we leven synthetiseren?</a:t>
            </a:r>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908050"/>
            <a:ext cx="2881313" cy="473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3059113" y="2852738"/>
            <a:ext cx="1657350" cy="1152525"/>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534" name="Rectangle 5"/>
          <p:cNvSpPr>
            <a:spLocks noChangeArrowheads="1"/>
          </p:cNvSpPr>
          <p:nvPr/>
        </p:nvSpPr>
        <p:spPr bwMode="auto">
          <a:xfrm>
            <a:off x="5003800" y="5340350"/>
            <a:ext cx="37893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eaLnBrk="1" hangingPunct="1"/>
            <a:r>
              <a:rPr lang="en-US" altLang="en-US" sz="1100"/>
              <a:t>D.S. Goodsell </a:t>
            </a:r>
          </a:p>
        </p:txBody>
      </p:sp>
      <p:pic>
        <p:nvPicPr>
          <p:cNvPr id="225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444625"/>
            <a:ext cx="3933825"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nl-NL" altLang="en-US"/>
              <a:t>Synthetisch leven ??</a:t>
            </a:r>
          </a:p>
        </p:txBody>
      </p:sp>
      <p:sp>
        <p:nvSpPr>
          <p:cNvPr id="24579" name="Content Placeholder 2"/>
          <p:cNvSpPr>
            <a:spLocks noGrp="1"/>
          </p:cNvSpPr>
          <p:nvPr>
            <p:ph idx="1"/>
          </p:nvPr>
        </p:nvSpPr>
        <p:spPr/>
        <p:txBody>
          <a:bodyPr/>
          <a:lstStyle/>
          <a:p>
            <a:pPr eaLnBrk="1" hangingPunct="1"/>
            <a:endParaRPr lang="nl-NL" altLang="en-US"/>
          </a:p>
        </p:txBody>
      </p:sp>
      <p:sp>
        <p:nvSpPr>
          <p:cNvPr id="4" name="Slide Number Placeholder 3"/>
          <p:cNvSpPr>
            <a:spLocks noGrp="1"/>
          </p:cNvSpPr>
          <p:nvPr>
            <p:ph type="sldNum" sz="quarter" idx="10"/>
          </p:nvPr>
        </p:nvSpPr>
        <p:spPr/>
        <p:txBody>
          <a:bodyPr/>
          <a:lstStyle/>
          <a:p>
            <a:pPr>
              <a:defRPr/>
            </a:pPr>
            <a:fld id="{967279A2-4F06-4CF9-A3B4-9FD155F3D5AD}" type="slidenum">
              <a:rPr lang="en-GB" smtClean="0"/>
              <a:pPr>
                <a:defRPr/>
              </a:pPr>
              <a:t>9</a:t>
            </a:fld>
            <a:endParaRPr lang="en-GB" dirty="0"/>
          </a:p>
        </p:txBody>
      </p:sp>
      <p:pic>
        <p:nvPicPr>
          <p:cNvPr id="245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1196975"/>
            <a:ext cx="30194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5"/>
          <p:cNvSpPr txBox="1">
            <a:spLocks noChangeArrowheads="1"/>
          </p:cNvSpPr>
          <p:nvPr/>
        </p:nvSpPr>
        <p:spPr bwMode="auto">
          <a:xfrm>
            <a:off x="6659563" y="5084763"/>
            <a:ext cx="1338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r>
              <a:rPr lang="nl-NL" altLang="en-US"/>
              <a:t>Craig Venter</a:t>
            </a:r>
          </a:p>
        </p:txBody>
      </p:sp>
      <p:pic>
        <p:nvPicPr>
          <p:cNvPr id="245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3100"/>
            <a:ext cx="5715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981075"/>
            <a:ext cx="4879975"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708275"/>
            <a:ext cx="38560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1_Opening dia's">
  <a:themeElements>
    <a:clrScheme name="">
      <a:dk1>
        <a:srgbClr val="000000"/>
      </a:dk1>
      <a:lt1>
        <a:srgbClr val="FFFFFF"/>
      </a:lt1>
      <a:dk2>
        <a:srgbClr val="000000"/>
      </a:dk2>
      <a:lt2>
        <a:srgbClr val="FFFFFF"/>
      </a:lt2>
      <a:accent1>
        <a:srgbClr val="BE311A"/>
      </a:accent1>
      <a:accent2>
        <a:srgbClr val="636463"/>
      </a:accent2>
      <a:accent3>
        <a:srgbClr val="AAAAAA"/>
      </a:accent3>
      <a:accent4>
        <a:srgbClr val="DADADA"/>
      </a:accent4>
      <a:accent5>
        <a:srgbClr val="DBADAB"/>
      </a:accent5>
      <a:accent6>
        <a:srgbClr val="595A59"/>
      </a:accent6>
      <a:hlink>
        <a:srgbClr val="0089B9"/>
      </a:hlink>
      <a:folHlink>
        <a:srgbClr val="0089B9"/>
      </a:folHlink>
    </a:clrScheme>
    <a:fontScheme name="1_Opening dia'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pening di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530114C2-D1BB-4040-ABCF-F07BF2612659}" vid="{5DA25643-B773-46F9-96D1-CE74F2D7524E}"/>
    </a:ext>
  </a:extLst>
</a:theme>
</file>

<file path=ppt/theme/theme3.xml><?xml version="1.0" encoding="utf-8"?>
<a:theme xmlns:a="http://schemas.openxmlformats.org/drawingml/2006/main" name="RU Titelpagin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35563</TotalTime>
  <Words>1863</Words>
  <Application>Microsoft Office PowerPoint</Application>
  <PresentationFormat>Diavoorstelling (4:3)</PresentationFormat>
  <Paragraphs>293</Paragraphs>
  <Slides>39</Slides>
  <Notes>6</Notes>
  <HiddenSlides>0</HiddenSlides>
  <MMClips>0</MMClips>
  <ScaleCrop>false</ScaleCrop>
  <HeadingPairs>
    <vt:vector size="8" baseType="variant">
      <vt:variant>
        <vt:lpstr>Gebruikte lettertypen</vt:lpstr>
      </vt:variant>
      <vt:variant>
        <vt:i4>10</vt:i4>
      </vt:variant>
      <vt:variant>
        <vt:lpstr>Thema</vt:lpstr>
      </vt:variant>
      <vt:variant>
        <vt:i4>3</vt:i4>
      </vt:variant>
      <vt:variant>
        <vt:lpstr>Ingesloten OLE-bronprogramma's</vt:lpstr>
      </vt:variant>
      <vt:variant>
        <vt:i4>1</vt:i4>
      </vt:variant>
      <vt:variant>
        <vt:lpstr>Diatitels</vt:lpstr>
      </vt:variant>
      <vt:variant>
        <vt:i4>39</vt:i4>
      </vt:variant>
    </vt:vector>
  </HeadingPairs>
  <TitlesOfParts>
    <vt:vector size="53" baseType="lpstr">
      <vt:lpstr>Arial</vt:lpstr>
      <vt:lpstr>MS PGothic</vt:lpstr>
      <vt:lpstr>Kievit-Medium</vt:lpstr>
      <vt:lpstr>Kievit-Book</vt:lpstr>
      <vt:lpstr>Lucida Grande</vt:lpstr>
      <vt:lpstr>ヒラギノ明朝 ProN W3</vt:lpstr>
      <vt:lpstr>ＭＳ 明朝</vt:lpstr>
      <vt:lpstr>Times New Roman</vt:lpstr>
      <vt:lpstr>Calibri</vt:lpstr>
      <vt:lpstr>Apple Chancery</vt:lpstr>
      <vt:lpstr>1_Opening dia's</vt:lpstr>
      <vt:lpstr>Theme2</vt:lpstr>
      <vt:lpstr>RU Titelpagina's</vt:lpstr>
      <vt:lpstr>Equation.DSMT4</vt:lpstr>
      <vt:lpstr>PowerPoint-presentatie</vt:lpstr>
      <vt:lpstr>PowerPoint-presentatie</vt:lpstr>
      <vt:lpstr>Wat is ‘leven’?</vt:lpstr>
      <vt:lpstr>NASA’s definitie van leven</vt:lpstr>
      <vt:lpstr>Van Darwin naar cellen</vt:lpstr>
      <vt:lpstr>Omnis cellula e cellula – de cel is de minimale eenheid van leven</vt:lpstr>
      <vt:lpstr>PowerPoint-presentatie</vt:lpstr>
      <vt:lpstr>Kunnen we leven synthetiseren?</vt:lpstr>
      <vt:lpstr>Synthetisch leven ??</vt:lpstr>
      <vt:lpstr>PowerPoint-presentatie</vt:lpstr>
      <vt:lpstr>PowerPoint-presentatie</vt:lpstr>
      <vt:lpstr>Een onderdelenlijst voor een minimale cel</vt:lpstr>
      <vt:lpstr>PowerPoint-presentatie</vt:lpstr>
      <vt:lpstr>PowerPoint-presentatie</vt:lpstr>
      <vt:lpstr>PowerPoint-presentatie</vt:lpstr>
      <vt:lpstr>De cel is een ongewone chemische fabriek</vt:lpstr>
      <vt:lpstr>Hoe bouwen we complexe systemen?</vt:lpstr>
      <vt:lpstr>Het leven is geen machine</vt:lpstr>
      <vt:lpstr>Dit is leven</vt:lpstr>
      <vt:lpstr>PowerPoint-presentatie</vt:lpstr>
      <vt:lpstr>PowerPoint-presentatie</vt:lpstr>
      <vt:lpstr>Netwerk motieven zijn de sleutel tot begrip van   moleculaire basis van leven</vt:lpstr>
      <vt:lpstr>Om leven te synthetiseren moeten we chemische netwerken kunnen synthetiseren</vt:lpstr>
      <vt:lpstr>Een prototypisch complex systeem: oscillatoren (een chemische klok)</vt:lpstr>
      <vt:lpstr>Retrosynthese</vt:lpstr>
      <vt:lpstr>Een klein beetje wiskunde</vt:lpstr>
      <vt:lpstr>PowerPoint-presentatie</vt:lpstr>
      <vt:lpstr>Alle onderdelen van de oscillator oscilleren</vt:lpstr>
      <vt:lpstr>Begrijpen we nu hoe netwerken werken?</vt:lpstr>
      <vt:lpstr>PowerPoint-presentatie</vt:lpstr>
      <vt:lpstr>Samenvattend tot nu toe</vt:lpstr>
      <vt:lpstr>PowerPoint-presentatie</vt:lpstr>
      <vt:lpstr>PowerPoint-presentatie</vt:lpstr>
      <vt:lpstr>Vragen waar we ons mee bezig houden</vt:lpstr>
      <vt:lpstr>Wat gaan we met een synthetische cel doen?</vt:lpstr>
      <vt:lpstr>Ons werk kan bijdragen aan synthetische biologie</vt:lpstr>
      <vt:lpstr>Artemisinin – een antimalaria medicijn uit planten, gemaakt door gist </vt:lpstr>
      <vt:lpstr>Is dit nuttig?</vt:lpstr>
      <vt:lpstr>Dankwoord</vt:lpstr>
    </vt:vector>
  </TitlesOfParts>
  <Company>KUN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Vlieg</dc:creator>
  <cp:lastModifiedBy>Tycho Malmberg</cp:lastModifiedBy>
  <cp:revision>306</cp:revision>
  <dcterms:created xsi:type="dcterms:W3CDTF">2011-04-06T07:16:51Z</dcterms:created>
  <dcterms:modified xsi:type="dcterms:W3CDTF">2017-01-25T09:45:21Z</dcterms:modified>
</cp:coreProperties>
</file>