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81" r:id="rId3"/>
    <p:sldId id="390" r:id="rId4"/>
    <p:sldId id="389" r:id="rId5"/>
    <p:sldId id="385" r:id="rId6"/>
    <p:sldId id="382" r:id="rId7"/>
    <p:sldId id="332" r:id="rId8"/>
    <p:sldId id="383" r:id="rId9"/>
    <p:sldId id="378" r:id="rId10"/>
    <p:sldId id="384" r:id="rId11"/>
    <p:sldId id="386" r:id="rId12"/>
    <p:sldId id="387" r:id="rId1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5C24"/>
    <a:srgbClr val="FF2600"/>
    <a:srgbClr val="00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2" autoAdjust="0"/>
    <p:restoredTop sz="93675" autoAdjust="0"/>
  </p:normalViewPr>
  <p:slideViewPr>
    <p:cSldViewPr>
      <p:cViewPr varScale="1">
        <p:scale>
          <a:sx n="64" d="100"/>
          <a:sy n="64" d="100"/>
        </p:scale>
        <p:origin x="1248" y="52"/>
      </p:cViewPr>
      <p:guideLst>
        <p:guide orient="horz" pos="2160"/>
        <p:guide pos="2880"/>
      </p:guideLst>
    </p:cSldViewPr>
  </p:slideViewPr>
  <p:outlineViewPr>
    <p:cViewPr>
      <p:scale>
        <a:sx n="33" d="100"/>
        <a:sy n="33" d="100"/>
      </p:scale>
      <p:origin x="0" y="15516"/>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DAE4FE-2878-4F03-A910-AAE66C0B4565}" type="datetimeFigureOut">
              <a:rPr lang="nl-NL" smtClean="0"/>
              <a:t>12-11-2021</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28E206-D629-45D0-9FA6-75A93B8F2C72}" type="slidenum">
              <a:rPr lang="nl-NL" smtClean="0"/>
              <a:t>‹nr.›</a:t>
            </a:fld>
            <a:endParaRPr lang="nl-NL"/>
          </a:p>
        </p:txBody>
      </p:sp>
    </p:spTree>
    <p:extLst>
      <p:ext uri="{BB962C8B-B14F-4D97-AF65-F5344CB8AC3E}">
        <p14:creationId xmlns:p14="http://schemas.microsoft.com/office/powerpoint/2010/main" val="2223844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a:t>Max vijf minuten, we kunnen het eerrste deel ook skippen</a:t>
            </a:r>
            <a:endParaRPr lang="en-NL" dirty="0"/>
          </a:p>
        </p:txBody>
      </p:sp>
      <p:sp>
        <p:nvSpPr>
          <p:cNvPr id="4" name="Slide Number Placeholder 3"/>
          <p:cNvSpPr>
            <a:spLocks noGrp="1"/>
          </p:cNvSpPr>
          <p:nvPr>
            <p:ph type="sldNum" sz="quarter" idx="5"/>
          </p:nvPr>
        </p:nvSpPr>
        <p:spPr/>
        <p:txBody>
          <a:bodyPr/>
          <a:lstStyle/>
          <a:p>
            <a:fld id="{6828E206-D629-45D0-9FA6-75A93B8F2C72}" type="slidenum">
              <a:rPr lang="nl-NL" smtClean="0"/>
              <a:t>6</a:t>
            </a:fld>
            <a:endParaRPr lang="nl-NL"/>
          </a:p>
        </p:txBody>
      </p:sp>
    </p:spTree>
    <p:extLst>
      <p:ext uri="{BB962C8B-B14F-4D97-AF65-F5344CB8AC3E}">
        <p14:creationId xmlns:p14="http://schemas.microsoft.com/office/powerpoint/2010/main" val="4201438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B19822D1-C799-4D52-B3C3-D92D8401125E}" type="datetimeFigureOut">
              <a:rPr lang="nl-NL" smtClean="0"/>
              <a:t>12-11-2021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6F723D-2A02-4750-88D1-5F23FA229233}" type="slidenum">
              <a:rPr lang="nl-NL" smtClean="0"/>
              <a:t>‹nr.›</a:t>
            </a:fld>
            <a:endParaRPr lang="nl-NL"/>
          </a:p>
        </p:txBody>
      </p:sp>
    </p:spTree>
    <p:extLst>
      <p:ext uri="{BB962C8B-B14F-4D97-AF65-F5344CB8AC3E}">
        <p14:creationId xmlns:p14="http://schemas.microsoft.com/office/powerpoint/2010/main" val="405261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B19822D1-C799-4D52-B3C3-D92D8401125E}" type="datetimeFigureOut">
              <a:rPr lang="nl-NL" smtClean="0"/>
              <a:t>12-11-2021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6F723D-2A02-4750-88D1-5F23FA229233}" type="slidenum">
              <a:rPr lang="nl-NL" smtClean="0"/>
              <a:t>‹nr.›</a:t>
            </a:fld>
            <a:endParaRPr lang="nl-NL"/>
          </a:p>
        </p:txBody>
      </p:sp>
    </p:spTree>
    <p:extLst>
      <p:ext uri="{BB962C8B-B14F-4D97-AF65-F5344CB8AC3E}">
        <p14:creationId xmlns:p14="http://schemas.microsoft.com/office/powerpoint/2010/main" val="269135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B19822D1-C799-4D52-B3C3-D92D8401125E}" type="datetimeFigureOut">
              <a:rPr lang="nl-NL" smtClean="0"/>
              <a:t>12-11-2021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6F723D-2A02-4750-88D1-5F23FA229233}" type="slidenum">
              <a:rPr lang="nl-NL" smtClean="0"/>
              <a:t>‹nr.›</a:t>
            </a:fld>
            <a:endParaRPr lang="nl-NL"/>
          </a:p>
        </p:txBody>
      </p:sp>
    </p:spTree>
    <p:extLst>
      <p:ext uri="{BB962C8B-B14F-4D97-AF65-F5344CB8AC3E}">
        <p14:creationId xmlns:p14="http://schemas.microsoft.com/office/powerpoint/2010/main" val="242267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B19822D1-C799-4D52-B3C3-D92D8401125E}" type="datetimeFigureOut">
              <a:rPr lang="nl-NL" smtClean="0"/>
              <a:t>12-11-2021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6F723D-2A02-4750-88D1-5F23FA229233}" type="slidenum">
              <a:rPr lang="nl-NL" smtClean="0"/>
              <a:t>‹nr.›</a:t>
            </a:fld>
            <a:endParaRPr lang="nl-NL"/>
          </a:p>
        </p:txBody>
      </p:sp>
    </p:spTree>
    <p:extLst>
      <p:ext uri="{BB962C8B-B14F-4D97-AF65-F5344CB8AC3E}">
        <p14:creationId xmlns:p14="http://schemas.microsoft.com/office/powerpoint/2010/main" val="3805983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9822D1-C799-4D52-B3C3-D92D8401125E}" type="datetimeFigureOut">
              <a:rPr lang="nl-NL" smtClean="0"/>
              <a:t>12-11-2021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6F723D-2A02-4750-88D1-5F23FA229233}" type="slidenum">
              <a:rPr lang="nl-NL" smtClean="0"/>
              <a:t>‹nr.›</a:t>
            </a:fld>
            <a:endParaRPr lang="nl-NL"/>
          </a:p>
        </p:txBody>
      </p:sp>
    </p:spTree>
    <p:extLst>
      <p:ext uri="{BB962C8B-B14F-4D97-AF65-F5344CB8AC3E}">
        <p14:creationId xmlns:p14="http://schemas.microsoft.com/office/powerpoint/2010/main" val="384881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B19822D1-C799-4D52-B3C3-D92D8401125E}" type="datetimeFigureOut">
              <a:rPr lang="nl-NL" smtClean="0"/>
              <a:t>12-11-2021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6F723D-2A02-4750-88D1-5F23FA229233}" type="slidenum">
              <a:rPr lang="nl-NL" smtClean="0"/>
              <a:t>‹nr.›</a:t>
            </a:fld>
            <a:endParaRPr lang="nl-NL"/>
          </a:p>
        </p:txBody>
      </p:sp>
    </p:spTree>
    <p:extLst>
      <p:ext uri="{BB962C8B-B14F-4D97-AF65-F5344CB8AC3E}">
        <p14:creationId xmlns:p14="http://schemas.microsoft.com/office/powerpoint/2010/main" val="68233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B19822D1-C799-4D52-B3C3-D92D8401125E}" type="datetimeFigureOut">
              <a:rPr lang="nl-NL" smtClean="0"/>
              <a:t>12-11-2021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96F723D-2A02-4750-88D1-5F23FA229233}" type="slidenum">
              <a:rPr lang="nl-NL" smtClean="0"/>
              <a:t>‹nr.›</a:t>
            </a:fld>
            <a:endParaRPr lang="nl-NL"/>
          </a:p>
        </p:txBody>
      </p:sp>
    </p:spTree>
    <p:extLst>
      <p:ext uri="{BB962C8B-B14F-4D97-AF65-F5344CB8AC3E}">
        <p14:creationId xmlns:p14="http://schemas.microsoft.com/office/powerpoint/2010/main" val="99798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B19822D1-C799-4D52-B3C3-D92D8401125E}" type="datetimeFigureOut">
              <a:rPr lang="nl-NL" smtClean="0"/>
              <a:t>12-11-2021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96F723D-2A02-4750-88D1-5F23FA229233}" type="slidenum">
              <a:rPr lang="nl-NL" smtClean="0"/>
              <a:t>‹nr.›</a:t>
            </a:fld>
            <a:endParaRPr lang="nl-NL"/>
          </a:p>
        </p:txBody>
      </p:sp>
    </p:spTree>
    <p:extLst>
      <p:ext uri="{BB962C8B-B14F-4D97-AF65-F5344CB8AC3E}">
        <p14:creationId xmlns:p14="http://schemas.microsoft.com/office/powerpoint/2010/main" val="135393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822D1-C799-4D52-B3C3-D92D8401125E}" type="datetimeFigureOut">
              <a:rPr lang="nl-NL" smtClean="0"/>
              <a:t>12-11-2021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96F723D-2A02-4750-88D1-5F23FA229233}" type="slidenum">
              <a:rPr lang="nl-NL" smtClean="0"/>
              <a:t>‹nr.›</a:t>
            </a:fld>
            <a:endParaRPr lang="nl-NL"/>
          </a:p>
        </p:txBody>
      </p:sp>
    </p:spTree>
    <p:extLst>
      <p:ext uri="{BB962C8B-B14F-4D97-AF65-F5344CB8AC3E}">
        <p14:creationId xmlns:p14="http://schemas.microsoft.com/office/powerpoint/2010/main" val="4090506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9822D1-C799-4D52-B3C3-D92D8401125E}" type="datetimeFigureOut">
              <a:rPr lang="nl-NL" smtClean="0"/>
              <a:t>12-11-2021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6F723D-2A02-4750-88D1-5F23FA229233}" type="slidenum">
              <a:rPr lang="nl-NL" smtClean="0"/>
              <a:t>‹nr.›</a:t>
            </a:fld>
            <a:endParaRPr lang="nl-NL"/>
          </a:p>
        </p:txBody>
      </p:sp>
    </p:spTree>
    <p:extLst>
      <p:ext uri="{BB962C8B-B14F-4D97-AF65-F5344CB8AC3E}">
        <p14:creationId xmlns:p14="http://schemas.microsoft.com/office/powerpoint/2010/main" val="341268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9822D1-C799-4D52-B3C3-D92D8401125E}" type="datetimeFigureOut">
              <a:rPr lang="nl-NL" smtClean="0"/>
              <a:t>12-11-2021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6F723D-2A02-4750-88D1-5F23FA229233}" type="slidenum">
              <a:rPr lang="nl-NL" smtClean="0"/>
              <a:t>‹nr.›</a:t>
            </a:fld>
            <a:endParaRPr lang="nl-NL"/>
          </a:p>
        </p:txBody>
      </p:sp>
    </p:spTree>
    <p:extLst>
      <p:ext uri="{BB962C8B-B14F-4D97-AF65-F5344CB8AC3E}">
        <p14:creationId xmlns:p14="http://schemas.microsoft.com/office/powerpoint/2010/main" val="723673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822D1-C799-4D52-B3C3-D92D8401125E}" type="datetimeFigureOut">
              <a:rPr lang="nl-NL" smtClean="0"/>
              <a:t>12-11-2021</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F723D-2A02-4750-88D1-5F23FA229233}" type="slidenum">
              <a:rPr lang="nl-NL" smtClean="0"/>
              <a:t>‹nr.›</a:t>
            </a:fld>
            <a:endParaRPr lang="nl-NL"/>
          </a:p>
        </p:txBody>
      </p:sp>
    </p:spTree>
    <p:extLst>
      <p:ext uri="{BB962C8B-B14F-4D97-AF65-F5344CB8AC3E}">
        <p14:creationId xmlns:p14="http://schemas.microsoft.com/office/powerpoint/2010/main" val="3875909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ted.com/talks/hans_rosling_the_best_stats_you_ve_ever_seen?utm_campaign=tedspread&amp;utm_medium=referral&amp;utm_source=tedcomshar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39752" y="3131120"/>
            <a:ext cx="6400800" cy="1752600"/>
          </a:xfrm>
        </p:spPr>
        <p:txBody>
          <a:bodyPr>
            <a:normAutofit/>
          </a:bodyPr>
          <a:lstStyle/>
          <a:p>
            <a:pPr algn="r"/>
            <a:r>
              <a:rPr lang="nl-NL" sz="2800" dirty="0">
                <a:solidFill>
                  <a:schemeClr val="bg1"/>
                </a:solidFill>
                <a:latin typeface="SF Pro Rounded" pitchFamily="2" charset="0"/>
                <a:ea typeface="SF Pro Rounded" pitchFamily="2" charset="0"/>
                <a:cs typeface="SF Pro Rounded" pitchFamily="2" charset="0"/>
              </a:rPr>
              <a:t>René Westra en Deniz </a:t>
            </a:r>
            <a:r>
              <a:rPr lang="nl-NL" sz="2800" dirty="0" err="1">
                <a:solidFill>
                  <a:schemeClr val="bg1"/>
                </a:solidFill>
                <a:latin typeface="SF Pro Rounded" pitchFamily="2" charset="0"/>
                <a:ea typeface="SF Pro Rounded" pitchFamily="2" charset="0"/>
                <a:cs typeface="SF Pro Rounded" pitchFamily="2" charset="0"/>
              </a:rPr>
              <a:t>Haydar</a:t>
            </a:r>
            <a:endParaRPr lang="nl-NL" sz="2800" dirty="0">
              <a:solidFill>
                <a:schemeClr val="bg1"/>
              </a:solidFill>
              <a:latin typeface="SF Pro Rounded" pitchFamily="2" charset="0"/>
              <a:ea typeface="SF Pro Rounded" pitchFamily="2" charset="0"/>
              <a:cs typeface="SF Pro Rounded" pitchFamily="2" charset="0"/>
            </a:endParaRPr>
          </a:p>
          <a:p>
            <a:pPr algn="r"/>
            <a:endParaRPr lang="nl-NL" sz="2800" dirty="0">
              <a:solidFill>
                <a:schemeClr val="bg1"/>
              </a:solidFill>
              <a:latin typeface="SF Pro Rounded" pitchFamily="2" charset="0"/>
              <a:ea typeface="SF Pro Rounded" pitchFamily="2" charset="0"/>
              <a:cs typeface="SF Pro Rounded" pitchFamily="2" charset="0"/>
            </a:endParaRPr>
          </a:p>
          <a:p>
            <a:pPr algn="r"/>
            <a:r>
              <a:rPr lang="nl-NL" sz="2200" dirty="0" smtClean="0">
                <a:solidFill>
                  <a:schemeClr val="bg1"/>
                </a:solidFill>
                <a:latin typeface="SF Pro Rounded" pitchFamily="2" charset="0"/>
                <a:ea typeface="SF Pro Rounded" pitchFamily="2" charset="0"/>
                <a:cs typeface="SF Pro Rounded" pitchFamily="2" charset="0"/>
              </a:rPr>
              <a:t>12/11/2021</a:t>
            </a:r>
            <a:endParaRPr lang="nl-NL" sz="2200" dirty="0">
              <a:solidFill>
                <a:schemeClr val="bg1"/>
              </a:solidFill>
              <a:latin typeface="SF Pro Rounded" pitchFamily="2" charset="0"/>
              <a:ea typeface="SF Pro Rounded" pitchFamily="2" charset="0"/>
              <a:cs typeface="SF Pro Rounded" pitchFamily="2" charset="0"/>
            </a:endParaRPr>
          </a:p>
        </p:txBody>
      </p:sp>
      <p:sp>
        <p:nvSpPr>
          <p:cNvPr id="2" name="Title 1"/>
          <p:cNvSpPr>
            <a:spLocks noGrp="1"/>
          </p:cNvSpPr>
          <p:nvPr>
            <p:ph type="ctrTitle"/>
          </p:nvPr>
        </p:nvSpPr>
        <p:spPr>
          <a:xfrm>
            <a:off x="976064" y="548680"/>
            <a:ext cx="7772400" cy="2520280"/>
          </a:xfrm>
        </p:spPr>
        <p:txBody>
          <a:bodyPr>
            <a:noAutofit/>
          </a:bodyPr>
          <a:lstStyle/>
          <a:p>
            <a:pPr algn="r"/>
            <a:r>
              <a:rPr lang="nl-NL" sz="3200" dirty="0" smtClean="0">
                <a:solidFill>
                  <a:schemeClr val="bg1"/>
                </a:solidFill>
                <a:latin typeface="SF Pro Rounded" pitchFamily="2" charset="0"/>
                <a:ea typeface="SF Pro Rounded" pitchFamily="2" charset="0"/>
                <a:cs typeface="SF Pro Rounded" pitchFamily="2" charset="0"/>
              </a:rPr>
              <a:t>35</a:t>
            </a:r>
            <a:r>
              <a:rPr lang="nl-NL" sz="3200" baseline="30000" dirty="0" smtClean="0">
                <a:solidFill>
                  <a:schemeClr val="bg1"/>
                </a:solidFill>
                <a:latin typeface="SF Pro Rounded" pitchFamily="2" charset="0"/>
                <a:ea typeface="SF Pro Rounded" pitchFamily="2" charset="0"/>
                <a:cs typeface="SF Pro Rounded" pitchFamily="2" charset="0"/>
              </a:rPr>
              <a:t>ste</a:t>
            </a:r>
            <a:r>
              <a:rPr lang="nl-NL" sz="3200" dirty="0" smtClean="0">
                <a:solidFill>
                  <a:schemeClr val="bg1"/>
                </a:solidFill>
                <a:latin typeface="SF Pro Rounded" pitchFamily="2" charset="0"/>
                <a:ea typeface="SF Pro Rounded" pitchFamily="2" charset="0"/>
                <a:cs typeface="SF Pro Rounded" pitchFamily="2" charset="0"/>
              </a:rPr>
              <a:t> </a:t>
            </a:r>
            <a:r>
              <a:rPr lang="nl-NL" sz="3200" dirty="0">
                <a:solidFill>
                  <a:schemeClr val="bg1"/>
                </a:solidFill>
                <a:latin typeface="SF Pro Rounded" pitchFamily="2" charset="0"/>
                <a:ea typeface="SF Pro Rounded" pitchFamily="2" charset="0"/>
                <a:cs typeface="SF Pro Rounded" pitchFamily="2" charset="0"/>
              </a:rPr>
              <a:t>NIBI Conferentie</a:t>
            </a:r>
            <a:r>
              <a:rPr lang="nl-NL" sz="3200" dirty="0">
                <a:solidFill>
                  <a:srgbClr val="FC5C24"/>
                </a:solidFill>
                <a:latin typeface="SF Pro Rounded" pitchFamily="2" charset="0"/>
                <a:ea typeface="SF Pro Rounded" pitchFamily="2" charset="0"/>
                <a:cs typeface="SF Pro Rounded" pitchFamily="2" charset="0"/>
              </a:rPr>
              <a:t/>
            </a:r>
            <a:br>
              <a:rPr lang="nl-NL" sz="3200" dirty="0">
                <a:solidFill>
                  <a:srgbClr val="FC5C24"/>
                </a:solidFill>
                <a:latin typeface="SF Pro Rounded" pitchFamily="2" charset="0"/>
                <a:ea typeface="SF Pro Rounded" pitchFamily="2" charset="0"/>
                <a:cs typeface="SF Pro Rounded" pitchFamily="2" charset="0"/>
              </a:rPr>
            </a:br>
            <a:r>
              <a:rPr lang="nl-NL" sz="6000" dirty="0">
                <a:solidFill>
                  <a:srgbClr val="FC5C24"/>
                </a:solidFill>
                <a:latin typeface="SF Pro Rounded" pitchFamily="2" charset="0"/>
                <a:ea typeface="SF Pro Rounded" pitchFamily="2" charset="0"/>
                <a:cs typeface="SF Pro Rounded" pitchFamily="2" charset="0"/>
              </a:rPr>
              <a:t>Mind </a:t>
            </a:r>
            <a:r>
              <a:rPr lang="nl-NL" sz="6000" dirty="0" err="1">
                <a:solidFill>
                  <a:srgbClr val="FC5C24"/>
                </a:solidFill>
                <a:latin typeface="SF Pro Rounded" pitchFamily="2" charset="0"/>
                <a:ea typeface="SF Pro Rounded" pitchFamily="2" charset="0"/>
                <a:cs typeface="SF Pro Rounded" pitchFamily="2" charset="0"/>
              </a:rPr>
              <a:t>the</a:t>
            </a:r>
            <a:r>
              <a:rPr lang="nl-NL" sz="6000" dirty="0">
                <a:solidFill>
                  <a:srgbClr val="FC5C24"/>
                </a:solidFill>
                <a:latin typeface="SF Pro Rounded" pitchFamily="2" charset="0"/>
                <a:ea typeface="SF Pro Rounded" pitchFamily="2" charset="0"/>
                <a:cs typeface="SF Pro Rounded" pitchFamily="2" charset="0"/>
              </a:rPr>
              <a:t> Gap</a:t>
            </a:r>
            <a:br>
              <a:rPr lang="nl-NL" sz="6000" dirty="0">
                <a:solidFill>
                  <a:srgbClr val="FC5C24"/>
                </a:solidFill>
                <a:latin typeface="SF Pro Rounded" pitchFamily="2" charset="0"/>
                <a:ea typeface="SF Pro Rounded" pitchFamily="2" charset="0"/>
                <a:cs typeface="SF Pro Rounded" pitchFamily="2" charset="0"/>
              </a:rPr>
            </a:br>
            <a:endParaRPr lang="nl-NL" sz="3200" dirty="0">
              <a:solidFill>
                <a:srgbClr val="FC5C24"/>
              </a:solidFill>
              <a:latin typeface="SF Pro Rounded" pitchFamily="2" charset="0"/>
              <a:ea typeface="SF Pro Rounded" pitchFamily="2" charset="0"/>
              <a:cs typeface="SF Pro Rounded" pitchFamily="2" charset="0"/>
            </a:endParaRPr>
          </a:p>
        </p:txBody>
      </p:sp>
      <p:pic>
        <p:nvPicPr>
          <p:cNvPr id="7" name="Picture 6" descr="C:\Users\p207218\AppData\Local\Temp\RUGR_gmw_leraren_NLv_rgb.png"/>
          <p:cNvPicPr/>
          <p:nvPr/>
        </p:nvPicPr>
        <p:blipFill>
          <a:blip r:embed="rId2" cstate="print">
            <a:extLst>
              <a:ext uri="{28A0092B-C50C-407E-A947-70E740481C1C}">
                <a14:useLocalDpi xmlns:a14="http://schemas.microsoft.com/office/drawing/2010/main"/>
              </a:ext>
            </a:extLst>
          </a:blip>
          <a:srcRect/>
          <a:stretch>
            <a:fillRect/>
          </a:stretch>
        </p:blipFill>
        <p:spPr bwMode="auto">
          <a:xfrm>
            <a:off x="395536" y="5503457"/>
            <a:ext cx="1080120" cy="1137319"/>
          </a:xfrm>
          <a:prstGeom prst="rect">
            <a:avLst/>
          </a:prstGeom>
          <a:noFill/>
          <a:ln>
            <a:noFill/>
          </a:ln>
        </p:spPr>
      </p:pic>
      <p:pic>
        <p:nvPicPr>
          <p:cNvPr id="1026" name="Picture 2" descr="Factfulness - a book by Hans Rosling on how facts matter in a world of  &amp;quot;fake news&amp;quot; — Sustainable Lifestyle Consultant">
            <a:extLst>
              <a:ext uri="{FF2B5EF4-FFF2-40B4-BE49-F238E27FC236}">
                <a16:creationId xmlns:a16="http://schemas.microsoft.com/office/drawing/2014/main" id="{4969D4E4-D591-764D-A75B-D2D201748CE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15" t="1602" r="11338" b="865"/>
          <a:stretch/>
        </p:blipFill>
        <p:spPr bwMode="auto">
          <a:xfrm>
            <a:off x="395536" y="1196752"/>
            <a:ext cx="2827417" cy="3744416"/>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8">
            <a:extLst>
              <a:ext uri="{FF2B5EF4-FFF2-40B4-BE49-F238E27FC236}">
                <a16:creationId xmlns:a16="http://schemas.microsoft.com/office/drawing/2014/main" id="{93FEAB45-637F-1546-8A17-B33CE8B22147}"/>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0280" y="5301208"/>
            <a:ext cx="1132673" cy="133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550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a:solidFill>
                  <a:srgbClr val="FC5C24"/>
                </a:solidFill>
                <a:latin typeface="SF Pro Rounded" pitchFamily="2" charset="0"/>
                <a:ea typeface="SF Pro Rounded" pitchFamily="2" charset="0"/>
                <a:cs typeface="SF Pro Rounded" pitchFamily="2" charset="0"/>
              </a:rPr>
              <a:t>Aan de slag!</a:t>
            </a:r>
          </a:p>
        </p:txBody>
      </p:sp>
      <p:sp>
        <p:nvSpPr>
          <p:cNvPr id="3" name="Content Placeholder 2"/>
          <p:cNvSpPr>
            <a:spLocks noGrp="1"/>
          </p:cNvSpPr>
          <p:nvPr>
            <p:ph idx="1"/>
          </p:nvPr>
        </p:nvSpPr>
        <p:spPr/>
        <p:txBody>
          <a:bodyPr>
            <a:normAutofit/>
          </a:bodyPr>
          <a:lstStyle/>
          <a:p>
            <a:r>
              <a:rPr lang="en-US" sz="2000" dirty="0">
                <a:solidFill>
                  <a:schemeClr val="bg1"/>
                </a:solidFill>
                <a:latin typeface="SF Pro Rounded" pitchFamily="2" charset="0"/>
                <a:ea typeface="SF Pro Rounded" pitchFamily="2" charset="0"/>
                <a:cs typeface="SF Pro Rounded" pitchFamily="2" charset="0"/>
              </a:rPr>
              <a:t>In </a:t>
            </a:r>
            <a:r>
              <a:rPr lang="en-US" sz="2000" dirty="0" err="1">
                <a:solidFill>
                  <a:schemeClr val="bg1"/>
                </a:solidFill>
                <a:latin typeface="SF Pro Rounded" pitchFamily="2" charset="0"/>
                <a:ea typeface="SF Pro Rounded" pitchFamily="2" charset="0"/>
                <a:cs typeface="SF Pro Rounded" pitchFamily="2" charset="0"/>
              </a:rPr>
              <a:t>tweetallen</a:t>
            </a:r>
            <a:endParaRPr lang="en-US" sz="2000" dirty="0">
              <a:solidFill>
                <a:schemeClr val="bg1"/>
              </a:solidFill>
              <a:latin typeface="SF Pro Rounded" pitchFamily="2" charset="0"/>
              <a:ea typeface="SF Pro Rounded" pitchFamily="2" charset="0"/>
              <a:cs typeface="SF Pro Rounded" pitchFamily="2" charset="0"/>
            </a:endParaRPr>
          </a:p>
          <a:p>
            <a:pPr marL="0" indent="0">
              <a:buNone/>
            </a:pPr>
            <a:endParaRPr lang="en-US" sz="2000" dirty="0">
              <a:solidFill>
                <a:schemeClr val="bg1"/>
              </a:solidFill>
              <a:latin typeface="SF Pro Rounded" pitchFamily="2" charset="0"/>
              <a:ea typeface="SF Pro Rounded" pitchFamily="2" charset="0"/>
              <a:cs typeface="SF Pro Rounded" pitchFamily="2" charset="0"/>
            </a:endParaRPr>
          </a:p>
          <a:p>
            <a:r>
              <a:rPr lang="en-US" sz="2000" dirty="0" err="1">
                <a:solidFill>
                  <a:schemeClr val="bg1"/>
                </a:solidFill>
                <a:latin typeface="SF Pro Rounded" pitchFamily="2" charset="0"/>
                <a:ea typeface="SF Pro Rounded" pitchFamily="2" charset="0"/>
                <a:cs typeface="SF Pro Rounded" pitchFamily="2" charset="0"/>
              </a:rPr>
              <a:t>Pakketje</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activiteiten</a:t>
            </a:r>
            <a:r>
              <a:rPr lang="en-US" sz="2000" dirty="0">
                <a:solidFill>
                  <a:schemeClr val="bg1"/>
                </a:solidFill>
                <a:latin typeface="SF Pro Rounded" pitchFamily="2" charset="0"/>
                <a:ea typeface="SF Pro Rounded" pitchFamily="2" charset="0"/>
                <a:cs typeface="SF Pro Rounded" pitchFamily="2" charset="0"/>
              </a:rPr>
              <a:t>: lees </a:t>
            </a:r>
            <a:r>
              <a:rPr lang="en-US" sz="2000" dirty="0" err="1">
                <a:solidFill>
                  <a:schemeClr val="bg1"/>
                </a:solidFill>
                <a:latin typeface="SF Pro Rounded" pitchFamily="2" charset="0"/>
                <a:ea typeface="SF Pro Rounded" pitchFamily="2" charset="0"/>
                <a:cs typeface="SF Pro Rounded" pitchFamily="2" charset="0"/>
              </a:rPr>
              <a:t>voorblad</a:t>
            </a:r>
            <a:r>
              <a:rPr lang="en-US" sz="2000" dirty="0">
                <a:solidFill>
                  <a:schemeClr val="bg1"/>
                </a:solidFill>
                <a:latin typeface="SF Pro Rounded" pitchFamily="2" charset="0"/>
                <a:ea typeface="SF Pro Rounded" pitchFamily="2" charset="0"/>
                <a:cs typeface="SF Pro Rounded" pitchFamily="2" charset="0"/>
              </a:rPr>
              <a:t> door, </a:t>
            </a:r>
            <a:r>
              <a:rPr lang="en-US" sz="2000" dirty="0" err="1">
                <a:solidFill>
                  <a:schemeClr val="bg1"/>
                </a:solidFill>
                <a:latin typeface="SF Pro Rounded" pitchFamily="2" charset="0"/>
                <a:ea typeface="SF Pro Rounded" pitchFamily="2" charset="0"/>
                <a:cs typeface="SF Pro Rounded" pitchFamily="2" charset="0"/>
              </a:rPr>
              <a:t>activiteiten</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doorwerken</a:t>
            </a:r>
            <a:endParaRPr lang="en-US" sz="2000" dirty="0">
              <a:solidFill>
                <a:schemeClr val="bg1"/>
              </a:solidFill>
              <a:latin typeface="SF Pro Rounded" pitchFamily="2" charset="0"/>
              <a:ea typeface="SF Pro Rounded" pitchFamily="2" charset="0"/>
              <a:cs typeface="SF Pro Rounded" pitchFamily="2" charset="0"/>
            </a:endParaRPr>
          </a:p>
          <a:p>
            <a:pPr marL="0" indent="0">
              <a:buNone/>
            </a:pPr>
            <a:endParaRPr lang="en-US" sz="2000" dirty="0">
              <a:solidFill>
                <a:schemeClr val="bg1"/>
              </a:solidFill>
              <a:latin typeface="SF Pro Rounded" pitchFamily="2" charset="0"/>
              <a:ea typeface="SF Pro Rounded" pitchFamily="2" charset="0"/>
              <a:cs typeface="SF Pro Rounded" pitchFamily="2" charset="0"/>
            </a:endParaRPr>
          </a:p>
          <a:p>
            <a:r>
              <a:rPr lang="en-US" sz="2000" dirty="0" err="1">
                <a:solidFill>
                  <a:schemeClr val="bg1"/>
                </a:solidFill>
                <a:latin typeface="SF Pro Rounded" pitchFamily="2" charset="0"/>
                <a:ea typeface="SF Pro Rounded" pitchFamily="2" charset="0"/>
                <a:cs typeface="SF Pro Rounded" pitchFamily="2" charset="0"/>
              </a:rPr>
              <a:t>Voor</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digitale</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versie</a:t>
            </a:r>
            <a:r>
              <a:rPr lang="en-US" sz="2000" dirty="0">
                <a:solidFill>
                  <a:schemeClr val="bg1"/>
                </a:solidFill>
                <a:latin typeface="SF Pro Rounded" pitchFamily="2" charset="0"/>
                <a:ea typeface="SF Pro Rounded" pitchFamily="2" charset="0"/>
                <a:cs typeface="SF Pro Rounded" pitchFamily="2" charset="0"/>
              </a:rPr>
              <a:t> om </a:t>
            </a:r>
            <a:r>
              <a:rPr lang="en-US" sz="2000" dirty="0" err="1">
                <a:solidFill>
                  <a:schemeClr val="bg1"/>
                </a:solidFill>
                <a:latin typeface="SF Pro Rounded" pitchFamily="2" charset="0"/>
                <a:ea typeface="SF Pro Rounded" pitchFamily="2" charset="0"/>
                <a:cs typeface="SF Pro Rounded" pitchFamily="2" charset="0"/>
              </a:rPr>
              <a:t>linkjes</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aan</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te</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kunnen</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klikken</a:t>
            </a:r>
            <a:r>
              <a:rPr lang="en-US" sz="2000" dirty="0">
                <a:solidFill>
                  <a:schemeClr val="bg1"/>
                </a:solidFill>
                <a:latin typeface="SF Pro Rounded" pitchFamily="2" charset="0"/>
                <a:ea typeface="SF Pro Rounded" pitchFamily="2" charset="0"/>
                <a:cs typeface="SF Pro Rounded" pitchFamily="2" charset="0"/>
              </a:rPr>
              <a:t>:</a:t>
            </a:r>
          </a:p>
          <a:p>
            <a:endParaRPr lang="en-US" sz="2000" dirty="0">
              <a:solidFill>
                <a:schemeClr val="bg1"/>
              </a:solidFill>
              <a:latin typeface="SF Pro Rounded" pitchFamily="2" charset="0"/>
              <a:ea typeface="SF Pro Rounded" pitchFamily="2" charset="0"/>
              <a:cs typeface="SF Pro Rounded" pitchFamily="2" charset="0"/>
            </a:endParaRPr>
          </a:p>
          <a:p>
            <a:pPr marL="0" indent="0">
              <a:buNone/>
            </a:pPr>
            <a:r>
              <a:rPr lang="en-US" sz="2000" dirty="0">
                <a:solidFill>
                  <a:schemeClr val="bg1"/>
                </a:solidFill>
                <a:latin typeface="SF Pro Rounded" pitchFamily="2" charset="0"/>
                <a:ea typeface="SF Pro Rounded" pitchFamily="2" charset="0"/>
                <a:cs typeface="SF Pro Rounded" pitchFamily="2" charset="0"/>
              </a:rPr>
              <a:t>	</a:t>
            </a:r>
            <a:r>
              <a:rPr lang="en-US" sz="2800" dirty="0">
                <a:solidFill>
                  <a:schemeClr val="bg1"/>
                </a:solidFill>
                <a:latin typeface="SF Pro Rounded" pitchFamily="2" charset="0"/>
                <a:ea typeface="SF Pro Rounded" pitchFamily="2" charset="0"/>
                <a:cs typeface="SF Pro Rounded" pitchFamily="2" charset="0"/>
              </a:rPr>
              <a:t>https://</a:t>
            </a:r>
            <a:r>
              <a:rPr lang="en-US" sz="2800" dirty="0" err="1">
                <a:solidFill>
                  <a:schemeClr val="bg1"/>
                </a:solidFill>
                <a:latin typeface="SF Pro Rounded" pitchFamily="2" charset="0"/>
                <a:ea typeface="SF Pro Rounded" pitchFamily="2" charset="0"/>
                <a:cs typeface="SF Pro Rounded" pitchFamily="2" charset="0"/>
              </a:rPr>
              <a:t>tinyurl.com</a:t>
            </a:r>
            <a:r>
              <a:rPr lang="en-US" sz="2800" dirty="0">
                <a:solidFill>
                  <a:schemeClr val="bg1"/>
                </a:solidFill>
                <a:latin typeface="SF Pro Rounded" pitchFamily="2" charset="0"/>
                <a:ea typeface="SF Pro Rounded" pitchFamily="2" charset="0"/>
                <a:cs typeface="SF Pro Rounded" pitchFamily="2" charset="0"/>
              </a:rPr>
              <a:t>/ksaat6br</a:t>
            </a:r>
          </a:p>
          <a:p>
            <a:pPr marL="0" indent="0">
              <a:buNone/>
            </a:pPr>
            <a:endParaRPr lang="en-US" sz="2000" dirty="0">
              <a:solidFill>
                <a:schemeClr val="bg1"/>
              </a:solidFill>
              <a:latin typeface="SF Pro Rounded" pitchFamily="2" charset="0"/>
              <a:ea typeface="SF Pro Rounded" pitchFamily="2" charset="0"/>
              <a:cs typeface="SF Pro Rounded" pitchFamily="2" charset="0"/>
            </a:endParaRPr>
          </a:p>
          <a:p>
            <a:pPr marL="0" indent="0">
              <a:buNone/>
            </a:pPr>
            <a:endParaRPr lang="en-US" sz="2000" dirty="0">
              <a:solidFill>
                <a:schemeClr val="bg1"/>
              </a:solidFill>
              <a:latin typeface="SF Pro Rounded" pitchFamily="2" charset="0"/>
              <a:ea typeface="SF Pro Rounded" pitchFamily="2" charset="0"/>
              <a:cs typeface="SF Pro Rounded" pitchFamily="2" charset="0"/>
            </a:endParaRPr>
          </a:p>
        </p:txBody>
      </p:sp>
    </p:spTree>
    <p:extLst>
      <p:ext uri="{BB962C8B-B14F-4D97-AF65-F5344CB8AC3E}">
        <p14:creationId xmlns:p14="http://schemas.microsoft.com/office/powerpoint/2010/main" val="38319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a:solidFill>
                  <a:srgbClr val="FC5C24"/>
                </a:solidFill>
                <a:latin typeface="SF Pro Rounded" pitchFamily="2" charset="0"/>
                <a:ea typeface="SF Pro Rounded" pitchFamily="2" charset="0"/>
                <a:cs typeface="SF Pro Rounded" pitchFamily="2" charset="0"/>
              </a:rPr>
              <a:t>Afsluiting</a:t>
            </a:r>
          </a:p>
        </p:txBody>
      </p:sp>
      <p:sp>
        <p:nvSpPr>
          <p:cNvPr id="3" name="Content Placeholder 2"/>
          <p:cNvSpPr>
            <a:spLocks noGrp="1"/>
          </p:cNvSpPr>
          <p:nvPr>
            <p:ph idx="1"/>
          </p:nvPr>
        </p:nvSpPr>
        <p:spPr/>
        <p:txBody>
          <a:bodyPr>
            <a:normAutofit/>
          </a:bodyPr>
          <a:lstStyle/>
          <a:p>
            <a:r>
              <a:rPr lang="en-US" sz="2000" dirty="0" err="1">
                <a:solidFill>
                  <a:schemeClr val="bg1"/>
                </a:solidFill>
                <a:latin typeface="SF Pro Rounded" pitchFamily="2" charset="0"/>
                <a:ea typeface="SF Pro Rounded" pitchFamily="2" charset="0"/>
                <a:cs typeface="SF Pro Rounded" pitchFamily="2" charset="0"/>
              </a:rPr>
              <a:t>Welke</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dramatische</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instincten</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heb</a:t>
            </a:r>
            <a:r>
              <a:rPr lang="en-US" sz="2000" dirty="0">
                <a:solidFill>
                  <a:schemeClr val="bg1"/>
                </a:solidFill>
                <a:latin typeface="SF Pro Rounded" pitchFamily="2" charset="0"/>
                <a:ea typeface="SF Pro Rounded" pitchFamily="2" charset="0"/>
                <a:cs typeface="SF Pro Rounded" pitchFamily="2" charset="0"/>
              </a:rPr>
              <a:t> je </a:t>
            </a:r>
            <a:r>
              <a:rPr lang="en-US" sz="2000" dirty="0" err="1">
                <a:solidFill>
                  <a:schemeClr val="bg1"/>
                </a:solidFill>
                <a:latin typeface="SF Pro Rounded" pitchFamily="2" charset="0"/>
                <a:ea typeface="SF Pro Rounded" pitchFamily="2" charset="0"/>
                <a:cs typeface="SF Pro Rounded" pitchFamily="2" charset="0"/>
              </a:rPr>
              <a:t>bij</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jezelf</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ontdekt</a:t>
            </a:r>
            <a:r>
              <a:rPr lang="en-US" sz="2000" dirty="0">
                <a:solidFill>
                  <a:schemeClr val="bg1"/>
                </a:solidFill>
                <a:latin typeface="SF Pro Rounded" pitchFamily="2" charset="0"/>
                <a:ea typeface="SF Pro Rounded" pitchFamily="2" charset="0"/>
                <a:cs typeface="SF Pro Rounded" pitchFamily="2" charset="0"/>
              </a:rPr>
              <a:t>?</a:t>
            </a:r>
          </a:p>
          <a:p>
            <a:pPr marL="0" indent="0">
              <a:buNone/>
            </a:pPr>
            <a:endParaRPr lang="en-US" sz="2000" dirty="0">
              <a:solidFill>
                <a:schemeClr val="bg1"/>
              </a:solidFill>
              <a:latin typeface="SF Pro Rounded" pitchFamily="2" charset="0"/>
              <a:ea typeface="SF Pro Rounded" pitchFamily="2" charset="0"/>
              <a:cs typeface="SF Pro Rounded" pitchFamily="2" charset="0"/>
            </a:endParaRPr>
          </a:p>
          <a:p>
            <a:pPr marL="0" indent="0">
              <a:buNone/>
            </a:pPr>
            <a:endParaRPr lang="en-US" sz="2000" dirty="0">
              <a:solidFill>
                <a:schemeClr val="bg1"/>
              </a:solidFill>
              <a:latin typeface="SF Pro Rounded" pitchFamily="2" charset="0"/>
              <a:ea typeface="SF Pro Rounded" pitchFamily="2" charset="0"/>
              <a:cs typeface="SF Pro Rounded" pitchFamily="2" charset="0"/>
            </a:endParaRPr>
          </a:p>
          <a:p>
            <a:r>
              <a:rPr lang="en-US" sz="2000" dirty="0" err="1">
                <a:solidFill>
                  <a:schemeClr val="bg1"/>
                </a:solidFill>
                <a:latin typeface="SF Pro Rounded" pitchFamily="2" charset="0"/>
                <a:ea typeface="SF Pro Rounded" pitchFamily="2" charset="0"/>
                <a:cs typeface="SF Pro Rounded" pitchFamily="2" charset="0"/>
              </a:rPr>
              <a:t>Denk</a:t>
            </a:r>
            <a:r>
              <a:rPr lang="en-US" sz="2000" dirty="0">
                <a:solidFill>
                  <a:schemeClr val="bg1"/>
                </a:solidFill>
                <a:latin typeface="SF Pro Rounded" pitchFamily="2" charset="0"/>
                <a:ea typeface="SF Pro Rounded" pitchFamily="2" charset="0"/>
                <a:cs typeface="SF Pro Rounded" pitchFamily="2" charset="0"/>
              </a:rPr>
              <a:t> je </a:t>
            </a:r>
            <a:r>
              <a:rPr lang="en-US" sz="2000" dirty="0" err="1">
                <a:solidFill>
                  <a:schemeClr val="bg1"/>
                </a:solidFill>
                <a:latin typeface="SF Pro Rounded" pitchFamily="2" charset="0"/>
                <a:ea typeface="SF Pro Rounded" pitchFamily="2" charset="0"/>
                <a:cs typeface="SF Pro Rounded" pitchFamily="2" charset="0"/>
              </a:rPr>
              <a:t>dat</a:t>
            </a:r>
            <a:r>
              <a:rPr lang="en-US" sz="2000" dirty="0">
                <a:solidFill>
                  <a:schemeClr val="bg1"/>
                </a:solidFill>
                <a:latin typeface="SF Pro Rounded" pitchFamily="2" charset="0"/>
                <a:ea typeface="SF Pro Rounded" pitchFamily="2" charset="0"/>
                <a:cs typeface="SF Pro Rounded" pitchFamily="2" charset="0"/>
              </a:rPr>
              <a:t> je wat je </a:t>
            </a:r>
            <a:r>
              <a:rPr lang="en-US" sz="2000" dirty="0" err="1">
                <a:solidFill>
                  <a:schemeClr val="bg1"/>
                </a:solidFill>
                <a:latin typeface="SF Pro Rounded" pitchFamily="2" charset="0"/>
                <a:ea typeface="SF Pro Rounded" pitchFamily="2" charset="0"/>
                <a:cs typeface="SF Pro Rounded" pitchFamily="2" charset="0"/>
              </a:rPr>
              <a:t>vandaag</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hebt</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gedaan</a:t>
            </a:r>
            <a:r>
              <a:rPr lang="en-US" sz="2000" dirty="0">
                <a:solidFill>
                  <a:schemeClr val="bg1"/>
                </a:solidFill>
                <a:latin typeface="SF Pro Rounded" pitchFamily="2" charset="0"/>
                <a:ea typeface="SF Pro Rounded" pitchFamily="2" charset="0"/>
                <a:cs typeface="SF Pro Rounded" pitchFamily="2" charset="0"/>
              </a:rPr>
              <a:t> mee </a:t>
            </a:r>
            <a:r>
              <a:rPr lang="en-US" sz="2000" dirty="0" err="1">
                <a:solidFill>
                  <a:schemeClr val="bg1"/>
                </a:solidFill>
                <a:latin typeface="SF Pro Rounded" pitchFamily="2" charset="0"/>
                <a:ea typeface="SF Pro Rounded" pitchFamily="2" charset="0"/>
                <a:cs typeface="SF Pro Rounded" pitchFamily="2" charset="0"/>
              </a:rPr>
              <a:t>kunt</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nemen</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naar</a:t>
            </a:r>
            <a:r>
              <a:rPr lang="en-US" sz="2000" dirty="0">
                <a:solidFill>
                  <a:schemeClr val="bg1"/>
                </a:solidFill>
                <a:latin typeface="SF Pro Rounded" pitchFamily="2" charset="0"/>
                <a:ea typeface="SF Pro Rounded" pitchFamily="2" charset="0"/>
                <a:cs typeface="SF Pro Rounded" pitchFamily="2" charset="0"/>
              </a:rPr>
              <a:t> je </a:t>
            </a:r>
            <a:r>
              <a:rPr lang="en-US" sz="2000" dirty="0" err="1">
                <a:solidFill>
                  <a:schemeClr val="bg1"/>
                </a:solidFill>
                <a:latin typeface="SF Pro Rounded" pitchFamily="2" charset="0"/>
                <a:ea typeface="SF Pro Rounded" pitchFamily="2" charset="0"/>
                <a:cs typeface="SF Pro Rounded" pitchFamily="2" charset="0"/>
              </a:rPr>
              <a:t>lespraktijk</a:t>
            </a:r>
            <a:r>
              <a:rPr lang="en-US" sz="2000" dirty="0">
                <a:solidFill>
                  <a:schemeClr val="bg1"/>
                </a:solidFill>
                <a:latin typeface="SF Pro Rounded" pitchFamily="2" charset="0"/>
                <a:ea typeface="SF Pro Rounded" pitchFamily="2" charset="0"/>
                <a:cs typeface="SF Pro Rounded" pitchFamily="2" charset="0"/>
              </a:rPr>
              <a:t>? Zo ja, hoe? Zo nee, </a:t>
            </a:r>
            <a:r>
              <a:rPr lang="en-US" sz="2000" dirty="0" err="1">
                <a:solidFill>
                  <a:schemeClr val="bg1"/>
                </a:solidFill>
                <a:latin typeface="SF Pro Rounded" pitchFamily="2" charset="0"/>
                <a:ea typeface="SF Pro Rounded" pitchFamily="2" charset="0"/>
                <a:cs typeface="SF Pro Rounded" pitchFamily="2" charset="0"/>
              </a:rPr>
              <a:t>waarom</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niet</a:t>
            </a:r>
            <a:r>
              <a:rPr lang="en-US" sz="2000" dirty="0">
                <a:solidFill>
                  <a:schemeClr val="bg1"/>
                </a:solidFill>
                <a:latin typeface="SF Pro Rounded" pitchFamily="2" charset="0"/>
                <a:ea typeface="SF Pro Rounded" pitchFamily="2" charset="0"/>
                <a:cs typeface="SF Pro Rounded" pitchFamily="2" charset="0"/>
              </a:rPr>
              <a:t>? </a:t>
            </a:r>
          </a:p>
          <a:p>
            <a:pPr marL="0" indent="0">
              <a:buNone/>
            </a:pPr>
            <a:endParaRPr lang="en-US" sz="2000" dirty="0">
              <a:solidFill>
                <a:schemeClr val="bg1"/>
              </a:solidFill>
              <a:latin typeface="SF Pro Rounded" pitchFamily="2" charset="0"/>
              <a:ea typeface="SF Pro Rounded" pitchFamily="2" charset="0"/>
              <a:cs typeface="SF Pro Rounded" pitchFamily="2" charset="0"/>
            </a:endParaRPr>
          </a:p>
          <a:p>
            <a:pPr marL="0" indent="0">
              <a:buNone/>
            </a:pPr>
            <a:endParaRPr lang="en-US" sz="2000" dirty="0">
              <a:solidFill>
                <a:schemeClr val="bg1"/>
              </a:solidFill>
              <a:latin typeface="SF Pro Rounded" pitchFamily="2" charset="0"/>
              <a:ea typeface="SF Pro Rounded" pitchFamily="2" charset="0"/>
              <a:cs typeface="SF Pro Rounded" pitchFamily="2" charset="0"/>
            </a:endParaRPr>
          </a:p>
          <a:p>
            <a:pPr marL="0" indent="0">
              <a:buNone/>
            </a:pPr>
            <a:endParaRPr lang="en-US" sz="2000" dirty="0">
              <a:solidFill>
                <a:schemeClr val="bg1"/>
              </a:solidFill>
              <a:latin typeface="SF Pro Rounded" pitchFamily="2" charset="0"/>
              <a:ea typeface="SF Pro Rounded" pitchFamily="2" charset="0"/>
              <a:cs typeface="SF Pro Rounded" pitchFamily="2" charset="0"/>
            </a:endParaRPr>
          </a:p>
          <a:p>
            <a:pPr marL="0" indent="0">
              <a:buNone/>
            </a:pPr>
            <a:endParaRPr lang="en-US" sz="2000" dirty="0">
              <a:solidFill>
                <a:schemeClr val="bg1"/>
              </a:solidFill>
              <a:latin typeface="SF Pro Rounded" pitchFamily="2" charset="0"/>
              <a:ea typeface="SF Pro Rounded" pitchFamily="2" charset="0"/>
              <a:cs typeface="SF Pro Rounded" pitchFamily="2" charset="0"/>
            </a:endParaRPr>
          </a:p>
        </p:txBody>
      </p:sp>
    </p:spTree>
    <p:extLst>
      <p:ext uri="{BB962C8B-B14F-4D97-AF65-F5344CB8AC3E}">
        <p14:creationId xmlns:p14="http://schemas.microsoft.com/office/powerpoint/2010/main" val="3555100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a:solidFill>
                  <a:srgbClr val="FC5C24"/>
                </a:solidFill>
                <a:latin typeface="SF Pro Rounded" pitchFamily="2" charset="0"/>
                <a:ea typeface="SF Pro Rounded" pitchFamily="2" charset="0"/>
                <a:cs typeface="SF Pro Rounded" pitchFamily="2" charset="0"/>
              </a:rPr>
              <a:t>Dank!</a:t>
            </a:r>
          </a:p>
        </p:txBody>
      </p:sp>
      <p:sp>
        <p:nvSpPr>
          <p:cNvPr id="3" name="Content Placeholder 2"/>
          <p:cNvSpPr>
            <a:spLocks noGrp="1"/>
          </p:cNvSpPr>
          <p:nvPr>
            <p:ph idx="1"/>
          </p:nvPr>
        </p:nvSpPr>
        <p:spPr/>
        <p:txBody>
          <a:bodyPr>
            <a:normAutofit/>
          </a:bodyPr>
          <a:lstStyle/>
          <a:p>
            <a:pPr marL="0" indent="0">
              <a:buNone/>
            </a:pPr>
            <a:endParaRPr lang="en-US" sz="2000" dirty="0">
              <a:solidFill>
                <a:schemeClr val="bg1"/>
              </a:solidFill>
              <a:latin typeface="SF Pro Rounded" pitchFamily="2" charset="0"/>
              <a:ea typeface="SF Pro Rounded" pitchFamily="2" charset="0"/>
              <a:cs typeface="SF Pro Rounded" pitchFamily="2" charset="0"/>
            </a:endParaRPr>
          </a:p>
          <a:p>
            <a:pPr marL="0" indent="0">
              <a:buNone/>
            </a:pPr>
            <a:r>
              <a:rPr lang="en-US" sz="2000" dirty="0" err="1">
                <a:solidFill>
                  <a:schemeClr val="bg1"/>
                </a:solidFill>
                <a:latin typeface="SF Pro Rounded" pitchFamily="2" charset="0"/>
                <a:ea typeface="SF Pro Rounded" pitchFamily="2" charset="0"/>
                <a:cs typeface="SF Pro Rounded" pitchFamily="2" charset="0"/>
              </a:rPr>
              <a:t>En</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voor</a:t>
            </a:r>
            <a:r>
              <a:rPr lang="en-US" sz="2000" dirty="0">
                <a:solidFill>
                  <a:schemeClr val="bg1"/>
                </a:solidFill>
                <a:latin typeface="SF Pro Rounded" pitchFamily="2" charset="0"/>
                <a:ea typeface="SF Pro Rounded" pitchFamily="2" charset="0"/>
                <a:cs typeface="SF Pro Rounded" pitchFamily="2" charset="0"/>
              </a:rPr>
              <a:t> de </a:t>
            </a:r>
            <a:r>
              <a:rPr lang="en-US" sz="2000" dirty="0" err="1">
                <a:solidFill>
                  <a:schemeClr val="bg1"/>
                </a:solidFill>
                <a:latin typeface="SF Pro Rounded" pitchFamily="2" charset="0"/>
                <a:ea typeface="SF Pro Rounded" pitchFamily="2" charset="0"/>
                <a:cs typeface="SF Pro Rounded" pitchFamily="2" charset="0"/>
              </a:rPr>
              <a:t>drie</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vuistregels</a:t>
            </a:r>
            <a:r>
              <a:rPr lang="en-US" sz="2000" dirty="0">
                <a:solidFill>
                  <a:schemeClr val="bg1"/>
                </a:solidFill>
                <a:latin typeface="SF Pro Rounded" pitchFamily="2" charset="0"/>
                <a:ea typeface="SF Pro Rounded" pitchFamily="2" charset="0"/>
                <a:cs typeface="SF Pro Rounded" pitchFamily="2" charset="0"/>
              </a:rPr>
              <a:t> die </a:t>
            </a:r>
            <a:r>
              <a:rPr lang="en-US" sz="2000" dirty="0" err="1">
                <a:solidFill>
                  <a:schemeClr val="bg1"/>
                </a:solidFill>
                <a:latin typeface="SF Pro Rounded" pitchFamily="2" charset="0"/>
                <a:ea typeface="SF Pro Rounded" pitchFamily="2" charset="0"/>
                <a:cs typeface="SF Pro Rounded" pitchFamily="2" charset="0"/>
              </a:rPr>
              <a:t>niet</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aan</a:t>
            </a:r>
            <a:r>
              <a:rPr lang="en-US" sz="2000" dirty="0">
                <a:solidFill>
                  <a:schemeClr val="bg1"/>
                </a:solidFill>
                <a:latin typeface="SF Pro Rounded" pitchFamily="2" charset="0"/>
                <a:ea typeface="SF Pro Rounded" pitchFamily="2" charset="0"/>
                <a:cs typeface="SF Pro Rounded" pitchFamily="2" charset="0"/>
              </a:rPr>
              <a:t> bod </a:t>
            </a:r>
            <a:r>
              <a:rPr lang="en-US" sz="2000" dirty="0" err="1">
                <a:solidFill>
                  <a:schemeClr val="bg1"/>
                </a:solidFill>
                <a:latin typeface="SF Pro Rounded" pitchFamily="2" charset="0"/>
                <a:ea typeface="SF Pro Rounded" pitchFamily="2" charset="0"/>
                <a:cs typeface="SF Pro Rounded" pitchFamily="2" charset="0"/>
              </a:rPr>
              <a:t>zijn</a:t>
            </a:r>
            <a:r>
              <a:rPr lang="en-US" sz="2000" dirty="0">
                <a:solidFill>
                  <a:schemeClr val="bg1"/>
                </a:solidFill>
                <a:latin typeface="SF Pro Rounded" pitchFamily="2" charset="0"/>
                <a:ea typeface="SF Pro Rounded" pitchFamily="2" charset="0"/>
                <a:cs typeface="SF Pro Rounded" pitchFamily="2" charset="0"/>
              </a:rPr>
              <a:t> </a:t>
            </a:r>
            <a:r>
              <a:rPr lang="en-US" sz="2000" dirty="0" err="1">
                <a:solidFill>
                  <a:schemeClr val="bg1"/>
                </a:solidFill>
                <a:latin typeface="SF Pro Rounded" pitchFamily="2" charset="0"/>
                <a:ea typeface="SF Pro Rounded" pitchFamily="2" charset="0"/>
                <a:cs typeface="SF Pro Rounded" pitchFamily="2" charset="0"/>
              </a:rPr>
              <a:t>geweest</a:t>
            </a:r>
            <a:r>
              <a:rPr lang="en-US" sz="2000" dirty="0">
                <a:solidFill>
                  <a:schemeClr val="bg1"/>
                </a:solidFill>
                <a:latin typeface="SF Pro Rounded" pitchFamily="2" charset="0"/>
                <a:ea typeface="SF Pro Rounded" pitchFamily="2" charset="0"/>
                <a:cs typeface="SF Pro Rounded" pitchFamily="2" charset="0"/>
              </a:rPr>
              <a:t>: lees het </a:t>
            </a:r>
            <a:r>
              <a:rPr lang="en-US" sz="2000" dirty="0" err="1">
                <a:solidFill>
                  <a:schemeClr val="bg1"/>
                </a:solidFill>
                <a:latin typeface="SF Pro Rounded" pitchFamily="2" charset="0"/>
                <a:ea typeface="SF Pro Rounded" pitchFamily="2" charset="0"/>
                <a:cs typeface="SF Pro Rounded" pitchFamily="2" charset="0"/>
              </a:rPr>
              <a:t>boek</a:t>
            </a:r>
            <a:r>
              <a:rPr lang="en-US" sz="2000" dirty="0">
                <a:solidFill>
                  <a:schemeClr val="bg1"/>
                </a:solidFill>
                <a:latin typeface="SF Pro Rounded" pitchFamily="2" charset="0"/>
                <a:ea typeface="SF Pro Rounded" pitchFamily="2" charset="0"/>
                <a:cs typeface="SF Pro Rounded" pitchFamily="2" charset="0"/>
              </a:rPr>
              <a:t>!</a:t>
            </a:r>
          </a:p>
          <a:p>
            <a:pPr marL="0" indent="0">
              <a:buNone/>
            </a:pPr>
            <a:endParaRPr lang="en-US" sz="2000" dirty="0">
              <a:solidFill>
                <a:schemeClr val="bg1"/>
              </a:solidFill>
              <a:latin typeface="SF Pro Rounded" pitchFamily="2" charset="0"/>
              <a:ea typeface="SF Pro Rounded" pitchFamily="2" charset="0"/>
              <a:cs typeface="SF Pro Rounded" pitchFamily="2" charset="0"/>
            </a:endParaRPr>
          </a:p>
          <a:p>
            <a:pPr marL="0" indent="0">
              <a:buNone/>
            </a:pPr>
            <a:endParaRPr lang="en-US" sz="2000" dirty="0">
              <a:solidFill>
                <a:schemeClr val="bg1"/>
              </a:solidFill>
              <a:latin typeface="SF Pro Rounded" pitchFamily="2" charset="0"/>
              <a:ea typeface="SF Pro Rounded" pitchFamily="2" charset="0"/>
              <a:cs typeface="SF Pro Rounded" pitchFamily="2" charset="0"/>
            </a:endParaRPr>
          </a:p>
          <a:p>
            <a:pPr marL="0" indent="0">
              <a:buNone/>
            </a:pPr>
            <a:endParaRPr lang="en-US" sz="2000" dirty="0">
              <a:solidFill>
                <a:schemeClr val="bg1"/>
              </a:solidFill>
              <a:latin typeface="SF Pro Rounded" pitchFamily="2" charset="0"/>
              <a:ea typeface="SF Pro Rounded" pitchFamily="2" charset="0"/>
              <a:cs typeface="SF Pro Rounded" pitchFamily="2" charset="0"/>
            </a:endParaRPr>
          </a:p>
          <a:p>
            <a:pPr marL="0" indent="0">
              <a:buNone/>
            </a:pPr>
            <a:endParaRPr lang="en-US" sz="2000" dirty="0">
              <a:solidFill>
                <a:schemeClr val="bg1"/>
              </a:solidFill>
              <a:latin typeface="SF Pro Rounded" pitchFamily="2" charset="0"/>
              <a:ea typeface="SF Pro Rounded" pitchFamily="2" charset="0"/>
              <a:cs typeface="SF Pro Rounded" pitchFamily="2" charset="0"/>
            </a:endParaRPr>
          </a:p>
        </p:txBody>
      </p:sp>
    </p:spTree>
    <p:extLst>
      <p:ext uri="{BB962C8B-B14F-4D97-AF65-F5344CB8AC3E}">
        <p14:creationId xmlns:p14="http://schemas.microsoft.com/office/powerpoint/2010/main" val="254207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a:solidFill>
                  <a:srgbClr val="FC5C24"/>
                </a:solidFill>
                <a:latin typeface="SF Pro Rounded" pitchFamily="2" charset="0"/>
                <a:ea typeface="SF Pro Rounded" pitchFamily="2" charset="0"/>
                <a:cs typeface="SF Pro Rounded" pitchFamily="2" charset="0"/>
              </a:rPr>
              <a:t>Introductie</a:t>
            </a:r>
          </a:p>
        </p:txBody>
      </p:sp>
      <p:sp>
        <p:nvSpPr>
          <p:cNvPr id="3" name="Content Placeholder 2"/>
          <p:cNvSpPr>
            <a:spLocks noGrp="1"/>
          </p:cNvSpPr>
          <p:nvPr>
            <p:ph idx="1"/>
          </p:nvPr>
        </p:nvSpPr>
        <p:spPr>
          <a:xfrm>
            <a:off x="611560" y="1628800"/>
            <a:ext cx="5554960" cy="4525963"/>
          </a:xfrm>
        </p:spPr>
        <p:txBody>
          <a:bodyPr>
            <a:normAutofit/>
          </a:bodyPr>
          <a:lstStyle/>
          <a:p>
            <a:r>
              <a:rPr lang="nl-NL" altLang="nl-NL" sz="2000" dirty="0">
                <a:solidFill>
                  <a:schemeClr val="bg1"/>
                </a:solidFill>
                <a:latin typeface="SF Pro Rounded" pitchFamily="2" charset="0"/>
                <a:ea typeface="SF Pro Rounded" pitchFamily="2" charset="0"/>
                <a:cs typeface="SF Pro Rounded" pitchFamily="2" charset="0"/>
              </a:rPr>
              <a:t>Wie zijn wij?</a:t>
            </a:r>
          </a:p>
          <a:p>
            <a:r>
              <a:rPr lang="nl-NL" altLang="nl-NL" sz="2000" dirty="0">
                <a:solidFill>
                  <a:schemeClr val="bg1"/>
                </a:solidFill>
                <a:latin typeface="SF Pro Rounded" pitchFamily="2" charset="0"/>
                <a:ea typeface="SF Pro Rounded" pitchFamily="2" charset="0"/>
                <a:cs typeface="SF Pro Rounded" pitchFamily="2" charset="0"/>
              </a:rPr>
              <a:t>Feiten en meningen</a:t>
            </a:r>
          </a:p>
          <a:p>
            <a:r>
              <a:rPr lang="nl-NL" altLang="nl-NL" sz="2000" dirty="0">
                <a:solidFill>
                  <a:schemeClr val="bg1"/>
                </a:solidFill>
                <a:latin typeface="SF Pro Rounded" pitchFamily="2" charset="0"/>
                <a:ea typeface="SF Pro Rounded" pitchFamily="2" charset="0"/>
                <a:cs typeface="SF Pro Rounded" pitchFamily="2" charset="0"/>
              </a:rPr>
              <a:t>Meten = weten?</a:t>
            </a:r>
          </a:p>
          <a:p>
            <a:r>
              <a:rPr lang="nl-NL" altLang="nl-NL" sz="2000" dirty="0">
                <a:solidFill>
                  <a:schemeClr val="bg1"/>
                </a:solidFill>
                <a:latin typeface="SF Pro Rounded" pitchFamily="2" charset="0"/>
                <a:ea typeface="SF Pro Rounded" pitchFamily="2" charset="0"/>
                <a:cs typeface="SF Pro Rounded" pitchFamily="2" charset="0"/>
              </a:rPr>
              <a:t>De rol van zintuigen  en vooral hersenen</a:t>
            </a:r>
          </a:p>
          <a:p>
            <a:r>
              <a:rPr lang="nl-NL" altLang="nl-NL" sz="2000" dirty="0">
                <a:solidFill>
                  <a:schemeClr val="bg1"/>
                </a:solidFill>
                <a:latin typeface="SF Pro Rounded" pitchFamily="2" charset="0"/>
                <a:ea typeface="SF Pro Rounded" pitchFamily="2" charset="0"/>
                <a:cs typeface="SF Pro Rounded" pitchFamily="2" charset="0"/>
              </a:rPr>
              <a:t>Data zijn objectief?</a:t>
            </a:r>
          </a:p>
          <a:p>
            <a:r>
              <a:rPr lang="nl-NL" altLang="nl-NL" sz="2000" dirty="0">
                <a:solidFill>
                  <a:schemeClr val="bg1"/>
                </a:solidFill>
                <a:latin typeface="SF Pro Rounded" pitchFamily="2" charset="0"/>
                <a:ea typeface="SF Pro Rounded" pitchFamily="2" charset="0"/>
                <a:cs typeface="SF Pro Rounded" pitchFamily="2" charset="0"/>
              </a:rPr>
              <a:t>Weergave bepaalt deels de interpretatie</a:t>
            </a:r>
          </a:p>
          <a:p>
            <a:pPr marL="0" indent="0">
              <a:buNone/>
            </a:pPr>
            <a:endParaRPr lang="en-US" sz="2000" dirty="0">
              <a:solidFill>
                <a:schemeClr val="bg1"/>
              </a:solidFill>
              <a:latin typeface="SF Pro Rounded" pitchFamily="2" charset="0"/>
              <a:ea typeface="SF Pro Rounded" pitchFamily="2" charset="0"/>
              <a:cs typeface="SF Pro Rounded" pitchFamily="2" charset="0"/>
            </a:endParaRPr>
          </a:p>
          <a:p>
            <a:pPr marL="0" indent="0">
              <a:buNone/>
            </a:pPr>
            <a:endParaRPr lang="en-US" sz="2000" dirty="0">
              <a:solidFill>
                <a:schemeClr val="bg1"/>
              </a:solidFill>
              <a:latin typeface="SF Pro Rounded" pitchFamily="2" charset="0"/>
              <a:ea typeface="SF Pro Rounded" pitchFamily="2" charset="0"/>
              <a:cs typeface="SF Pro Rounded" pitchFamily="2" charset="0"/>
            </a:endParaRPr>
          </a:p>
          <a:p>
            <a:pPr marL="0" indent="0">
              <a:buNone/>
            </a:pPr>
            <a:endParaRPr lang="en-US" sz="2000" dirty="0">
              <a:solidFill>
                <a:schemeClr val="bg1"/>
              </a:solidFill>
              <a:latin typeface="SF Pro Rounded" pitchFamily="2" charset="0"/>
              <a:ea typeface="SF Pro Rounded" pitchFamily="2" charset="0"/>
              <a:cs typeface="SF Pro Rounded" pitchFamily="2" charset="0"/>
            </a:endParaRPr>
          </a:p>
        </p:txBody>
      </p:sp>
      <p:pic>
        <p:nvPicPr>
          <p:cNvPr id="5" name="Afbeelding 4">
            <a:extLst>
              <a:ext uri="{FF2B5EF4-FFF2-40B4-BE49-F238E27FC236}">
                <a16:creationId xmlns:a16="http://schemas.microsoft.com/office/drawing/2014/main" id="{16759D04-F469-4C3D-87DF-77007E6D601B}"/>
              </a:ext>
            </a:extLst>
          </p:cNvPr>
          <p:cNvPicPr>
            <a:picLocks noChangeAspect="1"/>
          </p:cNvPicPr>
          <p:nvPr/>
        </p:nvPicPr>
        <p:blipFill>
          <a:blip r:embed="rId2"/>
          <a:stretch>
            <a:fillRect/>
          </a:stretch>
        </p:blipFill>
        <p:spPr>
          <a:xfrm>
            <a:off x="4716016" y="3933056"/>
            <a:ext cx="4166120" cy="2721065"/>
          </a:xfrm>
          <a:prstGeom prst="rect">
            <a:avLst/>
          </a:prstGeom>
        </p:spPr>
      </p:pic>
    </p:spTree>
    <p:extLst>
      <p:ext uri="{BB962C8B-B14F-4D97-AF65-F5344CB8AC3E}">
        <p14:creationId xmlns:p14="http://schemas.microsoft.com/office/powerpoint/2010/main" val="169351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D242FFA-9336-479A-ABE6-76B68F914B24}"/>
              </a:ext>
            </a:extLst>
          </p:cNvPr>
          <p:cNvPicPr>
            <a:picLocks noChangeAspect="1"/>
          </p:cNvPicPr>
          <p:nvPr/>
        </p:nvPicPr>
        <p:blipFill>
          <a:blip r:embed="rId2"/>
          <a:stretch>
            <a:fillRect/>
          </a:stretch>
        </p:blipFill>
        <p:spPr>
          <a:xfrm>
            <a:off x="3455876" y="1196752"/>
            <a:ext cx="2232248" cy="5492039"/>
          </a:xfrm>
          <a:prstGeom prst="rect">
            <a:avLst/>
          </a:prstGeom>
        </p:spPr>
      </p:pic>
      <p:sp>
        <p:nvSpPr>
          <p:cNvPr id="2" name="Title 1"/>
          <p:cNvSpPr>
            <a:spLocks noGrp="1"/>
          </p:cNvSpPr>
          <p:nvPr>
            <p:ph type="title"/>
          </p:nvPr>
        </p:nvSpPr>
        <p:spPr/>
        <p:txBody>
          <a:bodyPr>
            <a:normAutofit/>
          </a:bodyPr>
          <a:lstStyle/>
          <a:p>
            <a:r>
              <a:rPr lang="nl-NL" sz="3200" dirty="0">
                <a:solidFill>
                  <a:srgbClr val="FC5C24"/>
                </a:solidFill>
                <a:latin typeface="SF Pro Rounded" pitchFamily="2" charset="0"/>
                <a:ea typeface="SF Pro Rounded" pitchFamily="2" charset="0"/>
                <a:cs typeface="SF Pro Rounded" pitchFamily="2" charset="0"/>
              </a:rPr>
              <a:t>Data zijn objectief?</a:t>
            </a:r>
          </a:p>
        </p:txBody>
      </p:sp>
      <p:sp>
        <p:nvSpPr>
          <p:cNvPr id="8" name="Content Placeholder 2">
            <a:extLst>
              <a:ext uri="{FF2B5EF4-FFF2-40B4-BE49-F238E27FC236}">
                <a16:creationId xmlns:a16="http://schemas.microsoft.com/office/drawing/2014/main" id="{AF0E4096-EB6E-E246-8905-3673A9413BF8}"/>
              </a:ext>
            </a:extLst>
          </p:cNvPr>
          <p:cNvSpPr>
            <a:spLocks noGrp="1"/>
          </p:cNvSpPr>
          <p:nvPr>
            <p:ph idx="1"/>
          </p:nvPr>
        </p:nvSpPr>
        <p:spPr>
          <a:xfrm>
            <a:off x="858416" y="3212976"/>
            <a:ext cx="7427168" cy="3212975"/>
          </a:xfrm>
        </p:spPr>
        <p:txBody>
          <a:bodyPr>
            <a:normAutofit/>
          </a:bodyPr>
          <a:lstStyle/>
          <a:p>
            <a:pPr marL="0" indent="0" algn="ctr">
              <a:buNone/>
            </a:pPr>
            <a:r>
              <a:rPr lang="nl-NL" sz="2000" dirty="0">
                <a:solidFill>
                  <a:srgbClr val="FC5C24"/>
                </a:solidFill>
                <a:latin typeface="SF Pro Rounded" pitchFamily="2" charset="0"/>
                <a:ea typeface="SF Pro Rounded" pitchFamily="2" charset="0"/>
                <a:cs typeface="SF Pro Rounded" pitchFamily="2" charset="0"/>
              </a:rPr>
              <a:t>The </a:t>
            </a:r>
            <a:r>
              <a:rPr lang="nl-NL" sz="2000" dirty="0" err="1">
                <a:solidFill>
                  <a:srgbClr val="FC5C24"/>
                </a:solidFill>
                <a:latin typeface="SF Pro Rounded" pitchFamily="2" charset="0"/>
                <a:ea typeface="SF Pro Rounded" pitchFamily="2" charset="0"/>
                <a:cs typeface="SF Pro Rounded" pitchFamily="2" charset="0"/>
              </a:rPr>
              <a:t>reference</a:t>
            </a:r>
            <a:r>
              <a:rPr lang="nl-NL" sz="2000" dirty="0">
                <a:solidFill>
                  <a:srgbClr val="FC5C24"/>
                </a:solidFill>
                <a:latin typeface="SF Pro Rounded" pitchFamily="2" charset="0"/>
                <a:ea typeface="SF Pro Rounded" pitchFamily="2" charset="0"/>
                <a:cs typeface="SF Pro Rounded" pitchFamily="2" charset="0"/>
              </a:rPr>
              <a:t> man</a:t>
            </a:r>
            <a:endParaRPr lang="en-US" sz="2000" dirty="0">
              <a:solidFill>
                <a:srgbClr val="FC5C24"/>
              </a:solidFill>
              <a:latin typeface="SF Pro Rounded" pitchFamily="2" charset="0"/>
              <a:ea typeface="SF Pro Rounded" pitchFamily="2" charset="0"/>
              <a:cs typeface="SF Pro Rounded" pitchFamily="2" charset="0"/>
            </a:endParaRPr>
          </a:p>
          <a:p>
            <a:pPr marL="0" indent="0" algn="ctr">
              <a:buNone/>
            </a:pPr>
            <a:endParaRPr lang="en-US" sz="2000" dirty="0">
              <a:solidFill>
                <a:srgbClr val="FC5C24"/>
              </a:solidFill>
              <a:latin typeface="SF Pro Rounded" pitchFamily="2" charset="0"/>
              <a:ea typeface="SF Pro Rounded" pitchFamily="2" charset="0"/>
              <a:cs typeface="SF Pro Rounded" pitchFamily="2" charset="0"/>
            </a:endParaRPr>
          </a:p>
          <a:p>
            <a:pPr marL="0" indent="0" algn="ctr">
              <a:buNone/>
            </a:pPr>
            <a:endParaRPr lang="en-US" sz="2000" dirty="0">
              <a:solidFill>
                <a:srgbClr val="FC5C24"/>
              </a:solidFill>
              <a:latin typeface="SF Pro Rounded" pitchFamily="2" charset="0"/>
              <a:ea typeface="SF Pro Rounded" pitchFamily="2" charset="0"/>
              <a:cs typeface="SF Pro Rounded" pitchFamily="2" charset="0"/>
            </a:endParaRPr>
          </a:p>
        </p:txBody>
      </p:sp>
    </p:spTree>
    <p:extLst>
      <p:ext uri="{BB962C8B-B14F-4D97-AF65-F5344CB8AC3E}">
        <p14:creationId xmlns:p14="http://schemas.microsoft.com/office/powerpoint/2010/main" val="181434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skundige kraakt anti-statiegeldlobby">
            <a:extLst>
              <a:ext uri="{FF2B5EF4-FFF2-40B4-BE49-F238E27FC236}">
                <a16:creationId xmlns:a16="http://schemas.microsoft.com/office/drawing/2014/main" id="{95E81EF7-F620-4215-91A3-9A7DEEE22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351" y="1547664"/>
            <a:ext cx="2366781" cy="23667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32656"/>
            <a:ext cx="8229600" cy="1143000"/>
          </a:xfrm>
        </p:spPr>
        <p:txBody>
          <a:bodyPr>
            <a:normAutofit/>
          </a:bodyPr>
          <a:lstStyle/>
          <a:p>
            <a:r>
              <a:rPr lang="nl-NL" sz="3200" dirty="0">
                <a:solidFill>
                  <a:srgbClr val="FC5C24"/>
                </a:solidFill>
                <a:latin typeface="SF Pro Rounded" pitchFamily="2" charset="0"/>
                <a:ea typeface="SF Pro Rounded" pitchFamily="2" charset="0"/>
                <a:cs typeface="SF Pro Rounded" pitchFamily="2" charset="0"/>
              </a:rPr>
              <a:t>Weergave en interpretatie</a:t>
            </a:r>
          </a:p>
        </p:txBody>
      </p:sp>
      <p:sp>
        <p:nvSpPr>
          <p:cNvPr id="8" name="Content Placeholder 2">
            <a:extLst>
              <a:ext uri="{FF2B5EF4-FFF2-40B4-BE49-F238E27FC236}">
                <a16:creationId xmlns:a16="http://schemas.microsoft.com/office/drawing/2014/main" id="{AF0E4096-EB6E-E246-8905-3673A9413BF8}"/>
              </a:ext>
            </a:extLst>
          </p:cNvPr>
          <p:cNvSpPr>
            <a:spLocks noGrp="1"/>
          </p:cNvSpPr>
          <p:nvPr>
            <p:ph idx="1"/>
          </p:nvPr>
        </p:nvSpPr>
        <p:spPr>
          <a:xfrm>
            <a:off x="3203848" y="1539797"/>
            <a:ext cx="5184576" cy="3212975"/>
          </a:xfrm>
        </p:spPr>
        <p:txBody>
          <a:bodyPr>
            <a:noAutofit/>
          </a:bodyPr>
          <a:lstStyle/>
          <a:p>
            <a:pPr marL="0" indent="0">
              <a:spcAft>
                <a:spcPts val="2250"/>
              </a:spcAft>
              <a:buNone/>
            </a:pPr>
            <a:r>
              <a:rPr lang="nl-NL" sz="2400" dirty="0">
                <a:solidFill>
                  <a:schemeClr val="bg1"/>
                </a:solidFill>
                <a:effectLst/>
                <a:latin typeface="SF Pro Light" pitchFamily="2" charset="0"/>
                <a:ea typeface="SF Pro Light" pitchFamily="2" charset="0"/>
                <a:cs typeface="SF Pro Light" pitchFamily="2" charset="0"/>
              </a:rPr>
              <a:t>‘Verreweg de meeste doden in het verkeer vallen dus zonder dat er iemand te veel alcohol op heeft. Bij 77 procent van de slachtoffers heeft er helemaal niemand iets gedronken. Eigenlijk is het dus veel gevaarlijker om zoals jij cola te drinken en dan te gaan rijden. Ik las laatst nog dat alcohol je scherper maakt, dat zal het zijn.’ </a:t>
            </a:r>
          </a:p>
          <a:p>
            <a:pPr marL="0" indent="0">
              <a:spcAft>
                <a:spcPts val="2250"/>
              </a:spcAft>
              <a:buNone/>
            </a:pPr>
            <a:r>
              <a:rPr lang="nl-NL" sz="1600" i="1" dirty="0">
                <a:solidFill>
                  <a:schemeClr val="bg1"/>
                </a:solidFill>
                <a:effectLst/>
                <a:latin typeface="SF Pro Light" pitchFamily="2" charset="0"/>
                <a:ea typeface="SF Pro Light" pitchFamily="2" charset="0"/>
                <a:cs typeface="SF Pro Light" pitchFamily="2" charset="0"/>
              </a:rPr>
              <a:t>(uit een column van </a:t>
            </a:r>
            <a:r>
              <a:rPr lang="nl-NL" sz="1600" i="1" dirty="0" err="1">
                <a:solidFill>
                  <a:schemeClr val="bg1"/>
                </a:solidFill>
                <a:effectLst/>
                <a:latin typeface="SF Pro Light" pitchFamily="2" charset="0"/>
                <a:ea typeface="SF Pro Light" pitchFamily="2" charset="0"/>
                <a:cs typeface="SF Pro Light" pitchFamily="2" charset="0"/>
              </a:rPr>
              <a:t>Ionica</a:t>
            </a:r>
            <a:r>
              <a:rPr lang="nl-NL" sz="1600" i="1" dirty="0">
                <a:solidFill>
                  <a:schemeClr val="bg1"/>
                </a:solidFill>
                <a:effectLst/>
                <a:latin typeface="SF Pro Light" pitchFamily="2" charset="0"/>
                <a:ea typeface="SF Pro Light" pitchFamily="2" charset="0"/>
                <a:cs typeface="SF Pro Light" pitchFamily="2" charset="0"/>
              </a:rPr>
              <a:t> Smeets, </a:t>
            </a:r>
            <a:r>
              <a:rPr lang="nl-NL" sz="1600" i="1" dirty="0" smtClean="0">
                <a:solidFill>
                  <a:schemeClr val="bg1"/>
                </a:solidFill>
                <a:effectLst/>
                <a:latin typeface="SF Pro Light" pitchFamily="2" charset="0"/>
                <a:ea typeface="SF Pro Light" pitchFamily="2" charset="0"/>
                <a:cs typeface="SF Pro Light" pitchFamily="2" charset="0"/>
              </a:rPr>
              <a:t>de Volkskrant</a:t>
            </a:r>
            <a:r>
              <a:rPr lang="nl-NL" sz="1600" i="1" dirty="0">
                <a:solidFill>
                  <a:schemeClr val="bg1"/>
                </a:solidFill>
                <a:effectLst/>
                <a:latin typeface="SF Pro Light" pitchFamily="2" charset="0"/>
                <a:ea typeface="SF Pro Light" pitchFamily="2" charset="0"/>
                <a:cs typeface="SF Pro Light" pitchFamily="2" charset="0"/>
              </a:rPr>
              <a:t>, 6/11/2021)</a:t>
            </a:r>
          </a:p>
          <a:p>
            <a:pPr marL="0" indent="0">
              <a:spcAft>
                <a:spcPts val="2250"/>
              </a:spcAft>
              <a:buNone/>
            </a:pPr>
            <a:endParaRPr lang="en-US" sz="2400" dirty="0">
              <a:solidFill>
                <a:schemeClr val="bg1"/>
              </a:solidFill>
              <a:latin typeface="SF Pro Light" pitchFamily="2" charset="0"/>
              <a:ea typeface="SF Pro Light" pitchFamily="2" charset="0"/>
              <a:cs typeface="SF Pro Light" pitchFamily="2" charset="0"/>
            </a:endParaRPr>
          </a:p>
          <a:p>
            <a:pPr marL="0" indent="0" algn="ctr">
              <a:buNone/>
            </a:pPr>
            <a:endParaRPr lang="en-US" sz="2400" dirty="0">
              <a:solidFill>
                <a:schemeClr val="bg1"/>
              </a:solidFill>
              <a:latin typeface="SF Pro Light" pitchFamily="2" charset="0"/>
              <a:ea typeface="SF Pro Light" pitchFamily="2" charset="0"/>
              <a:cs typeface="SF Pro Light" pitchFamily="2" charset="0"/>
            </a:endParaRPr>
          </a:p>
          <a:p>
            <a:pPr marL="0" indent="0" algn="ctr">
              <a:buNone/>
            </a:pPr>
            <a:endParaRPr lang="en-US" sz="2400" dirty="0">
              <a:solidFill>
                <a:schemeClr val="bg1"/>
              </a:solidFill>
              <a:latin typeface="SF Pro Light" pitchFamily="2" charset="0"/>
              <a:ea typeface="SF Pro Light" pitchFamily="2" charset="0"/>
              <a:cs typeface="SF Pro Light" pitchFamily="2" charset="0"/>
            </a:endParaRPr>
          </a:p>
        </p:txBody>
      </p:sp>
    </p:spTree>
    <p:extLst>
      <p:ext uri="{BB962C8B-B14F-4D97-AF65-F5344CB8AC3E}">
        <p14:creationId xmlns:p14="http://schemas.microsoft.com/office/powerpoint/2010/main" val="3233273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edaillespiegel: TeamNL eindigt in Tokio op recordaantal van 36 medailles | Olympische  Spelen | 23 juli - 8 augustus | AD.nl">
            <a:extLst>
              <a:ext uri="{FF2B5EF4-FFF2-40B4-BE49-F238E27FC236}">
                <a16:creationId xmlns:a16="http://schemas.microsoft.com/office/drawing/2014/main" id="{2E8A3C22-1B34-0142-A078-5EE5AA34E8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664"/>
            <a:ext cx="2411760" cy="15603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nl-NL" sz="3200" dirty="0">
                <a:solidFill>
                  <a:srgbClr val="FC5C24"/>
                </a:solidFill>
                <a:latin typeface="SF Pro Rounded" pitchFamily="2" charset="0"/>
                <a:ea typeface="SF Pro Rounded" pitchFamily="2" charset="0"/>
                <a:cs typeface="SF Pro Rounded" pitchFamily="2" charset="0"/>
              </a:rPr>
              <a:t>Weergave en interpretatie</a:t>
            </a:r>
          </a:p>
        </p:txBody>
      </p:sp>
      <p:pic>
        <p:nvPicPr>
          <p:cNvPr id="1026" name="Picture 2">
            <a:extLst>
              <a:ext uri="{FF2B5EF4-FFF2-40B4-BE49-F238E27FC236}">
                <a16:creationId xmlns:a16="http://schemas.microsoft.com/office/drawing/2014/main" id="{1B67972D-91EE-E64C-9A90-8184FDFE8A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01" t="5200" r="24013" b="10801"/>
          <a:stretch/>
        </p:blipFill>
        <p:spPr bwMode="auto">
          <a:xfrm>
            <a:off x="5319465" y="2688479"/>
            <a:ext cx="3212975" cy="29658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derlandse ploeg pakt zevende plaats met recordaantal van 36 medailles |  NOS">
            <a:extLst>
              <a:ext uri="{FF2B5EF4-FFF2-40B4-BE49-F238E27FC236}">
                <a16:creationId xmlns:a16="http://schemas.microsoft.com/office/drawing/2014/main" id="{59A179D0-15B5-F340-826E-368B506A94B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564904"/>
            <a:ext cx="3212975" cy="3212975"/>
          </a:xfrm>
          <a:prstGeom prst="ellipse">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AF0E4096-EB6E-E246-8905-3673A9413BF8}"/>
              </a:ext>
            </a:extLst>
          </p:cNvPr>
          <p:cNvSpPr>
            <a:spLocks noGrp="1"/>
          </p:cNvSpPr>
          <p:nvPr>
            <p:ph idx="1"/>
          </p:nvPr>
        </p:nvSpPr>
        <p:spPr>
          <a:xfrm>
            <a:off x="611560" y="1628800"/>
            <a:ext cx="8075240" cy="4525963"/>
          </a:xfrm>
        </p:spPr>
        <p:txBody>
          <a:bodyPr>
            <a:normAutofit/>
          </a:bodyPr>
          <a:lstStyle/>
          <a:p>
            <a:pPr marL="0" indent="0" algn="ctr">
              <a:buNone/>
            </a:pPr>
            <a:r>
              <a:rPr lang="nl-NL" sz="2000" dirty="0">
                <a:solidFill>
                  <a:schemeClr val="bg1"/>
                </a:solidFill>
                <a:latin typeface="SF Pro Rounded" pitchFamily="2" charset="0"/>
                <a:ea typeface="SF Pro Rounded" pitchFamily="2" charset="0"/>
                <a:cs typeface="SF Pro Rounded" pitchFamily="2" charset="0"/>
              </a:rPr>
              <a:t>Medailleklassement Olympische Zomerspelen</a:t>
            </a:r>
            <a:endParaRPr lang="en-US" sz="2000" dirty="0">
              <a:solidFill>
                <a:schemeClr val="bg1"/>
              </a:solidFill>
              <a:latin typeface="SF Pro Rounded" pitchFamily="2" charset="0"/>
              <a:ea typeface="SF Pro Rounded" pitchFamily="2" charset="0"/>
              <a:cs typeface="SF Pro Rounded" pitchFamily="2" charset="0"/>
            </a:endParaRPr>
          </a:p>
          <a:p>
            <a:pPr marL="0" indent="0" algn="ctr">
              <a:buNone/>
            </a:pPr>
            <a:endParaRPr lang="en-US" sz="2000" dirty="0">
              <a:solidFill>
                <a:schemeClr val="bg1"/>
              </a:solidFill>
              <a:latin typeface="SF Pro Rounded" pitchFamily="2" charset="0"/>
              <a:ea typeface="SF Pro Rounded" pitchFamily="2" charset="0"/>
              <a:cs typeface="SF Pro Rounded" pitchFamily="2" charset="0"/>
            </a:endParaRPr>
          </a:p>
          <a:p>
            <a:pPr marL="0" indent="0" algn="ctr">
              <a:buNone/>
            </a:pPr>
            <a:endParaRPr lang="en-US" sz="2000" dirty="0">
              <a:solidFill>
                <a:schemeClr val="bg1"/>
              </a:solidFill>
              <a:latin typeface="SF Pro Rounded" pitchFamily="2" charset="0"/>
              <a:ea typeface="SF Pro Rounded" pitchFamily="2" charset="0"/>
              <a:cs typeface="SF Pro Rounded" pitchFamily="2" charset="0"/>
            </a:endParaRPr>
          </a:p>
        </p:txBody>
      </p:sp>
    </p:spTree>
    <p:extLst>
      <p:ext uri="{BB962C8B-B14F-4D97-AF65-F5344CB8AC3E}">
        <p14:creationId xmlns:p14="http://schemas.microsoft.com/office/powerpoint/2010/main" val="267773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a:solidFill>
                  <a:srgbClr val="FC5C24"/>
                </a:solidFill>
                <a:latin typeface="SF Pro Rounded" pitchFamily="2" charset="0"/>
                <a:ea typeface="SF Pro Rounded" pitchFamily="2" charset="0"/>
                <a:cs typeface="SF Pro Rounded" pitchFamily="2" charset="0"/>
              </a:rPr>
              <a:t>Hans </a:t>
            </a:r>
            <a:r>
              <a:rPr lang="nl-NL" sz="3200" dirty="0" err="1">
                <a:solidFill>
                  <a:srgbClr val="FC5C24"/>
                </a:solidFill>
                <a:latin typeface="SF Pro Rounded" pitchFamily="2" charset="0"/>
                <a:ea typeface="SF Pro Rounded" pitchFamily="2" charset="0"/>
                <a:cs typeface="SF Pro Rounded" pitchFamily="2" charset="0"/>
              </a:rPr>
              <a:t>Rosling</a:t>
            </a:r>
            <a:r>
              <a:rPr lang="nl-NL" sz="3200" dirty="0">
                <a:solidFill>
                  <a:srgbClr val="FC5C24"/>
                </a:solidFill>
                <a:latin typeface="SF Pro Rounded" pitchFamily="2" charset="0"/>
                <a:ea typeface="SF Pro Rounded" pitchFamily="2" charset="0"/>
                <a:cs typeface="SF Pro Rounded" pitchFamily="2" charset="0"/>
              </a:rPr>
              <a:t/>
            </a:r>
            <a:br>
              <a:rPr lang="nl-NL" sz="3200" dirty="0">
                <a:solidFill>
                  <a:srgbClr val="FC5C24"/>
                </a:solidFill>
                <a:latin typeface="SF Pro Rounded" pitchFamily="2" charset="0"/>
                <a:ea typeface="SF Pro Rounded" pitchFamily="2" charset="0"/>
                <a:cs typeface="SF Pro Rounded" pitchFamily="2" charset="0"/>
              </a:rPr>
            </a:br>
            <a:r>
              <a:rPr lang="nl-NL" sz="3200" dirty="0">
                <a:solidFill>
                  <a:schemeClr val="bg1"/>
                </a:solidFill>
                <a:latin typeface="SF Pro Rounded" pitchFamily="2" charset="0"/>
                <a:ea typeface="SF Pro Rounded" pitchFamily="2" charset="0"/>
                <a:cs typeface="SF Pro Rounded" pitchFamily="2" charset="0"/>
              </a:rPr>
              <a:t>1948-2017</a:t>
            </a:r>
          </a:p>
        </p:txBody>
      </p:sp>
      <p:pic>
        <p:nvPicPr>
          <p:cNvPr id="4" name="Tijdelijke aanduiding voor inhoud 5">
            <a:extLst>
              <a:ext uri="{FF2B5EF4-FFF2-40B4-BE49-F238E27FC236}">
                <a16:creationId xmlns:a16="http://schemas.microsoft.com/office/drawing/2014/main" id="{A1883B50-FFAF-DC4D-A475-573174966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79537" y="1844824"/>
            <a:ext cx="6384925" cy="3387725"/>
          </a:xfrm>
          <a:prstGeom prst="rect">
            <a:avLst/>
          </a:prstGeom>
        </p:spPr>
      </p:pic>
      <p:sp>
        <p:nvSpPr>
          <p:cNvPr id="7" name="Rectangle 6">
            <a:extLst>
              <a:ext uri="{FF2B5EF4-FFF2-40B4-BE49-F238E27FC236}">
                <a16:creationId xmlns:a16="http://schemas.microsoft.com/office/drawing/2014/main" id="{CC3596DD-A9C1-0B4C-AEBF-15FC43F56E2F}"/>
              </a:ext>
            </a:extLst>
          </p:cNvPr>
          <p:cNvSpPr/>
          <p:nvPr/>
        </p:nvSpPr>
        <p:spPr>
          <a:xfrm>
            <a:off x="143507" y="5937031"/>
            <a:ext cx="8856984" cy="923330"/>
          </a:xfrm>
          <a:prstGeom prst="rect">
            <a:avLst/>
          </a:prstGeom>
        </p:spPr>
        <p:txBody>
          <a:bodyPr wrap="square">
            <a:spAutoFit/>
          </a:bodyPr>
          <a:lstStyle/>
          <a:p>
            <a:r>
              <a:rPr lang="en-NL" dirty="0">
                <a:solidFill>
                  <a:srgbClr val="00B0F0"/>
                </a:solidFill>
                <a:latin typeface="SF Pro Rounded" pitchFamily="2" charset="0"/>
                <a:ea typeface="SF Pro Rounded" pitchFamily="2" charset="0"/>
                <a:cs typeface="SF Pro Rounded" pitchFamily="2" charset="0"/>
                <a:hlinkClick r:id="rId4">
                  <a:extLst>
                    <a:ext uri="{A12FA001-AC4F-418D-AE19-62706E023703}">
                      <ahyp:hlinkClr xmlns="" xmlns:ahyp="http://schemas.microsoft.com/office/drawing/2018/hyperlinkcolor" val="tx"/>
                    </a:ext>
                  </a:extLst>
                </a:hlinkClick>
              </a:rPr>
              <a:t>https://www.ted.com/talks/hans_rosling_the_best_stats_you_ve_ever_seen?utm_campaign=tedspread&amp;utm_medium=referral&amp;utm_source=tedcomshare</a:t>
            </a:r>
            <a:endParaRPr lang="en-NL" dirty="0">
              <a:solidFill>
                <a:srgbClr val="00B0F0"/>
              </a:solidFill>
              <a:latin typeface="SF Pro Rounded" pitchFamily="2" charset="0"/>
              <a:ea typeface="SF Pro Rounded" pitchFamily="2" charset="0"/>
              <a:cs typeface="SF Pro Rounded" pitchFamily="2" charset="0"/>
            </a:endParaRPr>
          </a:p>
          <a:p>
            <a:endParaRPr lang="en-NL" dirty="0">
              <a:solidFill>
                <a:srgbClr val="00B0F0"/>
              </a:solidFill>
              <a:latin typeface="SF Pro Rounded" pitchFamily="2" charset="0"/>
              <a:ea typeface="SF Pro Rounded" pitchFamily="2" charset="0"/>
              <a:cs typeface="SF Pro Rounded" pitchFamily="2" charset="0"/>
            </a:endParaRPr>
          </a:p>
        </p:txBody>
      </p:sp>
    </p:spTree>
    <p:extLst>
      <p:ext uri="{BB962C8B-B14F-4D97-AF65-F5344CB8AC3E}">
        <p14:creationId xmlns:p14="http://schemas.microsoft.com/office/powerpoint/2010/main" val="3627516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a:bodyPr>
          <a:lstStyle/>
          <a:p>
            <a:r>
              <a:rPr lang="nl-NL" sz="3200" dirty="0">
                <a:solidFill>
                  <a:srgbClr val="FC5C24"/>
                </a:solidFill>
                <a:latin typeface="SF Pro Rounded" pitchFamily="2" charset="0"/>
                <a:ea typeface="SF Pro Rounded" pitchFamily="2" charset="0"/>
                <a:cs typeface="SF Pro Rounded" pitchFamily="2" charset="0"/>
              </a:rPr>
              <a:t>Wij ↔︎ Zij</a:t>
            </a:r>
          </a:p>
        </p:txBody>
      </p:sp>
      <p:sp>
        <p:nvSpPr>
          <p:cNvPr id="3" name="Content Placeholder 2"/>
          <p:cNvSpPr>
            <a:spLocks noGrp="1"/>
          </p:cNvSpPr>
          <p:nvPr>
            <p:ph idx="1"/>
          </p:nvPr>
        </p:nvSpPr>
        <p:spPr>
          <a:xfrm>
            <a:off x="3635896" y="1730226"/>
            <a:ext cx="5050904" cy="4525963"/>
          </a:xfrm>
        </p:spPr>
        <p:txBody>
          <a:bodyPr>
            <a:normAutofit/>
          </a:bodyPr>
          <a:lstStyle/>
          <a:p>
            <a:pPr marL="0" indent="0">
              <a:buNone/>
            </a:pPr>
            <a:r>
              <a:rPr lang="nl-NL" sz="2400" dirty="0">
                <a:solidFill>
                  <a:schemeClr val="bg1"/>
                </a:solidFill>
                <a:latin typeface="SF Pro Rounded" pitchFamily="2" charset="0"/>
                <a:ea typeface="SF Pro Rounded" pitchFamily="2" charset="0"/>
                <a:cs typeface="SF Pro Rounded" pitchFamily="2" charset="0"/>
              </a:rPr>
              <a:t>Website </a:t>
            </a:r>
            <a:r>
              <a:rPr lang="nl-NL" sz="2400" dirty="0" err="1">
                <a:solidFill>
                  <a:schemeClr val="bg1"/>
                </a:solidFill>
                <a:latin typeface="SF Pro Rounded" pitchFamily="2" charset="0"/>
                <a:ea typeface="SF Pro Rounded" pitchFamily="2" charset="0"/>
                <a:cs typeface="SF Pro Rounded" pitchFamily="2" charset="0"/>
              </a:rPr>
              <a:t>Gapminder.org</a:t>
            </a:r>
            <a:endParaRPr lang="nl-NL" sz="2400" dirty="0">
              <a:solidFill>
                <a:schemeClr val="bg1"/>
              </a:solidFill>
              <a:latin typeface="SF Pro Rounded" pitchFamily="2" charset="0"/>
              <a:ea typeface="SF Pro Rounded" pitchFamily="2" charset="0"/>
              <a:cs typeface="SF Pro Rounded" pitchFamily="2" charset="0"/>
            </a:endParaRPr>
          </a:p>
          <a:p>
            <a:pPr marL="0" indent="0">
              <a:buNone/>
            </a:pPr>
            <a:endParaRPr lang="nl-NL" sz="2400" dirty="0">
              <a:solidFill>
                <a:schemeClr val="bg1"/>
              </a:solidFill>
              <a:latin typeface="SF Pro Rounded" pitchFamily="2" charset="0"/>
              <a:ea typeface="SF Pro Rounded" pitchFamily="2" charset="0"/>
              <a:cs typeface="SF Pro Rounded" pitchFamily="2" charset="0"/>
            </a:endParaRPr>
          </a:p>
          <a:p>
            <a:pPr marL="0" indent="0">
              <a:buNone/>
            </a:pPr>
            <a:r>
              <a:rPr lang="nl-NL" sz="2400" dirty="0">
                <a:solidFill>
                  <a:schemeClr val="bg1"/>
                </a:solidFill>
                <a:latin typeface="SF Pro Rounded" pitchFamily="2" charset="0"/>
                <a:ea typeface="SF Pro Rounded" pitchFamily="2" charset="0"/>
                <a:cs typeface="SF Pro Rounded" pitchFamily="2" charset="0"/>
              </a:rPr>
              <a:t>Boek </a:t>
            </a:r>
            <a:r>
              <a:rPr lang="nl-NL" sz="2400" dirty="0" err="1">
                <a:solidFill>
                  <a:schemeClr val="bg1"/>
                </a:solidFill>
                <a:latin typeface="SF Pro Rounded" pitchFamily="2" charset="0"/>
                <a:ea typeface="SF Pro Rounded" pitchFamily="2" charset="0"/>
                <a:cs typeface="SF Pro Rounded" pitchFamily="2" charset="0"/>
              </a:rPr>
              <a:t>Factfulness</a:t>
            </a:r>
            <a:r>
              <a:rPr lang="nl-NL" sz="2400" dirty="0">
                <a:solidFill>
                  <a:schemeClr val="bg1"/>
                </a:solidFill>
                <a:latin typeface="SF Pro Rounded" pitchFamily="2" charset="0"/>
                <a:ea typeface="SF Pro Rounded" pitchFamily="2" charset="0"/>
                <a:cs typeface="SF Pro Rounded" pitchFamily="2" charset="0"/>
              </a:rPr>
              <a:t> </a:t>
            </a:r>
          </a:p>
          <a:p>
            <a:pPr marL="0" indent="0">
              <a:buNone/>
            </a:pPr>
            <a:endParaRPr lang="nl-NL" sz="2400" dirty="0">
              <a:solidFill>
                <a:schemeClr val="bg1"/>
              </a:solidFill>
              <a:latin typeface="SF Pro Rounded" pitchFamily="2" charset="0"/>
              <a:ea typeface="SF Pro Rounded" pitchFamily="2" charset="0"/>
              <a:cs typeface="SF Pro Rounded" pitchFamily="2" charset="0"/>
            </a:endParaRPr>
          </a:p>
          <a:p>
            <a:pPr marL="0" indent="0">
              <a:buNone/>
            </a:pPr>
            <a:endParaRPr lang="nl-NL" sz="2400" dirty="0">
              <a:solidFill>
                <a:schemeClr val="bg1"/>
              </a:solidFill>
              <a:latin typeface="SF Pro Rounded" pitchFamily="2" charset="0"/>
              <a:ea typeface="SF Pro Rounded" pitchFamily="2" charset="0"/>
              <a:cs typeface="SF Pro Rounded" pitchFamily="2" charset="0"/>
            </a:endParaRPr>
          </a:p>
        </p:txBody>
      </p:sp>
      <p:pic>
        <p:nvPicPr>
          <p:cNvPr id="5" name="Picture 4">
            <a:extLst>
              <a:ext uri="{FF2B5EF4-FFF2-40B4-BE49-F238E27FC236}">
                <a16:creationId xmlns:a16="http://schemas.microsoft.com/office/drawing/2014/main" id="{C521F098-8126-8E42-BEBE-5D167791E427}"/>
              </a:ext>
            </a:extLst>
          </p:cNvPr>
          <p:cNvPicPr>
            <a:picLocks noChangeAspect="1"/>
          </p:cNvPicPr>
          <p:nvPr/>
        </p:nvPicPr>
        <p:blipFill>
          <a:blip r:embed="rId2"/>
          <a:stretch>
            <a:fillRect/>
          </a:stretch>
        </p:blipFill>
        <p:spPr>
          <a:xfrm>
            <a:off x="484484" y="1844824"/>
            <a:ext cx="2984500" cy="546100"/>
          </a:xfrm>
          <a:prstGeom prst="rect">
            <a:avLst/>
          </a:prstGeom>
        </p:spPr>
      </p:pic>
      <p:pic>
        <p:nvPicPr>
          <p:cNvPr id="6" name="Picture 2" descr="Factfulness - a book by Hans Rosling on how facts matter in a world of  &amp;quot;fake news&amp;quot; — Sustainable Lifestyle Consultant">
            <a:extLst>
              <a:ext uri="{FF2B5EF4-FFF2-40B4-BE49-F238E27FC236}">
                <a16:creationId xmlns:a16="http://schemas.microsoft.com/office/drawing/2014/main" id="{79FDE8FE-1413-8545-AE4D-24D6EA59179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800" t="12856" r="23934" b="12119"/>
          <a:stretch/>
        </p:blipFill>
        <p:spPr bwMode="auto">
          <a:xfrm>
            <a:off x="1662387" y="2688084"/>
            <a:ext cx="1800201"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647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err="1">
                <a:solidFill>
                  <a:srgbClr val="FC5C24"/>
                </a:solidFill>
                <a:latin typeface="SF Pro Rounded" pitchFamily="2" charset="0"/>
                <a:ea typeface="SF Pro Rounded" pitchFamily="2" charset="0"/>
                <a:cs typeface="SF Pro Rounded" pitchFamily="2" charset="0"/>
              </a:rPr>
              <a:t>Factfulness</a:t>
            </a:r>
            <a:endParaRPr lang="nl-NL" sz="3200" dirty="0">
              <a:solidFill>
                <a:srgbClr val="FC5C24"/>
              </a:solidFill>
              <a:latin typeface="SF Pro Rounded" pitchFamily="2" charset="0"/>
              <a:ea typeface="SF Pro Rounded" pitchFamily="2" charset="0"/>
              <a:cs typeface="SF Pro Rounded" pitchFamily="2" charset="0"/>
            </a:endParaRPr>
          </a:p>
        </p:txBody>
      </p:sp>
      <p:sp>
        <p:nvSpPr>
          <p:cNvPr id="3" name="Content Placeholder 2"/>
          <p:cNvSpPr>
            <a:spLocks noGrp="1"/>
          </p:cNvSpPr>
          <p:nvPr>
            <p:ph idx="1"/>
          </p:nvPr>
        </p:nvSpPr>
        <p:spPr/>
        <p:txBody>
          <a:bodyPr>
            <a:normAutofit/>
          </a:bodyPr>
          <a:lstStyle/>
          <a:p>
            <a:pPr marL="0" indent="0">
              <a:buNone/>
            </a:pPr>
            <a:r>
              <a:rPr lang="en-GB" sz="2800" dirty="0">
                <a:solidFill>
                  <a:schemeClr val="bg1"/>
                </a:solidFill>
                <a:latin typeface="SF Pro Rounded" pitchFamily="2" charset="0"/>
                <a:ea typeface="SF Pro Rounded" pitchFamily="2" charset="0"/>
                <a:cs typeface="SF Pro Rounded" pitchFamily="2" charset="0"/>
              </a:rPr>
              <a:t>“The stress-reducing habit of only carrying opinions for which you have strong supporting facts.”</a:t>
            </a:r>
            <a:endParaRPr lang="en-US" sz="2800" dirty="0">
              <a:solidFill>
                <a:schemeClr val="bg1"/>
              </a:solidFill>
              <a:latin typeface="SF Pro Rounded" pitchFamily="2" charset="0"/>
              <a:ea typeface="SF Pro Rounded" pitchFamily="2" charset="0"/>
              <a:cs typeface="SF Pro Rounded" pitchFamily="2" charset="0"/>
            </a:endParaRPr>
          </a:p>
          <a:p>
            <a:pPr marL="0" indent="0">
              <a:buNone/>
            </a:pPr>
            <a:endParaRPr lang="en-US" sz="2800" dirty="0">
              <a:solidFill>
                <a:schemeClr val="bg1"/>
              </a:solidFill>
              <a:latin typeface="SF Pro Rounded" pitchFamily="2" charset="0"/>
              <a:ea typeface="SF Pro Rounded" pitchFamily="2" charset="0"/>
              <a:cs typeface="SF Pro Rounded" pitchFamily="2" charset="0"/>
            </a:endParaRPr>
          </a:p>
        </p:txBody>
      </p:sp>
    </p:spTree>
    <p:extLst>
      <p:ext uri="{BB962C8B-B14F-4D97-AF65-F5344CB8AC3E}">
        <p14:creationId xmlns:p14="http://schemas.microsoft.com/office/powerpoint/2010/main" val="4245504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a:solidFill>
                  <a:srgbClr val="FC5C24"/>
                </a:solidFill>
                <a:latin typeface="SF Pro Rounded" pitchFamily="2" charset="0"/>
                <a:ea typeface="SF Pro Rounded" pitchFamily="2" charset="0"/>
                <a:cs typeface="SF Pro Rounded" pitchFamily="2" charset="0"/>
              </a:rPr>
              <a:t>Dramatische instincten en vuistregels</a:t>
            </a:r>
          </a:p>
        </p:txBody>
      </p:sp>
      <p:pic>
        <p:nvPicPr>
          <p:cNvPr id="2050" name="Picture 2" descr="Read “Factfulness” by Hans Rosling with us">
            <a:extLst>
              <a:ext uri="{FF2B5EF4-FFF2-40B4-BE49-F238E27FC236}">
                <a16:creationId xmlns:a16="http://schemas.microsoft.com/office/drawing/2014/main" id="{0F0B2CFD-F38D-3C4D-9777-B5345A02AD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745"/>
          <a:stretch/>
        </p:blipFill>
        <p:spPr bwMode="auto">
          <a:xfrm>
            <a:off x="1834712" y="1169368"/>
            <a:ext cx="5474575"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091702"/>
      </p:ext>
    </p:extLst>
  </p:cSld>
  <p:clrMapOvr>
    <a:masterClrMapping/>
  </p:clrMapOvr>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E66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12690</TotalTime>
  <Words>268</Words>
  <Application>Microsoft Office PowerPoint</Application>
  <PresentationFormat>Diavoorstelling (4:3)</PresentationFormat>
  <Paragraphs>51</Paragraphs>
  <Slides>12</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SF Pro Light</vt:lpstr>
      <vt:lpstr>SF Pro Rounded</vt:lpstr>
      <vt:lpstr>Office Theme</vt:lpstr>
      <vt:lpstr>35ste NIBI Conferentie Mind the Gap </vt:lpstr>
      <vt:lpstr>Introductie</vt:lpstr>
      <vt:lpstr>Data zijn objectief?</vt:lpstr>
      <vt:lpstr>Weergave en interpretatie</vt:lpstr>
      <vt:lpstr>Weergave en interpretatie</vt:lpstr>
      <vt:lpstr>Hans Rosling 1948-2017</vt:lpstr>
      <vt:lpstr>Wij ↔︎ Zij</vt:lpstr>
      <vt:lpstr>Factfulness</vt:lpstr>
      <vt:lpstr>Dramatische instincten en vuistregels</vt:lpstr>
      <vt:lpstr>Aan de slag!</vt:lpstr>
      <vt:lpstr>Afsluiting</vt:lpstr>
      <vt:lpstr>Dank!</vt:lpstr>
    </vt:vector>
  </TitlesOfParts>
  <Company>University of Groningen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P207218</dc:creator>
  <cp:lastModifiedBy>gebruiker</cp:lastModifiedBy>
  <cp:revision>120</cp:revision>
  <dcterms:created xsi:type="dcterms:W3CDTF">2014-08-25T11:09:21Z</dcterms:created>
  <dcterms:modified xsi:type="dcterms:W3CDTF">2021-11-12T14:28:43Z</dcterms:modified>
</cp:coreProperties>
</file>