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4" r:id="rId5"/>
    <p:sldId id="268" r:id="rId6"/>
    <p:sldId id="265" r:id="rId7"/>
    <p:sldId id="262" r:id="rId8"/>
    <p:sldId id="261" r:id="rId9"/>
    <p:sldId id="267" r:id="rId10"/>
    <p:sldId id="266" r:id="rId11"/>
    <p:sldId id="270" r:id="rId12"/>
    <p:sldId id="25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8D1B-E954-4A82-A95E-D84B6C2C0636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5133D-D3B4-4BFD-97CA-003965F08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81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 min intro</a:t>
            </a:r>
          </a:p>
          <a:p>
            <a:r>
              <a:rPr lang="nl-NL" dirty="0" smtClean="0"/>
              <a:t>40</a:t>
            </a:r>
            <a:r>
              <a:rPr lang="nl-NL" baseline="0" dirty="0" smtClean="0"/>
              <a:t> min knutselen</a:t>
            </a:r>
          </a:p>
          <a:p>
            <a:r>
              <a:rPr lang="nl-NL" dirty="0" smtClean="0"/>
              <a:t>10 min afsluiting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33D-D3B4-4BFD-97CA-003965F0868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50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Welke inhoud koppel je aan de seksdozen?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33D-D3B4-4BFD-97CA-003965F0868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43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Condoom omdoen, wie doet dat wel of niet en bij wie? Hoe doe je dat? En in het donker? Is die </a:t>
            </a:r>
            <a:r>
              <a:rPr lang="nl-NL" dirty="0" err="1" smtClean="0"/>
              <a:t>piepschuime</a:t>
            </a:r>
            <a:r>
              <a:rPr lang="nl-NL" dirty="0" smtClean="0"/>
              <a:t> penis wel realistisch?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5133D-D3B4-4BFD-97CA-003965F0868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60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36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89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49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4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4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73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48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97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16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60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CACA-09B9-4F56-B23E-00FF4349AEE0}" type="datetimeFigureOut">
              <a:rPr lang="nl-NL" smtClean="0"/>
              <a:t>30-5-2018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3EE7-8217-4863-AEC5-77927237BA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6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92183"/>
            <a:ext cx="9144000" cy="182009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096" y="246426"/>
            <a:ext cx="4685211" cy="63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cupcake liefde">
            <a:extLst>
              <a:ext uri="{FF2B5EF4-FFF2-40B4-BE49-F238E27FC236}">
                <a16:creationId xmlns:a16="http://schemas.microsoft.com/office/drawing/2014/main" id="{FE58C82B-6C7B-4962-951D-2926B010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3198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363" y="857795"/>
            <a:ext cx="7881938" cy="7401855"/>
          </a:xfrm>
        </p:spPr>
        <p:txBody>
          <a:bodyPr/>
          <a:lstStyle/>
          <a:p>
            <a:pPr marL="0" indent="0" algn="ctr">
              <a:buNone/>
            </a:pPr>
            <a:r>
              <a:rPr lang="nl-NL" sz="4000" b="1" dirty="0"/>
              <a:t>Ach liefde krijg de pest</a:t>
            </a:r>
          </a:p>
          <a:p>
            <a:pPr marL="0" indent="0" algn="ctr">
              <a:buNone/>
            </a:pPr>
            <a:r>
              <a:rPr lang="nl-NL" b="1" dirty="0"/>
              <a:t>ik zie hem</a:t>
            </a:r>
            <a:br>
              <a:rPr lang="nl-NL" b="1" dirty="0"/>
            </a:br>
            <a:r>
              <a:rPr lang="nl-NL" b="1" dirty="0"/>
              <a:t>de vlinders vliegen al gelijk </a:t>
            </a:r>
            <a:br>
              <a:rPr lang="nl-NL" b="1" dirty="0"/>
            </a:br>
            <a:r>
              <a:rPr lang="nl-NL" b="1" dirty="0"/>
              <a:t>van mijn mond naar de maag</a:t>
            </a:r>
            <a:br>
              <a:rPr lang="nl-NL" b="1" dirty="0"/>
            </a:br>
            <a:r>
              <a:rPr lang="nl-NL" b="1" dirty="0"/>
              <a:t>hierdoor komen mijn woorden traag</a:t>
            </a:r>
            <a:br>
              <a:rPr lang="nl-NL" b="1" dirty="0"/>
            </a:br>
            <a:r>
              <a:rPr lang="nl-NL" b="1" dirty="0"/>
              <a:t>de zenuwen gieren door mijn lijf</a:t>
            </a:r>
            <a:br>
              <a:rPr lang="nl-NL" b="1" dirty="0"/>
            </a:br>
            <a:r>
              <a:rPr lang="nl-NL" b="1" dirty="0"/>
              <a:t>ik weet niet wat ik krijg</a:t>
            </a:r>
            <a:br>
              <a:rPr lang="nl-NL" b="1" dirty="0"/>
            </a:br>
            <a:r>
              <a:rPr lang="nl-NL" b="1" dirty="0"/>
              <a:t>Is het maagzweer of een prikkelbare darm?</a:t>
            </a:r>
            <a:br>
              <a:rPr lang="nl-NL" b="1" dirty="0"/>
            </a:br>
            <a:r>
              <a:rPr lang="nl-NL" b="1" dirty="0"/>
              <a:t>Elke keer weer krijg ik het warm</a:t>
            </a:r>
            <a:br>
              <a:rPr lang="nl-NL" b="1" dirty="0"/>
            </a:br>
            <a:r>
              <a:rPr lang="nl-NL" b="1" dirty="0"/>
              <a:t>de planten staan net als ik genageld in de grond</a:t>
            </a:r>
            <a:br>
              <a:rPr lang="nl-NL" b="1" dirty="0"/>
            </a:br>
            <a:r>
              <a:rPr lang="nl-NL" b="1" dirty="0"/>
              <a:t>zij met hun hoofdwortels en de rest</a:t>
            </a:r>
            <a:r>
              <a:rPr lang="nl-NL" sz="2400" b="1" dirty="0"/>
              <a:t/>
            </a:r>
            <a:br>
              <a:rPr lang="nl-NL" sz="2400" b="1" dirty="0"/>
            </a:br>
            <a:r>
              <a:rPr lang="nl-NL" sz="2400" b="1" dirty="0"/>
              <a:t/>
            </a:r>
            <a:br>
              <a:rPr lang="nl-NL" sz="2400" b="1" dirty="0"/>
            </a:br>
            <a:r>
              <a:rPr lang="nl-NL" b="1" dirty="0"/>
              <a:t>Ach liefde krijg de pest!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E5D02-478D-4D25-952E-3526AB36D7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4264"/>
            <a:ext cx="6172200" cy="584775"/>
          </a:xfrm>
        </p:spPr>
        <p:txBody>
          <a:bodyPr>
            <a:normAutofit fontScale="90000"/>
          </a:bodyPr>
          <a:lstStyle/>
          <a:p>
            <a:r>
              <a:rPr lang="nl-NL" dirty="0"/>
              <a:t>NEE! Of 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340770"/>
            <a:ext cx="7881938" cy="3108543"/>
          </a:xfrm>
        </p:spPr>
        <p:txBody>
          <a:bodyPr/>
          <a:lstStyle/>
          <a:p>
            <a:r>
              <a:rPr lang="nl-NL" dirty="0"/>
              <a:t>Oefening die je met leerlingen kan doen.</a:t>
            </a:r>
          </a:p>
          <a:p>
            <a:pPr lvl="1"/>
            <a:r>
              <a:rPr lang="nl-NL" dirty="0"/>
              <a:t>Ga in een dubbele kring staan, f2f met een afstand van ca 3m</a:t>
            </a:r>
          </a:p>
          <a:p>
            <a:pPr lvl="1"/>
            <a:r>
              <a:rPr lang="nl-NL" dirty="0"/>
              <a:t>Jongen tegen over meisje</a:t>
            </a:r>
          </a:p>
          <a:p>
            <a:pPr lvl="1"/>
            <a:r>
              <a:rPr lang="nl-NL" dirty="0"/>
              <a:t>Ronde 1 verbaal</a:t>
            </a:r>
          </a:p>
          <a:p>
            <a:pPr lvl="1"/>
            <a:r>
              <a:rPr lang="nl-NL" dirty="0"/>
              <a:t>Ronde 2 fysiek</a:t>
            </a:r>
            <a:r>
              <a:rPr lang="nl-NL" dirty="0">
                <a:sym typeface="Wingdings" panose="05000000000000000000" pitchFamily="2" charset="2"/>
              </a:rPr>
              <a:t> stilte! </a:t>
            </a:r>
            <a:endParaRPr lang="nl-NL" dirty="0"/>
          </a:p>
          <a:p>
            <a:pPr lvl="1"/>
            <a:r>
              <a:rPr lang="nl-NL" dirty="0"/>
              <a:t>Ronde 3 mimiek</a:t>
            </a:r>
            <a:r>
              <a:rPr lang="nl-NL" dirty="0">
                <a:sym typeface="Wingdings" panose="05000000000000000000" pitchFamily="2" charset="2"/>
              </a:rPr>
              <a:t> stilte!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E5D02-478D-4D25-952E-3526AB36D74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http://www.wo-men.nl/cms/wp-content/uploads/2012/08/15-definitief-ongewenstsexueelgedrag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4449312"/>
            <a:ext cx="5860278" cy="21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boodschappen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54331"/>
            <a:ext cx="10515600" cy="5120640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Dozen Anna en Sophie</a:t>
            </a:r>
          </a:p>
          <a:p>
            <a:r>
              <a:rPr lang="nl-NL" dirty="0" smtClean="0"/>
              <a:t>Vragen leerlingen Sophie</a:t>
            </a:r>
          </a:p>
          <a:p>
            <a:r>
              <a:rPr lang="nl-NL" dirty="0" smtClean="0"/>
              <a:t>Snoephartjes Anna</a:t>
            </a:r>
          </a:p>
          <a:p>
            <a:r>
              <a:rPr lang="nl-NL" dirty="0" smtClean="0"/>
              <a:t>Plekjes met een kleurtje Sophie	</a:t>
            </a:r>
          </a:p>
          <a:p>
            <a:r>
              <a:rPr lang="nl-NL" dirty="0" smtClean="0"/>
              <a:t>Spiraaldoos Sophie</a:t>
            </a:r>
            <a:endParaRPr lang="nl-NL" dirty="0" smtClean="0"/>
          </a:p>
          <a:p>
            <a:r>
              <a:rPr lang="nl-NL" dirty="0" smtClean="0"/>
              <a:t>Piepschuim </a:t>
            </a:r>
            <a:r>
              <a:rPr lang="nl-NL" dirty="0" smtClean="0"/>
              <a:t>penis Sophie</a:t>
            </a:r>
          </a:p>
          <a:p>
            <a:r>
              <a:rPr lang="nl-NL" dirty="0" smtClean="0"/>
              <a:t>Plaatjes (printen) Sophie</a:t>
            </a:r>
          </a:p>
          <a:p>
            <a:r>
              <a:rPr lang="nl-NL" dirty="0" smtClean="0"/>
              <a:t>Tijdschriften Anna</a:t>
            </a:r>
          </a:p>
          <a:p>
            <a:r>
              <a:rPr lang="nl-NL" dirty="0" smtClean="0"/>
              <a:t>Condooms Anna</a:t>
            </a:r>
          </a:p>
          <a:p>
            <a:r>
              <a:rPr lang="nl-NL" dirty="0" smtClean="0"/>
              <a:t>Inhoud voeldoos Sophie</a:t>
            </a:r>
          </a:p>
          <a:p>
            <a:r>
              <a:rPr lang="nl-NL" dirty="0" smtClean="0"/>
              <a:t>Schaar lijm nietmachine lange spijkers Sophie</a:t>
            </a:r>
          </a:p>
          <a:p>
            <a:r>
              <a:rPr lang="nl-NL" dirty="0" smtClean="0"/>
              <a:t>Constructielijm Sophie </a:t>
            </a:r>
          </a:p>
          <a:p>
            <a:r>
              <a:rPr lang="nl-NL" dirty="0" smtClean="0"/>
              <a:t>Vuilniszakken Sophie</a:t>
            </a:r>
          </a:p>
          <a:p>
            <a:r>
              <a:rPr lang="nl-NL" dirty="0" smtClean="0"/>
              <a:t>Pluisje Sophie</a:t>
            </a:r>
          </a:p>
          <a:p>
            <a:r>
              <a:rPr lang="nl-NL" dirty="0" smtClean="0"/>
              <a:t>Voorlichtingsdoos door leerlingen Sophie</a:t>
            </a:r>
          </a:p>
        </p:txBody>
      </p:sp>
    </p:spTree>
    <p:extLst>
      <p:ext uri="{BB962C8B-B14F-4D97-AF65-F5344CB8AC3E}">
        <p14:creationId xmlns:p14="http://schemas.microsoft.com/office/powerpoint/2010/main" val="12606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Programma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kan je doen?</a:t>
            </a:r>
          </a:p>
          <a:p>
            <a:r>
              <a:rPr lang="nl-NL" dirty="0" smtClean="0"/>
              <a:t>Knutselen en oefenen </a:t>
            </a:r>
          </a:p>
          <a:p>
            <a:r>
              <a:rPr lang="nl-NL" dirty="0" smtClean="0"/>
              <a:t>Afsluiting/ Vragen</a:t>
            </a:r>
            <a:endParaRPr lang="nl-NL" dirty="0"/>
          </a:p>
        </p:txBody>
      </p:sp>
      <p:pic>
        <p:nvPicPr>
          <p:cNvPr id="5" name="Picture 2" descr="http://fastfacts.nl/sites/default/files/Seksualite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93" y="1616484"/>
            <a:ext cx="36576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Anna Verdoes &amp; Sophie Mooren</a:t>
            </a:r>
            <a:endParaRPr lang="nl-NL" b="1" dirty="0"/>
          </a:p>
        </p:txBody>
      </p:sp>
      <p:sp>
        <p:nvSpPr>
          <p:cNvPr id="4" name="AutoShape 2" descr="Afbeeldingsresultaat voor hu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2847703"/>
            <a:ext cx="10515600" cy="33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/>
              <a:t>Wie zijn we</a:t>
            </a:r>
          </a:p>
          <a:p>
            <a:r>
              <a:rPr lang="nl-NL" dirty="0"/>
              <a:t>Onze ervaring als docent en lerarenopleiders</a:t>
            </a:r>
          </a:p>
          <a:p>
            <a:r>
              <a:rPr lang="nl-NL" dirty="0" smtClean="0"/>
              <a:t>Waarom deze workshop?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30" name="Picture 6" descr="Afbeeldingsresultaat voor 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98" y="2174649"/>
            <a:ext cx="4953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 het nieuws</a:t>
            </a:r>
            <a:endParaRPr lang="nl-NL" b="1" dirty="0"/>
          </a:p>
        </p:txBody>
      </p:sp>
      <p:sp>
        <p:nvSpPr>
          <p:cNvPr id="6" name="Rechthoek 5"/>
          <p:cNvSpPr/>
          <p:nvPr/>
        </p:nvSpPr>
        <p:spPr>
          <a:xfrm>
            <a:off x="409828" y="3781119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10050"/>
                </a:solidFill>
                <a:latin typeface="Arial" panose="020B0604020202020204" pitchFamily="34" charset="0"/>
              </a:rPr>
              <a:t>Er wordt weinig gesproken over plezier en verlangen. 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247024" y="2254772"/>
            <a:ext cx="553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10050"/>
                </a:solidFill>
                <a:latin typeface="Arial" panose="020B0604020202020204" pitchFamily="34" charset="0"/>
              </a:rPr>
              <a:t>Bovendien moeten ze positief tegenover seks staan.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80" y="1285569"/>
            <a:ext cx="58197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2365"/>
            <a:ext cx="10515600" cy="931643"/>
          </a:xfrm>
        </p:spPr>
        <p:txBody>
          <a:bodyPr/>
          <a:lstStyle/>
          <a:p>
            <a:r>
              <a:rPr lang="nl-NL" b="1" dirty="0" smtClean="0"/>
              <a:t>Hoe is het nu?</a:t>
            </a:r>
            <a:endParaRPr lang="nl-NL" b="1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782"/>
            <a:ext cx="8506691" cy="638001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20145" b="11961"/>
          <a:stretch/>
        </p:blipFill>
        <p:spPr>
          <a:xfrm>
            <a:off x="5504873" y="3346356"/>
            <a:ext cx="6225309" cy="33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kan je doen?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Opstartspellen </a:t>
            </a:r>
          </a:p>
          <a:p>
            <a:pPr lvl="1"/>
            <a:r>
              <a:rPr lang="nl-NL" dirty="0" smtClean="0"/>
              <a:t>Plekjes </a:t>
            </a:r>
            <a:r>
              <a:rPr lang="nl-NL" dirty="0"/>
              <a:t>met een kleurtje</a:t>
            </a:r>
          </a:p>
          <a:p>
            <a:endParaRPr lang="nl-NL" dirty="0" smtClean="0"/>
          </a:p>
          <a:p>
            <a:r>
              <a:rPr lang="nl-NL" dirty="0" smtClean="0"/>
              <a:t>Tijdens de les</a:t>
            </a:r>
          </a:p>
          <a:p>
            <a:pPr lvl="1"/>
            <a:r>
              <a:rPr lang="nl-NL" dirty="0" smtClean="0"/>
              <a:t>Jongens en meisjes samen of juist apart</a:t>
            </a:r>
          </a:p>
          <a:p>
            <a:pPr lvl="1"/>
            <a:r>
              <a:rPr lang="nl-NL" dirty="0" smtClean="0"/>
              <a:t>Gastlessen: docent aanwezig of afwezig</a:t>
            </a:r>
          </a:p>
          <a:p>
            <a:pPr lvl="1"/>
            <a:r>
              <a:rPr lang="nl-NL" dirty="0" smtClean="0"/>
              <a:t>In gesprek </a:t>
            </a:r>
          </a:p>
          <a:p>
            <a:pPr lvl="1"/>
            <a:r>
              <a:rPr lang="nl-NL" dirty="0" smtClean="0"/>
              <a:t>Voorlichtingspakket door leerlingen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Activiteite</a:t>
            </a:r>
            <a:r>
              <a:rPr lang="nl-NL" dirty="0"/>
              <a:t>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Afbeeldingsresultaat voor vo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6" y="3151209"/>
            <a:ext cx="4832077" cy="36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Dozen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Pluisje</a:t>
            </a:r>
          </a:p>
          <a:p>
            <a:r>
              <a:rPr lang="nl-NL" dirty="0" smtClean="0"/>
              <a:t>Lekker voelen</a:t>
            </a:r>
          </a:p>
          <a:p>
            <a:r>
              <a:rPr lang="nl-NL" dirty="0" smtClean="0"/>
              <a:t>Lieve </a:t>
            </a:r>
            <a:r>
              <a:rPr lang="nl-NL" dirty="0" err="1" smtClean="0"/>
              <a:t>Lita</a:t>
            </a:r>
            <a:r>
              <a:rPr lang="nl-NL" dirty="0" smtClean="0"/>
              <a:t>, doos van Pandora, black box</a:t>
            </a:r>
          </a:p>
        </p:txBody>
      </p:sp>
      <p:sp>
        <p:nvSpPr>
          <p:cNvPr id="4" name="AutoShape 2" descr="Afbeeldingsresultaat voor seksuele voorlich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0" name="Picture 4" descr="http://www.gdskalliope.nl/wordpress/wp-content/uploads/seksuele-voorlichting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994" y="2188369"/>
            <a:ext cx="4519114" cy="4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Knutselen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Afbeeldingsresultaat voor knutselspu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85" y="1690688"/>
            <a:ext cx="6459829" cy="43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AutoShape 2" descr="Afbeeldingsresultaat voor wie dur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wie dur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http://www.nellekevandoodewaard.nl/wp-content/uploads/2015/07/just-do-it-332x3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2" name="Picture 8" descr="Afbeeldingsresultaat voor just do it n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-1332411"/>
            <a:ext cx="8334375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223</Words>
  <Application>Microsoft Office PowerPoint</Application>
  <PresentationFormat>Breedbeeld</PresentationFormat>
  <Paragraphs>64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Kantoorthema</vt:lpstr>
      <vt:lpstr>PowerPoint-presentatie</vt:lpstr>
      <vt:lpstr>Programma</vt:lpstr>
      <vt:lpstr>Anna Verdoes &amp; Sophie Mooren</vt:lpstr>
      <vt:lpstr>In het nieuws</vt:lpstr>
      <vt:lpstr>Hoe is het nu?</vt:lpstr>
      <vt:lpstr>Wat kan je doen?</vt:lpstr>
      <vt:lpstr>Dozen</vt:lpstr>
      <vt:lpstr>Knutselen</vt:lpstr>
      <vt:lpstr> </vt:lpstr>
      <vt:lpstr>PowerPoint-presentatie</vt:lpstr>
      <vt:lpstr>NEE! Of Ja?</vt:lpstr>
      <vt:lpstr>boodschappen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Seksdozen maken met Anna en Sophie</dc:title>
  <dc:creator>Sophie Mooren</dc:creator>
  <cp:lastModifiedBy>Anna Verdoes</cp:lastModifiedBy>
  <cp:revision>17</cp:revision>
  <dcterms:created xsi:type="dcterms:W3CDTF">2018-03-08T11:16:34Z</dcterms:created>
  <dcterms:modified xsi:type="dcterms:W3CDTF">2018-05-30T18:50:43Z</dcterms:modified>
</cp:coreProperties>
</file>