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73" r:id="rId3"/>
    <p:sldId id="272" r:id="rId4"/>
    <p:sldId id="257" r:id="rId5"/>
    <p:sldId id="282" r:id="rId6"/>
    <p:sldId id="267" r:id="rId7"/>
    <p:sldId id="258" r:id="rId8"/>
    <p:sldId id="268" r:id="rId9"/>
    <p:sldId id="283" r:id="rId10"/>
    <p:sldId id="270" r:id="rId11"/>
    <p:sldId id="271" r:id="rId12"/>
    <p:sldId id="260" r:id="rId13"/>
    <p:sldId id="274" r:id="rId14"/>
    <p:sldId id="261" r:id="rId15"/>
    <p:sldId id="275" r:id="rId16"/>
    <p:sldId id="284" r:id="rId17"/>
    <p:sldId id="262" r:id="rId18"/>
    <p:sldId id="264" r:id="rId19"/>
    <p:sldId id="266" r:id="rId20"/>
    <p:sldId id="280" r:id="rId21"/>
    <p:sldId id="265" r:id="rId22"/>
    <p:sldId id="276" r:id="rId23"/>
    <p:sldId id="277" r:id="rId24"/>
    <p:sldId id="278" r:id="rId25"/>
    <p:sldId id="279" r:id="rId26"/>
    <p:sldId id="281" r:id="rId27"/>
    <p:sldId id="285"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821" autoAdjust="0"/>
  </p:normalViewPr>
  <p:slideViewPr>
    <p:cSldViewPr snapToGrid="0">
      <p:cViewPr varScale="1">
        <p:scale>
          <a:sx n="52" d="100"/>
          <a:sy n="52" d="100"/>
        </p:scale>
        <p:origin x="1228" y="44"/>
      </p:cViewPr>
      <p:guideLst/>
    </p:cSldViewPr>
  </p:slideViewPr>
  <p:notesTextViewPr>
    <p:cViewPr>
      <p:scale>
        <a:sx n="1" d="1"/>
        <a:sy n="1" d="1"/>
      </p:scale>
      <p:origin x="0" y="0"/>
    </p:cViewPr>
  </p:notesTextViewPr>
  <p:sorterViewPr>
    <p:cViewPr>
      <p:scale>
        <a:sx n="100" d="100"/>
        <a:sy n="100" d="100"/>
      </p:scale>
      <p:origin x="0" y="-26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F26C78-A725-4E48-B277-E7DBA3B8576F}" type="datetimeFigureOut">
              <a:rPr lang="nl-NL" smtClean="0"/>
              <a:t>17-1-2020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D2493-AAF6-4C37-BE4E-0821AC8C35BB}" type="slidenum">
              <a:rPr lang="nl-NL" smtClean="0"/>
              <a:t>‹nr.›</a:t>
            </a:fld>
            <a:endParaRPr lang="nl-NL"/>
          </a:p>
        </p:txBody>
      </p:sp>
    </p:spTree>
    <p:extLst>
      <p:ext uri="{BB962C8B-B14F-4D97-AF65-F5344CB8AC3E}">
        <p14:creationId xmlns:p14="http://schemas.microsoft.com/office/powerpoint/2010/main" val="2491561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 uur en 15 minuten = 75 min. Onderverdeling: 20-25 minuten welkom, uitleg blog &amp; fotografie, 30 minuten buiten fotograferen 20 min. </a:t>
            </a:r>
            <a:r>
              <a:rPr lang="nl-NL" dirty="0" err="1"/>
              <a:t>Snapseed</a:t>
            </a:r>
            <a:endParaRPr lang="nl-NL" dirty="0"/>
          </a:p>
          <a:p>
            <a:r>
              <a:rPr lang="nl-NL" dirty="0"/>
              <a:t>11.35u start</a:t>
            </a:r>
          </a:p>
          <a:p>
            <a:r>
              <a:rPr lang="nl-NL" dirty="0"/>
              <a:t>12.00u naar buiten</a:t>
            </a:r>
          </a:p>
          <a:p>
            <a:r>
              <a:rPr lang="nl-NL" dirty="0"/>
              <a:t>12.30u naar binnen</a:t>
            </a:r>
          </a:p>
          <a:p>
            <a:r>
              <a:rPr lang="nl-NL" dirty="0"/>
              <a:t>12.50u einde</a:t>
            </a:r>
          </a:p>
        </p:txBody>
      </p:sp>
      <p:sp>
        <p:nvSpPr>
          <p:cNvPr id="4" name="Tijdelijke aanduiding voor dianummer 3"/>
          <p:cNvSpPr>
            <a:spLocks noGrp="1"/>
          </p:cNvSpPr>
          <p:nvPr>
            <p:ph type="sldNum" sz="quarter" idx="5"/>
          </p:nvPr>
        </p:nvSpPr>
        <p:spPr/>
        <p:txBody>
          <a:bodyPr/>
          <a:lstStyle/>
          <a:p>
            <a:fld id="{213D2493-AAF6-4C37-BE4E-0821AC8C35BB}" type="slidenum">
              <a:rPr lang="nl-NL" smtClean="0"/>
              <a:t>1</a:t>
            </a:fld>
            <a:endParaRPr lang="nl-NL"/>
          </a:p>
        </p:txBody>
      </p:sp>
    </p:spTree>
    <p:extLst>
      <p:ext uri="{BB962C8B-B14F-4D97-AF65-F5344CB8AC3E}">
        <p14:creationId xmlns:p14="http://schemas.microsoft.com/office/powerpoint/2010/main" val="2044697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Persoonlijk: vaak in de ik-vorm, eigen ervaring of mening</a:t>
            </a:r>
          </a:p>
          <a:p>
            <a:r>
              <a:rPr lang="nl-NL" dirty="0"/>
              <a:t>Informeel: je schrijft zoals je praat</a:t>
            </a:r>
          </a:p>
          <a:p>
            <a:endParaRPr lang="nl-NL" dirty="0"/>
          </a:p>
          <a:p>
            <a:r>
              <a:rPr lang="nl-NL" dirty="0"/>
              <a:t>Vlog= video blog</a:t>
            </a:r>
          </a:p>
          <a:p>
            <a:r>
              <a:rPr lang="nl-NL" dirty="0"/>
              <a:t>Plog = fotoblog</a:t>
            </a:r>
          </a:p>
          <a:p>
            <a:r>
              <a:rPr lang="nl-NL" dirty="0"/>
              <a:t>Podcast = audioblog</a:t>
            </a:r>
          </a:p>
        </p:txBody>
      </p:sp>
      <p:sp>
        <p:nvSpPr>
          <p:cNvPr id="4" name="Tijdelijke aanduiding voor dianummer 3"/>
          <p:cNvSpPr>
            <a:spLocks noGrp="1"/>
          </p:cNvSpPr>
          <p:nvPr>
            <p:ph type="sldNum" sz="quarter" idx="5"/>
          </p:nvPr>
        </p:nvSpPr>
        <p:spPr/>
        <p:txBody>
          <a:bodyPr/>
          <a:lstStyle/>
          <a:p>
            <a:fld id="{213D2493-AAF6-4C37-BE4E-0821AC8C35BB}" type="slidenum">
              <a:rPr lang="nl-NL" smtClean="0"/>
              <a:t>4</a:t>
            </a:fld>
            <a:endParaRPr lang="nl-NL"/>
          </a:p>
        </p:txBody>
      </p:sp>
    </p:spTree>
    <p:extLst>
      <p:ext uri="{BB962C8B-B14F-4D97-AF65-F5344CB8AC3E}">
        <p14:creationId xmlns:p14="http://schemas.microsoft.com/office/powerpoint/2010/main" val="2379834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Persoonlijk: vaak in de ik-vorm, eigen ervaring of mening</a:t>
            </a:r>
          </a:p>
          <a:p>
            <a:r>
              <a:rPr lang="nl-NL" dirty="0"/>
              <a:t>Informeel: je schrijft zoals je praat</a:t>
            </a:r>
          </a:p>
        </p:txBody>
      </p:sp>
      <p:sp>
        <p:nvSpPr>
          <p:cNvPr id="4" name="Tijdelijke aanduiding voor dianummer 3"/>
          <p:cNvSpPr>
            <a:spLocks noGrp="1"/>
          </p:cNvSpPr>
          <p:nvPr>
            <p:ph type="sldNum" sz="quarter" idx="5"/>
          </p:nvPr>
        </p:nvSpPr>
        <p:spPr/>
        <p:txBody>
          <a:bodyPr/>
          <a:lstStyle/>
          <a:p>
            <a:fld id="{213D2493-AAF6-4C37-BE4E-0821AC8C35BB}" type="slidenum">
              <a:rPr lang="nl-NL" smtClean="0"/>
              <a:t>5</a:t>
            </a:fld>
            <a:endParaRPr lang="nl-NL"/>
          </a:p>
        </p:txBody>
      </p:sp>
    </p:spTree>
    <p:extLst>
      <p:ext uri="{BB962C8B-B14F-4D97-AF65-F5344CB8AC3E}">
        <p14:creationId xmlns:p14="http://schemas.microsoft.com/office/powerpoint/2010/main" val="2379834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Kennis delen / info verstrekken</a:t>
            </a:r>
          </a:p>
          <a:p>
            <a:r>
              <a:rPr lang="nl-NL" dirty="0"/>
              <a:t>Bijv. Staatsbosbeheer/natuurmonumenten: boswachters bloggen. Meerdere redenen: ze hebben kennis en delen dat, willen begrip kweken </a:t>
            </a:r>
            <a:r>
              <a:rPr lang="nl-NL" dirty="0" err="1"/>
              <a:t>voro</a:t>
            </a:r>
            <a:r>
              <a:rPr lang="nl-NL" dirty="0"/>
              <a:t> hun beleid, beleid toetsen. Uiteindelijk is het verkopen van hun beleid, hun idee én leden werven / geld innen.</a:t>
            </a:r>
          </a:p>
        </p:txBody>
      </p:sp>
      <p:sp>
        <p:nvSpPr>
          <p:cNvPr id="4" name="Tijdelijke aanduiding voor dianummer 3"/>
          <p:cNvSpPr>
            <a:spLocks noGrp="1"/>
          </p:cNvSpPr>
          <p:nvPr>
            <p:ph type="sldNum" sz="quarter" idx="5"/>
          </p:nvPr>
        </p:nvSpPr>
        <p:spPr/>
        <p:txBody>
          <a:bodyPr/>
          <a:lstStyle/>
          <a:p>
            <a:fld id="{213D2493-AAF6-4C37-BE4E-0821AC8C35BB}" type="slidenum">
              <a:rPr lang="nl-NL" smtClean="0"/>
              <a:t>6</a:t>
            </a:fld>
            <a:endParaRPr lang="nl-NL"/>
          </a:p>
        </p:txBody>
      </p:sp>
    </p:spTree>
    <p:extLst>
      <p:ext uri="{BB962C8B-B14F-4D97-AF65-F5344CB8AC3E}">
        <p14:creationId xmlns:p14="http://schemas.microsoft.com/office/powerpoint/2010/main" val="2609074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Onderwerp: Meestal actueel onderwerp. Als je het lastig vindt om inhoud voor je blogartikel te bedenken, maak dan eens een </a:t>
            </a:r>
            <a:r>
              <a:rPr lang="nl-NL" dirty="0" err="1"/>
              <a:t>mindmap</a:t>
            </a:r>
            <a:r>
              <a:rPr lang="nl-NL" dirty="0"/>
              <a:t> en associeer wat in je opkomt</a:t>
            </a:r>
          </a:p>
          <a:p>
            <a:endParaRPr lang="nl-NL" dirty="0"/>
          </a:p>
          <a:p>
            <a:r>
              <a:rPr lang="nl-NL" dirty="0"/>
              <a:t>Wat wil je dat jouw lezers doen / weten na het lezen van jouw blog: </a:t>
            </a:r>
            <a:br>
              <a:rPr lang="nl-NL" dirty="0"/>
            </a:br>
            <a:r>
              <a:rPr lang="nl-NL" dirty="0"/>
              <a:t>bijv. iets bestellen, doorklikken naar nog meer informatie, een reactie achterlaten. Hiermee eindig je je blogartikel en daar schrijf je naartoe</a:t>
            </a:r>
          </a:p>
          <a:p>
            <a:endParaRPr lang="nl-NL" dirty="0"/>
          </a:p>
          <a:p>
            <a:r>
              <a:rPr lang="nl-NL" dirty="0"/>
              <a:t>Pakkende titel, belangrijk in onze infomaatschappij, </a:t>
            </a:r>
            <a:r>
              <a:rPr lang="nl-NL" dirty="0" err="1"/>
              <a:t>overload</a:t>
            </a:r>
            <a:r>
              <a:rPr lang="nl-NL" dirty="0"/>
              <a:t> aan info wat binnenkomt, titel is eerste waar lezers bepalen, ga ik dit lezen of niet: zie volgende sheet</a:t>
            </a:r>
          </a:p>
          <a:p>
            <a:endParaRPr lang="nl-NL" dirty="0"/>
          </a:p>
          <a:p>
            <a:r>
              <a:rPr lang="nl-NL" dirty="0"/>
              <a:t>Inleiding: geef hier aan wat de lezer van het artikel kan verwachten. Weet niet meer wat je moet gaan schrijven? Heb je geen bloginspiratie? In dit artikel geef ik jouw 10 onderwerpen waarover je altijd kunt schrijven. Zo zit je nooit meer zonder. </a:t>
            </a:r>
          </a:p>
          <a:p>
            <a:endParaRPr lang="nl-NL" dirty="0"/>
          </a:p>
          <a:p>
            <a:r>
              <a:rPr lang="nl-NL" dirty="0"/>
              <a:t>Herkenning in het probleem, maakt duidelijk wat je van het artikel kunt verwachten en lost het probleem op.</a:t>
            </a:r>
          </a:p>
        </p:txBody>
      </p:sp>
      <p:sp>
        <p:nvSpPr>
          <p:cNvPr id="4" name="Tijdelijke aanduiding voor dianummer 3"/>
          <p:cNvSpPr>
            <a:spLocks noGrp="1"/>
          </p:cNvSpPr>
          <p:nvPr>
            <p:ph type="sldNum" sz="quarter" idx="5"/>
          </p:nvPr>
        </p:nvSpPr>
        <p:spPr/>
        <p:txBody>
          <a:bodyPr/>
          <a:lstStyle/>
          <a:p>
            <a:fld id="{213D2493-AAF6-4C37-BE4E-0821AC8C35BB}" type="slidenum">
              <a:rPr lang="nl-NL" smtClean="0"/>
              <a:t>7</a:t>
            </a:fld>
            <a:endParaRPr lang="nl-NL"/>
          </a:p>
        </p:txBody>
      </p:sp>
    </p:spTree>
    <p:extLst>
      <p:ext uri="{BB962C8B-B14F-4D97-AF65-F5344CB8AC3E}">
        <p14:creationId xmlns:p14="http://schemas.microsoft.com/office/powerpoint/2010/main" val="987589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13D2493-AAF6-4C37-BE4E-0821AC8C35BB}" type="slidenum">
              <a:rPr lang="nl-NL" smtClean="0"/>
              <a:t>8</a:t>
            </a:fld>
            <a:endParaRPr lang="nl-NL"/>
          </a:p>
        </p:txBody>
      </p:sp>
    </p:spTree>
    <p:extLst>
      <p:ext uri="{BB962C8B-B14F-4D97-AF65-F5344CB8AC3E}">
        <p14:creationId xmlns:p14="http://schemas.microsoft.com/office/powerpoint/2010/main" val="1544451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13D2493-AAF6-4C37-BE4E-0821AC8C35BB}" type="slidenum">
              <a:rPr lang="nl-NL" smtClean="0"/>
              <a:t>9</a:t>
            </a:fld>
            <a:endParaRPr lang="nl-NL"/>
          </a:p>
        </p:txBody>
      </p:sp>
    </p:spTree>
    <p:extLst>
      <p:ext uri="{BB962C8B-B14F-4D97-AF65-F5344CB8AC3E}">
        <p14:creationId xmlns:p14="http://schemas.microsoft.com/office/powerpoint/2010/main" val="457457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13D2493-AAF6-4C37-BE4E-0821AC8C35BB}" type="slidenum">
              <a:rPr lang="nl-NL" smtClean="0"/>
              <a:t>14</a:t>
            </a:fld>
            <a:endParaRPr lang="nl-NL"/>
          </a:p>
        </p:txBody>
      </p:sp>
    </p:spTree>
    <p:extLst>
      <p:ext uri="{BB962C8B-B14F-4D97-AF65-F5344CB8AC3E}">
        <p14:creationId xmlns:p14="http://schemas.microsoft.com/office/powerpoint/2010/main" val="2332121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13D2493-AAF6-4C37-BE4E-0821AC8C35BB}" type="slidenum">
              <a:rPr lang="nl-NL" smtClean="0"/>
              <a:t>18</a:t>
            </a:fld>
            <a:endParaRPr lang="nl-NL"/>
          </a:p>
        </p:txBody>
      </p:sp>
    </p:spTree>
    <p:extLst>
      <p:ext uri="{BB962C8B-B14F-4D97-AF65-F5344CB8AC3E}">
        <p14:creationId xmlns:p14="http://schemas.microsoft.com/office/powerpoint/2010/main" val="167316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11AE48-A69F-49A1-93CE-F2DF30AE3A3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30D4AD2-C167-44A9-B865-7B9021EB07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06D2C8-EDEB-4B52-B682-3B3D67AF1653}"/>
              </a:ext>
            </a:extLst>
          </p:cNvPr>
          <p:cNvSpPr>
            <a:spLocks noGrp="1"/>
          </p:cNvSpPr>
          <p:nvPr>
            <p:ph type="dt" sz="half" idx="10"/>
          </p:nvPr>
        </p:nvSpPr>
        <p:spPr/>
        <p:txBody>
          <a:bodyPr/>
          <a:lstStyle/>
          <a:p>
            <a:fld id="{FF316886-63B0-4167-AA12-BEB47F3AC645}" type="datetimeFigureOut">
              <a:rPr lang="nl-NL" smtClean="0"/>
              <a:t>17-1-2020</a:t>
            </a:fld>
            <a:endParaRPr lang="nl-NL"/>
          </a:p>
        </p:txBody>
      </p:sp>
      <p:sp>
        <p:nvSpPr>
          <p:cNvPr id="5" name="Tijdelijke aanduiding voor voettekst 4">
            <a:extLst>
              <a:ext uri="{FF2B5EF4-FFF2-40B4-BE49-F238E27FC236}">
                <a16:creationId xmlns:a16="http://schemas.microsoft.com/office/drawing/2014/main" id="{818B4CBC-ECA5-4121-A189-D1A6E2EAC3D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0930AA-1168-4D32-A942-D02AC8E933CC}"/>
              </a:ext>
            </a:extLst>
          </p:cNvPr>
          <p:cNvSpPr>
            <a:spLocks noGrp="1"/>
          </p:cNvSpPr>
          <p:nvPr>
            <p:ph type="sldNum" sz="quarter" idx="12"/>
          </p:nvPr>
        </p:nvSpPr>
        <p:spPr/>
        <p:txBody>
          <a:bodyPr/>
          <a:lstStyle/>
          <a:p>
            <a:fld id="{E3A57960-D9D1-4A88-9B4A-D23266BAEC39}" type="slidenum">
              <a:rPr lang="nl-NL" smtClean="0"/>
              <a:t>‹nr.›</a:t>
            </a:fld>
            <a:endParaRPr lang="nl-NL"/>
          </a:p>
        </p:txBody>
      </p:sp>
    </p:spTree>
    <p:extLst>
      <p:ext uri="{BB962C8B-B14F-4D97-AF65-F5344CB8AC3E}">
        <p14:creationId xmlns:p14="http://schemas.microsoft.com/office/powerpoint/2010/main" val="2620099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7D2F17-4466-4934-9379-9C788E8C921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F3322F5-B90C-4677-BB81-332A5C5B250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AD78A1B-F4C4-467F-BFAF-AD24E8EB1021}"/>
              </a:ext>
            </a:extLst>
          </p:cNvPr>
          <p:cNvSpPr>
            <a:spLocks noGrp="1"/>
          </p:cNvSpPr>
          <p:nvPr>
            <p:ph type="dt" sz="half" idx="10"/>
          </p:nvPr>
        </p:nvSpPr>
        <p:spPr/>
        <p:txBody>
          <a:bodyPr/>
          <a:lstStyle/>
          <a:p>
            <a:fld id="{FF316886-63B0-4167-AA12-BEB47F3AC645}" type="datetimeFigureOut">
              <a:rPr lang="nl-NL" smtClean="0"/>
              <a:t>17-1-2020</a:t>
            </a:fld>
            <a:endParaRPr lang="nl-NL"/>
          </a:p>
        </p:txBody>
      </p:sp>
      <p:sp>
        <p:nvSpPr>
          <p:cNvPr id="5" name="Tijdelijke aanduiding voor voettekst 4">
            <a:extLst>
              <a:ext uri="{FF2B5EF4-FFF2-40B4-BE49-F238E27FC236}">
                <a16:creationId xmlns:a16="http://schemas.microsoft.com/office/drawing/2014/main" id="{33398976-DCB7-4891-9429-460E257189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855E1D-05F6-4FA6-AB73-03B45791B697}"/>
              </a:ext>
            </a:extLst>
          </p:cNvPr>
          <p:cNvSpPr>
            <a:spLocks noGrp="1"/>
          </p:cNvSpPr>
          <p:nvPr>
            <p:ph type="sldNum" sz="quarter" idx="12"/>
          </p:nvPr>
        </p:nvSpPr>
        <p:spPr/>
        <p:txBody>
          <a:bodyPr/>
          <a:lstStyle/>
          <a:p>
            <a:fld id="{E3A57960-D9D1-4A88-9B4A-D23266BAEC39}" type="slidenum">
              <a:rPr lang="nl-NL" smtClean="0"/>
              <a:t>‹nr.›</a:t>
            </a:fld>
            <a:endParaRPr lang="nl-NL"/>
          </a:p>
        </p:txBody>
      </p:sp>
    </p:spTree>
    <p:extLst>
      <p:ext uri="{BB962C8B-B14F-4D97-AF65-F5344CB8AC3E}">
        <p14:creationId xmlns:p14="http://schemas.microsoft.com/office/powerpoint/2010/main" val="2319086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6179EB2-CAAC-4C81-9642-09B4B41B9D3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592E65F-3B52-499C-8824-0170B9AF6E1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8D5E9E3-6272-4E7D-BC4C-F2F225DEC47A}"/>
              </a:ext>
            </a:extLst>
          </p:cNvPr>
          <p:cNvSpPr>
            <a:spLocks noGrp="1"/>
          </p:cNvSpPr>
          <p:nvPr>
            <p:ph type="dt" sz="half" idx="10"/>
          </p:nvPr>
        </p:nvSpPr>
        <p:spPr/>
        <p:txBody>
          <a:bodyPr/>
          <a:lstStyle/>
          <a:p>
            <a:fld id="{FF316886-63B0-4167-AA12-BEB47F3AC645}" type="datetimeFigureOut">
              <a:rPr lang="nl-NL" smtClean="0"/>
              <a:t>17-1-2020</a:t>
            </a:fld>
            <a:endParaRPr lang="nl-NL"/>
          </a:p>
        </p:txBody>
      </p:sp>
      <p:sp>
        <p:nvSpPr>
          <p:cNvPr id="5" name="Tijdelijke aanduiding voor voettekst 4">
            <a:extLst>
              <a:ext uri="{FF2B5EF4-FFF2-40B4-BE49-F238E27FC236}">
                <a16:creationId xmlns:a16="http://schemas.microsoft.com/office/drawing/2014/main" id="{8DB2AEF0-2742-46CA-9A59-5BF42930DFB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B55733-48FD-4B0F-B85A-42856CAF2315}"/>
              </a:ext>
            </a:extLst>
          </p:cNvPr>
          <p:cNvSpPr>
            <a:spLocks noGrp="1"/>
          </p:cNvSpPr>
          <p:nvPr>
            <p:ph type="sldNum" sz="quarter" idx="12"/>
          </p:nvPr>
        </p:nvSpPr>
        <p:spPr/>
        <p:txBody>
          <a:bodyPr/>
          <a:lstStyle/>
          <a:p>
            <a:fld id="{E3A57960-D9D1-4A88-9B4A-D23266BAEC39}" type="slidenum">
              <a:rPr lang="nl-NL" smtClean="0"/>
              <a:t>‹nr.›</a:t>
            </a:fld>
            <a:endParaRPr lang="nl-NL"/>
          </a:p>
        </p:txBody>
      </p:sp>
    </p:spTree>
    <p:extLst>
      <p:ext uri="{BB962C8B-B14F-4D97-AF65-F5344CB8AC3E}">
        <p14:creationId xmlns:p14="http://schemas.microsoft.com/office/powerpoint/2010/main" val="386140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BEAB30-8BEA-47BE-859D-7A8E4511E64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6300762-0DEA-44BF-B574-FCF010F4C9B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B332484-AA05-451F-B3DC-CD101FDCCA18}"/>
              </a:ext>
            </a:extLst>
          </p:cNvPr>
          <p:cNvSpPr>
            <a:spLocks noGrp="1"/>
          </p:cNvSpPr>
          <p:nvPr>
            <p:ph type="dt" sz="half" idx="10"/>
          </p:nvPr>
        </p:nvSpPr>
        <p:spPr/>
        <p:txBody>
          <a:bodyPr/>
          <a:lstStyle/>
          <a:p>
            <a:fld id="{FF316886-63B0-4167-AA12-BEB47F3AC645}" type="datetimeFigureOut">
              <a:rPr lang="nl-NL" smtClean="0"/>
              <a:t>17-1-2020</a:t>
            </a:fld>
            <a:endParaRPr lang="nl-NL"/>
          </a:p>
        </p:txBody>
      </p:sp>
      <p:sp>
        <p:nvSpPr>
          <p:cNvPr id="5" name="Tijdelijke aanduiding voor voettekst 4">
            <a:extLst>
              <a:ext uri="{FF2B5EF4-FFF2-40B4-BE49-F238E27FC236}">
                <a16:creationId xmlns:a16="http://schemas.microsoft.com/office/drawing/2014/main" id="{99C5F66B-9135-4862-B52D-9DA80CBD9B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C2DDF6A-7D77-4A37-A1AE-0A94663AFA97}"/>
              </a:ext>
            </a:extLst>
          </p:cNvPr>
          <p:cNvSpPr>
            <a:spLocks noGrp="1"/>
          </p:cNvSpPr>
          <p:nvPr>
            <p:ph type="sldNum" sz="quarter" idx="12"/>
          </p:nvPr>
        </p:nvSpPr>
        <p:spPr/>
        <p:txBody>
          <a:bodyPr/>
          <a:lstStyle/>
          <a:p>
            <a:fld id="{E3A57960-D9D1-4A88-9B4A-D23266BAEC39}" type="slidenum">
              <a:rPr lang="nl-NL" smtClean="0"/>
              <a:t>‹nr.›</a:t>
            </a:fld>
            <a:endParaRPr lang="nl-NL"/>
          </a:p>
        </p:txBody>
      </p:sp>
    </p:spTree>
    <p:extLst>
      <p:ext uri="{BB962C8B-B14F-4D97-AF65-F5344CB8AC3E}">
        <p14:creationId xmlns:p14="http://schemas.microsoft.com/office/powerpoint/2010/main" val="1094788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37E00-F0FD-4696-9093-0793BB04A03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A549A02-8A6E-451E-A155-1DD7F14899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A1BEAB0-F245-44F1-A315-C56B9C90EFB3}"/>
              </a:ext>
            </a:extLst>
          </p:cNvPr>
          <p:cNvSpPr>
            <a:spLocks noGrp="1"/>
          </p:cNvSpPr>
          <p:nvPr>
            <p:ph type="dt" sz="half" idx="10"/>
          </p:nvPr>
        </p:nvSpPr>
        <p:spPr/>
        <p:txBody>
          <a:bodyPr/>
          <a:lstStyle/>
          <a:p>
            <a:fld id="{FF316886-63B0-4167-AA12-BEB47F3AC645}" type="datetimeFigureOut">
              <a:rPr lang="nl-NL" smtClean="0"/>
              <a:t>17-1-2020</a:t>
            </a:fld>
            <a:endParaRPr lang="nl-NL"/>
          </a:p>
        </p:txBody>
      </p:sp>
      <p:sp>
        <p:nvSpPr>
          <p:cNvPr id="5" name="Tijdelijke aanduiding voor voettekst 4">
            <a:extLst>
              <a:ext uri="{FF2B5EF4-FFF2-40B4-BE49-F238E27FC236}">
                <a16:creationId xmlns:a16="http://schemas.microsoft.com/office/drawing/2014/main" id="{70EDD256-5453-44B1-89F7-5295810F8A3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E5578D0-EAD4-4201-A992-6128F9E32449}"/>
              </a:ext>
            </a:extLst>
          </p:cNvPr>
          <p:cNvSpPr>
            <a:spLocks noGrp="1"/>
          </p:cNvSpPr>
          <p:nvPr>
            <p:ph type="sldNum" sz="quarter" idx="12"/>
          </p:nvPr>
        </p:nvSpPr>
        <p:spPr/>
        <p:txBody>
          <a:bodyPr/>
          <a:lstStyle/>
          <a:p>
            <a:fld id="{E3A57960-D9D1-4A88-9B4A-D23266BAEC39}" type="slidenum">
              <a:rPr lang="nl-NL" smtClean="0"/>
              <a:t>‹nr.›</a:t>
            </a:fld>
            <a:endParaRPr lang="nl-NL"/>
          </a:p>
        </p:txBody>
      </p:sp>
    </p:spTree>
    <p:extLst>
      <p:ext uri="{BB962C8B-B14F-4D97-AF65-F5344CB8AC3E}">
        <p14:creationId xmlns:p14="http://schemas.microsoft.com/office/powerpoint/2010/main" val="150555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9CC58-A243-4486-A15F-4FD02EF0ABE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5B40E8B-CBA7-4940-A428-00C420A9A6F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CAB3EE4-2B1D-4E30-9566-5E7E7484833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D26EFD3-D99A-42DD-BB72-A2BC40A5AC9B}"/>
              </a:ext>
            </a:extLst>
          </p:cNvPr>
          <p:cNvSpPr>
            <a:spLocks noGrp="1"/>
          </p:cNvSpPr>
          <p:nvPr>
            <p:ph type="dt" sz="half" idx="10"/>
          </p:nvPr>
        </p:nvSpPr>
        <p:spPr/>
        <p:txBody>
          <a:bodyPr/>
          <a:lstStyle/>
          <a:p>
            <a:fld id="{FF316886-63B0-4167-AA12-BEB47F3AC645}" type="datetimeFigureOut">
              <a:rPr lang="nl-NL" smtClean="0"/>
              <a:t>17-1-2020</a:t>
            </a:fld>
            <a:endParaRPr lang="nl-NL"/>
          </a:p>
        </p:txBody>
      </p:sp>
      <p:sp>
        <p:nvSpPr>
          <p:cNvPr id="6" name="Tijdelijke aanduiding voor voettekst 5">
            <a:extLst>
              <a:ext uri="{FF2B5EF4-FFF2-40B4-BE49-F238E27FC236}">
                <a16:creationId xmlns:a16="http://schemas.microsoft.com/office/drawing/2014/main" id="{4BEE3B71-B010-4EA3-AF08-2B7285D6587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D0F457F-9652-410E-A0E0-F858C913B306}"/>
              </a:ext>
            </a:extLst>
          </p:cNvPr>
          <p:cNvSpPr>
            <a:spLocks noGrp="1"/>
          </p:cNvSpPr>
          <p:nvPr>
            <p:ph type="sldNum" sz="quarter" idx="12"/>
          </p:nvPr>
        </p:nvSpPr>
        <p:spPr/>
        <p:txBody>
          <a:bodyPr/>
          <a:lstStyle/>
          <a:p>
            <a:fld id="{E3A57960-D9D1-4A88-9B4A-D23266BAEC39}" type="slidenum">
              <a:rPr lang="nl-NL" smtClean="0"/>
              <a:t>‹nr.›</a:t>
            </a:fld>
            <a:endParaRPr lang="nl-NL"/>
          </a:p>
        </p:txBody>
      </p:sp>
    </p:spTree>
    <p:extLst>
      <p:ext uri="{BB962C8B-B14F-4D97-AF65-F5344CB8AC3E}">
        <p14:creationId xmlns:p14="http://schemas.microsoft.com/office/powerpoint/2010/main" val="3377855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2D7320-0FD8-4759-B3D6-609DBE8C968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659CCED-8292-49A3-ADD8-995156059D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028D5D6-42CB-48C9-80D1-6F386F7B1C5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45F649D-36D3-4081-8FC8-038FA0A940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2F4C50-8587-4053-9676-A6EBFBA2DEA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6BDC395-4F39-4033-AF01-02613679CAB5}"/>
              </a:ext>
            </a:extLst>
          </p:cNvPr>
          <p:cNvSpPr>
            <a:spLocks noGrp="1"/>
          </p:cNvSpPr>
          <p:nvPr>
            <p:ph type="dt" sz="half" idx="10"/>
          </p:nvPr>
        </p:nvSpPr>
        <p:spPr/>
        <p:txBody>
          <a:bodyPr/>
          <a:lstStyle/>
          <a:p>
            <a:fld id="{FF316886-63B0-4167-AA12-BEB47F3AC645}" type="datetimeFigureOut">
              <a:rPr lang="nl-NL" smtClean="0"/>
              <a:t>17-1-2020</a:t>
            </a:fld>
            <a:endParaRPr lang="nl-NL"/>
          </a:p>
        </p:txBody>
      </p:sp>
      <p:sp>
        <p:nvSpPr>
          <p:cNvPr id="8" name="Tijdelijke aanduiding voor voettekst 7">
            <a:extLst>
              <a:ext uri="{FF2B5EF4-FFF2-40B4-BE49-F238E27FC236}">
                <a16:creationId xmlns:a16="http://schemas.microsoft.com/office/drawing/2014/main" id="{AC022A49-E577-4AAB-8B0C-5E4C5337131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6B900E5-9933-422E-A912-7D31F18EC8FD}"/>
              </a:ext>
            </a:extLst>
          </p:cNvPr>
          <p:cNvSpPr>
            <a:spLocks noGrp="1"/>
          </p:cNvSpPr>
          <p:nvPr>
            <p:ph type="sldNum" sz="quarter" idx="12"/>
          </p:nvPr>
        </p:nvSpPr>
        <p:spPr/>
        <p:txBody>
          <a:bodyPr/>
          <a:lstStyle/>
          <a:p>
            <a:fld id="{E3A57960-D9D1-4A88-9B4A-D23266BAEC39}" type="slidenum">
              <a:rPr lang="nl-NL" smtClean="0"/>
              <a:t>‹nr.›</a:t>
            </a:fld>
            <a:endParaRPr lang="nl-NL"/>
          </a:p>
        </p:txBody>
      </p:sp>
    </p:spTree>
    <p:extLst>
      <p:ext uri="{BB962C8B-B14F-4D97-AF65-F5344CB8AC3E}">
        <p14:creationId xmlns:p14="http://schemas.microsoft.com/office/powerpoint/2010/main" val="3727127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D87D6A-1F8E-4E97-BF7F-C67639B8CAD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F82A1CD-3EB3-4ED1-ACB4-0C21A0D957AC}"/>
              </a:ext>
            </a:extLst>
          </p:cNvPr>
          <p:cNvSpPr>
            <a:spLocks noGrp="1"/>
          </p:cNvSpPr>
          <p:nvPr>
            <p:ph type="dt" sz="half" idx="10"/>
          </p:nvPr>
        </p:nvSpPr>
        <p:spPr/>
        <p:txBody>
          <a:bodyPr/>
          <a:lstStyle/>
          <a:p>
            <a:fld id="{FF316886-63B0-4167-AA12-BEB47F3AC645}" type="datetimeFigureOut">
              <a:rPr lang="nl-NL" smtClean="0"/>
              <a:t>17-1-2020</a:t>
            </a:fld>
            <a:endParaRPr lang="nl-NL"/>
          </a:p>
        </p:txBody>
      </p:sp>
      <p:sp>
        <p:nvSpPr>
          <p:cNvPr id="4" name="Tijdelijke aanduiding voor voettekst 3">
            <a:extLst>
              <a:ext uri="{FF2B5EF4-FFF2-40B4-BE49-F238E27FC236}">
                <a16:creationId xmlns:a16="http://schemas.microsoft.com/office/drawing/2014/main" id="{E50BB56D-BAB0-4113-B15B-1AA9CBD0DB0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43462EF-C52F-4356-A2F0-81B1406F9657}"/>
              </a:ext>
            </a:extLst>
          </p:cNvPr>
          <p:cNvSpPr>
            <a:spLocks noGrp="1"/>
          </p:cNvSpPr>
          <p:nvPr>
            <p:ph type="sldNum" sz="quarter" idx="12"/>
          </p:nvPr>
        </p:nvSpPr>
        <p:spPr/>
        <p:txBody>
          <a:bodyPr/>
          <a:lstStyle/>
          <a:p>
            <a:fld id="{E3A57960-D9D1-4A88-9B4A-D23266BAEC39}" type="slidenum">
              <a:rPr lang="nl-NL" smtClean="0"/>
              <a:t>‹nr.›</a:t>
            </a:fld>
            <a:endParaRPr lang="nl-NL"/>
          </a:p>
        </p:txBody>
      </p:sp>
    </p:spTree>
    <p:extLst>
      <p:ext uri="{BB962C8B-B14F-4D97-AF65-F5344CB8AC3E}">
        <p14:creationId xmlns:p14="http://schemas.microsoft.com/office/powerpoint/2010/main" val="2588207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BBD439B-7EC4-4378-934C-CCEFDCE9B5EA}"/>
              </a:ext>
            </a:extLst>
          </p:cNvPr>
          <p:cNvSpPr>
            <a:spLocks noGrp="1"/>
          </p:cNvSpPr>
          <p:nvPr>
            <p:ph type="dt" sz="half" idx="10"/>
          </p:nvPr>
        </p:nvSpPr>
        <p:spPr/>
        <p:txBody>
          <a:bodyPr/>
          <a:lstStyle/>
          <a:p>
            <a:fld id="{FF316886-63B0-4167-AA12-BEB47F3AC645}" type="datetimeFigureOut">
              <a:rPr lang="nl-NL" smtClean="0"/>
              <a:t>17-1-2020</a:t>
            </a:fld>
            <a:endParaRPr lang="nl-NL"/>
          </a:p>
        </p:txBody>
      </p:sp>
      <p:sp>
        <p:nvSpPr>
          <p:cNvPr id="3" name="Tijdelijke aanduiding voor voettekst 2">
            <a:extLst>
              <a:ext uri="{FF2B5EF4-FFF2-40B4-BE49-F238E27FC236}">
                <a16:creationId xmlns:a16="http://schemas.microsoft.com/office/drawing/2014/main" id="{A66F8CF0-02FB-4FFE-B28C-B91A608B701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CA0D59E-0846-4A41-A770-E852C8D5D118}"/>
              </a:ext>
            </a:extLst>
          </p:cNvPr>
          <p:cNvSpPr>
            <a:spLocks noGrp="1"/>
          </p:cNvSpPr>
          <p:nvPr>
            <p:ph type="sldNum" sz="quarter" idx="12"/>
          </p:nvPr>
        </p:nvSpPr>
        <p:spPr/>
        <p:txBody>
          <a:bodyPr/>
          <a:lstStyle/>
          <a:p>
            <a:fld id="{E3A57960-D9D1-4A88-9B4A-D23266BAEC39}" type="slidenum">
              <a:rPr lang="nl-NL" smtClean="0"/>
              <a:t>‹nr.›</a:t>
            </a:fld>
            <a:endParaRPr lang="nl-NL"/>
          </a:p>
        </p:txBody>
      </p:sp>
    </p:spTree>
    <p:extLst>
      <p:ext uri="{BB962C8B-B14F-4D97-AF65-F5344CB8AC3E}">
        <p14:creationId xmlns:p14="http://schemas.microsoft.com/office/powerpoint/2010/main" val="2174349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AC547B-B434-479F-89C0-89EE246AAED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7D0CA9A-FD3D-485F-87AF-04A96D9A87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42779BC-70DE-47B5-9BBB-E196AA88EA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C6F9270-01C4-432D-896D-F5818924CC52}"/>
              </a:ext>
            </a:extLst>
          </p:cNvPr>
          <p:cNvSpPr>
            <a:spLocks noGrp="1"/>
          </p:cNvSpPr>
          <p:nvPr>
            <p:ph type="dt" sz="half" idx="10"/>
          </p:nvPr>
        </p:nvSpPr>
        <p:spPr/>
        <p:txBody>
          <a:bodyPr/>
          <a:lstStyle/>
          <a:p>
            <a:fld id="{FF316886-63B0-4167-AA12-BEB47F3AC645}" type="datetimeFigureOut">
              <a:rPr lang="nl-NL" smtClean="0"/>
              <a:t>17-1-2020</a:t>
            </a:fld>
            <a:endParaRPr lang="nl-NL"/>
          </a:p>
        </p:txBody>
      </p:sp>
      <p:sp>
        <p:nvSpPr>
          <p:cNvPr id="6" name="Tijdelijke aanduiding voor voettekst 5">
            <a:extLst>
              <a:ext uri="{FF2B5EF4-FFF2-40B4-BE49-F238E27FC236}">
                <a16:creationId xmlns:a16="http://schemas.microsoft.com/office/drawing/2014/main" id="{E3255F9F-FF63-4989-875A-0A41C6E2BCC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2CFBDEC-57B7-43B1-93EA-F1C12F1234CF}"/>
              </a:ext>
            </a:extLst>
          </p:cNvPr>
          <p:cNvSpPr>
            <a:spLocks noGrp="1"/>
          </p:cNvSpPr>
          <p:nvPr>
            <p:ph type="sldNum" sz="quarter" idx="12"/>
          </p:nvPr>
        </p:nvSpPr>
        <p:spPr/>
        <p:txBody>
          <a:bodyPr/>
          <a:lstStyle/>
          <a:p>
            <a:fld id="{E3A57960-D9D1-4A88-9B4A-D23266BAEC39}" type="slidenum">
              <a:rPr lang="nl-NL" smtClean="0"/>
              <a:t>‹nr.›</a:t>
            </a:fld>
            <a:endParaRPr lang="nl-NL"/>
          </a:p>
        </p:txBody>
      </p:sp>
    </p:spTree>
    <p:extLst>
      <p:ext uri="{BB962C8B-B14F-4D97-AF65-F5344CB8AC3E}">
        <p14:creationId xmlns:p14="http://schemas.microsoft.com/office/powerpoint/2010/main" val="4255468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AC334B-0FA5-447F-8B1B-4D370837FB5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545B460-B2A2-4C46-9121-12276A5A99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6AB95BC-9500-403E-AD6D-46EC2B3DE5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C14B86E-37C2-4106-A535-B8849F045F7D}"/>
              </a:ext>
            </a:extLst>
          </p:cNvPr>
          <p:cNvSpPr>
            <a:spLocks noGrp="1"/>
          </p:cNvSpPr>
          <p:nvPr>
            <p:ph type="dt" sz="half" idx="10"/>
          </p:nvPr>
        </p:nvSpPr>
        <p:spPr/>
        <p:txBody>
          <a:bodyPr/>
          <a:lstStyle/>
          <a:p>
            <a:fld id="{FF316886-63B0-4167-AA12-BEB47F3AC645}" type="datetimeFigureOut">
              <a:rPr lang="nl-NL" smtClean="0"/>
              <a:t>17-1-2020</a:t>
            </a:fld>
            <a:endParaRPr lang="nl-NL"/>
          </a:p>
        </p:txBody>
      </p:sp>
      <p:sp>
        <p:nvSpPr>
          <p:cNvPr id="6" name="Tijdelijke aanduiding voor voettekst 5">
            <a:extLst>
              <a:ext uri="{FF2B5EF4-FFF2-40B4-BE49-F238E27FC236}">
                <a16:creationId xmlns:a16="http://schemas.microsoft.com/office/drawing/2014/main" id="{0C911224-9FF5-48B4-88AD-09571BBCD7B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C19C7D5-93D6-4E3F-98D1-DA414BA667B8}"/>
              </a:ext>
            </a:extLst>
          </p:cNvPr>
          <p:cNvSpPr>
            <a:spLocks noGrp="1"/>
          </p:cNvSpPr>
          <p:nvPr>
            <p:ph type="sldNum" sz="quarter" idx="12"/>
          </p:nvPr>
        </p:nvSpPr>
        <p:spPr/>
        <p:txBody>
          <a:bodyPr/>
          <a:lstStyle/>
          <a:p>
            <a:fld id="{E3A57960-D9D1-4A88-9B4A-D23266BAEC39}" type="slidenum">
              <a:rPr lang="nl-NL" smtClean="0"/>
              <a:t>‹nr.›</a:t>
            </a:fld>
            <a:endParaRPr lang="nl-NL"/>
          </a:p>
        </p:txBody>
      </p:sp>
    </p:spTree>
    <p:extLst>
      <p:ext uri="{BB962C8B-B14F-4D97-AF65-F5344CB8AC3E}">
        <p14:creationId xmlns:p14="http://schemas.microsoft.com/office/powerpoint/2010/main" val="2117297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057B9F0-9DA1-4FC1-ADED-0C3B01CB3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853749F-7710-4E46-A6F9-FE7C21D396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96ECF2D-0C96-48DB-A28F-81482887F1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16886-63B0-4167-AA12-BEB47F3AC645}" type="datetimeFigureOut">
              <a:rPr lang="nl-NL" smtClean="0"/>
              <a:t>17-1-2020</a:t>
            </a:fld>
            <a:endParaRPr lang="nl-NL"/>
          </a:p>
        </p:txBody>
      </p:sp>
      <p:sp>
        <p:nvSpPr>
          <p:cNvPr id="5" name="Tijdelijke aanduiding voor voettekst 4">
            <a:extLst>
              <a:ext uri="{FF2B5EF4-FFF2-40B4-BE49-F238E27FC236}">
                <a16:creationId xmlns:a16="http://schemas.microsoft.com/office/drawing/2014/main" id="{31F14F2F-C2C1-4364-9ACD-07DF2B79F3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93F96CC-4012-4812-ACCF-5166E90DB4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A57960-D9D1-4A88-9B4A-D23266BAEC39}" type="slidenum">
              <a:rPr lang="nl-NL" smtClean="0"/>
              <a:t>‹nr.›</a:t>
            </a:fld>
            <a:endParaRPr lang="nl-NL"/>
          </a:p>
        </p:txBody>
      </p:sp>
    </p:spTree>
    <p:extLst>
      <p:ext uri="{BB962C8B-B14F-4D97-AF65-F5344CB8AC3E}">
        <p14:creationId xmlns:p14="http://schemas.microsoft.com/office/powerpoint/2010/main" val="1869451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hyperlink" Target="http://www.dreamtheworld.n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hyperlink" Target="mailto:info@dreamtheworld.nl" TargetMode="External"/><Relationship Id="rId2" Type="http://schemas.openxmlformats.org/officeDocument/2006/relationships/hyperlink" Target="http://www.dreamtheworld.n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1252729D-AF8A-4EBC-934F-DE85FE8D632D}"/>
              </a:ext>
            </a:extLst>
          </p:cNvPr>
          <p:cNvSpPr>
            <a:spLocks noGrp="1"/>
          </p:cNvSpPr>
          <p:nvPr>
            <p:ph type="subTitle" idx="1"/>
          </p:nvPr>
        </p:nvSpPr>
        <p:spPr>
          <a:xfrm>
            <a:off x="1341120" y="3185478"/>
            <a:ext cx="9144000" cy="1397000"/>
          </a:xfrm>
        </p:spPr>
        <p:txBody>
          <a:bodyPr>
            <a:normAutofit/>
          </a:bodyPr>
          <a:lstStyle/>
          <a:p>
            <a:r>
              <a:rPr lang="nl-NL" sz="3600" dirty="0"/>
              <a:t>Workshop bloggen &amp; fotografie</a:t>
            </a:r>
          </a:p>
          <a:p>
            <a:r>
              <a:rPr lang="nl-NL" sz="3600" dirty="0"/>
              <a:t>17 januari</a:t>
            </a:r>
          </a:p>
        </p:txBody>
      </p:sp>
      <p:sp>
        <p:nvSpPr>
          <p:cNvPr id="9" name="Tekstvak 8">
            <a:extLst>
              <a:ext uri="{FF2B5EF4-FFF2-40B4-BE49-F238E27FC236}">
                <a16:creationId xmlns:a16="http://schemas.microsoft.com/office/drawing/2014/main" id="{4FECE290-221A-4B10-A9D5-9E0007C3C9B6}"/>
              </a:ext>
            </a:extLst>
          </p:cNvPr>
          <p:cNvSpPr txBox="1"/>
          <p:nvPr/>
        </p:nvSpPr>
        <p:spPr>
          <a:xfrm>
            <a:off x="3037840" y="4988560"/>
            <a:ext cx="6045200" cy="369332"/>
          </a:xfrm>
          <a:prstGeom prst="rect">
            <a:avLst/>
          </a:prstGeom>
          <a:noFill/>
        </p:spPr>
        <p:txBody>
          <a:bodyPr wrap="square" rtlCol="0">
            <a:spAutoFit/>
          </a:bodyPr>
          <a:lstStyle/>
          <a:p>
            <a:r>
              <a:rPr lang="nl-NL" dirty="0"/>
              <a:t>Carolien Boogaard, fotograaf &amp; </a:t>
            </a:r>
            <a:r>
              <a:rPr lang="nl-NL" dirty="0" err="1"/>
              <a:t>blogger</a:t>
            </a:r>
            <a:r>
              <a:rPr lang="nl-NL" dirty="0"/>
              <a:t> </a:t>
            </a:r>
            <a:r>
              <a:rPr lang="nl-NL"/>
              <a:t>@dreamtheworld</a:t>
            </a:r>
            <a:r>
              <a:rPr lang="nl-NL" dirty="0"/>
              <a:t>.nl</a:t>
            </a:r>
          </a:p>
        </p:txBody>
      </p:sp>
      <p:pic>
        <p:nvPicPr>
          <p:cNvPr id="4" name="Afbeelding 3">
            <a:extLst>
              <a:ext uri="{FF2B5EF4-FFF2-40B4-BE49-F238E27FC236}">
                <a16:creationId xmlns:a16="http://schemas.microsoft.com/office/drawing/2014/main" id="{B8289F32-F9DF-40F6-85F9-CB2BBE1D4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170" y="1247689"/>
            <a:ext cx="5041900" cy="1397000"/>
          </a:xfrm>
          <a:prstGeom prst="rect">
            <a:avLst/>
          </a:prstGeom>
          <a:ln>
            <a:solidFill>
              <a:schemeClr val="tx1"/>
            </a:solidFill>
          </a:ln>
        </p:spPr>
      </p:pic>
    </p:spTree>
    <p:extLst>
      <p:ext uri="{BB962C8B-B14F-4D97-AF65-F5344CB8AC3E}">
        <p14:creationId xmlns:p14="http://schemas.microsoft.com/office/powerpoint/2010/main" val="308906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83B6C-BDD7-46F6-A7E4-8F85A5B47987}"/>
              </a:ext>
            </a:extLst>
          </p:cNvPr>
          <p:cNvSpPr>
            <a:spLocks noGrp="1"/>
          </p:cNvSpPr>
          <p:nvPr>
            <p:ph type="title"/>
          </p:nvPr>
        </p:nvSpPr>
        <p:spPr/>
        <p:txBody>
          <a:bodyPr/>
          <a:lstStyle/>
          <a:p>
            <a:r>
              <a:rPr lang="nl-NL" dirty="0"/>
              <a:t>Voorbeelden titels ‘Winter in Nederland’</a:t>
            </a:r>
          </a:p>
        </p:txBody>
      </p:sp>
      <p:sp>
        <p:nvSpPr>
          <p:cNvPr id="3" name="Tijdelijke aanduiding voor inhoud 2">
            <a:extLst>
              <a:ext uri="{FF2B5EF4-FFF2-40B4-BE49-F238E27FC236}">
                <a16:creationId xmlns:a16="http://schemas.microsoft.com/office/drawing/2014/main" id="{08166DA9-E408-4D32-80AD-F0D67481E17B}"/>
              </a:ext>
            </a:extLst>
          </p:cNvPr>
          <p:cNvSpPr>
            <a:spLocks noGrp="1"/>
          </p:cNvSpPr>
          <p:nvPr>
            <p:ph idx="1"/>
          </p:nvPr>
        </p:nvSpPr>
        <p:spPr/>
        <p:txBody>
          <a:bodyPr>
            <a:normAutofit fontScale="85000" lnSpcReduction="20000"/>
          </a:bodyPr>
          <a:lstStyle/>
          <a:p>
            <a:r>
              <a:rPr lang="nl-NL" dirty="0"/>
              <a:t>Over 20 jaar kerst in bikini in Nederland?</a:t>
            </a:r>
          </a:p>
          <a:p>
            <a:r>
              <a:rPr lang="nl-NL" dirty="0"/>
              <a:t>De 10 leukste strandpaviljoens in de winter</a:t>
            </a:r>
          </a:p>
          <a:p>
            <a:r>
              <a:rPr lang="nl-NL" dirty="0"/>
              <a:t>De mooiste foto’s maak je in de winter</a:t>
            </a:r>
          </a:p>
          <a:p>
            <a:r>
              <a:rPr lang="nl-NL" dirty="0"/>
              <a:t>Deze mensen hebben het drúk in de winter</a:t>
            </a:r>
          </a:p>
          <a:p>
            <a:r>
              <a:rPr lang="nl-NL" dirty="0"/>
              <a:t>Winterdip? Zo kom je er vanaf! </a:t>
            </a:r>
          </a:p>
          <a:p>
            <a:r>
              <a:rPr lang="nl-NL" dirty="0"/>
              <a:t>7 redenen waarom je niet moet gaan wandelen in de winter</a:t>
            </a:r>
          </a:p>
          <a:p>
            <a:r>
              <a:rPr lang="nl-NL" dirty="0"/>
              <a:t>Geen idee wat te doen in de winter? 10x leuke festivals! </a:t>
            </a:r>
          </a:p>
          <a:p>
            <a:r>
              <a:rPr lang="nl-NL" dirty="0"/>
              <a:t>Dit vind je op het strand in de winter. </a:t>
            </a:r>
          </a:p>
          <a:p>
            <a:r>
              <a:rPr lang="nl-NL" dirty="0"/>
              <a:t>De zin en onzin van winterbanden. Wel of niet nuttig? </a:t>
            </a:r>
          </a:p>
          <a:p>
            <a:r>
              <a:rPr lang="nl-NL" dirty="0" err="1"/>
              <a:t>All</a:t>
            </a:r>
            <a:r>
              <a:rPr lang="nl-NL" dirty="0"/>
              <a:t> </a:t>
            </a:r>
            <a:r>
              <a:rPr lang="nl-NL" dirty="0" err="1"/>
              <a:t>season</a:t>
            </a:r>
            <a:r>
              <a:rPr lang="nl-NL" dirty="0"/>
              <a:t> banden beter dan winterbanden, zélfs bij sneeuw </a:t>
            </a:r>
          </a:p>
          <a:p>
            <a:r>
              <a:rPr lang="nl-NL" dirty="0"/>
              <a:t>Nog nooit gehoord van winterkriebels? Hier lees je het. </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2647780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DC767-3E39-4D3E-87C4-C793716A99CA}"/>
              </a:ext>
            </a:extLst>
          </p:cNvPr>
          <p:cNvSpPr>
            <a:spLocks noGrp="1"/>
          </p:cNvSpPr>
          <p:nvPr>
            <p:ph type="title"/>
          </p:nvPr>
        </p:nvSpPr>
        <p:spPr/>
        <p:txBody>
          <a:bodyPr/>
          <a:lstStyle/>
          <a:p>
            <a:r>
              <a:rPr lang="nl-NL" dirty="0"/>
              <a:t>Opdracht	</a:t>
            </a:r>
          </a:p>
        </p:txBody>
      </p:sp>
      <p:sp>
        <p:nvSpPr>
          <p:cNvPr id="3" name="Tijdelijke aanduiding voor inhoud 2">
            <a:extLst>
              <a:ext uri="{FF2B5EF4-FFF2-40B4-BE49-F238E27FC236}">
                <a16:creationId xmlns:a16="http://schemas.microsoft.com/office/drawing/2014/main" id="{13EFAAA9-1904-4A32-8BF4-CD7CFDE121CD}"/>
              </a:ext>
            </a:extLst>
          </p:cNvPr>
          <p:cNvSpPr>
            <a:spLocks noGrp="1"/>
          </p:cNvSpPr>
          <p:nvPr>
            <p:ph idx="1"/>
          </p:nvPr>
        </p:nvSpPr>
        <p:spPr/>
        <p:txBody>
          <a:bodyPr/>
          <a:lstStyle/>
          <a:p>
            <a:pPr marL="0" indent="0">
              <a:buNone/>
            </a:pPr>
            <a:r>
              <a:rPr lang="nl-NL" dirty="0"/>
              <a:t>Verzin 3 pakkende titels over het onderwerp Winter in Nederland. Varieer met soort titel (dus een vraag, een stelling, met cijfers, overtreffende trap, dramatiseer, ontkenning of nieuwsgierig maken).</a:t>
            </a:r>
          </a:p>
        </p:txBody>
      </p:sp>
    </p:spTree>
    <p:extLst>
      <p:ext uri="{BB962C8B-B14F-4D97-AF65-F5344CB8AC3E}">
        <p14:creationId xmlns:p14="http://schemas.microsoft.com/office/powerpoint/2010/main" val="2597586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74C77-03BD-4F4D-988B-CD1A7F22CE25}"/>
              </a:ext>
            </a:extLst>
          </p:cNvPr>
          <p:cNvSpPr>
            <a:spLocks noGrp="1"/>
          </p:cNvSpPr>
          <p:nvPr>
            <p:ph type="title"/>
          </p:nvPr>
        </p:nvSpPr>
        <p:spPr/>
        <p:txBody>
          <a:bodyPr>
            <a:normAutofit/>
          </a:bodyPr>
          <a:lstStyle/>
          <a:p>
            <a:r>
              <a:rPr lang="nl-NL" dirty="0"/>
              <a:t>Foto’s</a:t>
            </a:r>
            <a:br>
              <a:rPr lang="nl-NL" dirty="0"/>
            </a:br>
            <a:r>
              <a:rPr lang="nl-NL" sz="3100" dirty="0"/>
              <a:t>hoe maak je een mooie serie passend bij je blog</a:t>
            </a:r>
          </a:p>
        </p:txBody>
      </p:sp>
      <p:sp>
        <p:nvSpPr>
          <p:cNvPr id="3" name="Tijdelijke aanduiding voor inhoud 2">
            <a:extLst>
              <a:ext uri="{FF2B5EF4-FFF2-40B4-BE49-F238E27FC236}">
                <a16:creationId xmlns:a16="http://schemas.microsoft.com/office/drawing/2014/main" id="{4E9B2477-4A29-4421-8A8F-2F8405FEC210}"/>
              </a:ext>
            </a:extLst>
          </p:cNvPr>
          <p:cNvSpPr>
            <a:spLocks noGrp="1"/>
          </p:cNvSpPr>
          <p:nvPr>
            <p:ph idx="1"/>
          </p:nvPr>
        </p:nvSpPr>
        <p:spPr/>
        <p:txBody>
          <a:bodyPr>
            <a:noAutofit/>
          </a:bodyPr>
          <a:lstStyle/>
          <a:p>
            <a:r>
              <a:rPr lang="nl-NL" sz="2400" dirty="0"/>
              <a:t>Passend bij de inhoud</a:t>
            </a:r>
          </a:p>
          <a:p>
            <a:endParaRPr lang="nl-NL" sz="2400" dirty="0"/>
          </a:p>
          <a:p>
            <a:r>
              <a:rPr lang="nl-NL" sz="2400" dirty="0"/>
              <a:t>Afwisseling inhoud beeld (bijv. bij artikel over bijen: foto van een bij, foto van een expert die iets over de bij vertelt, foto van het voedsel van de bij, foto van de leefomgeving </a:t>
            </a:r>
            <a:r>
              <a:rPr lang="nl-NL" sz="2400" dirty="0" err="1"/>
              <a:t>etc</a:t>
            </a:r>
            <a:r>
              <a:rPr lang="nl-NL" sz="2400" dirty="0"/>
              <a:t>)</a:t>
            </a:r>
            <a:br>
              <a:rPr lang="nl-NL" sz="2400" dirty="0"/>
            </a:br>
            <a:endParaRPr lang="nl-NL" sz="2400" dirty="0"/>
          </a:p>
          <a:p>
            <a:r>
              <a:rPr lang="nl-NL" sz="2400" dirty="0"/>
              <a:t>Wissel ook af in soort beeld (details, overzichtsfoto, scherp/onscherp)</a:t>
            </a:r>
          </a:p>
          <a:p>
            <a:endParaRPr lang="nl-NL" sz="2400" dirty="0"/>
          </a:p>
          <a:p>
            <a:r>
              <a:rPr lang="nl-NL" sz="2400" dirty="0"/>
              <a:t>Zorg voor een passend geheel door dezelfde soort bewerking (kleur, contrast)</a:t>
            </a:r>
          </a:p>
          <a:p>
            <a:endParaRPr lang="nl-NL" sz="2400" dirty="0"/>
          </a:p>
          <a:p>
            <a:r>
              <a:rPr lang="nl-NL" sz="2400" dirty="0"/>
              <a:t>Aantal foto’s: ongeveer 1-2 foto’s per alinea</a:t>
            </a:r>
          </a:p>
          <a:p>
            <a:endParaRPr lang="nl-NL" sz="2400" dirty="0"/>
          </a:p>
          <a:p>
            <a:endParaRPr lang="nl-NL" sz="2400" dirty="0"/>
          </a:p>
        </p:txBody>
      </p:sp>
    </p:spTree>
    <p:extLst>
      <p:ext uri="{BB962C8B-B14F-4D97-AF65-F5344CB8AC3E}">
        <p14:creationId xmlns:p14="http://schemas.microsoft.com/office/powerpoint/2010/main" val="1320945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E1CE3C-B6EF-4948-B1C4-6ACD6862ABED}"/>
              </a:ext>
            </a:extLst>
          </p:cNvPr>
          <p:cNvSpPr>
            <a:spLocks noGrp="1"/>
          </p:cNvSpPr>
          <p:nvPr>
            <p:ph type="title"/>
          </p:nvPr>
        </p:nvSpPr>
        <p:spPr/>
        <p:txBody>
          <a:bodyPr/>
          <a:lstStyle/>
          <a:p>
            <a:r>
              <a:rPr lang="nl-NL" dirty="0"/>
              <a:t>Reportage Puur genieten in Fins Lapland</a:t>
            </a:r>
          </a:p>
        </p:txBody>
      </p:sp>
      <p:pic>
        <p:nvPicPr>
          <p:cNvPr id="5" name="Tijdelijke aanduiding voor inhoud 4">
            <a:extLst>
              <a:ext uri="{FF2B5EF4-FFF2-40B4-BE49-F238E27FC236}">
                <a16:creationId xmlns:a16="http://schemas.microsoft.com/office/drawing/2014/main" id="{016A834A-4C14-491B-9DAD-E87FA609F8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5545" y="3847694"/>
            <a:ext cx="2750319" cy="1832400"/>
          </a:xfrm>
        </p:spPr>
      </p:pic>
      <p:pic>
        <p:nvPicPr>
          <p:cNvPr id="9" name="Afbeelding 8">
            <a:extLst>
              <a:ext uri="{FF2B5EF4-FFF2-40B4-BE49-F238E27FC236}">
                <a16:creationId xmlns:a16="http://schemas.microsoft.com/office/drawing/2014/main" id="{DEB3FE01-EB3C-47CD-B13F-8BD520116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485" y="1822969"/>
            <a:ext cx="2701689" cy="1800000"/>
          </a:xfrm>
          <a:prstGeom prst="rect">
            <a:avLst/>
          </a:prstGeom>
        </p:spPr>
      </p:pic>
      <p:pic>
        <p:nvPicPr>
          <p:cNvPr id="11" name="Afbeelding 10">
            <a:extLst>
              <a:ext uri="{FF2B5EF4-FFF2-40B4-BE49-F238E27FC236}">
                <a16:creationId xmlns:a16="http://schemas.microsoft.com/office/drawing/2014/main" id="{87B5CF19-512C-4CA2-9C5A-6261FFCC6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2412" y="3880094"/>
            <a:ext cx="3809524" cy="1800000"/>
          </a:xfrm>
          <a:prstGeom prst="rect">
            <a:avLst/>
          </a:prstGeom>
        </p:spPr>
      </p:pic>
      <p:pic>
        <p:nvPicPr>
          <p:cNvPr id="13" name="Afbeelding 12">
            <a:extLst>
              <a:ext uri="{FF2B5EF4-FFF2-40B4-BE49-F238E27FC236}">
                <a16:creationId xmlns:a16="http://schemas.microsoft.com/office/drawing/2014/main" id="{0229F5EF-7B2E-4279-8AAB-B5499DCB7A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153" y="1822969"/>
            <a:ext cx="2701689" cy="1800000"/>
          </a:xfrm>
          <a:prstGeom prst="rect">
            <a:avLst/>
          </a:prstGeom>
        </p:spPr>
      </p:pic>
      <p:pic>
        <p:nvPicPr>
          <p:cNvPr id="15" name="Afbeelding 14">
            <a:extLst>
              <a:ext uri="{FF2B5EF4-FFF2-40B4-BE49-F238E27FC236}">
                <a16:creationId xmlns:a16="http://schemas.microsoft.com/office/drawing/2014/main" id="{7F494C06-F861-4F9B-B7A3-BD9F12091F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8158" y="1822969"/>
            <a:ext cx="2701689" cy="1800000"/>
          </a:xfrm>
          <a:prstGeom prst="rect">
            <a:avLst/>
          </a:prstGeom>
        </p:spPr>
      </p:pic>
      <p:pic>
        <p:nvPicPr>
          <p:cNvPr id="19" name="Afbeelding 18">
            <a:extLst>
              <a:ext uri="{FF2B5EF4-FFF2-40B4-BE49-F238E27FC236}">
                <a16:creationId xmlns:a16="http://schemas.microsoft.com/office/drawing/2014/main" id="{280B7C67-4CCD-451F-834F-DF1351BD7E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7666" y="1822969"/>
            <a:ext cx="2700000" cy="1800000"/>
          </a:xfrm>
          <a:prstGeom prst="rect">
            <a:avLst/>
          </a:prstGeom>
        </p:spPr>
      </p:pic>
      <p:pic>
        <p:nvPicPr>
          <p:cNvPr id="23" name="Afbeelding 22">
            <a:extLst>
              <a:ext uri="{FF2B5EF4-FFF2-40B4-BE49-F238E27FC236}">
                <a16:creationId xmlns:a16="http://schemas.microsoft.com/office/drawing/2014/main" id="{F0549958-3255-45FC-9E24-5162A3F2CD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58484" y="3847694"/>
            <a:ext cx="2700000" cy="1800000"/>
          </a:xfrm>
          <a:prstGeom prst="rect">
            <a:avLst/>
          </a:prstGeom>
        </p:spPr>
      </p:pic>
    </p:spTree>
    <p:extLst>
      <p:ext uri="{BB962C8B-B14F-4D97-AF65-F5344CB8AC3E}">
        <p14:creationId xmlns:p14="http://schemas.microsoft.com/office/powerpoint/2010/main" val="4269285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305CCD-66F9-41DD-845B-B5E7B7E7DC0C}"/>
              </a:ext>
            </a:extLst>
          </p:cNvPr>
          <p:cNvSpPr>
            <a:spLocks noGrp="1"/>
          </p:cNvSpPr>
          <p:nvPr>
            <p:ph type="title"/>
          </p:nvPr>
        </p:nvSpPr>
        <p:spPr/>
        <p:txBody>
          <a:bodyPr/>
          <a:lstStyle/>
          <a:p>
            <a:r>
              <a:rPr lang="nl-NL" dirty="0"/>
              <a:t>Aandachtspunten fotografie</a:t>
            </a:r>
          </a:p>
        </p:txBody>
      </p:sp>
      <p:sp>
        <p:nvSpPr>
          <p:cNvPr id="3" name="Tijdelijke aanduiding voor inhoud 2">
            <a:extLst>
              <a:ext uri="{FF2B5EF4-FFF2-40B4-BE49-F238E27FC236}">
                <a16:creationId xmlns:a16="http://schemas.microsoft.com/office/drawing/2014/main" id="{A70797D4-E5CA-423B-BE1B-339FD5F4CFC2}"/>
              </a:ext>
            </a:extLst>
          </p:cNvPr>
          <p:cNvSpPr>
            <a:spLocks noGrp="1"/>
          </p:cNvSpPr>
          <p:nvPr>
            <p:ph idx="1"/>
          </p:nvPr>
        </p:nvSpPr>
        <p:spPr/>
        <p:txBody>
          <a:bodyPr>
            <a:normAutofit/>
          </a:bodyPr>
          <a:lstStyle/>
          <a:p>
            <a:r>
              <a:rPr lang="nl-NL" dirty="0"/>
              <a:t>Scherpte &amp; onscherpte</a:t>
            </a:r>
            <a:endParaRPr lang="nl-NL" sz="2000" dirty="0"/>
          </a:p>
          <a:p>
            <a:pPr marL="0" indent="0">
              <a:buNone/>
            </a:pPr>
            <a:r>
              <a:rPr lang="nl-NL" sz="2000" dirty="0"/>
              <a:t>Scherpe onderwerpen trekken de aandacht</a:t>
            </a:r>
          </a:p>
          <a:p>
            <a:r>
              <a:rPr lang="nl-NL" dirty="0"/>
              <a:t>Compositie &amp; perspectief</a:t>
            </a:r>
          </a:p>
          <a:p>
            <a:pPr marL="0" indent="0">
              <a:buNone/>
            </a:pPr>
            <a:r>
              <a:rPr lang="nl-NL" sz="2000" dirty="0"/>
              <a:t>Regel van derden, vogel/kikkerperspectief</a:t>
            </a:r>
          </a:p>
          <a:p>
            <a:r>
              <a:rPr lang="nl-NL" dirty="0"/>
              <a:t>Kleur</a:t>
            </a:r>
          </a:p>
          <a:p>
            <a:pPr marL="0" indent="0">
              <a:buNone/>
            </a:pPr>
            <a:r>
              <a:rPr lang="nl-NL" sz="2000" dirty="0"/>
              <a:t>Sfeer wordt veelal bepaald door kleur(temperatuur), zelfde kleurstelling in één serie</a:t>
            </a:r>
          </a:p>
          <a:p>
            <a:r>
              <a:rPr lang="nl-NL" dirty="0"/>
              <a:t>Licht</a:t>
            </a:r>
          </a:p>
          <a:p>
            <a:pPr marL="0" indent="0">
              <a:buNone/>
            </a:pPr>
            <a:r>
              <a:rPr lang="nl-NL" sz="2000" dirty="0"/>
              <a:t>Mensen kijken het eerst naar de lichtste delen in je foto</a:t>
            </a:r>
          </a:p>
          <a:p>
            <a:pPr marL="0" indent="0">
              <a:buNone/>
            </a:pPr>
            <a:endParaRPr lang="nl-NL" dirty="0"/>
          </a:p>
        </p:txBody>
      </p:sp>
    </p:spTree>
    <p:extLst>
      <p:ext uri="{BB962C8B-B14F-4D97-AF65-F5344CB8AC3E}">
        <p14:creationId xmlns:p14="http://schemas.microsoft.com/office/powerpoint/2010/main" val="1639543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05A6F-45C1-43FC-BE37-C5FDF8683855}"/>
              </a:ext>
            </a:extLst>
          </p:cNvPr>
          <p:cNvSpPr>
            <a:spLocks noGrp="1"/>
          </p:cNvSpPr>
          <p:nvPr>
            <p:ph type="title"/>
          </p:nvPr>
        </p:nvSpPr>
        <p:spPr/>
        <p:txBody>
          <a:bodyPr/>
          <a:lstStyle/>
          <a:p>
            <a:r>
              <a:rPr lang="nl-NL" dirty="0"/>
              <a:t>Regel van derden</a:t>
            </a:r>
          </a:p>
        </p:txBody>
      </p:sp>
      <p:pic>
        <p:nvPicPr>
          <p:cNvPr id="5" name="Tijdelijke aanduiding voor inhoud 4">
            <a:extLst>
              <a:ext uri="{FF2B5EF4-FFF2-40B4-BE49-F238E27FC236}">
                <a16:creationId xmlns:a16="http://schemas.microsoft.com/office/drawing/2014/main" id="{11DCF82D-EE45-4091-BAC7-ED3F6B2E19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4411" y="1989437"/>
            <a:ext cx="5832389" cy="3888259"/>
          </a:xfrm>
        </p:spPr>
      </p:pic>
    </p:spTree>
    <p:extLst>
      <p:ext uri="{BB962C8B-B14F-4D97-AF65-F5344CB8AC3E}">
        <p14:creationId xmlns:p14="http://schemas.microsoft.com/office/powerpoint/2010/main" val="4137257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3AFC33-71DA-42B9-A3CF-942CFB450F34}"/>
              </a:ext>
            </a:extLst>
          </p:cNvPr>
          <p:cNvSpPr>
            <a:spLocks noGrp="1"/>
          </p:cNvSpPr>
          <p:nvPr>
            <p:ph type="title"/>
          </p:nvPr>
        </p:nvSpPr>
        <p:spPr/>
        <p:txBody>
          <a:bodyPr/>
          <a:lstStyle/>
          <a:p>
            <a:r>
              <a:rPr lang="nl-NL" dirty="0"/>
              <a:t>Perspectief</a:t>
            </a:r>
          </a:p>
        </p:txBody>
      </p:sp>
      <p:pic>
        <p:nvPicPr>
          <p:cNvPr id="5" name="Tijdelijke aanduiding voor inhoud 4">
            <a:extLst>
              <a:ext uri="{FF2B5EF4-FFF2-40B4-BE49-F238E27FC236}">
                <a16:creationId xmlns:a16="http://schemas.microsoft.com/office/drawing/2014/main" id="{2214A0DD-05F6-46FA-A2FA-A9567B0FBA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094" y="2205031"/>
            <a:ext cx="3759808" cy="2660400"/>
          </a:xfrm>
        </p:spPr>
      </p:pic>
      <p:pic>
        <p:nvPicPr>
          <p:cNvPr id="7" name="Afbeelding 6">
            <a:extLst>
              <a:ext uri="{FF2B5EF4-FFF2-40B4-BE49-F238E27FC236}">
                <a16:creationId xmlns:a16="http://schemas.microsoft.com/office/drawing/2014/main" id="{4B96B8DF-909B-4D3F-B1D1-13B3A20CD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377" y="2206237"/>
            <a:ext cx="3819245" cy="2659194"/>
          </a:xfrm>
          <a:prstGeom prst="rect">
            <a:avLst/>
          </a:prstGeom>
        </p:spPr>
      </p:pic>
      <p:pic>
        <p:nvPicPr>
          <p:cNvPr id="9" name="Afbeelding 8">
            <a:extLst>
              <a:ext uri="{FF2B5EF4-FFF2-40B4-BE49-F238E27FC236}">
                <a16:creationId xmlns:a16="http://schemas.microsoft.com/office/drawing/2014/main" id="{F69EA539-8899-4ACB-B823-90201A662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099" y="2098800"/>
            <a:ext cx="3819600" cy="2872862"/>
          </a:xfrm>
          <a:prstGeom prst="rect">
            <a:avLst/>
          </a:prstGeom>
        </p:spPr>
      </p:pic>
      <p:sp>
        <p:nvSpPr>
          <p:cNvPr id="10" name="Tekstvak 9">
            <a:extLst>
              <a:ext uri="{FF2B5EF4-FFF2-40B4-BE49-F238E27FC236}">
                <a16:creationId xmlns:a16="http://schemas.microsoft.com/office/drawing/2014/main" id="{52D95EF0-B3AD-4699-BD3E-34C29F4ABD3B}"/>
              </a:ext>
            </a:extLst>
          </p:cNvPr>
          <p:cNvSpPr txBox="1"/>
          <p:nvPr/>
        </p:nvSpPr>
        <p:spPr>
          <a:xfrm>
            <a:off x="838200" y="5214551"/>
            <a:ext cx="2732903" cy="369332"/>
          </a:xfrm>
          <a:prstGeom prst="rect">
            <a:avLst/>
          </a:prstGeom>
          <a:noFill/>
        </p:spPr>
        <p:txBody>
          <a:bodyPr wrap="square" rtlCol="0">
            <a:spAutoFit/>
          </a:bodyPr>
          <a:lstStyle/>
          <a:p>
            <a:pPr algn="ctr"/>
            <a:r>
              <a:rPr lang="nl-NL" dirty="0"/>
              <a:t>kikker</a:t>
            </a:r>
          </a:p>
        </p:txBody>
      </p:sp>
      <p:sp>
        <p:nvSpPr>
          <p:cNvPr id="11" name="Tekstvak 10">
            <a:extLst>
              <a:ext uri="{FF2B5EF4-FFF2-40B4-BE49-F238E27FC236}">
                <a16:creationId xmlns:a16="http://schemas.microsoft.com/office/drawing/2014/main" id="{F639D4C8-88EE-435A-A995-95D882D44610}"/>
              </a:ext>
            </a:extLst>
          </p:cNvPr>
          <p:cNvSpPr txBox="1"/>
          <p:nvPr/>
        </p:nvSpPr>
        <p:spPr>
          <a:xfrm>
            <a:off x="4729547" y="5214551"/>
            <a:ext cx="2732903" cy="369332"/>
          </a:xfrm>
          <a:prstGeom prst="rect">
            <a:avLst/>
          </a:prstGeom>
          <a:noFill/>
        </p:spPr>
        <p:txBody>
          <a:bodyPr wrap="square" rtlCol="0">
            <a:spAutoFit/>
          </a:bodyPr>
          <a:lstStyle/>
          <a:p>
            <a:pPr algn="ctr"/>
            <a:r>
              <a:rPr lang="nl-NL" dirty="0"/>
              <a:t>neutraal</a:t>
            </a:r>
          </a:p>
        </p:txBody>
      </p:sp>
      <p:sp>
        <p:nvSpPr>
          <p:cNvPr id="12" name="Tekstvak 11">
            <a:extLst>
              <a:ext uri="{FF2B5EF4-FFF2-40B4-BE49-F238E27FC236}">
                <a16:creationId xmlns:a16="http://schemas.microsoft.com/office/drawing/2014/main" id="{ECF2BD4D-4A7E-4DF6-A4F6-3CA9E28D31E7}"/>
              </a:ext>
            </a:extLst>
          </p:cNvPr>
          <p:cNvSpPr txBox="1"/>
          <p:nvPr/>
        </p:nvSpPr>
        <p:spPr>
          <a:xfrm>
            <a:off x="8417011" y="5214551"/>
            <a:ext cx="2732903" cy="369332"/>
          </a:xfrm>
          <a:prstGeom prst="rect">
            <a:avLst/>
          </a:prstGeom>
          <a:noFill/>
        </p:spPr>
        <p:txBody>
          <a:bodyPr wrap="square" rtlCol="0">
            <a:spAutoFit/>
          </a:bodyPr>
          <a:lstStyle/>
          <a:p>
            <a:pPr algn="ctr"/>
            <a:r>
              <a:rPr lang="nl-NL" dirty="0"/>
              <a:t>vogel</a:t>
            </a:r>
          </a:p>
        </p:txBody>
      </p:sp>
    </p:spTree>
    <p:extLst>
      <p:ext uri="{BB962C8B-B14F-4D97-AF65-F5344CB8AC3E}">
        <p14:creationId xmlns:p14="http://schemas.microsoft.com/office/powerpoint/2010/main" val="1992027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BD137-46CF-4208-8C0D-AB704CABD3BC}"/>
              </a:ext>
            </a:extLst>
          </p:cNvPr>
          <p:cNvSpPr>
            <a:spLocks noGrp="1"/>
          </p:cNvSpPr>
          <p:nvPr>
            <p:ph type="title"/>
          </p:nvPr>
        </p:nvSpPr>
        <p:spPr/>
        <p:txBody>
          <a:bodyPr/>
          <a:lstStyle/>
          <a:p>
            <a:r>
              <a:rPr lang="nl-NL" dirty="0"/>
              <a:t>Onderwerp: Winter in Nederland</a:t>
            </a:r>
          </a:p>
        </p:txBody>
      </p:sp>
      <p:sp>
        <p:nvSpPr>
          <p:cNvPr id="3" name="Tijdelijke aanduiding voor inhoud 2">
            <a:extLst>
              <a:ext uri="{FF2B5EF4-FFF2-40B4-BE49-F238E27FC236}">
                <a16:creationId xmlns:a16="http://schemas.microsoft.com/office/drawing/2014/main" id="{6FC9243B-85BE-4BB3-A738-58B1ECAFAAD6}"/>
              </a:ext>
            </a:extLst>
          </p:cNvPr>
          <p:cNvSpPr>
            <a:spLocks noGrp="1"/>
          </p:cNvSpPr>
          <p:nvPr>
            <p:ph idx="1"/>
          </p:nvPr>
        </p:nvSpPr>
        <p:spPr/>
        <p:txBody>
          <a:bodyPr/>
          <a:lstStyle/>
          <a:p>
            <a:r>
              <a:rPr lang="nl-NL" dirty="0"/>
              <a:t>Denk na over wat je hierover zou willen bloggen</a:t>
            </a:r>
          </a:p>
          <a:p>
            <a:r>
              <a:rPr lang="nl-NL" dirty="0"/>
              <a:t>Bedenk een pakkende titel</a:t>
            </a:r>
          </a:p>
          <a:p>
            <a:r>
              <a:rPr lang="nl-NL" dirty="0"/>
              <a:t>Zoek naar beelden die jouw onderwerp in beeld brengen</a:t>
            </a:r>
          </a:p>
          <a:p>
            <a:r>
              <a:rPr lang="nl-NL" dirty="0"/>
              <a:t>Denk aan compositie en soort beelden (variatie).</a:t>
            </a:r>
          </a:p>
          <a:p>
            <a:endParaRPr lang="nl-NL" dirty="0"/>
          </a:p>
        </p:txBody>
      </p:sp>
    </p:spTree>
    <p:extLst>
      <p:ext uri="{BB962C8B-B14F-4D97-AF65-F5344CB8AC3E}">
        <p14:creationId xmlns:p14="http://schemas.microsoft.com/office/powerpoint/2010/main" val="3285658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1D14EE-6C45-4844-9816-AA5E704DF4B8}"/>
              </a:ext>
            </a:extLst>
          </p:cNvPr>
          <p:cNvSpPr>
            <a:spLocks noGrp="1"/>
          </p:cNvSpPr>
          <p:nvPr>
            <p:ph type="title"/>
          </p:nvPr>
        </p:nvSpPr>
        <p:spPr/>
        <p:txBody>
          <a:bodyPr/>
          <a:lstStyle/>
          <a:p>
            <a:r>
              <a:rPr lang="nl-NL" dirty="0"/>
              <a:t>Naar buiten</a:t>
            </a:r>
          </a:p>
        </p:txBody>
      </p:sp>
      <p:sp>
        <p:nvSpPr>
          <p:cNvPr id="3" name="Tijdelijke aanduiding voor inhoud 2">
            <a:extLst>
              <a:ext uri="{FF2B5EF4-FFF2-40B4-BE49-F238E27FC236}">
                <a16:creationId xmlns:a16="http://schemas.microsoft.com/office/drawing/2014/main" id="{1B2E8BCD-8AFD-44FE-B047-3B14694AC506}"/>
              </a:ext>
            </a:extLst>
          </p:cNvPr>
          <p:cNvSpPr>
            <a:spLocks noGrp="1"/>
          </p:cNvSpPr>
          <p:nvPr>
            <p:ph idx="1"/>
          </p:nvPr>
        </p:nvSpPr>
        <p:spPr/>
        <p:txBody>
          <a:bodyPr/>
          <a:lstStyle/>
          <a:p>
            <a:pPr marL="0" indent="0">
              <a:buNone/>
            </a:pPr>
            <a:r>
              <a:rPr lang="nl-NL" dirty="0"/>
              <a:t>Tips:</a:t>
            </a:r>
          </a:p>
          <a:p>
            <a:pPr marL="0" indent="0">
              <a:buNone/>
            </a:pPr>
            <a:endParaRPr lang="nl-NL" dirty="0"/>
          </a:p>
          <a:p>
            <a:pPr>
              <a:buFontTx/>
              <a:buChar char="-"/>
            </a:pPr>
            <a:r>
              <a:rPr lang="nl-NL" dirty="0"/>
              <a:t>Houdt telefoon stevig vast, anders bewogen foto</a:t>
            </a:r>
          </a:p>
          <a:p>
            <a:pPr>
              <a:buFontTx/>
              <a:buChar char="-"/>
            </a:pPr>
            <a:r>
              <a:rPr lang="nl-NL" dirty="0"/>
              <a:t>Flits niet</a:t>
            </a:r>
          </a:p>
          <a:p>
            <a:pPr>
              <a:buFontTx/>
              <a:buChar char="-"/>
            </a:pPr>
            <a:r>
              <a:rPr lang="nl-NL" dirty="0"/>
              <a:t>Klik op je beeld en pas aan naar donker of lichter</a:t>
            </a:r>
          </a:p>
          <a:p>
            <a:pPr>
              <a:buFontTx/>
              <a:buChar char="-"/>
            </a:pPr>
            <a:r>
              <a:rPr lang="nl-NL" dirty="0"/>
              <a:t>Ga door je knieën of sta ergens op voor ander perspectief</a:t>
            </a:r>
          </a:p>
          <a:p>
            <a:pPr>
              <a:buFontTx/>
              <a:buChar char="-"/>
            </a:pPr>
            <a:r>
              <a:rPr lang="nl-NL" dirty="0"/>
              <a:t>Maak minimaal 3 verschillende soorten foto’s</a:t>
            </a:r>
          </a:p>
          <a:p>
            <a:pPr marL="0" indent="0">
              <a:buNone/>
            </a:pPr>
            <a:endParaRPr lang="nl-NL" dirty="0"/>
          </a:p>
        </p:txBody>
      </p:sp>
    </p:spTree>
    <p:extLst>
      <p:ext uri="{BB962C8B-B14F-4D97-AF65-F5344CB8AC3E}">
        <p14:creationId xmlns:p14="http://schemas.microsoft.com/office/powerpoint/2010/main" val="3549552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623400-5291-4713-A6B9-03D52017E129}"/>
              </a:ext>
            </a:extLst>
          </p:cNvPr>
          <p:cNvSpPr>
            <a:spLocks noGrp="1"/>
          </p:cNvSpPr>
          <p:nvPr>
            <p:ph type="title"/>
          </p:nvPr>
        </p:nvSpPr>
        <p:spPr/>
        <p:txBody>
          <a:bodyPr/>
          <a:lstStyle/>
          <a:p>
            <a:r>
              <a:rPr lang="nl-NL" dirty="0" err="1"/>
              <a:t>Snapseed</a:t>
            </a:r>
            <a:endParaRPr lang="nl-NL" dirty="0"/>
          </a:p>
        </p:txBody>
      </p:sp>
      <p:pic>
        <p:nvPicPr>
          <p:cNvPr id="5" name="Tijdelijke aanduiding voor inhoud 4">
            <a:extLst>
              <a:ext uri="{FF2B5EF4-FFF2-40B4-BE49-F238E27FC236}">
                <a16:creationId xmlns:a16="http://schemas.microsoft.com/office/drawing/2014/main" id="{99FD49E9-93F5-4B4B-99EB-CCF6EB1A9E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3500" y="1962944"/>
            <a:ext cx="6985000" cy="4076700"/>
          </a:xfrm>
        </p:spPr>
      </p:pic>
    </p:spTree>
    <p:extLst>
      <p:ext uri="{BB962C8B-B14F-4D97-AF65-F5344CB8AC3E}">
        <p14:creationId xmlns:p14="http://schemas.microsoft.com/office/powerpoint/2010/main" val="2976501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0F1034-5F4F-497F-B5F8-43A0700E9A19}"/>
              </a:ext>
            </a:extLst>
          </p:cNvPr>
          <p:cNvSpPr>
            <a:spLocks noGrp="1"/>
          </p:cNvSpPr>
          <p:nvPr>
            <p:ph type="title"/>
          </p:nvPr>
        </p:nvSpPr>
        <p:spPr/>
        <p:txBody>
          <a:bodyPr/>
          <a:lstStyle/>
          <a:p>
            <a:r>
              <a:rPr lang="nl-NL" dirty="0"/>
              <a:t>Welkom	</a:t>
            </a:r>
          </a:p>
        </p:txBody>
      </p:sp>
      <p:sp>
        <p:nvSpPr>
          <p:cNvPr id="3" name="Tijdelijke aanduiding voor inhoud 2">
            <a:extLst>
              <a:ext uri="{FF2B5EF4-FFF2-40B4-BE49-F238E27FC236}">
                <a16:creationId xmlns:a16="http://schemas.microsoft.com/office/drawing/2014/main" id="{66443942-2989-4906-B4E7-4DC18348C3A8}"/>
              </a:ext>
            </a:extLst>
          </p:cNvPr>
          <p:cNvSpPr>
            <a:spLocks noGrp="1"/>
          </p:cNvSpPr>
          <p:nvPr>
            <p:ph idx="1"/>
          </p:nvPr>
        </p:nvSpPr>
        <p:spPr>
          <a:xfrm>
            <a:off x="658794" y="1585349"/>
            <a:ext cx="4296746" cy="2042040"/>
          </a:xfrm>
        </p:spPr>
        <p:txBody>
          <a:bodyPr>
            <a:normAutofit fontScale="92500" lnSpcReduction="10000"/>
          </a:bodyPr>
          <a:lstStyle/>
          <a:p>
            <a:pPr marL="0" indent="0">
              <a:buNone/>
            </a:pPr>
            <a:r>
              <a:rPr lang="nl-NL" dirty="0"/>
              <a:t>Carolien Boogaard </a:t>
            </a:r>
            <a:br>
              <a:rPr lang="nl-NL" dirty="0"/>
            </a:br>
            <a:endParaRPr lang="nl-NL" dirty="0"/>
          </a:p>
          <a:p>
            <a:r>
              <a:rPr lang="nl-NL" dirty="0" err="1"/>
              <a:t>Reisblogger</a:t>
            </a:r>
            <a:r>
              <a:rPr lang="nl-NL" dirty="0"/>
              <a:t> en fotograaf</a:t>
            </a:r>
          </a:p>
          <a:p>
            <a:r>
              <a:rPr lang="nl-NL" dirty="0"/>
              <a:t>In de toeristische en vrije tijd branche</a:t>
            </a:r>
          </a:p>
          <a:p>
            <a:endParaRPr lang="nl-NL" dirty="0"/>
          </a:p>
          <a:p>
            <a:endParaRPr lang="nl-NL" dirty="0"/>
          </a:p>
          <a:p>
            <a:pPr marL="0" indent="0">
              <a:buNone/>
            </a:pPr>
            <a:endParaRPr lang="nl-NL" dirty="0"/>
          </a:p>
          <a:p>
            <a:pPr marL="0" indent="0">
              <a:buNone/>
            </a:pPr>
            <a:endParaRPr lang="nl-NL" dirty="0"/>
          </a:p>
          <a:p>
            <a:pPr marL="0" indent="0">
              <a:buNone/>
            </a:pPr>
            <a:endParaRPr lang="nl-NL" dirty="0"/>
          </a:p>
        </p:txBody>
      </p:sp>
      <p:pic>
        <p:nvPicPr>
          <p:cNvPr id="5" name="Afbeelding 4">
            <a:extLst>
              <a:ext uri="{FF2B5EF4-FFF2-40B4-BE49-F238E27FC236}">
                <a16:creationId xmlns:a16="http://schemas.microsoft.com/office/drawing/2014/main" id="{4A9A1591-2C58-4803-9BD0-D414E5BAF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654" y="1179389"/>
            <a:ext cx="3672000" cy="2448000"/>
          </a:xfrm>
          <a:prstGeom prst="rect">
            <a:avLst/>
          </a:prstGeom>
        </p:spPr>
      </p:pic>
      <p:pic>
        <p:nvPicPr>
          <p:cNvPr id="7" name="Afbeelding 6">
            <a:extLst>
              <a:ext uri="{FF2B5EF4-FFF2-40B4-BE49-F238E27FC236}">
                <a16:creationId xmlns:a16="http://schemas.microsoft.com/office/drawing/2014/main" id="{172BAEBA-94BA-408E-A929-6AC636CDE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3800" y="1179389"/>
            <a:ext cx="2448000" cy="2448000"/>
          </a:xfrm>
          <a:prstGeom prst="rect">
            <a:avLst/>
          </a:prstGeom>
        </p:spPr>
      </p:pic>
      <p:sp>
        <p:nvSpPr>
          <p:cNvPr id="8" name="Tekstvak 7">
            <a:extLst>
              <a:ext uri="{FF2B5EF4-FFF2-40B4-BE49-F238E27FC236}">
                <a16:creationId xmlns:a16="http://schemas.microsoft.com/office/drawing/2014/main" id="{C7340F4E-CE4B-48A2-B650-C608E0ADC058}"/>
              </a:ext>
            </a:extLst>
          </p:cNvPr>
          <p:cNvSpPr txBox="1"/>
          <p:nvPr/>
        </p:nvSpPr>
        <p:spPr>
          <a:xfrm>
            <a:off x="5659395" y="4015946"/>
            <a:ext cx="5523470" cy="2215991"/>
          </a:xfrm>
          <a:prstGeom prst="rect">
            <a:avLst/>
          </a:prstGeom>
          <a:noFill/>
        </p:spPr>
        <p:txBody>
          <a:bodyPr wrap="square" rtlCol="0">
            <a:spAutoFit/>
          </a:bodyPr>
          <a:lstStyle/>
          <a:p>
            <a:r>
              <a:rPr lang="nl-NL" sz="2400" dirty="0"/>
              <a:t>Dream </a:t>
            </a:r>
            <a:r>
              <a:rPr lang="nl-NL" sz="2400" dirty="0" err="1"/>
              <a:t>the</a:t>
            </a:r>
            <a:r>
              <a:rPr lang="nl-NL" sz="2400" dirty="0"/>
              <a:t> World – </a:t>
            </a:r>
            <a:r>
              <a:rPr lang="nl-NL" sz="2400" dirty="0" err="1"/>
              <a:t>photography</a:t>
            </a:r>
            <a:r>
              <a:rPr lang="nl-NL" sz="2400" dirty="0"/>
              <a:t>, </a:t>
            </a:r>
            <a:r>
              <a:rPr lang="nl-NL" sz="2400" dirty="0" err="1"/>
              <a:t>travel</a:t>
            </a:r>
            <a:r>
              <a:rPr lang="nl-NL" sz="2400" dirty="0"/>
              <a:t> &amp; storytelling</a:t>
            </a:r>
          </a:p>
          <a:p>
            <a:endParaRPr lang="nl-NL" sz="2400" dirty="0"/>
          </a:p>
          <a:p>
            <a:r>
              <a:rPr lang="nl-NL" sz="2400" dirty="0">
                <a:hlinkClick r:id="rId4"/>
              </a:rPr>
              <a:t>www.dreamtheworld.nl</a:t>
            </a:r>
            <a:r>
              <a:rPr lang="nl-NL" sz="2400" dirty="0"/>
              <a:t> (Instagram, Facebook, LinkedIn, twitter, </a:t>
            </a:r>
            <a:r>
              <a:rPr lang="nl-NL" sz="2400" dirty="0" err="1"/>
              <a:t>pinterest</a:t>
            </a:r>
            <a:r>
              <a:rPr lang="nl-NL" sz="2400" dirty="0"/>
              <a:t>)</a:t>
            </a:r>
          </a:p>
          <a:p>
            <a:endParaRPr lang="nl-NL" dirty="0"/>
          </a:p>
        </p:txBody>
      </p:sp>
      <p:pic>
        <p:nvPicPr>
          <p:cNvPr id="10" name="Afbeelding 9">
            <a:extLst>
              <a:ext uri="{FF2B5EF4-FFF2-40B4-BE49-F238E27FC236}">
                <a16:creationId xmlns:a16="http://schemas.microsoft.com/office/drawing/2014/main" id="{D85D63FB-D0D1-4FC8-A6FA-12B8C219C8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4056781"/>
            <a:ext cx="3939540" cy="2215991"/>
          </a:xfrm>
          <a:prstGeom prst="rect">
            <a:avLst/>
          </a:prstGeom>
        </p:spPr>
      </p:pic>
    </p:spTree>
    <p:extLst>
      <p:ext uri="{BB962C8B-B14F-4D97-AF65-F5344CB8AC3E}">
        <p14:creationId xmlns:p14="http://schemas.microsoft.com/office/powerpoint/2010/main" val="1973697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195DB-63E5-4251-98DB-2C206741BF48}"/>
              </a:ext>
            </a:extLst>
          </p:cNvPr>
          <p:cNvSpPr>
            <a:spLocks noGrp="1"/>
          </p:cNvSpPr>
          <p:nvPr>
            <p:ph type="title"/>
          </p:nvPr>
        </p:nvSpPr>
        <p:spPr>
          <a:xfrm>
            <a:off x="838200" y="365125"/>
            <a:ext cx="10515600" cy="1068259"/>
          </a:xfrm>
        </p:spPr>
        <p:txBody>
          <a:bodyPr>
            <a:normAutofit fontScale="90000"/>
          </a:bodyPr>
          <a:lstStyle/>
          <a:p>
            <a:r>
              <a:rPr lang="nl-NL" dirty="0"/>
              <a:t>Voor en na (warmere sfeer)</a:t>
            </a:r>
            <a:br>
              <a:rPr lang="nl-NL" dirty="0"/>
            </a:br>
            <a:endParaRPr lang="nl-NL" dirty="0"/>
          </a:p>
        </p:txBody>
      </p:sp>
      <p:pic>
        <p:nvPicPr>
          <p:cNvPr id="9" name="Tijdelijke aanduiding voor inhoud 8">
            <a:extLst>
              <a:ext uri="{FF2B5EF4-FFF2-40B4-BE49-F238E27FC236}">
                <a16:creationId xmlns:a16="http://schemas.microsoft.com/office/drawing/2014/main" id="{6D63FC09-3AEC-476D-A020-F59520819B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340453" y="2500067"/>
            <a:ext cx="5183062" cy="2519546"/>
          </a:xfrm>
        </p:spPr>
      </p:pic>
      <p:pic>
        <p:nvPicPr>
          <p:cNvPr id="11" name="Afbeelding 10">
            <a:extLst>
              <a:ext uri="{FF2B5EF4-FFF2-40B4-BE49-F238E27FC236}">
                <a16:creationId xmlns:a16="http://schemas.microsoft.com/office/drawing/2014/main" id="{E085C314-4FEA-477D-966F-7EE45A2C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0244" y="1168309"/>
            <a:ext cx="2519547" cy="5183068"/>
          </a:xfrm>
          <a:prstGeom prst="rect">
            <a:avLst/>
          </a:prstGeom>
        </p:spPr>
      </p:pic>
    </p:spTree>
    <p:extLst>
      <p:ext uri="{BB962C8B-B14F-4D97-AF65-F5344CB8AC3E}">
        <p14:creationId xmlns:p14="http://schemas.microsoft.com/office/powerpoint/2010/main" val="1360332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746B8B-1072-4CAF-8886-38B8DD86E393}"/>
              </a:ext>
            </a:extLst>
          </p:cNvPr>
          <p:cNvSpPr>
            <a:spLocks noGrp="1"/>
          </p:cNvSpPr>
          <p:nvPr>
            <p:ph type="title"/>
          </p:nvPr>
        </p:nvSpPr>
        <p:spPr/>
        <p:txBody>
          <a:bodyPr/>
          <a:lstStyle/>
          <a:p>
            <a:r>
              <a:rPr lang="nl-NL" dirty="0"/>
              <a:t>Open foto</a:t>
            </a:r>
          </a:p>
        </p:txBody>
      </p:sp>
      <p:pic>
        <p:nvPicPr>
          <p:cNvPr id="5" name="Tijdelijke aanduiding voor inhoud 4">
            <a:extLst>
              <a:ext uri="{FF2B5EF4-FFF2-40B4-BE49-F238E27FC236}">
                <a16:creationId xmlns:a16="http://schemas.microsoft.com/office/drawing/2014/main" id="{89D0184B-6073-4B51-8055-8C53294000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8"/>
            <a:ext cx="2116867" cy="4351338"/>
          </a:xfrm>
        </p:spPr>
      </p:pic>
      <p:pic>
        <p:nvPicPr>
          <p:cNvPr id="7" name="Afbeelding 6">
            <a:extLst>
              <a:ext uri="{FF2B5EF4-FFF2-40B4-BE49-F238E27FC236}">
                <a16:creationId xmlns:a16="http://schemas.microsoft.com/office/drawing/2014/main" id="{1EEF002C-E5DD-424B-A9BD-36FFBEA0E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722" y="1686026"/>
            <a:ext cx="2116867" cy="4351338"/>
          </a:xfrm>
          <a:prstGeom prst="rect">
            <a:avLst/>
          </a:prstGeom>
        </p:spPr>
      </p:pic>
    </p:spTree>
    <p:extLst>
      <p:ext uri="{BB962C8B-B14F-4D97-AF65-F5344CB8AC3E}">
        <p14:creationId xmlns:p14="http://schemas.microsoft.com/office/powerpoint/2010/main" val="3538160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368022-C78C-427D-8A3E-7E8375937E21}"/>
              </a:ext>
            </a:extLst>
          </p:cNvPr>
          <p:cNvSpPr>
            <a:spLocks noGrp="1"/>
          </p:cNvSpPr>
          <p:nvPr>
            <p:ph type="title"/>
          </p:nvPr>
        </p:nvSpPr>
        <p:spPr/>
        <p:txBody>
          <a:bodyPr/>
          <a:lstStyle/>
          <a:p>
            <a:r>
              <a:rPr lang="nl-NL" dirty="0"/>
              <a:t>Meest gebruikte tools</a:t>
            </a:r>
          </a:p>
        </p:txBody>
      </p:sp>
      <p:sp>
        <p:nvSpPr>
          <p:cNvPr id="6" name="Tekstvak 5">
            <a:extLst>
              <a:ext uri="{FF2B5EF4-FFF2-40B4-BE49-F238E27FC236}">
                <a16:creationId xmlns:a16="http://schemas.microsoft.com/office/drawing/2014/main" id="{53F4AA94-D54D-4CEA-8374-88983EB7CC0C}"/>
              </a:ext>
            </a:extLst>
          </p:cNvPr>
          <p:cNvSpPr txBox="1"/>
          <p:nvPr/>
        </p:nvSpPr>
        <p:spPr>
          <a:xfrm>
            <a:off x="4522573" y="2273643"/>
            <a:ext cx="7006281" cy="3416320"/>
          </a:xfrm>
          <a:prstGeom prst="rect">
            <a:avLst/>
          </a:prstGeom>
          <a:noFill/>
        </p:spPr>
        <p:txBody>
          <a:bodyPr wrap="square" rtlCol="0">
            <a:spAutoFit/>
          </a:bodyPr>
          <a:lstStyle/>
          <a:p>
            <a:pPr marL="571500" indent="-571500">
              <a:buFont typeface="Arial" panose="020B0604020202020204" pitchFamily="34" charset="0"/>
              <a:buChar char="•"/>
            </a:pPr>
            <a:r>
              <a:rPr lang="nl-NL" sz="3600" dirty="0">
                <a:latin typeface="+mj-lt"/>
              </a:rPr>
              <a:t>Afstellen</a:t>
            </a:r>
          </a:p>
          <a:p>
            <a:pPr marL="571500" indent="-571500">
              <a:buFont typeface="Arial" panose="020B0604020202020204" pitchFamily="34" charset="0"/>
              <a:buChar char="•"/>
            </a:pPr>
            <a:r>
              <a:rPr lang="nl-NL" sz="3600" dirty="0">
                <a:latin typeface="+mj-lt"/>
              </a:rPr>
              <a:t>Witbalans</a:t>
            </a:r>
          </a:p>
          <a:p>
            <a:pPr marL="571500" indent="-571500">
              <a:buFont typeface="Arial" panose="020B0604020202020204" pitchFamily="34" charset="0"/>
              <a:buChar char="•"/>
            </a:pPr>
            <a:r>
              <a:rPr lang="nl-NL" sz="3600" dirty="0">
                <a:latin typeface="+mj-lt"/>
              </a:rPr>
              <a:t>Penseel</a:t>
            </a:r>
          </a:p>
          <a:p>
            <a:pPr marL="571500" indent="-571500">
              <a:buFont typeface="Arial" panose="020B0604020202020204" pitchFamily="34" charset="0"/>
              <a:buChar char="•"/>
            </a:pPr>
            <a:r>
              <a:rPr lang="nl-NL" sz="3600" dirty="0">
                <a:latin typeface="+mj-lt"/>
              </a:rPr>
              <a:t>Zwart-wit</a:t>
            </a:r>
          </a:p>
          <a:p>
            <a:pPr marL="571500" indent="-571500">
              <a:buFont typeface="Arial" panose="020B0604020202020204" pitchFamily="34" charset="0"/>
              <a:buChar char="•"/>
            </a:pPr>
            <a:r>
              <a:rPr lang="nl-NL" sz="3600" dirty="0">
                <a:latin typeface="+mj-lt"/>
              </a:rPr>
              <a:t>Focuseffect</a:t>
            </a:r>
          </a:p>
          <a:p>
            <a:pPr marL="571500" indent="-571500">
              <a:buFont typeface="Arial" panose="020B0604020202020204" pitchFamily="34" charset="0"/>
              <a:buChar char="•"/>
            </a:pPr>
            <a:r>
              <a:rPr lang="nl-NL" sz="3600" dirty="0">
                <a:latin typeface="+mj-lt"/>
              </a:rPr>
              <a:t>Vignettering</a:t>
            </a:r>
          </a:p>
        </p:txBody>
      </p:sp>
      <p:sp>
        <p:nvSpPr>
          <p:cNvPr id="8" name="Tijdelijke aanduiding voor inhoud 7">
            <a:extLst>
              <a:ext uri="{FF2B5EF4-FFF2-40B4-BE49-F238E27FC236}">
                <a16:creationId xmlns:a16="http://schemas.microsoft.com/office/drawing/2014/main" id="{36A0C6E5-42B3-4D5D-BD79-4CE9DFF5F73D}"/>
              </a:ext>
            </a:extLst>
          </p:cNvPr>
          <p:cNvSpPr>
            <a:spLocks noGrp="1"/>
          </p:cNvSpPr>
          <p:nvPr>
            <p:ph idx="1"/>
          </p:nvPr>
        </p:nvSpPr>
        <p:spPr/>
        <p:txBody>
          <a:bodyPr/>
          <a:lstStyle/>
          <a:p>
            <a:endParaRPr lang="nl-NL" dirty="0"/>
          </a:p>
        </p:txBody>
      </p:sp>
      <p:pic>
        <p:nvPicPr>
          <p:cNvPr id="9" name="Afbeelding 8">
            <a:extLst>
              <a:ext uri="{FF2B5EF4-FFF2-40B4-BE49-F238E27FC236}">
                <a16:creationId xmlns:a16="http://schemas.microsoft.com/office/drawing/2014/main" id="{6FD12DF9-435B-4203-952A-CE8C20AA8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392" y="1825625"/>
            <a:ext cx="2119136" cy="4356000"/>
          </a:xfrm>
          <a:prstGeom prst="rect">
            <a:avLst/>
          </a:prstGeom>
        </p:spPr>
      </p:pic>
    </p:spTree>
    <p:extLst>
      <p:ext uri="{BB962C8B-B14F-4D97-AF65-F5344CB8AC3E}">
        <p14:creationId xmlns:p14="http://schemas.microsoft.com/office/powerpoint/2010/main" val="2828535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D5419F-25DD-4980-9485-0C460195EC12}"/>
              </a:ext>
            </a:extLst>
          </p:cNvPr>
          <p:cNvSpPr>
            <a:spLocks noGrp="1"/>
          </p:cNvSpPr>
          <p:nvPr>
            <p:ph type="title"/>
          </p:nvPr>
        </p:nvSpPr>
        <p:spPr>
          <a:xfrm>
            <a:off x="838200" y="365125"/>
            <a:ext cx="9800968" cy="845837"/>
          </a:xfrm>
        </p:spPr>
        <p:txBody>
          <a:bodyPr/>
          <a:lstStyle/>
          <a:p>
            <a:r>
              <a:rPr lang="nl-NL" dirty="0"/>
              <a:t>Witbalans</a:t>
            </a:r>
          </a:p>
        </p:txBody>
      </p:sp>
      <p:pic>
        <p:nvPicPr>
          <p:cNvPr id="5" name="Tijdelijke aanduiding voor inhoud 4">
            <a:extLst>
              <a:ext uri="{FF2B5EF4-FFF2-40B4-BE49-F238E27FC236}">
                <a16:creationId xmlns:a16="http://schemas.microsoft.com/office/drawing/2014/main" id="{E29B260B-E45F-4894-ADF1-00B18486F9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5599" y="1690688"/>
            <a:ext cx="2101621" cy="4320000"/>
          </a:xfrm>
        </p:spPr>
      </p:pic>
      <p:pic>
        <p:nvPicPr>
          <p:cNvPr id="7" name="Afbeelding 6">
            <a:extLst>
              <a:ext uri="{FF2B5EF4-FFF2-40B4-BE49-F238E27FC236}">
                <a16:creationId xmlns:a16="http://schemas.microsoft.com/office/drawing/2014/main" id="{F9802622-750D-4C54-A6DF-FB7A0116A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948" y="1690688"/>
            <a:ext cx="2101621" cy="4320000"/>
          </a:xfrm>
          <a:prstGeom prst="rect">
            <a:avLst/>
          </a:prstGeom>
        </p:spPr>
      </p:pic>
      <p:pic>
        <p:nvPicPr>
          <p:cNvPr id="9" name="Afbeelding 8">
            <a:extLst>
              <a:ext uri="{FF2B5EF4-FFF2-40B4-BE49-F238E27FC236}">
                <a16:creationId xmlns:a16="http://schemas.microsoft.com/office/drawing/2014/main" id="{CE86F639-0D98-4406-8227-6D84FDBBF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3969" y="1690688"/>
            <a:ext cx="2101621" cy="4320000"/>
          </a:xfrm>
          <a:prstGeom prst="rect">
            <a:avLst/>
          </a:prstGeom>
        </p:spPr>
      </p:pic>
    </p:spTree>
    <p:extLst>
      <p:ext uri="{BB962C8B-B14F-4D97-AF65-F5344CB8AC3E}">
        <p14:creationId xmlns:p14="http://schemas.microsoft.com/office/powerpoint/2010/main" val="1199291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514BB7E2-0C65-4FB8-B1AB-E6D2AFC40A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23764" y="387000"/>
            <a:ext cx="2959783" cy="6084000"/>
          </a:xfrm>
        </p:spPr>
      </p:pic>
      <p:pic>
        <p:nvPicPr>
          <p:cNvPr id="7" name="Afbeelding 6">
            <a:extLst>
              <a:ext uri="{FF2B5EF4-FFF2-40B4-BE49-F238E27FC236}">
                <a16:creationId xmlns:a16="http://schemas.microsoft.com/office/drawing/2014/main" id="{3090F2AB-329F-4C38-ABA4-3A5C53F71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947" y="387000"/>
            <a:ext cx="2959783" cy="6084000"/>
          </a:xfrm>
          <a:prstGeom prst="rect">
            <a:avLst/>
          </a:prstGeom>
        </p:spPr>
      </p:pic>
      <p:pic>
        <p:nvPicPr>
          <p:cNvPr id="9" name="Afbeelding 8">
            <a:extLst>
              <a:ext uri="{FF2B5EF4-FFF2-40B4-BE49-F238E27FC236}">
                <a16:creationId xmlns:a16="http://schemas.microsoft.com/office/drawing/2014/main" id="{33DFDD51-1634-4F5B-991A-45DB8C051B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455" y="387000"/>
            <a:ext cx="2959783" cy="6084000"/>
          </a:xfrm>
          <a:prstGeom prst="rect">
            <a:avLst/>
          </a:prstGeom>
        </p:spPr>
      </p:pic>
    </p:spTree>
    <p:extLst>
      <p:ext uri="{BB962C8B-B14F-4D97-AF65-F5344CB8AC3E}">
        <p14:creationId xmlns:p14="http://schemas.microsoft.com/office/powerpoint/2010/main" val="3575614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E0AE460D-E933-4173-BD2F-D24956A26D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87393" y="436785"/>
            <a:ext cx="2959783" cy="6084000"/>
          </a:xfrm>
        </p:spPr>
      </p:pic>
      <p:pic>
        <p:nvPicPr>
          <p:cNvPr id="7" name="Afbeelding 6">
            <a:extLst>
              <a:ext uri="{FF2B5EF4-FFF2-40B4-BE49-F238E27FC236}">
                <a16:creationId xmlns:a16="http://schemas.microsoft.com/office/drawing/2014/main" id="{0791BA1B-45A7-4C98-90E1-11C539AF1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063" y="436785"/>
            <a:ext cx="2959783" cy="6084000"/>
          </a:xfrm>
          <a:prstGeom prst="rect">
            <a:avLst/>
          </a:prstGeom>
        </p:spPr>
      </p:pic>
      <p:pic>
        <p:nvPicPr>
          <p:cNvPr id="9" name="Afbeelding 8">
            <a:extLst>
              <a:ext uri="{FF2B5EF4-FFF2-40B4-BE49-F238E27FC236}">
                <a16:creationId xmlns:a16="http://schemas.microsoft.com/office/drawing/2014/main" id="{74614380-1BD0-40FB-8A55-80D31D140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020" y="436785"/>
            <a:ext cx="2959787" cy="6084000"/>
          </a:xfrm>
          <a:prstGeom prst="rect">
            <a:avLst/>
          </a:prstGeom>
        </p:spPr>
      </p:pic>
    </p:spTree>
    <p:extLst>
      <p:ext uri="{BB962C8B-B14F-4D97-AF65-F5344CB8AC3E}">
        <p14:creationId xmlns:p14="http://schemas.microsoft.com/office/powerpoint/2010/main" val="2561629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5CEB7B1-E93E-4E38-8A47-A5D905317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001" y="346964"/>
            <a:ext cx="2836215" cy="5829999"/>
          </a:xfrm>
          <a:prstGeom prst="rect">
            <a:avLst/>
          </a:prstGeom>
        </p:spPr>
      </p:pic>
      <p:pic>
        <p:nvPicPr>
          <p:cNvPr id="25" name="Afbeelding 24">
            <a:extLst>
              <a:ext uri="{FF2B5EF4-FFF2-40B4-BE49-F238E27FC236}">
                <a16:creationId xmlns:a16="http://schemas.microsoft.com/office/drawing/2014/main" id="{9FFB4719-9EAD-48CB-930B-A3334F79B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782" y="346961"/>
            <a:ext cx="2836215" cy="5830002"/>
          </a:xfrm>
          <a:prstGeom prst="rect">
            <a:avLst/>
          </a:prstGeom>
        </p:spPr>
      </p:pic>
      <p:pic>
        <p:nvPicPr>
          <p:cNvPr id="31" name="Afbeelding 30">
            <a:extLst>
              <a:ext uri="{FF2B5EF4-FFF2-40B4-BE49-F238E27FC236}">
                <a16:creationId xmlns:a16="http://schemas.microsoft.com/office/drawing/2014/main" id="{FFB20640-DD87-48FD-8563-ABDB49A7C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6891" y="346961"/>
            <a:ext cx="2836215" cy="5829998"/>
          </a:xfrm>
          <a:prstGeom prst="rect">
            <a:avLst/>
          </a:prstGeom>
        </p:spPr>
      </p:pic>
    </p:spTree>
    <p:extLst>
      <p:ext uri="{BB962C8B-B14F-4D97-AF65-F5344CB8AC3E}">
        <p14:creationId xmlns:p14="http://schemas.microsoft.com/office/powerpoint/2010/main" val="1651822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CF7BA9-74D3-48A4-A886-8CC78095DF3D}"/>
              </a:ext>
            </a:extLst>
          </p:cNvPr>
          <p:cNvSpPr>
            <a:spLocks noGrp="1"/>
          </p:cNvSpPr>
          <p:nvPr>
            <p:ph type="title"/>
          </p:nvPr>
        </p:nvSpPr>
        <p:spPr/>
        <p:txBody>
          <a:bodyPr/>
          <a:lstStyle/>
          <a:p>
            <a:r>
              <a:rPr lang="nl-NL" dirty="0"/>
              <a:t>Meer informatie</a:t>
            </a:r>
          </a:p>
        </p:txBody>
      </p:sp>
      <p:sp>
        <p:nvSpPr>
          <p:cNvPr id="3" name="Tijdelijke aanduiding voor inhoud 2">
            <a:extLst>
              <a:ext uri="{FF2B5EF4-FFF2-40B4-BE49-F238E27FC236}">
                <a16:creationId xmlns:a16="http://schemas.microsoft.com/office/drawing/2014/main" id="{D48932AF-07A7-423B-B700-BDE82FC1E808}"/>
              </a:ext>
            </a:extLst>
          </p:cNvPr>
          <p:cNvSpPr>
            <a:spLocks noGrp="1"/>
          </p:cNvSpPr>
          <p:nvPr>
            <p:ph idx="1"/>
          </p:nvPr>
        </p:nvSpPr>
        <p:spPr/>
        <p:txBody>
          <a:bodyPr/>
          <a:lstStyle/>
          <a:p>
            <a:r>
              <a:rPr lang="nl-NL" dirty="0"/>
              <a:t>Presentatie volgt na afloop</a:t>
            </a:r>
            <a:endParaRPr lang="nl-NL" dirty="0">
              <a:hlinkClick r:id="rId2"/>
            </a:endParaRPr>
          </a:p>
          <a:p>
            <a:endParaRPr lang="nl-NL" dirty="0">
              <a:hlinkClick r:id="rId2"/>
            </a:endParaRPr>
          </a:p>
          <a:p>
            <a:r>
              <a:rPr lang="nl-NL" dirty="0">
                <a:hlinkClick r:id="rId2"/>
              </a:rPr>
              <a:t>www.dreamtheworld.nl</a:t>
            </a:r>
            <a:r>
              <a:rPr lang="nl-NL" dirty="0"/>
              <a:t> / fotografie voor meer informatie over workshops</a:t>
            </a:r>
          </a:p>
          <a:p>
            <a:endParaRPr lang="nl-NL" dirty="0"/>
          </a:p>
          <a:p>
            <a:r>
              <a:rPr lang="nl-NL" dirty="0"/>
              <a:t>Vragen, mail naar </a:t>
            </a:r>
            <a:r>
              <a:rPr lang="nl-NL" dirty="0">
                <a:hlinkClick r:id="rId3"/>
              </a:rPr>
              <a:t>info@dreamtheworld.nl</a:t>
            </a:r>
            <a:r>
              <a:rPr lang="nl-NL" dirty="0"/>
              <a:t> of via </a:t>
            </a:r>
            <a:r>
              <a:rPr lang="nl-NL" dirty="0" err="1"/>
              <a:t>social</a:t>
            </a:r>
            <a:r>
              <a:rPr lang="nl-NL" dirty="0"/>
              <a:t> media.</a:t>
            </a:r>
          </a:p>
          <a:p>
            <a:endParaRPr lang="nl-NL" dirty="0"/>
          </a:p>
          <a:p>
            <a:pPr marL="0" indent="0">
              <a:buNone/>
            </a:pPr>
            <a:r>
              <a:rPr lang="nl-NL" dirty="0"/>
              <a:t>Bedankt!</a:t>
            </a:r>
          </a:p>
        </p:txBody>
      </p:sp>
    </p:spTree>
    <p:extLst>
      <p:ext uri="{BB962C8B-B14F-4D97-AF65-F5344CB8AC3E}">
        <p14:creationId xmlns:p14="http://schemas.microsoft.com/office/powerpoint/2010/main" val="3697541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2321D5-B763-4003-A5A2-27778025808D}"/>
              </a:ext>
            </a:extLst>
          </p:cNvPr>
          <p:cNvSpPr>
            <a:spLocks noGrp="1"/>
          </p:cNvSpPr>
          <p:nvPr>
            <p:ph type="title"/>
          </p:nvPr>
        </p:nvSpPr>
        <p:spPr/>
        <p:txBody>
          <a:bodyPr/>
          <a:lstStyle/>
          <a:p>
            <a:r>
              <a:rPr lang="nl-NL" dirty="0"/>
              <a:t>Wat gaan we doen?		</a:t>
            </a:r>
          </a:p>
        </p:txBody>
      </p:sp>
      <p:sp>
        <p:nvSpPr>
          <p:cNvPr id="3" name="Tijdelijke aanduiding voor inhoud 2">
            <a:extLst>
              <a:ext uri="{FF2B5EF4-FFF2-40B4-BE49-F238E27FC236}">
                <a16:creationId xmlns:a16="http://schemas.microsoft.com/office/drawing/2014/main" id="{4171A4E5-7B0A-4197-AB5C-ADFA58A93565}"/>
              </a:ext>
            </a:extLst>
          </p:cNvPr>
          <p:cNvSpPr>
            <a:spLocks noGrp="1"/>
          </p:cNvSpPr>
          <p:nvPr>
            <p:ph idx="1"/>
          </p:nvPr>
        </p:nvSpPr>
        <p:spPr/>
        <p:txBody>
          <a:bodyPr/>
          <a:lstStyle/>
          <a:p>
            <a:endParaRPr lang="nl-NL" dirty="0"/>
          </a:p>
          <a:p>
            <a:r>
              <a:rPr lang="nl-NL" dirty="0"/>
              <a:t>Uitleg bloggen</a:t>
            </a:r>
          </a:p>
          <a:p>
            <a:r>
              <a:rPr lang="nl-NL" dirty="0"/>
              <a:t>Pakkende titels maken</a:t>
            </a:r>
          </a:p>
          <a:p>
            <a:r>
              <a:rPr lang="nl-NL" dirty="0"/>
              <a:t>Uitleg fotografie</a:t>
            </a:r>
          </a:p>
          <a:p>
            <a:r>
              <a:rPr lang="nl-NL" dirty="0"/>
              <a:t>Naar buiten: fotograferen</a:t>
            </a:r>
          </a:p>
          <a:p>
            <a:r>
              <a:rPr lang="nl-NL" dirty="0"/>
              <a:t>Foto’s bewerken met </a:t>
            </a:r>
            <a:r>
              <a:rPr lang="nl-NL" dirty="0" err="1"/>
              <a:t>Snapseed</a:t>
            </a:r>
            <a:endParaRPr lang="nl-NL" dirty="0"/>
          </a:p>
        </p:txBody>
      </p:sp>
    </p:spTree>
    <p:extLst>
      <p:ext uri="{BB962C8B-B14F-4D97-AF65-F5344CB8AC3E}">
        <p14:creationId xmlns:p14="http://schemas.microsoft.com/office/powerpoint/2010/main" val="246530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25A91-F82D-4D22-9E89-3308C76E5E93}"/>
              </a:ext>
            </a:extLst>
          </p:cNvPr>
          <p:cNvSpPr>
            <a:spLocks noGrp="1"/>
          </p:cNvSpPr>
          <p:nvPr>
            <p:ph type="title"/>
          </p:nvPr>
        </p:nvSpPr>
        <p:spPr/>
        <p:txBody>
          <a:bodyPr/>
          <a:lstStyle/>
          <a:p>
            <a:r>
              <a:rPr lang="nl-NL" dirty="0"/>
              <a:t>Wat is een blog (website)</a:t>
            </a:r>
          </a:p>
        </p:txBody>
      </p:sp>
      <p:sp>
        <p:nvSpPr>
          <p:cNvPr id="3" name="Tijdelijke aanduiding voor inhoud 2">
            <a:extLst>
              <a:ext uri="{FF2B5EF4-FFF2-40B4-BE49-F238E27FC236}">
                <a16:creationId xmlns:a16="http://schemas.microsoft.com/office/drawing/2014/main" id="{9F85791A-4D03-4D08-90B5-38213CFD8488}"/>
              </a:ext>
            </a:extLst>
          </p:cNvPr>
          <p:cNvSpPr>
            <a:spLocks noGrp="1"/>
          </p:cNvSpPr>
          <p:nvPr>
            <p:ph idx="1"/>
          </p:nvPr>
        </p:nvSpPr>
        <p:spPr/>
        <p:txBody>
          <a:bodyPr>
            <a:normAutofit fontScale="92500" lnSpcReduction="20000"/>
          </a:bodyPr>
          <a:lstStyle/>
          <a:p>
            <a:r>
              <a:rPr lang="nl-NL" dirty="0"/>
              <a:t>Een blog is een website (of onderdeel van een website) waarop met regelmaat nieuwe berichten worden geplaatst, die persoonlijk en informeel zijn en waarop gereageerd kan worden.</a:t>
            </a:r>
          </a:p>
          <a:p>
            <a:endParaRPr lang="nl-NL" dirty="0"/>
          </a:p>
          <a:p>
            <a:pPr marL="0" indent="0">
              <a:buNone/>
            </a:pPr>
            <a:r>
              <a:rPr lang="nl-NL" i="1" dirty="0"/>
              <a:t>Kenmerken:</a:t>
            </a:r>
          </a:p>
          <a:p>
            <a:pPr marL="0" indent="0">
              <a:buNone/>
            </a:pPr>
            <a:r>
              <a:rPr lang="nl-NL" dirty="0"/>
              <a:t>Regelmatig iets plaatsen</a:t>
            </a:r>
          </a:p>
          <a:p>
            <a:pPr marL="0" indent="0">
              <a:buNone/>
            </a:pPr>
            <a:r>
              <a:rPr lang="nl-NL" dirty="0"/>
              <a:t>Persoonlijk</a:t>
            </a:r>
          </a:p>
          <a:p>
            <a:pPr marL="0" indent="0">
              <a:buNone/>
            </a:pPr>
            <a:r>
              <a:rPr lang="nl-NL" dirty="0"/>
              <a:t>Informeel </a:t>
            </a:r>
          </a:p>
          <a:p>
            <a:pPr marL="0" indent="0">
              <a:buNone/>
            </a:pPr>
            <a:r>
              <a:rPr lang="nl-NL" dirty="0"/>
              <a:t>Reacties </a:t>
            </a:r>
          </a:p>
          <a:p>
            <a:pPr marL="0" indent="0">
              <a:buNone/>
            </a:pPr>
            <a:endParaRPr lang="nl-NL" dirty="0"/>
          </a:p>
          <a:p>
            <a:pPr marL="0" indent="0">
              <a:buNone/>
            </a:pPr>
            <a:r>
              <a:rPr lang="nl-NL" dirty="0"/>
              <a:t>Een bericht op een blog = blogpost of blogartikel</a:t>
            </a:r>
          </a:p>
          <a:p>
            <a:pPr marL="0" indent="0">
              <a:buNone/>
            </a:pPr>
            <a:endParaRPr lang="nl-NL" dirty="0"/>
          </a:p>
        </p:txBody>
      </p:sp>
    </p:spTree>
    <p:extLst>
      <p:ext uri="{BB962C8B-B14F-4D97-AF65-F5344CB8AC3E}">
        <p14:creationId xmlns:p14="http://schemas.microsoft.com/office/powerpoint/2010/main" val="2022092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25A91-F82D-4D22-9E89-3308C76E5E93}"/>
              </a:ext>
            </a:extLst>
          </p:cNvPr>
          <p:cNvSpPr>
            <a:spLocks noGrp="1"/>
          </p:cNvSpPr>
          <p:nvPr>
            <p:ph type="title"/>
          </p:nvPr>
        </p:nvSpPr>
        <p:spPr/>
        <p:txBody>
          <a:bodyPr/>
          <a:lstStyle/>
          <a:p>
            <a:r>
              <a:rPr lang="nl-NL" dirty="0"/>
              <a:t>Wat is een blog</a:t>
            </a:r>
          </a:p>
        </p:txBody>
      </p:sp>
      <p:sp>
        <p:nvSpPr>
          <p:cNvPr id="3" name="Tijdelijke aanduiding voor inhoud 2">
            <a:extLst>
              <a:ext uri="{FF2B5EF4-FFF2-40B4-BE49-F238E27FC236}">
                <a16:creationId xmlns:a16="http://schemas.microsoft.com/office/drawing/2014/main" id="{9F85791A-4D03-4D08-90B5-38213CFD8488}"/>
              </a:ext>
            </a:extLst>
          </p:cNvPr>
          <p:cNvSpPr>
            <a:spLocks noGrp="1"/>
          </p:cNvSpPr>
          <p:nvPr>
            <p:ph idx="1"/>
          </p:nvPr>
        </p:nvSpPr>
        <p:spPr/>
        <p:txBody>
          <a:bodyPr/>
          <a:lstStyle/>
          <a:p>
            <a:pPr marL="0" indent="0">
              <a:buNone/>
            </a:pPr>
            <a:endParaRPr lang="nl-NL" dirty="0"/>
          </a:p>
          <a:p>
            <a:pPr marL="0" indent="0">
              <a:buNone/>
            </a:pPr>
            <a:r>
              <a:rPr lang="nl-NL" i="1" dirty="0"/>
              <a:t>Kenmerken:</a:t>
            </a:r>
          </a:p>
          <a:p>
            <a:pPr marL="0" indent="0">
              <a:buNone/>
            </a:pPr>
            <a:r>
              <a:rPr lang="nl-NL" dirty="0"/>
              <a:t>Regelmatig iets plaatsen</a:t>
            </a:r>
          </a:p>
          <a:p>
            <a:pPr marL="0" indent="0">
              <a:buNone/>
            </a:pPr>
            <a:r>
              <a:rPr lang="nl-NL" dirty="0"/>
              <a:t>Persoonlijk</a:t>
            </a:r>
          </a:p>
          <a:p>
            <a:pPr marL="0" indent="0">
              <a:buNone/>
            </a:pPr>
            <a:r>
              <a:rPr lang="nl-NL" dirty="0"/>
              <a:t>Informeel </a:t>
            </a:r>
          </a:p>
          <a:p>
            <a:pPr marL="0" indent="0">
              <a:buNone/>
            </a:pPr>
            <a:r>
              <a:rPr lang="nl-NL" dirty="0"/>
              <a:t>Reacties </a:t>
            </a:r>
          </a:p>
          <a:p>
            <a:pPr marL="0" indent="0">
              <a:buNone/>
            </a:pPr>
            <a:endParaRPr lang="nl-NL" dirty="0"/>
          </a:p>
          <a:p>
            <a:pPr marL="0" indent="0">
              <a:buNone/>
            </a:pPr>
            <a:r>
              <a:rPr lang="nl-NL" dirty="0"/>
              <a:t>Een bericht op een blog heet een blogpost of blogartikel</a:t>
            </a:r>
          </a:p>
        </p:txBody>
      </p:sp>
      <p:pic>
        <p:nvPicPr>
          <p:cNvPr id="6" name="Afbeelding 5">
            <a:extLst>
              <a:ext uri="{FF2B5EF4-FFF2-40B4-BE49-F238E27FC236}">
                <a16:creationId xmlns:a16="http://schemas.microsoft.com/office/drawing/2014/main" id="{03D28688-9352-4F85-B926-FB7C0A5AE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193" y="838072"/>
            <a:ext cx="6127304" cy="4084870"/>
          </a:xfrm>
          <a:prstGeom prst="rect">
            <a:avLst/>
          </a:prstGeom>
          <a:ln>
            <a:solidFill>
              <a:schemeClr val="tx1"/>
            </a:solidFill>
          </a:ln>
        </p:spPr>
      </p:pic>
    </p:spTree>
    <p:extLst>
      <p:ext uri="{BB962C8B-B14F-4D97-AF65-F5344CB8AC3E}">
        <p14:creationId xmlns:p14="http://schemas.microsoft.com/office/powerpoint/2010/main" val="549782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E4ACB2-5751-4878-B140-B58DC6178BF2}"/>
              </a:ext>
            </a:extLst>
          </p:cNvPr>
          <p:cNvSpPr>
            <a:spLocks noGrp="1"/>
          </p:cNvSpPr>
          <p:nvPr>
            <p:ph type="title"/>
          </p:nvPr>
        </p:nvSpPr>
        <p:spPr/>
        <p:txBody>
          <a:bodyPr/>
          <a:lstStyle/>
          <a:p>
            <a:r>
              <a:rPr lang="nl-NL" dirty="0"/>
              <a:t>Redenen om te bloggen</a:t>
            </a:r>
          </a:p>
        </p:txBody>
      </p:sp>
      <p:sp>
        <p:nvSpPr>
          <p:cNvPr id="3" name="Tijdelijke aanduiding voor inhoud 2">
            <a:extLst>
              <a:ext uri="{FF2B5EF4-FFF2-40B4-BE49-F238E27FC236}">
                <a16:creationId xmlns:a16="http://schemas.microsoft.com/office/drawing/2014/main" id="{14624407-AA94-47D0-82F2-B553EB588BED}"/>
              </a:ext>
            </a:extLst>
          </p:cNvPr>
          <p:cNvSpPr>
            <a:spLocks noGrp="1"/>
          </p:cNvSpPr>
          <p:nvPr>
            <p:ph idx="1"/>
          </p:nvPr>
        </p:nvSpPr>
        <p:spPr/>
        <p:txBody>
          <a:bodyPr/>
          <a:lstStyle/>
          <a:p>
            <a:r>
              <a:rPr lang="nl-NL" dirty="0"/>
              <a:t>Informatie verstrekken/ kennis delen </a:t>
            </a:r>
          </a:p>
          <a:p>
            <a:r>
              <a:rPr lang="nl-NL" dirty="0"/>
              <a:t>Doelgroep overtuigen / in actie laten komen</a:t>
            </a:r>
          </a:p>
          <a:p>
            <a:r>
              <a:rPr lang="nl-NL" dirty="0"/>
              <a:t>Sparren met bepaalde doelgroep/ informatie halen</a:t>
            </a:r>
          </a:p>
          <a:p>
            <a:r>
              <a:rPr lang="nl-NL" dirty="0"/>
              <a:t>Band opbouwen met een bepaald publiek (weten wat er leeft)</a:t>
            </a:r>
          </a:p>
          <a:p>
            <a:r>
              <a:rPr lang="nl-NL" dirty="0"/>
              <a:t>Expert worden op bepaald vlak / betrouwbare informatiebron</a:t>
            </a:r>
          </a:p>
          <a:p>
            <a:endParaRPr lang="nl-NL" dirty="0"/>
          </a:p>
          <a:p>
            <a:r>
              <a:rPr lang="nl-NL" dirty="0"/>
              <a:t>Uiteindelijk vaak: gedragsverandering, actie of verkoop!</a:t>
            </a:r>
          </a:p>
        </p:txBody>
      </p:sp>
    </p:spTree>
    <p:extLst>
      <p:ext uri="{BB962C8B-B14F-4D97-AF65-F5344CB8AC3E}">
        <p14:creationId xmlns:p14="http://schemas.microsoft.com/office/powerpoint/2010/main" val="1380015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746EE3-A720-41B8-A88B-307B4EE5FFDE}"/>
              </a:ext>
            </a:extLst>
          </p:cNvPr>
          <p:cNvSpPr>
            <a:spLocks noGrp="1"/>
          </p:cNvSpPr>
          <p:nvPr>
            <p:ph type="title"/>
          </p:nvPr>
        </p:nvSpPr>
        <p:spPr/>
        <p:txBody>
          <a:bodyPr/>
          <a:lstStyle/>
          <a:p>
            <a:r>
              <a:rPr lang="nl-NL" dirty="0"/>
              <a:t>Stappenplan Blogartikel</a:t>
            </a:r>
          </a:p>
        </p:txBody>
      </p:sp>
      <p:sp>
        <p:nvSpPr>
          <p:cNvPr id="3" name="Tijdelijke aanduiding voor inhoud 2">
            <a:extLst>
              <a:ext uri="{FF2B5EF4-FFF2-40B4-BE49-F238E27FC236}">
                <a16:creationId xmlns:a16="http://schemas.microsoft.com/office/drawing/2014/main" id="{F9410863-F925-4176-8810-E0B4C1E5152F}"/>
              </a:ext>
            </a:extLst>
          </p:cNvPr>
          <p:cNvSpPr>
            <a:spLocks noGrp="1"/>
          </p:cNvSpPr>
          <p:nvPr>
            <p:ph idx="1"/>
          </p:nvPr>
        </p:nvSpPr>
        <p:spPr/>
        <p:txBody>
          <a:bodyPr>
            <a:normAutofit fontScale="77500" lnSpcReduction="20000"/>
          </a:bodyPr>
          <a:lstStyle/>
          <a:p>
            <a:r>
              <a:rPr lang="nl-NL" dirty="0"/>
              <a:t>Bedenk een onderwerp, waarover je wilt schrijven.</a:t>
            </a:r>
          </a:p>
          <a:p>
            <a:r>
              <a:rPr lang="nl-NL" dirty="0"/>
              <a:t>Wat wil je dat de lezers na het lezen van jouw artikel doen / weten (doel van je blog)</a:t>
            </a:r>
          </a:p>
          <a:p>
            <a:r>
              <a:rPr lang="nl-NL" dirty="0"/>
              <a:t>Bedenk een pakkende titel.</a:t>
            </a:r>
          </a:p>
          <a:p>
            <a:r>
              <a:rPr lang="nl-NL" dirty="0"/>
              <a:t>Bouw de tekst op, begin met een korte duidelijke inleiding. </a:t>
            </a:r>
          </a:p>
          <a:p>
            <a:r>
              <a:rPr lang="nl-NL" dirty="0"/>
              <a:t>Varieer in tekstsoort, gebruik eens een quote of een uitgelicht blok met een tip of link.</a:t>
            </a:r>
          </a:p>
          <a:p>
            <a:r>
              <a:rPr lang="nl-NL" dirty="0"/>
              <a:t>Maak meerdere alinea’s met tussenkopjes</a:t>
            </a:r>
          </a:p>
          <a:p>
            <a:r>
              <a:rPr lang="nl-NL" dirty="0"/>
              <a:t>Zorg voor beeld. Kies meerdere foto’s die bij elkaar en het onderwerp passen</a:t>
            </a:r>
          </a:p>
          <a:p>
            <a:r>
              <a:rPr lang="nl-NL" dirty="0"/>
              <a:t>Eindig je blogartikel met een ‘call </a:t>
            </a:r>
            <a:r>
              <a:rPr lang="nl-NL" dirty="0" err="1"/>
              <a:t>to</a:t>
            </a:r>
            <a:r>
              <a:rPr lang="nl-NL" dirty="0"/>
              <a:t> action’</a:t>
            </a:r>
          </a:p>
          <a:p>
            <a:endParaRPr lang="nl-NL" dirty="0"/>
          </a:p>
          <a:p>
            <a:pPr marL="0" indent="0">
              <a:buNone/>
            </a:pPr>
            <a:r>
              <a:rPr lang="nl-NL" dirty="0"/>
              <a:t>Bedenk: lezers scannen eerst, dus eerst de inleiding, de kopjes, linktekst en foto’s en bepalen dan of het interessant is om te gaan lezen.</a:t>
            </a:r>
          </a:p>
        </p:txBody>
      </p:sp>
    </p:spTree>
    <p:extLst>
      <p:ext uri="{BB962C8B-B14F-4D97-AF65-F5344CB8AC3E}">
        <p14:creationId xmlns:p14="http://schemas.microsoft.com/office/powerpoint/2010/main" val="1917117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B2633-A114-49C7-9765-1208685C620A}"/>
              </a:ext>
            </a:extLst>
          </p:cNvPr>
          <p:cNvSpPr>
            <a:spLocks noGrp="1"/>
          </p:cNvSpPr>
          <p:nvPr>
            <p:ph type="title"/>
          </p:nvPr>
        </p:nvSpPr>
        <p:spPr/>
        <p:txBody>
          <a:bodyPr/>
          <a:lstStyle/>
          <a:p>
            <a:r>
              <a:rPr lang="nl-NL" dirty="0"/>
              <a:t>Tips voor pakkende titels</a:t>
            </a:r>
            <a:br>
              <a:rPr lang="nl-NL" dirty="0"/>
            </a:br>
            <a:r>
              <a:rPr lang="nl-NL" sz="2000" dirty="0"/>
              <a:t>prikkelend, overtuigend, nieuwsgierig, uniek, nieuw</a:t>
            </a:r>
          </a:p>
        </p:txBody>
      </p:sp>
      <p:sp>
        <p:nvSpPr>
          <p:cNvPr id="3" name="Tijdelijke aanduiding voor inhoud 2">
            <a:extLst>
              <a:ext uri="{FF2B5EF4-FFF2-40B4-BE49-F238E27FC236}">
                <a16:creationId xmlns:a16="http://schemas.microsoft.com/office/drawing/2014/main" id="{B3877ED3-685B-4D29-A987-EA58545CEFA3}"/>
              </a:ext>
            </a:extLst>
          </p:cNvPr>
          <p:cNvSpPr>
            <a:spLocks noGrp="1"/>
          </p:cNvSpPr>
          <p:nvPr>
            <p:ph idx="1"/>
          </p:nvPr>
        </p:nvSpPr>
        <p:spPr/>
        <p:txBody>
          <a:bodyPr>
            <a:normAutofit fontScale="85000" lnSpcReduction="20000"/>
          </a:bodyPr>
          <a:lstStyle/>
          <a:p>
            <a:r>
              <a:rPr lang="nl-NL" dirty="0"/>
              <a:t>Begin met een vraag </a:t>
            </a:r>
            <a:r>
              <a:rPr lang="nl-NL" sz="2300" dirty="0"/>
              <a:t>(nog nooit gehoord van ..? Hier lees je het! Hoe maak je de beste blogtitels? Ik vertel het je)</a:t>
            </a:r>
          </a:p>
          <a:p>
            <a:r>
              <a:rPr lang="nl-NL" dirty="0"/>
              <a:t>Begin met een stelling </a:t>
            </a:r>
            <a:r>
              <a:rPr lang="nl-NL" sz="2300" dirty="0"/>
              <a:t>Linnen tasjes zijn slechter voor het milieu dan plastic tasjes. Bewezen: vrouwen kunnen beter autorijden dan mannen</a:t>
            </a:r>
          </a:p>
          <a:p>
            <a:r>
              <a:rPr lang="nl-NL" dirty="0"/>
              <a:t>Gebruik cijfers in je titel </a:t>
            </a:r>
            <a:r>
              <a:rPr lang="nl-NL" sz="2300" dirty="0"/>
              <a:t>( In 7 stappen naar het beste blogartikel, 5x leukste restaurants in, 4 bijzondere eigenschappen van...)</a:t>
            </a:r>
          </a:p>
          <a:p>
            <a:r>
              <a:rPr lang="nl-NL" dirty="0"/>
              <a:t>Gebruik de overtreffende trap </a:t>
            </a:r>
            <a:r>
              <a:rPr lang="nl-NL" sz="2300" dirty="0"/>
              <a:t>(de beste, de mooiste, bijv. de 5 mooiste natuurgebieden in NL)</a:t>
            </a:r>
          </a:p>
          <a:p>
            <a:r>
              <a:rPr lang="nl-NL" dirty="0"/>
              <a:t>Dramatiseer / overdrijf </a:t>
            </a:r>
            <a:r>
              <a:rPr lang="nl-NL" sz="2300" dirty="0"/>
              <a:t>(nog nooit vertoond, schokkende waarheid)</a:t>
            </a:r>
          </a:p>
          <a:p>
            <a:r>
              <a:rPr lang="nl-NL" dirty="0"/>
              <a:t>Ontkenning, zeggen dat je iets niet moet doen </a:t>
            </a:r>
            <a:r>
              <a:rPr lang="nl-NL" sz="2300" dirty="0"/>
              <a:t>(10 redenen waarom je niet naar Zeeland moet willen)</a:t>
            </a:r>
          </a:p>
          <a:p>
            <a:r>
              <a:rPr lang="nl-NL" dirty="0"/>
              <a:t>Nieuwsgierig maken </a:t>
            </a:r>
            <a:r>
              <a:rPr lang="nl-NL" sz="2300" dirty="0"/>
              <a:t>(Elektrische auto’s zijn vervuilender dan dieselauto’s, heeft bloggen nog wel een toekomst? Wist je dat honing gewoon bijenspuug is?)</a:t>
            </a:r>
          </a:p>
          <a:p>
            <a:pPr marL="0" indent="0">
              <a:buNone/>
            </a:pPr>
            <a:r>
              <a:rPr lang="nl-NL" dirty="0"/>
              <a:t>Niet té lang, circa 8 woorden, max 10</a:t>
            </a:r>
          </a:p>
          <a:p>
            <a:endParaRPr lang="nl-NL" dirty="0"/>
          </a:p>
          <a:p>
            <a:endParaRPr lang="nl-NL" dirty="0"/>
          </a:p>
        </p:txBody>
      </p:sp>
    </p:spTree>
    <p:extLst>
      <p:ext uri="{BB962C8B-B14F-4D97-AF65-F5344CB8AC3E}">
        <p14:creationId xmlns:p14="http://schemas.microsoft.com/office/powerpoint/2010/main" val="2356557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B2633-A114-49C7-9765-1208685C620A}"/>
              </a:ext>
            </a:extLst>
          </p:cNvPr>
          <p:cNvSpPr>
            <a:spLocks noGrp="1"/>
          </p:cNvSpPr>
          <p:nvPr>
            <p:ph type="title"/>
          </p:nvPr>
        </p:nvSpPr>
        <p:spPr/>
        <p:txBody>
          <a:bodyPr/>
          <a:lstStyle/>
          <a:p>
            <a:r>
              <a:rPr lang="nl-NL" dirty="0"/>
              <a:t>Tips voor pakkende titels</a:t>
            </a:r>
            <a:br>
              <a:rPr lang="nl-NL" dirty="0"/>
            </a:br>
            <a:r>
              <a:rPr lang="nl-NL" sz="2000" dirty="0"/>
              <a:t>prikkelend, overtuigend, nieuwsgierig, uniek, nieuw</a:t>
            </a:r>
          </a:p>
        </p:txBody>
      </p:sp>
      <p:sp>
        <p:nvSpPr>
          <p:cNvPr id="3" name="Tijdelijke aanduiding voor inhoud 2">
            <a:extLst>
              <a:ext uri="{FF2B5EF4-FFF2-40B4-BE49-F238E27FC236}">
                <a16:creationId xmlns:a16="http://schemas.microsoft.com/office/drawing/2014/main" id="{B3877ED3-685B-4D29-A987-EA58545CEFA3}"/>
              </a:ext>
            </a:extLst>
          </p:cNvPr>
          <p:cNvSpPr>
            <a:spLocks noGrp="1"/>
          </p:cNvSpPr>
          <p:nvPr>
            <p:ph idx="1"/>
          </p:nvPr>
        </p:nvSpPr>
        <p:spPr/>
        <p:txBody>
          <a:bodyPr>
            <a:normAutofit lnSpcReduction="10000"/>
          </a:bodyPr>
          <a:lstStyle/>
          <a:p>
            <a:r>
              <a:rPr lang="nl-NL" dirty="0"/>
              <a:t>Begin met een vraag </a:t>
            </a:r>
          </a:p>
          <a:p>
            <a:r>
              <a:rPr lang="nl-NL" dirty="0"/>
              <a:t>Begin met een stelling </a:t>
            </a:r>
          </a:p>
          <a:p>
            <a:r>
              <a:rPr lang="nl-NL" dirty="0"/>
              <a:t>Gebruik cijfers in je titel </a:t>
            </a:r>
          </a:p>
          <a:p>
            <a:r>
              <a:rPr lang="nl-NL" dirty="0"/>
              <a:t>Gebruik de overtreffende trap</a:t>
            </a:r>
            <a:endParaRPr lang="nl-NL" sz="2300" dirty="0"/>
          </a:p>
          <a:p>
            <a:r>
              <a:rPr lang="nl-NL" dirty="0"/>
              <a:t>Dramatiseer / overdrijf </a:t>
            </a:r>
          </a:p>
          <a:p>
            <a:r>
              <a:rPr lang="nl-NL" dirty="0"/>
              <a:t>Ontkenning, zeggen dat je iets niet moet doen</a:t>
            </a:r>
            <a:endParaRPr lang="nl-NL" sz="2300" dirty="0"/>
          </a:p>
          <a:p>
            <a:r>
              <a:rPr lang="nl-NL" dirty="0"/>
              <a:t>Nieuwsgierig maken</a:t>
            </a:r>
            <a:br>
              <a:rPr lang="nl-NL" dirty="0"/>
            </a:br>
            <a:endParaRPr lang="nl-NL" sz="2300" dirty="0"/>
          </a:p>
          <a:p>
            <a:pPr marL="0" indent="0">
              <a:buNone/>
            </a:pPr>
            <a:r>
              <a:rPr lang="nl-NL" dirty="0"/>
              <a:t>Niet té lang, circa 8 woorden, max 10</a:t>
            </a:r>
          </a:p>
          <a:p>
            <a:endParaRPr lang="nl-NL" dirty="0"/>
          </a:p>
          <a:p>
            <a:endParaRPr lang="nl-NL" dirty="0"/>
          </a:p>
        </p:txBody>
      </p:sp>
    </p:spTree>
    <p:extLst>
      <p:ext uri="{BB962C8B-B14F-4D97-AF65-F5344CB8AC3E}">
        <p14:creationId xmlns:p14="http://schemas.microsoft.com/office/powerpoint/2010/main" val="392452473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1037</TotalTime>
  <Words>1318</Words>
  <Application>Microsoft Office PowerPoint</Application>
  <PresentationFormat>Breedbeeld</PresentationFormat>
  <Paragraphs>179</Paragraphs>
  <Slides>27</Slides>
  <Notes>9</Notes>
  <HiddenSlides>6</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27</vt:i4>
      </vt:variant>
    </vt:vector>
  </HeadingPairs>
  <TitlesOfParts>
    <vt:vector size="31" baseType="lpstr">
      <vt:lpstr>Arial</vt:lpstr>
      <vt:lpstr>Calibri</vt:lpstr>
      <vt:lpstr>Calibri Light</vt:lpstr>
      <vt:lpstr>Kantoorthema</vt:lpstr>
      <vt:lpstr>PowerPoint-presentatie</vt:lpstr>
      <vt:lpstr>Welkom </vt:lpstr>
      <vt:lpstr>Wat gaan we doen?  </vt:lpstr>
      <vt:lpstr>Wat is een blog (website)</vt:lpstr>
      <vt:lpstr>Wat is een blog</vt:lpstr>
      <vt:lpstr>Redenen om te bloggen</vt:lpstr>
      <vt:lpstr>Stappenplan Blogartikel</vt:lpstr>
      <vt:lpstr>Tips voor pakkende titels prikkelend, overtuigend, nieuwsgierig, uniek, nieuw</vt:lpstr>
      <vt:lpstr>Tips voor pakkende titels prikkelend, overtuigend, nieuwsgierig, uniek, nieuw</vt:lpstr>
      <vt:lpstr>Voorbeelden titels ‘Winter in Nederland’</vt:lpstr>
      <vt:lpstr>Opdracht </vt:lpstr>
      <vt:lpstr>Foto’s hoe maak je een mooie serie passend bij je blog</vt:lpstr>
      <vt:lpstr>Reportage Puur genieten in Fins Lapland</vt:lpstr>
      <vt:lpstr>Aandachtspunten fotografie</vt:lpstr>
      <vt:lpstr>Regel van derden</vt:lpstr>
      <vt:lpstr>Perspectief</vt:lpstr>
      <vt:lpstr>Onderwerp: Winter in Nederland</vt:lpstr>
      <vt:lpstr>Naar buiten</vt:lpstr>
      <vt:lpstr>Snapseed</vt:lpstr>
      <vt:lpstr>Voor en na (warmere sfeer) </vt:lpstr>
      <vt:lpstr>Open foto</vt:lpstr>
      <vt:lpstr>Meest gebruikte tools</vt:lpstr>
      <vt:lpstr>Witbalans</vt:lpstr>
      <vt:lpstr>PowerPoint-presentatie</vt:lpstr>
      <vt:lpstr>PowerPoint-presentatie</vt:lpstr>
      <vt:lpstr>PowerPoint-presentatie</vt:lpstr>
      <vt:lpstr>Meer informatie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Caro Boo</dc:creator>
  <cp:lastModifiedBy>Caro Boo</cp:lastModifiedBy>
  <cp:revision>61</cp:revision>
  <dcterms:created xsi:type="dcterms:W3CDTF">2020-01-13T08:19:16Z</dcterms:created>
  <dcterms:modified xsi:type="dcterms:W3CDTF">2020-01-17T10:03:48Z</dcterms:modified>
</cp:coreProperties>
</file>