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69" r:id="rId3"/>
    <p:sldId id="268" r:id="rId4"/>
    <p:sldId id="257" r:id="rId5"/>
    <p:sldId id="265" r:id="rId6"/>
    <p:sldId id="271" r:id="rId7"/>
    <p:sldId id="276" r:id="rId8"/>
    <p:sldId id="272" r:id="rId9"/>
    <p:sldId id="273" r:id="rId10"/>
    <p:sldId id="274" r:id="rId11"/>
    <p:sldId id="275" r:id="rId12"/>
    <p:sldId id="270" r:id="rId13"/>
  </p:sldIdLst>
  <p:sldSz cx="8999538" cy="8999538"/>
  <p:notesSz cx="6858000" cy="9144000"/>
  <p:embeddedFontLst>
    <p:embeddedFont>
      <p:font typeface="Social Shapes" panose="05000000000000000000" charset="2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SchoolKX_New" panose="020B0604020202020204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944" y="48"/>
      </p:cViewPr>
      <p:guideLst>
        <p:guide orient="horz" pos="283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4942" y="1472842"/>
            <a:ext cx="6749654" cy="3133172"/>
          </a:xfrm>
        </p:spPr>
        <p:txBody>
          <a:bodyPr anchor="b"/>
          <a:lstStyle>
            <a:lvl1pPr algn="ctr">
              <a:defRPr sz="4429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1772"/>
            </a:lvl1pPr>
            <a:lvl2pPr marL="337505" indent="0" algn="ctr">
              <a:buNone/>
              <a:defRPr sz="1476"/>
            </a:lvl2pPr>
            <a:lvl3pPr marL="675010" indent="0" algn="ctr">
              <a:buNone/>
              <a:defRPr sz="1329"/>
            </a:lvl3pPr>
            <a:lvl4pPr marL="1012515" indent="0" algn="ctr">
              <a:buNone/>
              <a:defRPr sz="1181"/>
            </a:lvl4pPr>
            <a:lvl5pPr marL="1350020" indent="0" algn="ctr">
              <a:buNone/>
              <a:defRPr sz="1181"/>
            </a:lvl5pPr>
            <a:lvl6pPr marL="1687525" indent="0" algn="ctr">
              <a:buNone/>
              <a:defRPr sz="1181"/>
            </a:lvl6pPr>
            <a:lvl7pPr marL="2025030" indent="0" algn="ctr">
              <a:buNone/>
              <a:defRPr sz="1181"/>
            </a:lvl7pPr>
            <a:lvl8pPr marL="2362535" indent="0" algn="ctr">
              <a:buNone/>
              <a:defRPr sz="1181"/>
            </a:lvl8pPr>
            <a:lvl9pPr marL="2700040" indent="0" algn="ctr">
              <a:buNone/>
              <a:defRPr sz="1181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35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92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18718" y="479142"/>
            <a:ext cx="5709082" cy="762669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92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50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4031" y="2243636"/>
            <a:ext cx="7762102" cy="3743557"/>
          </a:xfrm>
        </p:spPr>
        <p:txBody>
          <a:bodyPr anchor="b"/>
          <a:lstStyle>
            <a:lvl1pPr>
              <a:defRPr sz="4429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4031" y="6022609"/>
            <a:ext cx="7762102" cy="1968648"/>
          </a:xfrm>
        </p:spPr>
        <p:txBody>
          <a:bodyPr/>
          <a:lstStyle>
            <a:lvl1pPr marL="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1pPr>
            <a:lvl2pPr marL="3375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501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51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02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52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03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53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04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46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4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890" y="479143"/>
            <a:ext cx="7762102" cy="173949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56016" y="2206137"/>
            <a:ext cx="3825976" cy="108119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56016" y="3287331"/>
            <a:ext cx="3825976" cy="483516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26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08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25976" y="1295767"/>
            <a:ext cx="4556016" cy="6395505"/>
          </a:xfrm>
        </p:spPr>
        <p:txBody>
          <a:bodyPr/>
          <a:lstStyle>
            <a:lvl1pPr>
              <a:defRPr sz="2362"/>
            </a:lvl1pPr>
            <a:lvl2pPr>
              <a:defRPr sz="2067"/>
            </a:lvl2pPr>
            <a:lvl3pPr>
              <a:defRPr sz="1772"/>
            </a:lvl3pPr>
            <a:lvl4pPr>
              <a:defRPr sz="1476"/>
            </a:lvl4pPr>
            <a:lvl5pPr>
              <a:defRPr sz="1476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56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25976" y="1295767"/>
            <a:ext cx="4556016" cy="6395505"/>
          </a:xfrm>
        </p:spPr>
        <p:txBody>
          <a:bodyPr/>
          <a:lstStyle>
            <a:lvl1pPr marL="0" indent="0">
              <a:buNone/>
              <a:defRPr sz="2362"/>
            </a:lvl1pPr>
            <a:lvl2pPr marL="337505" indent="0">
              <a:buNone/>
              <a:defRPr sz="2067"/>
            </a:lvl2pPr>
            <a:lvl3pPr marL="675010" indent="0">
              <a:buNone/>
              <a:defRPr sz="1772"/>
            </a:lvl3pPr>
            <a:lvl4pPr marL="1012515" indent="0">
              <a:buNone/>
              <a:defRPr sz="1476"/>
            </a:lvl4pPr>
            <a:lvl5pPr marL="1350020" indent="0">
              <a:buNone/>
              <a:defRPr sz="1476"/>
            </a:lvl5pPr>
            <a:lvl6pPr marL="1687525" indent="0">
              <a:buNone/>
              <a:defRPr sz="1476"/>
            </a:lvl6pPr>
            <a:lvl7pPr marL="2025030" indent="0">
              <a:buNone/>
              <a:defRPr sz="1476"/>
            </a:lvl7pPr>
            <a:lvl8pPr marL="2362535" indent="0">
              <a:buNone/>
              <a:defRPr sz="1476"/>
            </a:lvl8pPr>
            <a:lvl9pPr marL="2700040" indent="0">
              <a:buNone/>
              <a:defRPr sz="1476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84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18718" y="479143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18718" y="8341239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8986D-6186-4D31-8E45-48D8DB1717A1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81097" y="8341239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55924" y="8341239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2648-3078-48FD-AAFA-DCD8FE08D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73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5010" rtl="0" eaLnBrk="1" latinLnBrk="0" hangingPunct="1">
        <a:lnSpc>
          <a:spcPct val="90000"/>
        </a:lnSpc>
        <a:spcBef>
          <a:spcPct val="0"/>
        </a:spcBef>
        <a:buNone/>
        <a:defRPr sz="3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753" indent="-168753" algn="l" defTabSz="67501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1pPr>
      <a:lvl2pPr marL="50625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4376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6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51877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85627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378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128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879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0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01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51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02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52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03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53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04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ludpk_OUJ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CEC55274-BEDA-484C-8DD7-7F586C3BC537}"/>
              </a:ext>
            </a:extLst>
          </p:cNvPr>
          <p:cNvSpPr txBox="1"/>
          <p:nvPr/>
        </p:nvSpPr>
        <p:spPr>
          <a:xfrm>
            <a:off x="0" y="3345607"/>
            <a:ext cx="8999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latin typeface="SchoolKX_New" panose="020B0604020202020204"/>
              </a:rPr>
              <a:t>Spoken Word</a:t>
            </a:r>
          </a:p>
          <a:p>
            <a:pPr algn="ctr"/>
            <a:r>
              <a:rPr lang="nl-NL" sz="7200" dirty="0">
                <a:latin typeface="SchoolKX_New" panose="020B0604020202020204"/>
              </a:rPr>
              <a:t>Sessie</a:t>
            </a:r>
            <a:endParaRPr lang="nl-NL" sz="9600" dirty="0">
              <a:latin typeface="SchoolKX_New" panose="020B0604020202020204"/>
            </a:endParaRPr>
          </a:p>
        </p:txBody>
      </p:sp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7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CEC55274-BEDA-484C-8DD7-7F586C3BC537}"/>
              </a:ext>
            </a:extLst>
          </p:cNvPr>
          <p:cNvSpPr txBox="1"/>
          <p:nvPr/>
        </p:nvSpPr>
        <p:spPr>
          <a:xfrm>
            <a:off x="2461109" y="3455050"/>
            <a:ext cx="4071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5 steekwoorden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zintuigelijke beschrijving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uitwisselen</a:t>
            </a:r>
          </a:p>
          <a:p>
            <a:pPr marL="342900" indent="-342900">
              <a:buFontTx/>
              <a:buChar char="-"/>
            </a:pPr>
            <a:r>
              <a:rPr lang="nl-NL" sz="2400" dirty="0" err="1">
                <a:latin typeface="SchoolKX_New" panose="020B0604020202020204"/>
              </a:rPr>
              <a:t>freewrite</a:t>
            </a:r>
            <a:endParaRPr lang="nl-NL" sz="2400" dirty="0">
              <a:latin typeface="SchoolKX_New" panose="020B0604020202020204"/>
            </a:endParaRPr>
          </a:p>
        </p:txBody>
      </p:sp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260705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CEC55274-BEDA-484C-8DD7-7F586C3BC537}"/>
              </a:ext>
            </a:extLst>
          </p:cNvPr>
          <p:cNvSpPr txBox="1"/>
          <p:nvPr/>
        </p:nvSpPr>
        <p:spPr>
          <a:xfrm>
            <a:off x="2461109" y="3455050"/>
            <a:ext cx="4071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5 steekwoorden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zintuigelijke beschrijving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uitwisselen</a:t>
            </a:r>
          </a:p>
          <a:p>
            <a:pPr marL="342900" indent="-342900">
              <a:buFontTx/>
              <a:buChar char="-"/>
            </a:pPr>
            <a:r>
              <a:rPr lang="nl-NL" sz="2400" dirty="0" err="1">
                <a:latin typeface="SchoolKX_New" panose="020B0604020202020204"/>
              </a:rPr>
              <a:t>freewrite</a:t>
            </a:r>
            <a:endParaRPr lang="nl-NL" sz="2400" dirty="0">
              <a:latin typeface="SchoolKX_New" panose="020B0604020202020204"/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andere context</a:t>
            </a:r>
          </a:p>
        </p:txBody>
      </p:sp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194947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CEC55274-BEDA-484C-8DD7-7F586C3BC537}"/>
              </a:ext>
            </a:extLst>
          </p:cNvPr>
          <p:cNvSpPr txBox="1"/>
          <p:nvPr/>
        </p:nvSpPr>
        <p:spPr>
          <a:xfrm>
            <a:off x="0" y="4084271"/>
            <a:ext cx="899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SchoolKX_New" panose="020B0604020202020204"/>
              </a:rPr>
              <a:t>Ja…</a:t>
            </a:r>
          </a:p>
          <a:p>
            <a:pPr algn="ctr"/>
            <a:r>
              <a:rPr lang="nl-NL" sz="2400" dirty="0">
                <a:latin typeface="SchoolKX_New" panose="020B0604020202020204"/>
              </a:rPr>
              <a:t>En nu?</a:t>
            </a:r>
            <a:endParaRPr lang="nl-NL" sz="3600" dirty="0">
              <a:latin typeface="SchoolKX_New" panose="020B0604020202020204"/>
            </a:endParaRPr>
          </a:p>
        </p:txBody>
      </p:sp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19147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CEC55274-BEDA-484C-8DD7-7F586C3BC537}"/>
              </a:ext>
            </a:extLst>
          </p:cNvPr>
          <p:cNvSpPr txBox="1"/>
          <p:nvPr/>
        </p:nvSpPr>
        <p:spPr>
          <a:xfrm>
            <a:off x="0" y="3714939"/>
            <a:ext cx="8999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SchoolKX_New" panose="020B0604020202020204"/>
              </a:rPr>
              <a:t>Wie ben ik?</a:t>
            </a:r>
          </a:p>
          <a:p>
            <a:pPr algn="ctr"/>
            <a:r>
              <a:rPr lang="nl-NL" sz="2400" dirty="0">
                <a:latin typeface="SchoolKX_New" panose="020B0604020202020204"/>
              </a:rPr>
              <a:t>Wat doe ik?</a:t>
            </a:r>
          </a:p>
          <a:p>
            <a:pPr algn="ctr"/>
            <a:r>
              <a:rPr lang="nl-NL" sz="2400" dirty="0">
                <a:latin typeface="SchoolKX_New" panose="020B0604020202020204"/>
              </a:rPr>
              <a:t>Wat gaan we doen?</a:t>
            </a:r>
          </a:p>
          <a:p>
            <a:pPr algn="ctr"/>
            <a:r>
              <a:rPr lang="nl-NL" sz="2400" dirty="0">
                <a:latin typeface="SchoolKX_New" panose="020B0604020202020204"/>
              </a:rPr>
              <a:t>Wat hebben we daar dan aan?</a:t>
            </a:r>
            <a:endParaRPr lang="nl-NL" sz="3600" dirty="0">
              <a:latin typeface="SchoolKX_New" panose="020B0604020202020204"/>
            </a:endParaRPr>
          </a:p>
        </p:txBody>
      </p:sp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8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solidFill>
                  <a:schemeClr val="bg1">
                    <a:lumMod val="65000"/>
                  </a:schemeClr>
                </a:solidFill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solidFill>
                  <a:schemeClr val="bg1">
                    <a:lumMod val="65000"/>
                  </a:schemeClr>
                </a:solidFill>
                <a:latin typeface="Social Shapes" panose="02000500000000000000" pitchFamily="2" charset="2"/>
              </a:rPr>
              <a:t> </a:t>
            </a:r>
            <a:r>
              <a:rPr lang="nl-NL" sz="3000" b="1" dirty="0">
                <a:solidFill>
                  <a:schemeClr val="bg1">
                    <a:lumMod val="65000"/>
                  </a:schemeClr>
                </a:solidFill>
                <a:latin typeface="SchoolKX_New" panose="02000000000000000000" pitchFamily="2" charset="0"/>
              </a:rPr>
              <a:t>PeterSpreekt.nl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r="31144"/>
          <a:stretch/>
        </p:blipFill>
        <p:spPr>
          <a:xfrm>
            <a:off x="4499538" y="4499538"/>
            <a:ext cx="4500000" cy="45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/>
        </p:blipFill>
        <p:spPr>
          <a:xfrm>
            <a:off x="0" y="4499538"/>
            <a:ext cx="4500000" cy="4500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7598" y="8414763"/>
            <a:ext cx="36843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solidFill>
                  <a:schemeClr val="bg1"/>
                </a:solidFill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solidFill>
                  <a:schemeClr val="bg1"/>
                </a:solidFill>
                <a:latin typeface="Social Shapes" panose="02000500000000000000" pitchFamily="2" charset="2"/>
              </a:rPr>
              <a:t> </a:t>
            </a:r>
            <a:r>
              <a:rPr lang="nl-NL" sz="3000" b="1" dirty="0">
                <a:solidFill>
                  <a:schemeClr val="bg1"/>
                </a:solidFill>
                <a:latin typeface="SchoolKX_New" panose="02000000000000000000" pitchFamily="2" charset="0"/>
              </a:rPr>
              <a:t>PeterSpreekt.nl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r="29974"/>
          <a:stretch/>
        </p:blipFill>
        <p:spPr>
          <a:xfrm>
            <a:off x="4499538" y="0"/>
            <a:ext cx="4500000" cy="450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E133B94B-A10E-48FF-9F73-B19607A60B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8" t="-295" r="17430" b="295"/>
          <a:stretch/>
        </p:blipFill>
        <p:spPr>
          <a:xfrm>
            <a:off x="0" y="0"/>
            <a:ext cx="4500000" cy="4500000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solidFill>
                  <a:schemeClr val="bg1"/>
                </a:solidFill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solidFill>
                <a:schemeClr val="bg1"/>
              </a:solidFill>
              <a:latin typeface="SchoolKX_New" panose="02000000000000000000" pitchFamily="2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3345547" y="4131869"/>
            <a:ext cx="11703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bg1"/>
                </a:solidFill>
                <a:latin typeface="SchoolKX_New" panose="02000000000000000000" pitchFamily="2" charset="0"/>
              </a:rPr>
              <a:t>onbekend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7507719" y="8630206"/>
            <a:ext cx="149181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bg1"/>
                </a:solidFill>
                <a:latin typeface="SchoolKX_New" panose="02000000000000000000" pitchFamily="2" charset="0"/>
              </a:rPr>
              <a:t>The </a:t>
            </a:r>
            <a:r>
              <a:rPr lang="nl-NL" b="1" dirty="0" err="1">
                <a:solidFill>
                  <a:schemeClr val="bg1"/>
                </a:solidFill>
                <a:latin typeface="SchoolKX_New" panose="02000000000000000000" pitchFamily="2" charset="0"/>
              </a:rPr>
              <a:t>Parcifal</a:t>
            </a:r>
            <a:endParaRPr lang="nl-NL" b="1" dirty="0">
              <a:solidFill>
                <a:schemeClr val="bg1"/>
              </a:solidFill>
              <a:latin typeface="SchoolKX_New" panose="02000000000000000000" pitchFamily="2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6458458" y="4133070"/>
            <a:ext cx="25410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 err="1">
                <a:solidFill>
                  <a:schemeClr val="bg1"/>
                </a:solidFill>
                <a:latin typeface="SchoolKX_New" panose="02000000000000000000" pitchFamily="2" charset="0"/>
              </a:rPr>
              <a:t>Abdelkarim</a:t>
            </a:r>
            <a:r>
              <a:rPr lang="nl-NL" b="1" dirty="0">
                <a:solidFill>
                  <a:schemeClr val="bg1"/>
                </a:solidFill>
                <a:latin typeface="SchoolKX_New" panose="02000000000000000000" pitchFamily="2" charset="0"/>
              </a:rPr>
              <a:t> </a:t>
            </a:r>
            <a:r>
              <a:rPr lang="nl-NL" b="1" dirty="0" err="1">
                <a:solidFill>
                  <a:schemeClr val="bg1"/>
                </a:solidFill>
                <a:latin typeface="SchoolKX_New" panose="02000000000000000000" pitchFamily="2" charset="0"/>
              </a:rPr>
              <a:t>Amhamdi</a:t>
            </a:r>
            <a:endParaRPr lang="nl-NL" b="1" dirty="0">
              <a:solidFill>
                <a:schemeClr val="bg1"/>
              </a:solidFill>
              <a:latin typeface="SchoolKX_New" panose="02000000000000000000" pitchFamily="2" charset="0"/>
            </a:endParaRPr>
          </a:p>
        </p:txBody>
      </p:sp>
      <p:pic>
        <p:nvPicPr>
          <p:cNvPr id="1026" name="Picture 2" descr="Afbeeldingsresultaat voor fotocam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87" y="4159674"/>
            <a:ext cx="379684" cy="2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fotocam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94" y="4159675"/>
            <a:ext cx="379684" cy="2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fotocam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07" y="8617536"/>
            <a:ext cx="379684" cy="2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1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CEC55274-BEDA-484C-8DD7-7F586C3BC537}"/>
              </a:ext>
            </a:extLst>
          </p:cNvPr>
          <p:cNvSpPr txBox="1"/>
          <p:nvPr/>
        </p:nvSpPr>
        <p:spPr>
          <a:xfrm>
            <a:off x="0" y="3345607"/>
            <a:ext cx="8999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SchoolKX_New" panose="020B0604020202020204"/>
              </a:rPr>
              <a:t>We gaan aan de hand van een aantal opdrachten schrijven</a:t>
            </a:r>
          </a:p>
          <a:p>
            <a:pPr algn="ctr"/>
            <a:r>
              <a:rPr lang="nl-NL" sz="2400" dirty="0">
                <a:latin typeface="SchoolKX_New" panose="020B0604020202020204"/>
              </a:rPr>
              <a:t>Het hoeft niet mooi</a:t>
            </a:r>
          </a:p>
          <a:p>
            <a:pPr algn="ctr"/>
            <a:r>
              <a:rPr lang="nl-NL" sz="2400" dirty="0">
                <a:latin typeface="SchoolKX_New" panose="020B0604020202020204"/>
              </a:rPr>
              <a:t>Als het maar essenties raakt</a:t>
            </a:r>
          </a:p>
          <a:p>
            <a:pPr algn="ctr"/>
            <a:endParaRPr lang="nl-NL" sz="2400" dirty="0">
              <a:latin typeface="SchoolKX_New" panose="020B0604020202020204"/>
            </a:endParaRPr>
          </a:p>
          <a:p>
            <a:pPr algn="ctr"/>
            <a:r>
              <a:rPr lang="nl-NL" sz="2400" dirty="0">
                <a:latin typeface="SchoolKX_New" panose="020B0604020202020204"/>
              </a:rPr>
              <a:t>Technieken zijn op internet te vinden</a:t>
            </a:r>
          </a:p>
          <a:p>
            <a:pPr algn="ctr"/>
            <a:r>
              <a:rPr lang="nl-NL" sz="2400" dirty="0">
                <a:latin typeface="SchoolKX_New" panose="020B0604020202020204"/>
              </a:rPr>
              <a:t>Jouw gevoel niet</a:t>
            </a:r>
            <a:endParaRPr lang="nl-NL" sz="3600" dirty="0">
              <a:latin typeface="SchoolKX_New" panose="020B0604020202020204"/>
            </a:endParaRPr>
          </a:p>
        </p:txBody>
      </p:sp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80397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sresultaat voor evolut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766" y="2796304"/>
            <a:ext cx="5334840" cy="29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Afbeelding 19" descr="Afbeeldingsresultaat voor operati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7" y="0"/>
            <a:ext cx="5004481" cy="281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 descr="Afbeeldingsresultaat voor biologielokaa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"/>
          <a:stretch/>
        </p:blipFill>
        <p:spPr bwMode="auto">
          <a:xfrm>
            <a:off x="-3264" y="-19911"/>
            <a:ext cx="4495784" cy="28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solidFill>
                  <a:schemeClr val="bg1">
                    <a:lumMod val="65000"/>
                  </a:schemeClr>
                </a:solidFill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solidFill>
                  <a:schemeClr val="bg1">
                    <a:lumMod val="65000"/>
                  </a:schemeClr>
                </a:solidFill>
                <a:latin typeface="Social Shapes" panose="02000500000000000000" pitchFamily="2" charset="2"/>
              </a:rPr>
              <a:t> </a:t>
            </a:r>
            <a:r>
              <a:rPr lang="nl-NL" sz="3000" b="1" dirty="0">
                <a:solidFill>
                  <a:schemeClr val="bg1">
                    <a:lumMod val="65000"/>
                  </a:schemeClr>
                </a:solidFill>
                <a:latin typeface="SchoolKX_New" panose="02000000000000000000" pitchFamily="2" charset="0"/>
              </a:rPr>
              <a:t>PeterSpreekt.nl</a:t>
            </a:r>
          </a:p>
        </p:txBody>
      </p:sp>
      <p:pic>
        <p:nvPicPr>
          <p:cNvPr id="16" name="Afbeelding 15" descr="Afbeeldingsresultaat voor biologi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795103"/>
            <a:ext cx="4853369" cy="32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 descr="Afbeeldingsresultaat voor plassen over kwallenbet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38" y="5776331"/>
            <a:ext cx="4500000" cy="32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7598" y="8414763"/>
            <a:ext cx="36843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solidFill>
                  <a:schemeClr val="bg1"/>
                </a:solidFill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solidFill>
                  <a:schemeClr val="bg1"/>
                </a:solidFill>
                <a:latin typeface="Social Shapes" panose="02000500000000000000" pitchFamily="2" charset="2"/>
              </a:rPr>
              <a:t> </a:t>
            </a:r>
            <a:r>
              <a:rPr lang="nl-NL" sz="3000" b="1" dirty="0">
                <a:solidFill>
                  <a:schemeClr val="bg1"/>
                </a:solidFill>
                <a:latin typeface="SchoolKX_New" panose="02000000000000000000" pitchFamily="2" charset="0"/>
              </a:rPr>
              <a:t>PeterSpreekt.nl</a:t>
            </a:r>
          </a:p>
        </p:txBody>
      </p:sp>
      <p:pic>
        <p:nvPicPr>
          <p:cNvPr id="18" name="Afbeelding 17" descr="Afbeeldingsresultaat voor darwin vink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38" y="2796304"/>
            <a:ext cx="4500000" cy="2999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00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57" y="551657"/>
            <a:ext cx="5610225" cy="78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2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CEC55274-BEDA-484C-8DD7-7F586C3BC537}"/>
              </a:ext>
            </a:extLst>
          </p:cNvPr>
          <p:cNvSpPr txBox="1"/>
          <p:nvPr/>
        </p:nvSpPr>
        <p:spPr>
          <a:xfrm>
            <a:off x="2461109" y="3455050"/>
            <a:ext cx="407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5 steekwoorden</a:t>
            </a:r>
          </a:p>
        </p:txBody>
      </p:sp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299238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CEC55274-BEDA-484C-8DD7-7F586C3BC537}"/>
              </a:ext>
            </a:extLst>
          </p:cNvPr>
          <p:cNvSpPr txBox="1"/>
          <p:nvPr/>
        </p:nvSpPr>
        <p:spPr>
          <a:xfrm>
            <a:off x="2461109" y="3455050"/>
            <a:ext cx="407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5 steekwoorden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zintuigelijke </a:t>
            </a:r>
            <a:r>
              <a:rPr lang="nl-NL" sz="2400" dirty="0">
                <a:latin typeface="SchoolKX_New" panose="020B0604020202020204"/>
                <a:hlinkClick r:id="rId2"/>
              </a:rPr>
              <a:t>beschrijving</a:t>
            </a:r>
            <a:endParaRPr lang="nl-NL" sz="2400" dirty="0">
              <a:latin typeface="SchoolKX_New" panose="020B0604020202020204"/>
            </a:endParaRPr>
          </a:p>
        </p:txBody>
      </p:sp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312798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CEC55274-BEDA-484C-8DD7-7F586C3BC537}"/>
              </a:ext>
            </a:extLst>
          </p:cNvPr>
          <p:cNvSpPr txBox="1"/>
          <p:nvPr/>
        </p:nvSpPr>
        <p:spPr>
          <a:xfrm>
            <a:off x="2461109" y="3455050"/>
            <a:ext cx="407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5 steekwoorden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zintuigelijke beschrijving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SchoolKX_New" panose="020B0604020202020204"/>
              </a:rPr>
              <a:t>uitwisselen</a:t>
            </a:r>
          </a:p>
        </p:txBody>
      </p:sp>
      <p:sp>
        <p:nvSpPr>
          <p:cNvPr id="11" name="Rechthoek 10"/>
          <p:cNvSpPr>
            <a:spLocks noChangeAspect="1"/>
          </p:cNvSpPr>
          <p:nvPr/>
        </p:nvSpPr>
        <p:spPr>
          <a:xfrm>
            <a:off x="179769" y="179769"/>
            <a:ext cx="8640000" cy="86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665907" y="-88890"/>
            <a:ext cx="37000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2800" b="1" cap="all" dirty="0">
                <a:latin typeface="SchoolKX_New" panose="02000000000000000000" pitchFamily="2" charset="0"/>
              </a:rPr>
              <a:t>Spoken in je les</a:t>
            </a:r>
            <a:endParaRPr lang="nl-NL" sz="2000" b="1" cap="all" dirty="0">
              <a:latin typeface="SchoolKX_New" panose="02000000000000000000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E65126F-EBB2-4FCA-8B13-B8E90452EB22}"/>
              </a:ext>
            </a:extLst>
          </p:cNvPr>
          <p:cNvSpPr/>
          <p:nvPr/>
        </p:nvSpPr>
        <p:spPr>
          <a:xfrm>
            <a:off x="2654567" y="8414763"/>
            <a:ext cx="36843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 err="1">
                <a:latin typeface="Social Shapes" panose="02000500000000000000" pitchFamily="2" charset="2"/>
              </a:rPr>
              <a:t>cf</a:t>
            </a:r>
            <a:r>
              <a:rPr lang="nl-NL" sz="3200" b="1" dirty="0">
                <a:latin typeface="Social Shapes" panose="02000500000000000000" pitchFamily="2" charset="2"/>
              </a:rPr>
              <a:t> </a:t>
            </a:r>
            <a:r>
              <a:rPr lang="nl-NL" sz="3000" b="1" dirty="0">
                <a:latin typeface="SchoolKX_New" panose="02000000000000000000" pitchFamily="2" charset="0"/>
              </a:rPr>
              <a:t>Peter</a:t>
            </a:r>
            <a:r>
              <a:rPr lang="nl-NL" sz="3000" b="1" dirty="0">
                <a:solidFill>
                  <a:srgbClr val="FF0000"/>
                </a:solidFill>
                <a:latin typeface="SchoolKX_New" panose="02000000000000000000" pitchFamily="2" charset="0"/>
              </a:rPr>
              <a:t>Spreekt</a:t>
            </a:r>
            <a:r>
              <a:rPr lang="nl-NL" sz="3000" b="1" dirty="0">
                <a:latin typeface="SchoolKX_New" panose="02000000000000000000" pitchFamily="2" charset="0"/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18997039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158</Words>
  <Application>Microsoft Office PowerPoint</Application>
  <PresentationFormat>Aangepast</PresentationFormat>
  <Paragraphs>57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Social Shapes</vt:lpstr>
      <vt:lpstr>Calibri Light</vt:lpstr>
      <vt:lpstr>SchoolKX_New</vt:lpstr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en Esther 't Jong</dc:creator>
  <cp:lastModifiedBy>Windows User</cp:lastModifiedBy>
  <cp:revision>78</cp:revision>
  <dcterms:created xsi:type="dcterms:W3CDTF">2016-05-05T11:55:51Z</dcterms:created>
  <dcterms:modified xsi:type="dcterms:W3CDTF">2019-01-11T12:14:47Z</dcterms:modified>
</cp:coreProperties>
</file>