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58" r:id="rId8"/>
    <p:sldId id="263" r:id="rId9"/>
    <p:sldId id="259" r:id="rId10"/>
    <p:sldId id="260" r:id="rId11"/>
    <p:sldId id="264" r:id="rId12"/>
    <p:sldId id="261" r:id="rId13"/>
    <p:sldId id="265" r:id="rId14"/>
    <p:sldId id="268" r:id="rId15"/>
    <p:sldId id="269" r:id="rId16"/>
    <p:sldId id="266" r:id="rId17"/>
    <p:sldId id="267" r:id="rId18"/>
    <p:sldId id="271" r:id="rId19"/>
    <p:sldId id="270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D909C-3E39-4A37-99BB-C793A716990B}" v="28" dt="2023-11-11T09:42:25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6C324-12D6-C36C-D248-E0E983282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74A7F3-20B5-78FC-8D91-0ED12D89E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82277B-A2A8-2B88-9351-62C20C4D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C73764-CF29-31E5-07BE-BD8C74B3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0F6FC3-EC18-2FAB-366E-58807D06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3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7DF2E-5AD9-0DE3-F076-CDFAE156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1D3E53-654D-B96D-0361-18A75E2A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C11B9B-6E67-3AC8-F55E-067BD0F1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060B76-304E-4F4A-8274-9864AD26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B435BF-0590-924E-B001-99D10440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68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5E2193-5E93-D7DE-FEA1-60E877947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B41384-25B9-A716-E353-0DFC7672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05CEEA-1487-B3D7-8DAD-4B7DAD93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6E9FFE-7827-D83E-D7B3-CF5642D0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1AE654-1469-5301-E04E-85560CCF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2208F-F5D9-46DB-0D21-A5EED9EA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F33A85-6306-FD76-91DD-13AF1CB8D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316800-4002-8D2A-C10B-BCB59AAE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2BFCFF-5B0A-714F-65FA-B9778FE4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23D28-54EC-1A3F-F0BE-92E03F73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60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60AAA-1A0A-9578-A6E0-6DAE079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43B721-91A8-6B0E-0425-9E6913168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06F89E-B92B-6895-4151-A7416301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614C3C-FC2F-4D44-5619-CCCC2607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8FBB40-D081-C7B2-94F2-679D5448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57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967D2-C6EB-FA7C-B8E3-7F786268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0416A-24DA-39B7-96EA-17592296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F07B0A-7F45-851A-86C2-CC8F5815A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88714B-42ED-2F4D-8172-8433FF91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31EDC2-1170-2D67-9805-8066AF80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3EFE67-6CAC-F2F6-116A-7F2D617D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5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9B894-0CB1-7778-E0E6-7C82A10B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1A45D7-CBD1-CF88-9964-02C62EBE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FA3C5C-2769-0081-9D87-A8A37F015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14A7CF-1BB8-B70F-F06C-5821FCCAB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51E34C-DBFE-243E-6326-FC8E4C970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A384A6-0F6B-5CAF-D81C-EBBB841C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2797F4-CF57-6C14-2B7D-72BBB678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89009BE-C710-BB83-9B3B-EAC3FFFD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6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95CA5-66B7-CD2E-1055-CC50CACF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D8F02F-A813-F391-4F34-6585919A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690AB9-13E8-62D4-4EDC-28A1C719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BC0DC9-FF4F-885C-4503-F95ECD1F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61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B89F2-89F2-4ECD-6F02-C2A09370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3CCF04-EE9D-D064-C85C-9BA58E21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80ABF7-6179-B369-2B60-56CCC41F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1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D1FD5-0477-804E-1EE0-2BF4FC72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98AC3-1EF3-9485-78F6-5F3A286D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41C370-9A63-A9BC-93A5-A58EC230E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665B2B-CF34-F1AD-DE9F-9ACCCBFC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401EC5-6327-E3AA-458E-1BCA59CC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F256DA-979E-D128-6DBB-390C764A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27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ED076-4641-3960-677B-5CF5D93B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BF108-CA93-DF16-FA47-4C403ADA4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C194F8-33DB-70F1-FC46-46BF881C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E60919-2907-27E9-CE48-BF09EE0E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FA9DF0-E4E8-9D9E-9F11-5FB2CE5A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6DF8E1-A392-6AC2-1933-861FDAAC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13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69B47A-01B1-78DE-FA05-124F52D6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F3E717-ABF5-8056-FD0F-865FB358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864F9C-4C3C-7DE6-F0C3-7D7CD2E6A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4B7A-F03C-4B8A-9AEA-0CBD41A0D51C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21A7A7-09CE-F5F5-8DB0-7806FF620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25AACF-B9F1-C1C4-D4F6-FF7A2C87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AB2E-FFB5-4D7B-BD28-E2B8AB925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4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ibiNy4d4gc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8IJdhvY1zg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5wABDrzg9I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JLXlk_IHU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sYSyuuLk5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smVxeumyq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LhkBJKgAjw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FX14TEiBOw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F31FC-DE5E-0581-6B48-D8AB0FED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i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Welkom</a:t>
            </a:r>
          </a:p>
        </p:txBody>
      </p:sp>
      <p:pic>
        <p:nvPicPr>
          <p:cNvPr id="6" name="Online Media 5" title="Carmen Twillie, Lebo M. - Circle Of Life (Official Video from &quot;The Lion King&quot;)">
            <a:hlinkClick r:id="" action="ppaction://media"/>
            <a:extLst>
              <a:ext uri="{FF2B5EF4-FFF2-40B4-BE49-F238E27FC236}">
                <a16:creationId xmlns:a16="http://schemas.microsoft.com/office/drawing/2014/main" id="{2F302960-D5E4-3AB3-E200-85E38303F7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3794" y="1692882"/>
            <a:ext cx="8415616" cy="5165910"/>
          </a:xfrm>
        </p:spPr>
      </p:pic>
    </p:spTree>
    <p:extLst>
      <p:ext uri="{BB962C8B-B14F-4D97-AF65-F5344CB8AC3E}">
        <p14:creationId xmlns:p14="http://schemas.microsoft.com/office/powerpoint/2010/main" val="190897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89E08-FA1C-CF4A-0608-203FFE1C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0"/>
            <a:ext cx="11756571" cy="1575642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Opdracht: Hoe wordt het kasteel door de mensen, elven en dwerg </a:t>
            </a:r>
            <a:r>
              <a:rPr lang="nl-NL" sz="5400" b="1" u="sng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verdedigd</a:t>
            </a:r>
            <a:r>
              <a:rPr lang="nl-NL" sz="5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4" name="Onlinemedia 3" title="The Lord of the Rings (2002) -  The final Battle (Of The Hornburg) - Part 1 [4K]">
            <a:hlinkClick r:id="" action="ppaction://media"/>
            <a:extLst>
              <a:ext uri="{FF2B5EF4-FFF2-40B4-BE49-F238E27FC236}">
                <a16:creationId xmlns:a16="http://schemas.microsoft.com/office/drawing/2014/main" id="{B95A0609-9831-F6E8-9B56-9074C5BB7D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663" y="1575642"/>
            <a:ext cx="9348673" cy="52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89E08-FA1C-CF4A-0608-203FFE1C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0"/>
            <a:ext cx="11756571" cy="1575642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Opdracht: Hoe wordt het kasteel door de mensen, elven en dwerg </a:t>
            </a:r>
            <a:r>
              <a:rPr lang="nl-NL" sz="5400" b="1" u="sng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verdedigd</a:t>
            </a:r>
            <a:r>
              <a:rPr lang="nl-NL" sz="5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6" name="Onlinemedia 5" title="The Lord of the Rings (2002) -  The final Battle - Part 2 - The Breach Of The Deeping Wall [4K]">
            <a:hlinkClick r:id="" action="ppaction://media"/>
            <a:extLst>
              <a:ext uri="{FF2B5EF4-FFF2-40B4-BE49-F238E27FC236}">
                <a16:creationId xmlns:a16="http://schemas.microsoft.com/office/drawing/2014/main" id="{749B01C2-2D0A-7802-8DB3-E6D4D7C92F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0850" y="1563423"/>
            <a:ext cx="9370299" cy="5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89E08-FA1C-CF4A-0608-203FFE1C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0"/>
            <a:ext cx="11756571" cy="1575642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Opdracht: Hoe wordt het kasteel door de mensen, elven en dwerg </a:t>
            </a:r>
            <a:r>
              <a:rPr lang="nl-NL" sz="5400" b="1" u="sng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verdedigd</a:t>
            </a:r>
            <a:r>
              <a:rPr lang="nl-NL" sz="5400" b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6" name="Onlinemedia 5" title="The Lord of the Rings (2002) -  The final Battle - Part 3 - Retreat [4K]">
            <a:hlinkClick r:id="" action="ppaction://media"/>
            <a:extLst>
              <a:ext uri="{FF2B5EF4-FFF2-40B4-BE49-F238E27FC236}">
                <a16:creationId xmlns:a16="http://schemas.microsoft.com/office/drawing/2014/main" id="{1528547C-7E81-3D29-D842-1874AE8A480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663" y="1575642"/>
            <a:ext cx="9348673" cy="52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658D8-4450-4994-91AB-F26EB241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Inventariseren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D72DE-9DFB-57FE-A756-48CAAC96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25F343-F166-3B3E-7ED2-2A78B3A2E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68" y="1586106"/>
            <a:ext cx="6887664" cy="527189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C49BCD2-05CB-0F22-F321-2E4674C5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7" y="1144588"/>
            <a:ext cx="1946971" cy="19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A447E01-4999-DE67-0071-266EA0E6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7" y="4428486"/>
            <a:ext cx="1714432" cy="20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2B6A593-A6A0-AB65-9E23-6D9E5E0D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30" y="3452763"/>
            <a:ext cx="1680387" cy="16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78949A7-A83D-4298-8AB8-77FE9CE1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31" y="517389"/>
            <a:ext cx="1680387" cy="23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31D6D-D265-8CF1-18FF-728EC57D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Groeperen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C30A2-CE99-6215-0A77-1645165C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8B3AA0-FE18-9A06-645A-A7EAF4B0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12" y="1604865"/>
            <a:ext cx="7113376" cy="525313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AF9D2E0-BFDE-823E-CBF6-1D53CEB8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7" y="1144588"/>
            <a:ext cx="1946971" cy="19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E308B90-438B-96C1-243B-4503F866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7" y="4428486"/>
            <a:ext cx="1714432" cy="20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608B0D-64A9-04DA-3490-C2C1DC57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30" y="3452763"/>
            <a:ext cx="1680387" cy="16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AACD2DAA-A892-D1EE-CD2F-4E07D137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31" y="517389"/>
            <a:ext cx="1680387" cy="23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6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CD9C3-B018-991A-FD48-5A66CA33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4947" y="9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Analoge toevoeging…</a:t>
            </a:r>
          </a:p>
        </p:txBody>
      </p:sp>
      <p:pic>
        <p:nvPicPr>
          <p:cNvPr id="3" name="Picture 2" descr="Geen beschrijving beschikbaar.">
            <a:extLst>
              <a:ext uri="{FF2B5EF4-FFF2-40B4-BE49-F238E27FC236}">
                <a16:creationId xmlns:a16="http://schemas.microsoft.com/office/drawing/2014/main" id="{6B6FF4C7-2DB6-0D9D-9D67-58FE8215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844738" y="955862"/>
            <a:ext cx="4491317" cy="5999629"/>
          </a:xfrm>
          <a:prstGeom prst="rect">
            <a:avLst/>
          </a:prstGeom>
        </p:spPr>
      </p:pic>
      <p:pic>
        <p:nvPicPr>
          <p:cNvPr id="4" name="Picture 3" descr="Geen beschrijving beschikbaar.">
            <a:extLst>
              <a:ext uri="{FF2B5EF4-FFF2-40B4-BE49-F238E27FC236}">
                <a16:creationId xmlns:a16="http://schemas.microsoft.com/office/drawing/2014/main" id="{72B20F68-46FA-AA16-FD28-46EB8006A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94" y="-2241"/>
            <a:ext cx="2743200" cy="3657600"/>
          </a:xfrm>
          <a:prstGeom prst="rect">
            <a:avLst/>
          </a:prstGeom>
        </p:spPr>
      </p:pic>
      <p:pic>
        <p:nvPicPr>
          <p:cNvPr id="5" name="Picture 4" descr="Geen beschrijving beschikbaar.">
            <a:extLst>
              <a:ext uri="{FF2B5EF4-FFF2-40B4-BE49-F238E27FC236}">
                <a16:creationId xmlns:a16="http://schemas.microsoft.com/office/drawing/2014/main" id="{771E47BF-344D-5B6F-04C5-5AA83F67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635" y="4159624"/>
            <a:ext cx="3594847" cy="2696135"/>
          </a:xfrm>
          <a:prstGeom prst="rect">
            <a:avLst/>
          </a:prstGeom>
        </p:spPr>
      </p:pic>
      <p:pic>
        <p:nvPicPr>
          <p:cNvPr id="6" name="Picture 5" descr="Geen beschrijving beschikbaar.">
            <a:extLst>
              <a:ext uri="{FF2B5EF4-FFF2-40B4-BE49-F238E27FC236}">
                <a16:creationId xmlns:a16="http://schemas.microsoft.com/office/drawing/2014/main" id="{676EB5AD-FC1B-F8E9-9E6F-B649CF4B6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54959" y="3662083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808B7F9-CF11-677D-F21D-7741D283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884" y="1501149"/>
            <a:ext cx="1980557" cy="29972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C53AA5-99F9-9E5B-BE8E-13170EB7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Inspiratie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F48CB4-0D74-5E97-DEF1-168679FB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8317E8-ECBE-2A5C-D7C6-68E1C3D8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943" y="4152137"/>
            <a:ext cx="1888713" cy="2712560"/>
          </a:xfrm>
          <a:prstGeom prst="rect">
            <a:avLst/>
          </a:prstGeom>
        </p:spPr>
      </p:pic>
      <p:pic>
        <p:nvPicPr>
          <p:cNvPr id="6" name="Afbeelding 5" descr="Afbeelding met tekst, rif, boek, poster&#10;&#10;Automatisch gegenereerde beschrijving">
            <a:extLst>
              <a:ext uri="{FF2B5EF4-FFF2-40B4-BE49-F238E27FC236}">
                <a16:creationId xmlns:a16="http://schemas.microsoft.com/office/drawing/2014/main" id="{607A3727-10F0-7F75-8E65-16C5F936A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16" y="4001294"/>
            <a:ext cx="1967340" cy="29510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33C5F1-B500-6705-08C3-935F1B61A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244" y="548885"/>
            <a:ext cx="2455210" cy="3656571"/>
          </a:xfrm>
          <a:prstGeom prst="rect">
            <a:avLst/>
          </a:prstGeom>
        </p:spPr>
      </p:pic>
      <p:pic>
        <p:nvPicPr>
          <p:cNvPr id="9" name="Afbeelding 8" descr="Afbeelding met tekst, boek, poster, Boekomslag&#10;&#10;Automatisch gegenereerde beschrijving">
            <a:extLst>
              <a:ext uri="{FF2B5EF4-FFF2-40B4-BE49-F238E27FC236}">
                <a16:creationId xmlns:a16="http://schemas.microsoft.com/office/drawing/2014/main" id="{1B84B2FD-6C74-7325-5E9E-AE68105AF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61" y="3873462"/>
            <a:ext cx="2298873" cy="3218421"/>
          </a:xfrm>
          <a:prstGeom prst="rect">
            <a:avLst/>
          </a:prstGeom>
        </p:spPr>
      </p:pic>
      <p:pic>
        <p:nvPicPr>
          <p:cNvPr id="10" name="Afbeelding 9" descr="Afbeelding met tekst, zoogdier, boek, leeuw&#10;&#10;Automatisch gegenereerde beschrijving">
            <a:extLst>
              <a:ext uri="{FF2B5EF4-FFF2-40B4-BE49-F238E27FC236}">
                <a16:creationId xmlns:a16="http://schemas.microsoft.com/office/drawing/2014/main" id="{EE4A48D3-B15B-EA24-45EE-73E39CD27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20" y="-116440"/>
            <a:ext cx="3444099" cy="47203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0FF159-A71A-2A3A-24F1-54AA22FCE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644" y="1512946"/>
            <a:ext cx="2757550" cy="3032707"/>
          </a:xfrm>
          <a:prstGeom prst="rect">
            <a:avLst/>
          </a:prstGeom>
        </p:spPr>
      </p:pic>
      <p:pic>
        <p:nvPicPr>
          <p:cNvPr id="12" name="Afbeelding 11" descr="Afbeelding met fictie, tekenfilm, Fictief personage, Tekenfilm&#10;&#10;Automatisch gegenereerde beschrijving">
            <a:extLst>
              <a:ext uri="{FF2B5EF4-FFF2-40B4-BE49-F238E27FC236}">
                <a16:creationId xmlns:a16="http://schemas.microsoft.com/office/drawing/2014/main" id="{E237E1B5-343A-DE63-DE3F-399ACDE73D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48" y="1501306"/>
            <a:ext cx="2204515" cy="3306774"/>
          </a:xfrm>
          <a:prstGeom prst="rect">
            <a:avLst/>
          </a:prstGeom>
        </p:spPr>
      </p:pic>
      <p:pic>
        <p:nvPicPr>
          <p:cNvPr id="13" name="Afbeelding 12" descr="Afbeelding met tekst, wimper, ogen, kunst&#10;&#10;Automatisch gegenereerde beschrijving">
            <a:extLst>
              <a:ext uri="{FF2B5EF4-FFF2-40B4-BE49-F238E27FC236}">
                <a16:creationId xmlns:a16="http://schemas.microsoft.com/office/drawing/2014/main" id="{0FA649CA-9414-6CD0-12F2-4FBA2A244F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41" y="1922921"/>
            <a:ext cx="1830046" cy="263684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FE732B9-B1E1-57F3-2607-F0402CBED8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9153" y="1501148"/>
            <a:ext cx="2055821" cy="3039679"/>
          </a:xfrm>
          <a:prstGeom prst="rect">
            <a:avLst/>
          </a:prstGeom>
        </p:spPr>
      </p:pic>
      <p:pic>
        <p:nvPicPr>
          <p:cNvPr id="15" name="Afbeelding 1">
            <a:extLst>
              <a:ext uri="{FF2B5EF4-FFF2-40B4-BE49-F238E27FC236}">
                <a16:creationId xmlns:a16="http://schemas.microsoft.com/office/drawing/2014/main" id="{558FBE70-106F-51E2-801E-B0EA9426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9"/>
            <a:ext cx="3841174" cy="19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 descr="Afbeelding met tekst, Menselijk gezicht, kleding, poster&#10;&#10;Automatisch gegenereerde beschrijving">
            <a:extLst>
              <a:ext uri="{FF2B5EF4-FFF2-40B4-BE49-F238E27FC236}">
                <a16:creationId xmlns:a16="http://schemas.microsoft.com/office/drawing/2014/main" id="{B581D182-B173-AC51-4F01-34C8FA6960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33" y="2987965"/>
            <a:ext cx="1679133" cy="2488834"/>
          </a:xfrm>
          <a:prstGeom prst="rect">
            <a:avLst/>
          </a:prstGeom>
        </p:spPr>
      </p:pic>
      <p:pic>
        <p:nvPicPr>
          <p:cNvPr id="18" name="Afbeelding 17" descr="Afbeelding met poster, tekenfilm, fictie, Dans&#10;&#10;Automatisch gegenereerde beschrijving">
            <a:extLst>
              <a:ext uri="{FF2B5EF4-FFF2-40B4-BE49-F238E27FC236}">
                <a16:creationId xmlns:a16="http://schemas.microsoft.com/office/drawing/2014/main" id="{95AA2763-4D0C-2259-1104-AA8746FD4F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96" y="3403279"/>
            <a:ext cx="1403425" cy="210513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5D2E11F-5C83-D89E-5795-428825B70E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2310" y="4484118"/>
            <a:ext cx="1847860" cy="260776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9E65F68-2084-20B0-9390-70F0A577E0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63513" y="4386730"/>
            <a:ext cx="1944674" cy="2471270"/>
          </a:xfrm>
          <a:prstGeom prst="rect">
            <a:avLst/>
          </a:prstGeom>
        </p:spPr>
      </p:pic>
      <p:pic>
        <p:nvPicPr>
          <p:cNvPr id="16" name="Afbeelding 1">
            <a:extLst>
              <a:ext uri="{FF2B5EF4-FFF2-40B4-BE49-F238E27FC236}">
                <a16:creationId xmlns:a16="http://schemas.microsoft.com/office/drawing/2014/main" id="{7DC159CE-8CDF-362E-A96F-52F70B74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14" y="5345054"/>
            <a:ext cx="2075786" cy="15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6E9DFB-EA8D-E421-E559-4E4DFAF48D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14249" y="5156881"/>
            <a:ext cx="1354616" cy="18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F36E9-E004-4B72-972E-FD1F4BF87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nl-NL" sz="9600" b="1" i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 de ban het </a:t>
            </a:r>
            <a:br>
              <a:rPr lang="nl-NL" sz="9600" b="1" i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</a:br>
            <a:r>
              <a:rPr lang="nl-NL" sz="9600" b="1" i="1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afweersysteem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97A7E4-2010-871C-C5AC-2F277F7B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nl-NL" i="1" dirty="0"/>
              <a:t>Het gebruik van films in de les</a:t>
            </a:r>
          </a:p>
        </p:txBody>
      </p:sp>
    </p:spTree>
    <p:extLst>
      <p:ext uri="{BB962C8B-B14F-4D97-AF65-F5344CB8AC3E}">
        <p14:creationId xmlns:p14="http://schemas.microsoft.com/office/powerpoint/2010/main" val="273941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E270F-3409-AF58-581A-27FCE0C24D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06202-C215-DA49-17EB-10821C17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Voorprogramma: Waarom?</a:t>
            </a:r>
          </a:p>
          <a:p>
            <a:pPr marL="0" indent="0">
              <a:buNone/>
            </a:pPr>
            <a:r>
              <a:rPr lang="nl-NL" dirty="0" err="1"/>
              <a:t>Hoofdprogramma:“In</a:t>
            </a:r>
            <a:r>
              <a:rPr lang="nl-NL" dirty="0"/>
              <a:t> de Ban van het Immuunsysteem”</a:t>
            </a:r>
          </a:p>
        </p:txBody>
      </p:sp>
    </p:spTree>
    <p:extLst>
      <p:ext uri="{BB962C8B-B14F-4D97-AF65-F5344CB8AC3E}">
        <p14:creationId xmlns:p14="http://schemas.microsoft.com/office/powerpoint/2010/main" val="112894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5F6CB-A04C-5240-EA7B-A454C2C6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4B989-6EB5-17C7-11C1-16FDA9A4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Belevingswereld / sfeer in de klas / </a:t>
            </a:r>
            <a:r>
              <a:rPr lang="nl-NL" dirty="0" err="1"/>
              <a:t>aandachtsrichter</a:t>
            </a:r>
            <a:endParaRPr lang="nl-NL" dirty="0"/>
          </a:p>
          <a:p>
            <a:r>
              <a:rPr lang="nl-NL" dirty="0"/>
              <a:t>Toepassen / herkennen van geleerde concepten</a:t>
            </a:r>
          </a:p>
          <a:p>
            <a:r>
              <a:rPr lang="nl-NL" dirty="0"/>
              <a:t>Systeemdenken:  “Wat als?”</a:t>
            </a:r>
          </a:p>
          <a:p>
            <a:r>
              <a:rPr lang="nl-NL" dirty="0"/>
              <a:t>(</a:t>
            </a:r>
            <a:r>
              <a:rPr lang="nl-NL" dirty="0" err="1"/>
              <a:t>Etische</a:t>
            </a:r>
            <a:r>
              <a:rPr lang="nl-NL" dirty="0"/>
              <a:t>) Discussies</a:t>
            </a:r>
          </a:p>
          <a:p>
            <a:r>
              <a:rPr lang="nl-NL" dirty="0"/>
              <a:t>Het is gewoon heel LEUK!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48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82E14-C665-8050-2B4C-A33EB891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Belevingswereld</a:t>
            </a:r>
          </a:p>
        </p:txBody>
      </p:sp>
      <p:pic>
        <p:nvPicPr>
          <p:cNvPr id="4" name="Onlinemedia 3" title="Contagion (2011) Official Exclusive 1080p HD Trailer">
            <a:hlinkClick r:id="" action="ppaction://media"/>
            <a:extLst>
              <a:ext uri="{FF2B5EF4-FFF2-40B4-BE49-F238E27FC236}">
                <a16:creationId xmlns:a16="http://schemas.microsoft.com/office/drawing/2014/main" id="{8C3A0DB1-7E08-F974-8577-9FE2D31961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300" y="1690688"/>
            <a:ext cx="9143399" cy="51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24089-99E3-3003-18B3-07ABA6B8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“Wat als?”</a:t>
            </a:r>
          </a:p>
        </p:txBody>
      </p:sp>
      <p:pic>
        <p:nvPicPr>
          <p:cNvPr id="4" name="Onlinemedia 3" title="AVATAR Clip - &quot;Thanator&quot; (2009)">
            <a:hlinkClick r:id="" action="ppaction://media"/>
            <a:extLst>
              <a:ext uri="{FF2B5EF4-FFF2-40B4-BE49-F238E27FC236}">
                <a16:creationId xmlns:a16="http://schemas.microsoft.com/office/drawing/2014/main" id="{F9BDEFA9-EC43-8219-A3B8-D6B21AF6F5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3467" y="1690688"/>
            <a:ext cx="914506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76B68-7A6E-A1B1-A9E3-CDCC2A76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Discussie</a:t>
            </a:r>
          </a:p>
        </p:txBody>
      </p:sp>
      <p:pic>
        <p:nvPicPr>
          <p:cNvPr id="4" name="Onlinemedia 3" title="Most creative movie scenes from Elysium (2013)">
            <a:hlinkClick r:id="" action="ppaction://media"/>
            <a:extLst>
              <a:ext uri="{FF2B5EF4-FFF2-40B4-BE49-F238E27FC236}">
                <a16:creationId xmlns:a16="http://schemas.microsoft.com/office/drawing/2014/main" id="{7B661C20-D933-B7C6-367D-0C26095DB1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9055" y="1685703"/>
            <a:ext cx="9153889" cy="51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4768E-2D30-956F-6DE8-941B7099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Gewoon leuk!</a:t>
            </a:r>
            <a:endParaRPr lang="nl-NL" sz="8000" dirty="0"/>
          </a:p>
        </p:txBody>
      </p:sp>
      <p:pic>
        <p:nvPicPr>
          <p:cNvPr id="4" name="Onlinemedia 3" title="Antz (1998) - You Are Insignificant Scene (1/10) | Movieclips">
            <a:hlinkClick r:id="" action="ppaction://media"/>
            <a:extLst>
              <a:ext uri="{FF2B5EF4-FFF2-40B4-BE49-F238E27FC236}">
                <a16:creationId xmlns:a16="http://schemas.microsoft.com/office/drawing/2014/main" id="{EEE573BC-EC8C-3F35-7DF5-841C507C68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3467" y="1690688"/>
            <a:ext cx="91450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5AD7E-2E3F-888D-4DBD-B5C5B79D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Hoofdprogramma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C148A0E-C1DF-B5D8-35F5-6A3EFECF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2A7490-3389-A5E8-1301-69CBF037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05" y="1608778"/>
            <a:ext cx="5417389" cy="52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76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bd5fcd-6982-4b97-b3a0-37c5133265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43E3DE7CDFEF4990299F576372C036" ma:contentTypeVersion="16" ma:contentTypeDescription="Een nieuw document maken." ma:contentTypeScope="" ma:versionID="c2f2d45d20d8b2c631b03f0a54584377">
  <xsd:schema xmlns:xsd="http://www.w3.org/2001/XMLSchema" xmlns:xs="http://www.w3.org/2001/XMLSchema" xmlns:p="http://schemas.microsoft.com/office/2006/metadata/properties" xmlns:ns3="3579b4b9-1c84-4ab4-9eac-c7739445c511" xmlns:ns4="26bd5fcd-6982-4b97-b3a0-37c5133265ce" targetNamespace="http://schemas.microsoft.com/office/2006/metadata/properties" ma:root="true" ma:fieldsID="94e3228d9d9279d9225f99e4c4be4161" ns3:_="" ns4:_="">
    <xsd:import namespace="3579b4b9-1c84-4ab4-9eac-c7739445c511"/>
    <xsd:import namespace="26bd5fcd-6982-4b97-b3a0-37c5133265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9b4b9-1c84-4ab4-9eac-c7739445c5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d5fcd-6982-4b97-b3a0-37c513326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DD5EA-F391-4FED-82BA-81ADB15E02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7243E-0C03-41FD-9F88-946A4B66548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3579b4b9-1c84-4ab4-9eac-c7739445c511"/>
    <ds:schemaRef ds:uri="http://schemas.microsoft.com/office/infopath/2007/PartnerControls"/>
    <ds:schemaRef ds:uri="http://schemas.microsoft.com/office/2006/metadata/properties"/>
    <ds:schemaRef ds:uri="26bd5fcd-6982-4b97-b3a0-37c5133265ce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716348C-FB86-4167-8628-EA26E690E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9b4b9-1c84-4ab4-9eac-c7739445c511"/>
    <ds:schemaRef ds:uri="26bd5fcd-6982-4b97-b3a0-37c513326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121</Words>
  <Application>Microsoft Office PowerPoint</Application>
  <PresentationFormat>Breedbeeld</PresentationFormat>
  <Paragraphs>24</Paragraphs>
  <Slides>16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Welkom</vt:lpstr>
      <vt:lpstr>In de ban het  afweersysteem</vt:lpstr>
      <vt:lpstr>Programma</vt:lpstr>
      <vt:lpstr>Waarom?</vt:lpstr>
      <vt:lpstr>Belevingswereld</vt:lpstr>
      <vt:lpstr>“Wat als?”</vt:lpstr>
      <vt:lpstr>Discussie</vt:lpstr>
      <vt:lpstr>Gewoon leuk!</vt:lpstr>
      <vt:lpstr>Hoofdprogramma</vt:lpstr>
      <vt:lpstr>Opdracht: Hoe wordt het kasteel door de mensen, elven en dwerg verdedigd?</vt:lpstr>
      <vt:lpstr>Opdracht: Hoe wordt het kasteel door de mensen, elven en dwerg verdedigd?</vt:lpstr>
      <vt:lpstr>Opdracht: Hoe wordt het kasteel door de mensen, elven en dwerg verdedigd?</vt:lpstr>
      <vt:lpstr>Inventariseren</vt:lpstr>
      <vt:lpstr>Groeperen</vt:lpstr>
      <vt:lpstr>Analoge toevoeging…</vt:lpstr>
      <vt:lpstr>Inspiratie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Yuri Stevens van Swaay</dc:creator>
  <cp:lastModifiedBy>Yuri Stevens van Swaay</cp:lastModifiedBy>
  <cp:revision>19</cp:revision>
  <dcterms:created xsi:type="dcterms:W3CDTF">2023-11-09T10:34:49Z</dcterms:created>
  <dcterms:modified xsi:type="dcterms:W3CDTF">2023-11-11T11:10:44Z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0x0101006343E3DE7CDFEF4990299F576372C036</vt:lpwstr>
  </property>
</Properties>
</file>