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556" r:id="rId2"/>
    <p:sldId id="712" r:id="rId3"/>
    <p:sldId id="594" r:id="rId4"/>
    <p:sldId id="644" r:id="rId5"/>
    <p:sldId id="653" r:id="rId6"/>
    <p:sldId id="665" r:id="rId7"/>
    <p:sldId id="718" r:id="rId8"/>
    <p:sldId id="656" r:id="rId9"/>
    <p:sldId id="659" r:id="rId10"/>
    <p:sldId id="704" r:id="rId11"/>
    <p:sldId id="315" r:id="rId12"/>
    <p:sldId id="766" r:id="rId13"/>
    <p:sldId id="758" r:id="rId14"/>
    <p:sldId id="768" r:id="rId15"/>
    <p:sldId id="767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oen van der brugge" initials="jvd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DF6"/>
    <a:srgbClr val="CCFFFF"/>
    <a:srgbClr val="F92313"/>
    <a:srgbClr val="EA0000"/>
    <a:srgbClr val="F2B800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5" autoAdjust="0"/>
    <p:restoredTop sz="92085" autoAdjust="0"/>
  </p:normalViewPr>
  <p:slideViewPr>
    <p:cSldViewPr snapToGrid="0">
      <p:cViewPr varScale="1">
        <p:scale>
          <a:sx n="75" d="100"/>
          <a:sy n="75" d="100"/>
        </p:scale>
        <p:origin x="130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2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en van der Brugge" userId="d71cd42d-d24d-46b9-b035-524a5ef483d6" providerId="ADAL" clId="{183FE521-AFD5-4039-8C68-F8ED08A3D002}"/>
    <pc:docChg chg="undo custSel addSld delSld modSld sldOrd">
      <pc:chgData name="Jeroen van der Brugge" userId="d71cd42d-d24d-46b9-b035-524a5ef483d6" providerId="ADAL" clId="{183FE521-AFD5-4039-8C68-F8ED08A3D002}" dt="2023-06-02T09:30:25.096" v="1317" actId="47"/>
      <pc:docMkLst>
        <pc:docMk/>
      </pc:docMkLst>
      <pc:sldChg chg="addSp delSp modSp mod modAnim">
        <pc:chgData name="Jeroen van der Brugge" userId="d71cd42d-d24d-46b9-b035-524a5ef483d6" providerId="ADAL" clId="{183FE521-AFD5-4039-8C68-F8ED08A3D002}" dt="2023-06-02T09:23:01.113" v="1275" actId="20577"/>
        <pc:sldMkLst>
          <pc:docMk/>
          <pc:sldMk cId="3052418283" sldId="315"/>
        </pc:sldMkLst>
        <pc:spChg chg="mod">
          <ac:chgData name="Jeroen van der Brugge" userId="d71cd42d-d24d-46b9-b035-524a5ef483d6" providerId="ADAL" clId="{183FE521-AFD5-4039-8C68-F8ED08A3D002}" dt="2023-06-02T09:23:01.113" v="1275" actId="20577"/>
          <ac:spMkLst>
            <pc:docMk/>
            <pc:sldMk cId="3052418283" sldId="315"/>
            <ac:spMk id="2" creationId="{63276041-3359-4F75-A8DD-415C4AB27B43}"/>
          </ac:spMkLst>
        </pc:spChg>
        <pc:picChg chg="add del mod">
          <ac:chgData name="Jeroen van der Brugge" userId="d71cd42d-d24d-46b9-b035-524a5ef483d6" providerId="ADAL" clId="{183FE521-AFD5-4039-8C68-F8ED08A3D002}" dt="2023-06-02T08:56:18.525" v="1065" actId="478"/>
          <ac:picMkLst>
            <pc:docMk/>
            <pc:sldMk cId="3052418283" sldId="315"/>
            <ac:picMk id="3" creationId="{C59902B3-97B9-3CEA-2BA7-6F593647B4B3}"/>
          </ac:picMkLst>
        </pc:picChg>
        <pc:picChg chg="add mod">
          <ac:chgData name="Jeroen van der Brugge" userId="d71cd42d-d24d-46b9-b035-524a5ef483d6" providerId="ADAL" clId="{183FE521-AFD5-4039-8C68-F8ED08A3D002}" dt="2023-06-02T08:58:42.880" v="1082" actId="14100"/>
          <ac:picMkLst>
            <pc:docMk/>
            <pc:sldMk cId="3052418283" sldId="315"/>
            <ac:picMk id="5" creationId="{518687D2-3078-AC6C-E5EC-B9DB8146FCD6}"/>
          </ac:picMkLst>
        </pc:picChg>
        <pc:picChg chg="mod">
          <ac:chgData name="Jeroen van der Brugge" userId="d71cd42d-d24d-46b9-b035-524a5ef483d6" providerId="ADAL" clId="{183FE521-AFD5-4039-8C68-F8ED08A3D002}" dt="2023-06-02T08:59:46.933" v="1092" actId="1076"/>
          <ac:picMkLst>
            <pc:docMk/>
            <pc:sldMk cId="3052418283" sldId="315"/>
            <ac:picMk id="9" creationId="{B4F488F5-DD3E-4555-89C6-CE89030C99AC}"/>
          </ac:picMkLst>
        </pc:picChg>
        <pc:picChg chg="del">
          <ac:chgData name="Jeroen van der Brugge" userId="d71cd42d-d24d-46b9-b035-524a5ef483d6" providerId="ADAL" clId="{183FE521-AFD5-4039-8C68-F8ED08A3D002}" dt="2023-06-02T08:53:15.790" v="1058" actId="478"/>
          <ac:picMkLst>
            <pc:docMk/>
            <pc:sldMk cId="3052418283" sldId="315"/>
            <ac:picMk id="12" creationId="{55ED7C30-22E0-4C56-8CF7-47A24CFB2352}"/>
          </ac:picMkLst>
        </pc:picChg>
        <pc:picChg chg="mod">
          <ac:chgData name="Jeroen van der Brugge" userId="d71cd42d-d24d-46b9-b035-524a5ef483d6" providerId="ADAL" clId="{183FE521-AFD5-4039-8C68-F8ED08A3D002}" dt="2023-06-02T08:59:42.099" v="1091" actId="1076"/>
          <ac:picMkLst>
            <pc:docMk/>
            <pc:sldMk cId="3052418283" sldId="315"/>
            <ac:picMk id="13" creationId="{BC19F190-5355-41FA-B29D-9DA14E7AF55A}"/>
          </ac:picMkLst>
        </pc:picChg>
        <pc:picChg chg="del">
          <ac:chgData name="Jeroen van der Brugge" userId="d71cd42d-d24d-46b9-b035-524a5ef483d6" providerId="ADAL" clId="{183FE521-AFD5-4039-8C68-F8ED08A3D002}" dt="2023-06-02T08:53:15.790" v="1058" actId="478"/>
          <ac:picMkLst>
            <pc:docMk/>
            <pc:sldMk cId="3052418283" sldId="315"/>
            <ac:picMk id="14" creationId="{5A0DD6FE-8692-4CA1-9FBA-92E3EA6AE9E6}"/>
          </ac:picMkLst>
        </pc:picChg>
        <pc:picChg chg="del">
          <ac:chgData name="Jeroen van der Brugge" userId="d71cd42d-d24d-46b9-b035-524a5ef483d6" providerId="ADAL" clId="{183FE521-AFD5-4039-8C68-F8ED08A3D002}" dt="2023-06-02T08:53:15.790" v="1058" actId="478"/>
          <ac:picMkLst>
            <pc:docMk/>
            <pc:sldMk cId="3052418283" sldId="315"/>
            <ac:picMk id="16" creationId="{FECC1F96-8EF7-4547-97B0-8A05747FD2E3}"/>
          </ac:picMkLst>
        </pc:picChg>
        <pc:picChg chg="add mod">
          <ac:chgData name="Jeroen van der Brugge" userId="d71cd42d-d24d-46b9-b035-524a5ef483d6" providerId="ADAL" clId="{183FE521-AFD5-4039-8C68-F8ED08A3D002}" dt="2023-06-02T08:58:19.722" v="1078" actId="14100"/>
          <ac:picMkLst>
            <pc:docMk/>
            <pc:sldMk cId="3052418283" sldId="315"/>
            <ac:picMk id="5122" creationId="{DDD99ADB-1D4A-D760-D0AB-1BFC19CA5CA2}"/>
          </ac:picMkLst>
        </pc:picChg>
        <pc:picChg chg="add mod">
          <ac:chgData name="Jeroen van der Brugge" userId="d71cd42d-d24d-46b9-b035-524a5ef483d6" providerId="ADAL" clId="{183FE521-AFD5-4039-8C68-F8ED08A3D002}" dt="2023-06-02T08:58:32.904" v="1080" actId="1076"/>
          <ac:picMkLst>
            <pc:docMk/>
            <pc:sldMk cId="3052418283" sldId="315"/>
            <ac:picMk id="5124" creationId="{84CA0047-653A-F737-81E5-1DBE60C95F86}"/>
          </ac:picMkLst>
        </pc:picChg>
        <pc:picChg chg="del">
          <ac:chgData name="Jeroen van der Brugge" userId="d71cd42d-d24d-46b9-b035-524a5ef483d6" providerId="ADAL" clId="{183FE521-AFD5-4039-8C68-F8ED08A3D002}" dt="2023-06-02T08:53:15.790" v="1058" actId="478"/>
          <ac:picMkLst>
            <pc:docMk/>
            <pc:sldMk cId="3052418283" sldId="315"/>
            <ac:picMk id="6152" creationId="{56367252-0591-4826-BAC3-067EFDFABB06}"/>
          </ac:picMkLst>
        </pc:picChg>
      </pc:sldChg>
      <pc:sldChg chg="del">
        <pc:chgData name="Jeroen van der Brugge" userId="d71cd42d-d24d-46b9-b035-524a5ef483d6" providerId="ADAL" clId="{183FE521-AFD5-4039-8C68-F8ED08A3D002}" dt="2023-06-02T07:52:43.525" v="31" actId="47"/>
        <pc:sldMkLst>
          <pc:docMk/>
          <pc:sldMk cId="2384762335" sldId="453"/>
        </pc:sldMkLst>
      </pc:sldChg>
      <pc:sldChg chg="del">
        <pc:chgData name="Jeroen van der Brugge" userId="d71cd42d-d24d-46b9-b035-524a5ef483d6" providerId="ADAL" clId="{183FE521-AFD5-4039-8C68-F8ED08A3D002}" dt="2023-06-02T07:53:25.949" v="33" actId="47"/>
        <pc:sldMkLst>
          <pc:docMk/>
          <pc:sldMk cId="2222784928" sldId="471"/>
        </pc:sldMkLst>
      </pc:sldChg>
      <pc:sldChg chg="del">
        <pc:chgData name="Jeroen van der Brugge" userId="d71cd42d-d24d-46b9-b035-524a5ef483d6" providerId="ADAL" clId="{183FE521-AFD5-4039-8C68-F8ED08A3D002}" dt="2023-06-02T07:53:26.974" v="34" actId="47"/>
        <pc:sldMkLst>
          <pc:docMk/>
          <pc:sldMk cId="4225091208" sldId="472"/>
        </pc:sldMkLst>
      </pc:sldChg>
      <pc:sldChg chg="del">
        <pc:chgData name="Jeroen van der Brugge" userId="d71cd42d-d24d-46b9-b035-524a5ef483d6" providerId="ADAL" clId="{183FE521-AFD5-4039-8C68-F8ED08A3D002}" dt="2023-06-02T07:53:28.172" v="35" actId="47"/>
        <pc:sldMkLst>
          <pc:docMk/>
          <pc:sldMk cId="1914316024" sldId="480"/>
        </pc:sldMkLst>
      </pc:sldChg>
      <pc:sldChg chg="del">
        <pc:chgData name="Jeroen van der Brugge" userId="d71cd42d-d24d-46b9-b035-524a5ef483d6" providerId="ADAL" clId="{183FE521-AFD5-4039-8C68-F8ED08A3D002}" dt="2023-06-02T09:00:34.229" v="1093" actId="47"/>
        <pc:sldMkLst>
          <pc:docMk/>
          <pc:sldMk cId="3608351983" sldId="483"/>
        </pc:sldMkLst>
      </pc:sldChg>
      <pc:sldChg chg="del">
        <pc:chgData name="Jeroen van der Brugge" userId="d71cd42d-d24d-46b9-b035-524a5ef483d6" providerId="ADAL" clId="{183FE521-AFD5-4039-8C68-F8ED08A3D002}" dt="2023-06-02T07:53:29.114" v="36" actId="47"/>
        <pc:sldMkLst>
          <pc:docMk/>
          <pc:sldMk cId="1439869704" sldId="486"/>
        </pc:sldMkLst>
      </pc:sldChg>
      <pc:sldChg chg="addSp delSp modSp mod">
        <pc:chgData name="Jeroen van der Brugge" userId="d71cd42d-d24d-46b9-b035-524a5ef483d6" providerId="ADAL" clId="{183FE521-AFD5-4039-8C68-F8ED08A3D002}" dt="2023-06-02T07:50:32.069" v="13" actId="1076"/>
        <pc:sldMkLst>
          <pc:docMk/>
          <pc:sldMk cId="3709485730" sldId="556"/>
        </pc:sldMkLst>
        <pc:grpChg chg="del">
          <ac:chgData name="Jeroen van der Brugge" userId="d71cd42d-d24d-46b9-b035-524a5ef483d6" providerId="ADAL" clId="{183FE521-AFD5-4039-8C68-F8ED08A3D002}" dt="2023-06-02T07:47:12.097" v="0" actId="165"/>
          <ac:grpSpMkLst>
            <pc:docMk/>
            <pc:sldMk cId="3709485730" sldId="556"/>
            <ac:grpSpMk id="4" creationId="{EED031AE-F83E-C3E8-F4A2-B85FC665B41D}"/>
          </ac:grpSpMkLst>
        </pc:grpChg>
        <pc:picChg chg="mod topLvl">
          <ac:chgData name="Jeroen van der Brugge" userId="d71cd42d-d24d-46b9-b035-524a5ef483d6" providerId="ADAL" clId="{183FE521-AFD5-4039-8C68-F8ED08A3D002}" dt="2023-06-02T07:50:20.296" v="11" actId="1076"/>
          <ac:picMkLst>
            <pc:docMk/>
            <pc:sldMk cId="3709485730" sldId="556"/>
            <ac:picMk id="6" creationId="{2C12CE07-4D3E-8EF7-3F18-DE86F30FAE73}"/>
          </ac:picMkLst>
        </pc:picChg>
        <pc:picChg chg="del mod topLvl">
          <ac:chgData name="Jeroen van der Brugge" userId="d71cd42d-d24d-46b9-b035-524a5ef483d6" providerId="ADAL" clId="{183FE521-AFD5-4039-8C68-F8ED08A3D002}" dt="2023-06-02T07:47:15.069" v="1" actId="478"/>
          <ac:picMkLst>
            <pc:docMk/>
            <pc:sldMk cId="3709485730" sldId="556"/>
            <ac:picMk id="7" creationId="{5E7E77B8-D2C4-C46D-3225-AB64AD23D93F}"/>
          </ac:picMkLst>
        </pc:picChg>
        <pc:picChg chg="del mod topLvl">
          <ac:chgData name="Jeroen van der Brugge" userId="d71cd42d-d24d-46b9-b035-524a5ef483d6" providerId="ADAL" clId="{183FE521-AFD5-4039-8C68-F8ED08A3D002}" dt="2023-06-02T07:47:17.208" v="3" actId="478"/>
          <ac:picMkLst>
            <pc:docMk/>
            <pc:sldMk cId="3709485730" sldId="556"/>
            <ac:picMk id="8" creationId="{6071F4F6-196D-2BC8-5CB3-044E05080FE1}"/>
          </ac:picMkLst>
        </pc:picChg>
        <pc:picChg chg="add mod">
          <ac:chgData name="Jeroen van der Brugge" userId="d71cd42d-d24d-46b9-b035-524a5ef483d6" providerId="ADAL" clId="{183FE521-AFD5-4039-8C68-F8ED08A3D002}" dt="2023-06-02T07:50:32.069" v="13" actId="1076"/>
          <ac:picMkLst>
            <pc:docMk/>
            <pc:sldMk cId="3709485730" sldId="556"/>
            <ac:picMk id="10" creationId="{1720C3C6-A6B3-4E83-34F9-2CF3B13020FB}"/>
          </ac:picMkLst>
        </pc:picChg>
        <pc:picChg chg="add mod">
          <ac:chgData name="Jeroen van der Brugge" userId="d71cd42d-d24d-46b9-b035-524a5ef483d6" providerId="ADAL" clId="{183FE521-AFD5-4039-8C68-F8ED08A3D002}" dt="2023-06-02T07:50:23.297" v="12" actId="1076"/>
          <ac:picMkLst>
            <pc:docMk/>
            <pc:sldMk cId="3709485730" sldId="556"/>
            <ac:picMk id="1026" creationId="{1BC1610B-5DB2-E516-EA4E-7AAD1171718E}"/>
          </ac:picMkLst>
        </pc:picChg>
      </pc:sldChg>
      <pc:sldChg chg="del">
        <pc:chgData name="Jeroen van der Brugge" userId="d71cd42d-d24d-46b9-b035-524a5ef483d6" providerId="ADAL" clId="{183FE521-AFD5-4039-8C68-F8ED08A3D002}" dt="2023-06-02T07:52:32.988" v="24" actId="47"/>
        <pc:sldMkLst>
          <pc:docMk/>
          <pc:sldMk cId="3329894243" sldId="578"/>
        </pc:sldMkLst>
      </pc:sldChg>
      <pc:sldChg chg="del">
        <pc:chgData name="Jeroen van der Brugge" userId="d71cd42d-d24d-46b9-b035-524a5ef483d6" providerId="ADAL" clId="{183FE521-AFD5-4039-8C68-F8ED08A3D002}" dt="2023-06-02T07:52:31.027" v="23" actId="47"/>
        <pc:sldMkLst>
          <pc:docMk/>
          <pc:sldMk cId="783433386" sldId="621"/>
        </pc:sldMkLst>
      </pc:sldChg>
      <pc:sldChg chg="del">
        <pc:chgData name="Jeroen van der Brugge" userId="d71cd42d-d24d-46b9-b035-524a5ef483d6" providerId="ADAL" clId="{183FE521-AFD5-4039-8C68-F8ED08A3D002}" dt="2023-06-02T07:51:21.066" v="19" actId="47"/>
        <pc:sldMkLst>
          <pc:docMk/>
          <pc:sldMk cId="396228588" sldId="650"/>
        </pc:sldMkLst>
      </pc:sldChg>
      <pc:sldChg chg="del">
        <pc:chgData name="Jeroen van der Brugge" userId="d71cd42d-d24d-46b9-b035-524a5ef483d6" providerId="ADAL" clId="{183FE521-AFD5-4039-8C68-F8ED08A3D002}" dt="2023-06-02T09:30:25.096" v="1317" actId="47"/>
        <pc:sldMkLst>
          <pc:docMk/>
          <pc:sldMk cId="1957365261" sldId="655"/>
        </pc:sldMkLst>
      </pc:sldChg>
      <pc:sldChg chg="del">
        <pc:chgData name="Jeroen van der Brugge" userId="d71cd42d-d24d-46b9-b035-524a5ef483d6" providerId="ADAL" clId="{183FE521-AFD5-4039-8C68-F8ED08A3D002}" dt="2023-06-02T07:51:59.029" v="22" actId="47"/>
        <pc:sldMkLst>
          <pc:docMk/>
          <pc:sldMk cId="3140879077" sldId="660"/>
        </pc:sldMkLst>
      </pc:sldChg>
      <pc:sldChg chg="del">
        <pc:chgData name="Jeroen van der Brugge" userId="d71cd42d-d24d-46b9-b035-524a5ef483d6" providerId="ADAL" clId="{183FE521-AFD5-4039-8C68-F8ED08A3D002}" dt="2023-06-02T07:50:44.999" v="17" actId="47"/>
        <pc:sldMkLst>
          <pc:docMk/>
          <pc:sldMk cId="435957164" sldId="661"/>
        </pc:sldMkLst>
      </pc:sldChg>
      <pc:sldChg chg="del">
        <pc:chgData name="Jeroen van der Brugge" userId="d71cd42d-d24d-46b9-b035-524a5ef483d6" providerId="ADAL" clId="{183FE521-AFD5-4039-8C68-F8ED08A3D002}" dt="2023-06-02T07:51:15.075" v="18" actId="47"/>
        <pc:sldMkLst>
          <pc:docMk/>
          <pc:sldMk cId="3423409731" sldId="663"/>
        </pc:sldMkLst>
      </pc:sldChg>
      <pc:sldChg chg="addSp delSp modSp mod">
        <pc:chgData name="Jeroen van der Brugge" userId="d71cd42d-d24d-46b9-b035-524a5ef483d6" providerId="ADAL" clId="{183FE521-AFD5-4039-8C68-F8ED08A3D002}" dt="2023-06-02T08:51:41.706" v="1057" actId="1035"/>
        <pc:sldMkLst>
          <pc:docMk/>
          <pc:sldMk cId="3377271654" sldId="665"/>
        </pc:sldMkLst>
        <pc:graphicFrameChg chg="add mod">
          <ac:chgData name="Jeroen van der Brugge" userId="d71cd42d-d24d-46b9-b035-524a5ef483d6" providerId="ADAL" clId="{183FE521-AFD5-4039-8C68-F8ED08A3D002}" dt="2023-06-02T08:51:41.706" v="1057" actId="1035"/>
          <ac:graphicFrameMkLst>
            <pc:docMk/>
            <pc:sldMk cId="3377271654" sldId="665"/>
            <ac:graphicFrameMk id="8" creationId="{0C4E12A5-6D05-00E4-7095-4236E32A8D3C}"/>
          </ac:graphicFrameMkLst>
        </pc:graphicFrameChg>
        <pc:graphicFrameChg chg="del mod">
          <ac:chgData name="Jeroen van der Brugge" userId="d71cd42d-d24d-46b9-b035-524a5ef483d6" providerId="ADAL" clId="{183FE521-AFD5-4039-8C68-F8ED08A3D002}" dt="2023-06-02T08:50:39.862" v="1043" actId="21"/>
          <ac:graphicFrameMkLst>
            <pc:docMk/>
            <pc:sldMk cId="3377271654" sldId="665"/>
            <ac:graphicFrameMk id="18" creationId="{1FFE0479-2D7F-AB68-2F17-C95C48601B6D}"/>
          </ac:graphicFrameMkLst>
        </pc:graphicFrameChg>
        <pc:picChg chg="add mod">
          <ac:chgData name="Jeroen van der Brugge" userId="d71cd42d-d24d-46b9-b035-524a5ef483d6" providerId="ADAL" clId="{183FE521-AFD5-4039-8C68-F8ED08A3D002}" dt="2023-06-02T08:51:29.391" v="1052" actId="1036"/>
          <ac:picMkLst>
            <pc:docMk/>
            <pc:sldMk cId="3377271654" sldId="665"/>
            <ac:picMk id="2" creationId="{6256590C-FDC4-9E44-D68F-D033832FDE49}"/>
          </ac:picMkLst>
        </pc:picChg>
        <pc:picChg chg="add mod">
          <ac:chgData name="Jeroen van der Brugge" userId="d71cd42d-d24d-46b9-b035-524a5ef483d6" providerId="ADAL" clId="{183FE521-AFD5-4039-8C68-F8ED08A3D002}" dt="2023-06-02T08:51:29.391" v="1052" actId="1036"/>
          <ac:picMkLst>
            <pc:docMk/>
            <pc:sldMk cId="3377271654" sldId="665"/>
            <ac:picMk id="4" creationId="{E3C82061-0DC7-D8D2-FAFD-6CC5EEAD482B}"/>
          </ac:picMkLst>
        </pc:picChg>
        <pc:picChg chg="add mod">
          <ac:chgData name="Jeroen van der Brugge" userId="d71cd42d-d24d-46b9-b035-524a5ef483d6" providerId="ADAL" clId="{183FE521-AFD5-4039-8C68-F8ED08A3D002}" dt="2023-06-02T08:51:29.391" v="1052" actId="1036"/>
          <ac:picMkLst>
            <pc:docMk/>
            <pc:sldMk cId="3377271654" sldId="665"/>
            <ac:picMk id="5" creationId="{E0BCBA56-EC1B-B77A-602C-2F3DC1539D7D}"/>
          </ac:picMkLst>
        </pc:picChg>
        <pc:picChg chg="add mod">
          <ac:chgData name="Jeroen van der Brugge" userId="d71cd42d-d24d-46b9-b035-524a5ef483d6" providerId="ADAL" clId="{183FE521-AFD5-4039-8C68-F8ED08A3D002}" dt="2023-06-02T08:51:29.391" v="1052" actId="1036"/>
          <ac:picMkLst>
            <pc:docMk/>
            <pc:sldMk cId="3377271654" sldId="665"/>
            <ac:picMk id="6" creationId="{53DD53E6-D2FF-5352-05E0-BD6F6048C76E}"/>
          </ac:picMkLst>
        </pc:picChg>
        <pc:picChg chg="add mod">
          <ac:chgData name="Jeroen van der Brugge" userId="d71cd42d-d24d-46b9-b035-524a5ef483d6" providerId="ADAL" clId="{183FE521-AFD5-4039-8C68-F8ED08A3D002}" dt="2023-06-02T08:51:29.391" v="1052" actId="1036"/>
          <ac:picMkLst>
            <pc:docMk/>
            <pc:sldMk cId="3377271654" sldId="665"/>
            <ac:picMk id="7" creationId="{C34D3739-768C-F99E-798F-5511C1D59B6E}"/>
          </ac:picMkLst>
        </pc:picChg>
        <pc:picChg chg="del">
          <ac:chgData name="Jeroen van der Brugge" userId="d71cd42d-d24d-46b9-b035-524a5ef483d6" providerId="ADAL" clId="{183FE521-AFD5-4039-8C68-F8ED08A3D002}" dt="2023-06-02T08:49:41.176" v="1031" actId="21"/>
          <ac:picMkLst>
            <pc:docMk/>
            <pc:sldMk cId="3377271654" sldId="665"/>
            <ac:picMk id="12" creationId="{208FF4D9-9272-9A24-1E98-5FE17BCEA4DC}"/>
          </ac:picMkLst>
        </pc:picChg>
        <pc:picChg chg="del mod">
          <ac:chgData name="Jeroen van der Brugge" userId="d71cd42d-d24d-46b9-b035-524a5ef483d6" providerId="ADAL" clId="{183FE521-AFD5-4039-8C68-F8ED08A3D002}" dt="2023-06-02T08:49:41.176" v="1031" actId="21"/>
          <ac:picMkLst>
            <pc:docMk/>
            <pc:sldMk cId="3377271654" sldId="665"/>
            <ac:picMk id="13" creationId="{8C26ADF6-BE39-7904-FC7C-965FCCAB03DE}"/>
          </ac:picMkLst>
        </pc:picChg>
        <pc:picChg chg="del">
          <ac:chgData name="Jeroen van der Brugge" userId="d71cd42d-d24d-46b9-b035-524a5ef483d6" providerId="ADAL" clId="{183FE521-AFD5-4039-8C68-F8ED08A3D002}" dt="2023-06-02T08:49:41.176" v="1031" actId="21"/>
          <ac:picMkLst>
            <pc:docMk/>
            <pc:sldMk cId="3377271654" sldId="665"/>
            <ac:picMk id="17" creationId="{18594418-14F2-B1B6-DECB-5877ED4D9B5F}"/>
          </ac:picMkLst>
        </pc:picChg>
        <pc:picChg chg="del">
          <ac:chgData name="Jeroen van der Brugge" userId="d71cd42d-d24d-46b9-b035-524a5ef483d6" providerId="ADAL" clId="{183FE521-AFD5-4039-8C68-F8ED08A3D002}" dt="2023-06-02T08:49:41.176" v="1031" actId="21"/>
          <ac:picMkLst>
            <pc:docMk/>
            <pc:sldMk cId="3377271654" sldId="665"/>
            <ac:picMk id="2052" creationId="{4B67C553-664A-47F5-1DD7-1F47FEBAFEFE}"/>
          </ac:picMkLst>
        </pc:picChg>
        <pc:picChg chg="del">
          <ac:chgData name="Jeroen van der Brugge" userId="d71cd42d-d24d-46b9-b035-524a5ef483d6" providerId="ADAL" clId="{183FE521-AFD5-4039-8C68-F8ED08A3D002}" dt="2023-06-02T08:49:00.631" v="1024" actId="478"/>
          <ac:picMkLst>
            <pc:docMk/>
            <pc:sldMk cId="3377271654" sldId="665"/>
            <ac:picMk id="2054" creationId="{53EE8827-F9BC-4B19-7D9C-71C53DD1EB01}"/>
          </ac:picMkLst>
        </pc:picChg>
        <pc:picChg chg="del">
          <ac:chgData name="Jeroen van der Brugge" userId="d71cd42d-d24d-46b9-b035-524a5ef483d6" providerId="ADAL" clId="{183FE521-AFD5-4039-8C68-F8ED08A3D002}" dt="2023-06-02T08:49:41.176" v="1031" actId="21"/>
          <ac:picMkLst>
            <pc:docMk/>
            <pc:sldMk cId="3377271654" sldId="665"/>
            <ac:picMk id="2056" creationId="{0C18FA38-4A85-101A-AB17-0961434E6B43}"/>
          </ac:picMkLst>
        </pc:picChg>
        <pc:picChg chg="add mod">
          <ac:chgData name="Jeroen van der Brugge" userId="d71cd42d-d24d-46b9-b035-524a5ef483d6" providerId="ADAL" clId="{183FE521-AFD5-4039-8C68-F8ED08A3D002}" dt="2023-06-02T08:51:29.391" v="1052" actId="1036"/>
          <ac:picMkLst>
            <pc:docMk/>
            <pc:sldMk cId="3377271654" sldId="665"/>
            <ac:picMk id="4098" creationId="{4A4679F0-4AC6-CD8A-52D6-E9E1DD508021}"/>
          </ac:picMkLst>
        </pc:picChg>
      </pc:sldChg>
      <pc:sldChg chg="del">
        <pc:chgData name="Jeroen van der Brugge" userId="d71cd42d-d24d-46b9-b035-524a5ef483d6" providerId="ADAL" clId="{183FE521-AFD5-4039-8C68-F8ED08A3D002}" dt="2023-06-02T07:51:27.789" v="20" actId="47"/>
        <pc:sldMkLst>
          <pc:docMk/>
          <pc:sldMk cId="2279049907" sldId="666"/>
        </pc:sldMkLst>
      </pc:sldChg>
      <pc:sldChg chg="del">
        <pc:chgData name="Jeroen van der Brugge" userId="d71cd42d-d24d-46b9-b035-524a5ef483d6" providerId="ADAL" clId="{183FE521-AFD5-4039-8C68-F8ED08A3D002}" dt="2023-06-02T07:51:38.475" v="21" actId="47"/>
        <pc:sldMkLst>
          <pc:docMk/>
          <pc:sldMk cId="3758967162" sldId="667"/>
        </pc:sldMkLst>
      </pc:sldChg>
      <pc:sldChg chg="addSp modSp modAnim">
        <pc:chgData name="Jeroen van der Brugge" userId="d71cd42d-d24d-46b9-b035-524a5ef483d6" providerId="ADAL" clId="{183FE521-AFD5-4039-8C68-F8ED08A3D002}" dt="2023-06-02T09:30:18.433" v="1316" actId="1076"/>
        <pc:sldMkLst>
          <pc:docMk/>
          <pc:sldMk cId="217545351" sldId="718"/>
        </pc:sldMkLst>
        <pc:picChg chg="add mod">
          <ac:chgData name="Jeroen van der Brugge" userId="d71cd42d-d24d-46b9-b035-524a5ef483d6" providerId="ADAL" clId="{183FE521-AFD5-4039-8C68-F8ED08A3D002}" dt="2023-06-02T09:30:18.433" v="1316" actId="1076"/>
          <ac:picMkLst>
            <pc:docMk/>
            <pc:sldMk cId="217545351" sldId="718"/>
            <ac:picMk id="2" creationId="{7A2F86AC-01C1-CA41-83B9-9EBE858AF5E9}"/>
          </ac:picMkLst>
        </pc:picChg>
        <pc:picChg chg="mod">
          <ac:chgData name="Jeroen van der Brugge" userId="d71cd42d-d24d-46b9-b035-524a5ef483d6" providerId="ADAL" clId="{183FE521-AFD5-4039-8C68-F8ED08A3D002}" dt="2023-06-02T09:29:31.988" v="1307" actId="1076"/>
          <ac:picMkLst>
            <pc:docMk/>
            <pc:sldMk cId="217545351" sldId="718"/>
            <ac:picMk id="3" creationId="{F1ED6F70-117F-3640-6ED9-9A1EDAB82C57}"/>
          </ac:picMkLst>
        </pc:picChg>
        <pc:picChg chg="add mod">
          <ac:chgData name="Jeroen van der Brugge" userId="d71cd42d-d24d-46b9-b035-524a5ef483d6" providerId="ADAL" clId="{183FE521-AFD5-4039-8C68-F8ED08A3D002}" dt="2023-06-02T09:30:08.205" v="1315" actId="1076"/>
          <ac:picMkLst>
            <pc:docMk/>
            <pc:sldMk cId="217545351" sldId="718"/>
            <ac:picMk id="5" creationId="{F7D6DA0B-6B9E-B19A-4A55-EDF5E55469F3}"/>
          </ac:picMkLst>
        </pc:picChg>
        <pc:picChg chg="mod">
          <ac:chgData name="Jeroen van der Brugge" userId="d71cd42d-d24d-46b9-b035-524a5ef483d6" providerId="ADAL" clId="{183FE521-AFD5-4039-8C68-F8ED08A3D002}" dt="2023-06-02T09:27:54.346" v="1291" actId="14100"/>
          <ac:picMkLst>
            <pc:docMk/>
            <pc:sldMk cId="217545351" sldId="718"/>
            <ac:picMk id="7172" creationId="{817CCBF2-36BE-931E-9430-BB30DF751F58}"/>
          </ac:picMkLst>
        </pc:picChg>
      </pc:sldChg>
      <pc:sldChg chg="del">
        <pc:chgData name="Jeroen van der Brugge" userId="d71cd42d-d24d-46b9-b035-524a5ef483d6" providerId="ADAL" clId="{183FE521-AFD5-4039-8C68-F8ED08A3D002}" dt="2023-06-02T07:52:38.253" v="28" actId="47"/>
        <pc:sldMkLst>
          <pc:docMk/>
          <pc:sldMk cId="2294375560" sldId="719"/>
        </pc:sldMkLst>
      </pc:sldChg>
      <pc:sldChg chg="del">
        <pc:chgData name="Jeroen van der Brugge" userId="d71cd42d-d24d-46b9-b035-524a5ef483d6" providerId="ADAL" clId="{183FE521-AFD5-4039-8C68-F8ED08A3D002}" dt="2023-06-02T07:50:42.522" v="15" actId="47"/>
        <pc:sldMkLst>
          <pc:docMk/>
          <pc:sldMk cId="1420058201" sldId="744"/>
        </pc:sldMkLst>
      </pc:sldChg>
      <pc:sldChg chg="del">
        <pc:chgData name="Jeroen van der Brugge" userId="d71cd42d-d24d-46b9-b035-524a5ef483d6" providerId="ADAL" clId="{183FE521-AFD5-4039-8C68-F8ED08A3D002}" dt="2023-06-02T07:52:40.686" v="29" actId="47"/>
        <pc:sldMkLst>
          <pc:docMk/>
          <pc:sldMk cId="2861804570" sldId="745"/>
        </pc:sldMkLst>
      </pc:sldChg>
      <pc:sldChg chg="del">
        <pc:chgData name="Jeroen van der Brugge" userId="d71cd42d-d24d-46b9-b035-524a5ef483d6" providerId="ADAL" clId="{183FE521-AFD5-4039-8C68-F8ED08A3D002}" dt="2023-06-02T07:52:42.282" v="30" actId="47"/>
        <pc:sldMkLst>
          <pc:docMk/>
          <pc:sldMk cId="1554465674" sldId="746"/>
        </pc:sldMkLst>
      </pc:sldChg>
      <pc:sldChg chg="del">
        <pc:chgData name="Jeroen van der Brugge" userId="d71cd42d-d24d-46b9-b035-524a5ef483d6" providerId="ADAL" clId="{183FE521-AFD5-4039-8C68-F8ED08A3D002}" dt="2023-06-02T09:20:05.027" v="1257" actId="47"/>
        <pc:sldMkLst>
          <pc:docMk/>
          <pc:sldMk cId="430279603" sldId="752"/>
        </pc:sldMkLst>
      </pc:sldChg>
      <pc:sldChg chg="del">
        <pc:chgData name="Jeroen van der Brugge" userId="d71cd42d-d24d-46b9-b035-524a5ef483d6" providerId="ADAL" clId="{183FE521-AFD5-4039-8C68-F8ED08A3D002}" dt="2023-06-02T07:52:36.631" v="27" actId="47"/>
        <pc:sldMkLst>
          <pc:docMk/>
          <pc:sldMk cId="3014634401" sldId="756"/>
        </pc:sldMkLst>
      </pc:sldChg>
      <pc:sldChg chg="addSp delSp modSp mod delAnim">
        <pc:chgData name="Jeroen van der Brugge" userId="d71cd42d-d24d-46b9-b035-524a5ef483d6" providerId="ADAL" clId="{183FE521-AFD5-4039-8C68-F8ED08A3D002}" dt="2023-06-02T09:18:13.186" v="1231" actId="122"/>
        <pc:sldMkLst>
          <pc:docMk/>
          <pc:sldMk cId="3744833024" sldId="758"/>
        </pc:sldMkLst>
        <pc:spChg chg="add del">
          <ac:chgData name="Jeroen van der Brugge" userId="d71cd42d-d24d-46b9-b035-524a5ef483d6" providerId="ADAL" clId="{183FE521-AFD5-4039-8C68-F8ED08A3D002}" dt="2023-06-02T09:16:46.169" v="1165" actId="478"/>
          <ac:spMkLst>
            <pc:docMk/>
            <pc:sldMk cId="3744833024" sldId="758"/>
            <ac:spMk id="10" creationId="{77B441E0-0C9A-C676-FE51-DCF8999154F2}"/>
          </ac:spMkLst>
        </pc:spChg>
        <pc:spChg chg="add del mod">
          <ac:chgData name="Jeroen van der Brugge" userId="d71cd42d-d24d-46b9-b035-524a5ef483d6" providerId="ADAL" clId="{183FE521-AFD5-4039-8C68-F8ED08A3D002}" dt="2023-06-02T09:17:23.390" v="1172" actId="478"/>
          <ac:spMkLst>
            <pc:docMk/>
            <pc:sldMk cId="3744833024" sldId="758"/>
            <ac:spMk id="12" creationId="{B018E2E1-83F1-C071-65DC-C552782EF90A}"/>
          </ac:spMkLst>
        </pc:spChg>
        <pc:spChg chg="add mod">
          <ac:chgData name="Jeroen van der Brugge" userId="d71cd42d-d24d-46b9-b035-524a5ef483d6" providerId="ADAL" clId="{183FE521-AFD5-4039-8C68-F8ED08A3D002}" dt="2023-06-02T09:18:13.186" v="1231" actId="122"/>
          <ac:spMkLst>
            <pc:docMk/>
            <pc:sldMk cId="3744833024" sldId="758"/>
            <ac:spMk id="13" creationId="{2B4F4511-107D-FA52-F998-ABC1DFA2E806}"/>
          </ac:spMkLst>
        </pc:spChg>
        <pc:picChg chg="del">
          <ac:chgData name="Jeroen van der Brugge" userId="d71cd42d-d24d-46b9-b035-524a5ef483d6" providerId="ADAL" clId="{183FE521-AFD5-4039-8C68-F8ED08A3D002}" dt="2023-06-02T09:15:01.119" v="1136" actId="478"/>
          <ac:picMkLst>
            <pc:docMk/>
            <pc:sldMk cId="3744833024" sldId="758"/>
            <ac:picMk id="3" creationId="{12438B25-497C-42D7-A639-975E837B6116}"/>
          </ac:picMkLst>
        </pc:picChg>
        <pc:picChg chg="add mod">
          <ac:chgData name="Jeroen van der Brugge" userId="d71cd42d-d24d-46b9-b035-524a5ef483d6" providerId="ADAL" clId="{183FE521-AFD5-4039-8C68-F8ED08A3D002}" dt="2023-06-02T09:15:58.494" v="1150" actId="1076"/>
          <ac:picMkLst>
            <pc:docMk/>
            <pc:sldMk cId="3744833024" sldId="758"/>
            <ac:picMk id="4" creationId="{03B56890-F85F-8717-CC82-AA040AF5BD81}"/>
          </ac:picMkLst>
        </pc:picChg>
        <pc:picChg chg="add mod">
          <ac:chgData name="Jeroen van der Brugge" userId="d71cd42d-d24d-46b9-b035-524a5ef483d6" providerId="ADAL" clId="{183FE521-AFD5-4039-8C68-F8ED08A3D002}" dt="2023-06-02T09:16:09.109" v="1151" actId="1076"/>
          <ac:picMkLst>
            <pc:docMk/>
            <pc:sldMk cId="3744833024" sldId="758"/>
            <ac:picMk id="6" creationId="{7C354E8E-2AD8-B198-76C9-61D96C37DD16}"/>
          </ac:picMkLst>
        </pc:picChg>
        <pc:picChg chg="del">
          <ac:chgData name="Jeroen van der Brugge" userId="d71cd42d-d24d-46b9-b035-524a5ef483d6" providerId="ADAL" clId="{183FE521-AFD5-4039-8C68-F8ED08A3D002}" dt="2023-06-02T09:14:56.740" v="1134" actId="478"/>
          <ac:picMkLst>
            <pc:docMk/>
            <pc:sldMk cId="3744833024" sldId="758"/>
            <ac:picMk id="7" creationId="{60F76A95-DB21-4D91-A11F-9E60BF43C382}"/>
          </ac:picMkLst>
        </pc:picChg>
        <pc:picChg chg="add mod">
          <ac:chgData name="Jeroen van der Brugge" userId="d71cd42d-d24d-46b9-b035-524a5ef483d6" providerId="ADAL" clId="{183FE521-AFD5-4039-8C68-F8ED08A3D002}" dt="2023-06-02T09:15:48.561" v="1148" actId="1076"/>
          <ac:picMkLst>
            <pc:docMk/>
            <pc:sldMk cId="3744833024" sldId="758"/>
            <ac:picMk id="9" creationId="{E6A99344-DAD3-EBA9-0CD2-4CA4C8D628E4}"/>
          </ac:picMkLst>
        </pc:picChg>
        <pc:picChg chg="del">
          <ac:chgData name="Jeroen van der Brugge" userId="d71cd42d-d24d-46b9-b035-524a5ef483d6" providerId="ADAL" clId="{183FE521-AFD5-4039-8C68-F8ED08A3D002}" dt="2023-06-02T09:14:59.283" v="1135" actId="478"/>
          <ac:picMkLst>
            <pc:docMk/>
            <pc:sldMk cId="3744833024" sldId="758"/>
            <ac:picMk id="11" creationId="{8FE167F4-E088-44BA-841B-ACD82E275DA4}"/>
          </ac:picMkLst>
        </pc:picChg>
      </pc:sldChg>
      <pc:sldChg chg="del">
        <pc:chgData name="Jeroen van der Brugge" userId="d71cd42d-d24d-46b9-b035-524a5ef483d6" providerId="ADAL" clId="{183FE521-AFD5-4039-8C68-F8ED08A3D002}" dt="2023-06-02T07:50:43.780" v="16" actId="47"/>
        <pc:sldMkLst>
          <pc:docMk/>
          <pc:sldMk cId="3863780295" sldId="759"/>
        </pc:sldMkLst>
      </pc:sldChg>
      <pc:sldChg chg="del">
        <pc:chgData name="Jeroen van der Brugge" userId="d71cd42d-d24d-46b9-b035-524a5ef483d6" providerId="ADAL" clId="{183FE521-AFD5-4039-8C68-F8ED08A3D002}" dt="2023-06-02T07:52:33.789" v="25" actId="47"/>
        <pc:sldMkLst>
          <pc:docMk/>
          <pc:sldMk cId="1421129760" sldId="761"/>
        </pc:sldMkLst>
      </pc:sldChg>
      <pc:sldChg chg="del">
        <pc:chgData name="Jeroen van der Brugge" userId="d71cd42d-d24d-46b9-b035-524a5ef483d6" providerId="ADAL" clId="{183FE521-AFD5-4039-8C68-F8ED08A3D002}" dt="2023-06-02T07:52:35.078" v="26" actId="47"/>
        <pc:sldMkLst>
          <pc:docMk/>
          <pc:sldMk cId="3444517268" sldId="762"/>
        </pc:sldMkLst>
      </pc:sldChg>
      <pc:sldChg chg="del">
        <pc:chgData name="Jeroen van der Brugge" userId="d71cd42d-d24d-46b9-b035-524a5ef483d6" providerId="ADAL" clId="{183FE521-AFD5-4039-8C68-F8ED08A3D002}" dt="2023-06-02T07:50:40.468" v="14" actId="47"/>
        <pc:sldMkLst>
          <pc:docMk/>
          <pc:sldMk cId="2835176449" sldId="763"/>
        </pc:sldMkLst>
      </pc:sldChg>
      <pc:sldChg chg="modSp del mod">
        <pc:chgData name="Jeroen van der Brugge" userId="d71cd42d-d24d-46b9-b035-524a5ef483d6" providerId="ADAL" clId="{183FE521-AFD5-4039-8C68-F8ED08A3D002}" dt="2023-06-02T08:46:42.041" v="1023" actId="47"/>
        <pc:sldMkLst>
          <pc:docMk/>
          <pc:sldMk cId="1592305956" sldId="764"/>
        </pc:sldMkLst>
        <pc:spChg chg="mod">
          <ac:chgData name="Jeroen van der Brugge" userId="d71cd42d-d24d-46b9-b035-524a5ef483d6" providerId="ADAL" clId="{183FE521-AFD5-4039-8C68-F8ED08A3D002}" dt="2023-06-02T08:35:57.648" v="637" actId="1076"/>
          <ac:spMkLst>
            <pc:docMk/>
            <pc:sldMk cId="1592305956" sldId="764"/>
            <ac:spMk id="2" creationId="{E9D3109C-6C39-79C6-9A8C-0DD42251BE19}"/>
          </ac:spMkLst>
        </pc:spChg>
        <pc:spChg chg="mod">
          <ac:chgData name="Jeroen van der Brugge" userId="d71cd42d-d24d-46b9-b035-524a5ef483d6" providerId="ADAL" clId="{183FE521-AFD5-4039-8C68-F8ED08A3D002}" dt="2023-06-02T08:35:57.648" v="637" actId="1076"/>
          <ac:spMkLst>
            <pc:docMk/>
            <pc:sldMk cId="1592305956" sldId="764"/>
            <ac:spMk id="3" creationId="{73A65AED-B04F-67A2-885F-BA604FD1A362}"/>
          </ac:spMkLst>
        </pc:spChg>
        <pc:spChg chg="mod">
          <ac:chgData name="Jeroen van der Brugge" userId="d71cd42d-d24d-46b9-b035-524a5ef483d6" providerId="ADAL" clId="{183FE521-AFD5-4039-8C68-F8ED08A3D002}" dt="2023-06-02T08:35:57.648" v="637" actId="1076"/>
          <ac:spMkLst>
            <pc:docMk/>
            <pc:sldMk cId="1592305956" sldId="764"/>
            <ac:spMk id="5" creationId="{992F46BA-AD0E-F147-2A10-2FF5B7A2E5A9}"/>
          </ac:spMkLst>
        </pc:spChg>
        <pc:spChg chg="mod">
          <ac:chgData name="Jeroen van der Brugge" userId="d71cd42d-d24d-46b9-b035-524a5ef483d6" providerId="ADAL" clId="{183FE521-AFD5-4039-8C68-F8ED08A3D002}" dt="2023-06-02T08:35:57.648" v="637" actId="1076"/>
          <ac:spMkLst>
            <pc:docMk/>
            <pc:sldMk cId="1592305956" sldId="764"/>
            <ac:spMk id="8" creationId="{E8507E2E-001C-D898-DDCB-320D295B0FA1}"/>
          </ac:spMkLst>
        </pc:spChg>
        <pc:spChg chg="mod">
          <ac:chgData name="Jeroen van der Brugge" userId="d71cd42d-d24d-46b9-b035-524a5ef483d6" providerId="ADAL" clId="{183FE521-AFD5-4039-8C68-F8ED08A3D002}" dt="2023-06-02T08:35:57.648" v="637" actId="1076"/>
          <ac:spMkLst>
            <pc:docMk/>
            <pc:sldMk cId="1592305956" sldId="764"/>
            <ac:spMk id="9" creationId="{CE253518-84EA-C6DE-8F5E-A977DE8278AA}"/>
          </ac:spMkLst>
        </pc:spChg>
        <pc:picChg chg="mod">
          <ac:chgData name="Jeroen van der Brugge" userId="d71cd42d-d24d-46b9-b035-524a5ef483d6" providerId="ADAL" clId="{183FE521-AFD5-4039-8C68-F8ED08A3D002}" dt="2023-06-02T08:00:10.641" v="96" actId="1076"/>
          <ac:picMkLst>
            <pc:docMk/>
            <pc:sldMk cId="1592305956" sldId="764"/>
            <ac:picMk id="1030" creationId="{F6D5B804-A987-8505-D14B-ADAF95B9A808}"/>
          </ac:picMkLst>
        </pc:picChg>
      </pc:sldChg>
      <pc:sldChg chg="del">
        <pc:chgData name="Jeroen van der Brugge" userId="d71cd42d-d24d-46b9-b035-524a5ef483d6" providerId="ADAL" clId="{183FE521-AFD5-4039-8C68-F8ED08A3D002}" dt="2023-06-02T07:52:57.841" v="32" actId="47"/>
        <pc:sldMkLst>
          <pc:docMk/>
          <pc:sldMk cId="1180776416" sldId="765"/>
        </pc:sldMkLst>
      </pc:sldChg>
      <pc:sldChg chg="addSp delSp modSp add del mod">
        <pc:chgData name="Jeroen van der Brugge" userId="d71cd42d-d24d-46b9-b035-524a5ef483d6" providerId="ADAL" clId="{183FE521-AFD5-4039-8C68-F8ED08A3D002}" dt="2023-06-02T08:35:44.246" v="635" actId="47"/>
        <pc:sldMkLst>
          <pc:docMk/>
          <pc:sldMk cId="1622755322" sldId="765"/>
        </pc:sldMkLst>
        <pc:spChg chg="del">
          <ac:chgData name="Jeroen van der Brugge" userId="d71cd42d-d24d-46b9-b035-524a5ef483d6" providerId="ADAL" clId="{183FE521-AFD5-4039-8C68-F8ED08A3D002}" dt="2023-06-02T07:58:38.852" v="43" actId="478"/>
          <ac:spMkLst>
            <pc:docMk/>
            <pc:sldMk cId="1622755322" sldId="765"/>
            <ac:spMk id="2" creationId="{E9D3109C-6C39-79C6-9A8C-0DD42251BE19}"/>
          </ac:spMkLst>
        </pc:spChg>
        <pc:spChg chg="del">
          <ac:chgData name="Jeroen van der Brugge" userId="d71cd42d-d24d-46b9-b035-524a5ef483d6" providerId="ADAL" clId="{183FE521-AFD5-4039-8C68-F8ED08A3D002}" dt="2023-06-02T07:58:38.852" v="43" actId="478"/>
          <ac:spMkLst>
            <pc:docMk/>
            <pc:sldMk cId="1622755322" sldId="765"/>
            <ac:spMk id="3" creationId="{73A65AED-B04F-67A2-885F-BA604FD1A362}"/>
          </ac:spMkLst>
        </pc:spChg>
        <pc:spChg chg="del mod">
          <ac:chgData name="Jeroen van der Brugge" userId="d71cd42d-d24d-46b9-b035-524a5ef483d6" providerId="ADAL" clId="{183FE521-AFD5-4039-8C68-F8ED08A3D002}" dt="2023-06-02T07:58:29.042" v="39" actId="478"/>
          <ac:spMkLst>
            <pc:docMk/>
            <pc:sldMk cId="1622755322" sldId="765"/>
            <ac:spMk id="5" creationId="{992F46BA-AD0E-F147-2A10-2FF5B7A2E5A9}"/>
          </ac:spMkLst>
        </pc:spChg>
        <pc:spChg chg="del mod">
          <ac:chgData name="Jeroen van der Brugge" userId="d71cd42d-d24d-46b9-b035-524a5ef483d6" providerId="ADAL" clId="{183FE521-AFD5-4039-8C68-F8ED08A3D002}" dt="2023-06-02T07:58:29.042" v="39" actId="478"/>
          <ac:spMkLst>
            <pc:docMk/>
            <pc:sldMk cId="1622755322" sldId="765"/>
            <ac:spMk id="8" creationId="{E8507E2E-001C-D898-DDCB-320D295B0FA1}"/>
          </ac:spMkLst>
        </pc:spChg>
        <pc:spChg chg="del">
          <ac:chgData name="Jeroen van der Brugge" userId="d71cd42d-d24d-46b9-b035-524a5ef483d6" providerId="ADAL" clId="{183FE521-AFD5-4039-8C68-F8ED08A3D002}" dt="2023-06-02T07:58:38.852" v="43" actId="478"/>
          <ac:spMkLst>
            <pc:docMk/>
            <pc:sldMk cId="1622755322" sldId="765"/>
            <ac:spMk id="9" creationId="{CE253518-84EA-C6DE-8F5E-A977DE8278AA}"/>
          </ac:spMkLst>
        </pc:spChg>
        <pc:graphicFrameChg chg="add mod modGraphic">
          <ac:chgData name="Jeroen van der Brugge" userId="d71cd42d-d24d-46b9-b035-524a5ef483d6" providerId="ADAL" clId="{183FE521-AFD5-4039-8C68-F8ED08A3D002}" dt="2023-06-02T08:09:44.719" v="194" actId="20577"/>
          <ac:graphicFrameMkLst>
            <pc:docMk/>
            <pc:sldMk cId="1622755322" sldId="765"/>
            <ac:graphicFrameMk id="10" creationId="{EDDEBB8C-2B3E-3E82-F93D-63BD2360C520}"/>
          </ac:graphicFrameMkLst>
        </pc:graphicFrameChg>
        <pc:picChg chg="del mod">
          <ac:chgData name="Jeroen van der Brugge" userId="d71cd42d-d24d-46b9-b035-524a5ef483d6" providerId="ADAL" clId="{183FE521-AFD5-4039-8C68-F8ED08A3D002}" dt="2023-06-02T07:58:29.042" v="39" actId="478"/>
          <ac:picMkLst>
            <pc:docMk/>
            <pc:sldMk cId="1622755322" sldId="765"/>
            <ac:picMk id="4" creationId="{B2C8720C-D695-E769-B453-8DD42A74F6C7}"/>
          </ac:picMkLst>
        </pc:picChg>
        <pc:picChg chg="del mod">
          <ac:chgData name="Jeroen van der Brugge" userId="d71cd42d-d24d-46b9-b035-524a5ef483d6" providerId="ADAL" clId="{183FE521-AFD5-4039-8C68-F8ED08A3D002}" dt="2023-06-02T07:58:29.042" v="39" actId="478"/>
          <ac:picMkLst>
            <pc:docMk/>
            <pc:sldMk cId="1622755322" sldId="765"/>
            <ac:picMk id="6" creationId="{0ADA16CA-DC01-A157-6630-3942323D6EE1}"/>
          </ac:picMkLst>
        </pc:picChg>
        <pc:picChg chg="del">
          <ac:chgData name="Jeroen van der Brugge" userId="d71cd42d-d24d-46b9-b035-524a5ef483d6" providerId="ADAL" clId="{183FE521-AFD5-4039-8C68-F8ED08A3D002}" dt="2023-06-02T07:58:33.106" v="42" actId="478"/>
          <ac:picMkLst>
            <pc:docMk/>
            <pc:sldMk cId="1622755322" sldId="765"/>
            <ac:picMk id="7" creationId="{ED249025-A0D2-8277-B0DF-7EB436F0E661}"/>
          </ac:picMkLst>
        </pc:picChg>
        <pc:picChg chg="add del mod">
          <ac:chgData name="Jeroen van der Brugge" userId="d71cd42d-d24d-46b9-b035-524a5ef483d6" providerId="ADAL" clId="{183FE521-AFD5-4039-8C68-F8ED08A3D002}" dt="2023-06-02T08:05:03.860" v="148" actId="478"/>
          <ac:picMkLst>
            <pc:docMk/>
            <pc:sldMk cId="1622755322" sldId="765"/>
            <ac:picMk id="11" creationId="{1D191BE3-3ED6-7B8A-9293-B2A1EB4602F5}"/>
          </ac:picMkLst>
        </pc:picChg>
        <pc:picChg chg="add del mod">
          <ac:chgData name="Jeroen van der Brugge" userId="d71cd42d-d24d-46b9-b035-524a5ef483d6" providerId="ADAL" clId="{183FE521-AFD5-4039-8C68-F8ED08A3D002}" dt="2023-06-02T08:13:43.121" v="256" actId="21"/>
          <ac:picMkLst>
            <pc:docMk/>
            <pc:sldMk cId="1622755322" sldId="765"/>
            <ac:picMk id="13" creationId="{D3F7813B-FB16-9929-F006-F16D6AD36F3D}"/>
          </ac:picMkLst>
        </pc:picChg>
        <pc:picChg chg="add del mod">
          <ac:chgData name="Jeroen van der Brugge" userId="d71cd42d-d24d-46b9-b035-524a5ef483d6" providerId="ADAL" clId="{183FE521-AFD5-4039-8C68-F8ED08A3D002}" dt="2023-06-02T08:13:43.121" v="256" actId="21"/>
          <ac:picMkLst>
            <pc:docMk/>
            <pc:sldMk cId="1622755322" sldId="765"/>
            <ac:picMk id="15" creationId="{282F4E8B-19D5-B14A-1454-9C43B372168F}"/>
          </ac:picMkLst>
        </pc:picChg>
        <pc:picChg chg="add del mod">
          <ac:chgData name="Jeroen van der Brugge" userId="d71cd42d-d24d-46b9-b035-524a5ef483d6" providerId="ADAL" clId="{183FE521-AFD5-4039-8C68-F8ED08A3D002}" dt="2023-06-02T08:13:43.121" v="256" actId="21"/>
          <ac:picMkLst>
            <pc:docMk/>
            <pc:sldMk cId="1622755322" sldId="765"/>
            <ac:picMk id="17" creationId="{28D4981D-80E4-988A-B866-C3B6D662203E}"/>
          </ac:picMkLst>
        </pc:picChg>
        <pc:picChg chg="add del mod">
          <ac:chgData name="Jeroen van der Brugge" userId="d71cd42d-d24d-46b9-b035-524a5ef483d6" providerId="ADAL" clId="{183FE521-AFD5-4039-8C68-F8ED08A3D002}" dt="2023-06-02T08:12:34.156" v="222" actId="21"/>
          <ac:picMkLst>
            <pc:docMk/>
            <pc:sldMk cId="1622755322" sldId="765"/>
            <ac:picMk id="19" creationId="{5D9206E0-9A8E-B010-D255-5341DDB70CAE}"/>
          </ac:picMkLst>
        </pc:picChg>
        <pc:picChg chg="add del mod">
          <ac:chgData name="Jeroen van der Brugge" userId="d71cd42d-d24d-46b9-b035-524a5ef483d6" providerId="ADAL" clId="{183FE521-AFD5-4039-8C68-F8ED08A3D002}" dt="2023-06-02T08:15:31.365" v="282" actId="21"/>
          <ac:picMkLst>
            <pc:docMk/>
            <pc:sldMk cId="1622755322" sldId="765"/>
            <ac:picMk id="21" creationId="{17C60986-DD46-485B-EAA2-2F71583546DD}"/>
          </ac:picMkLst>
        </pc:picChg>
        <pc:picChg chg="add del mod">
          <ac:chgData name="Jeroen van der Brugge" userId="d71cd42d-d24d-46b9-b035-524a5ef483d6" providerId="ADAL" clId="{183FE521-AFD5-4039-8C68-F8ED08A3D002}" dt="2023-06-02T08:12:34.156" v="222" actId="21"/>
          <ac:picMkLst>
            <pc:docMk/>
            <pc:sldMk cId="1622755322" sldId="765"/>
            <ac:picMk id="23" creationId="{54323594-3335-4630-DC44-0C46D766DD80}"/>
          </ac:picMkLst>
        </pc:picChg>
        <pc:picChg chg="del mod">
          <ac:chgData name="Jeroen van der Brugge" userId="d71cd42d-d24d-46b9-b035-524a5ef483d6" providerId="ADAL" clId="{183FE521-AFD5-4039-8C68-F8ED08A3D002}" dt="2023-06-02T07:58:29.042" v="39" actId="478"/>
          <ac:picMkLst>
            <pc:docMk/>
            <pc:sldMk cId="1622755322" sldId="765"/>
            <ac:picMk id="1026" creationId="{23BDAFDC-E230-AE8B-9B2E-EB915CEF65B1}"/>
          </ac:picMkLst>
        </pc:picChg>
        <pc:picChg chg="del mod">
          <ac:chgData name="Jeroen van der Brugge" userId="d71cd42d-d24d-46b9-b035-524a5ef483d6" providerId="ADAL" clId="{183FE521-AFD5-4039-8C68-F8ED08A3D002}" dt="2023-06-02T07:58:29.042" v="39" actId="478"/>
          <ac:picMkLst>
            <pc:docMk/>
            <pc:sldMk cId="1622755322" sldId="765"/>
            <ac:picMk id="1030" creationId="{F6D5B804-A987-8505-D14B-ADAF95B9A808}"/>
          </ac:picMkLst>
        </pc:picChg>
        <pc:picChg chg="del mod">
          <ac:chgData name="Jeroen van der Brugge" userId="d71cd42d-d24d-46b9-b035-524a5ef483d6" providerId="ADAL" clId="{183FE521-AFD5-4039-8C68-F8ED08A3D002}" dt="2023-06-02T07:58:29.042" v="39" actId="478"/>
          <ac:picMkLst>
            <pc:docMk/>
            <pc:sldMk cId="1622755322" sldId="765"/>
            <ac:picMk id="1038" creationId="{B60E4594-10A8-02EB-2C90-8B4C9444733B}"/>
          </ac:picMkLst>
        </pc:picChg>
        <pc:picChg chg="del mod">
          <ac:chgData name="Jeroen van der Brugge" userId="d71cd42d-d24d-46b9-b035-524a5ef483d6" providerId="ADAL" clId="{183FE521-AFD5-4039-8C68-F8ED08A3D002}" dt="2023-06-02T07:58:31.301" v="41" actId="478"/>
          <ac:picMkLst>
            <pc:docMk/>
            <pc:sldMk cId="1622755322" sldId="765"/>
            <ac:picMk id="1042" creationId="{D75CB04D-90BF-5C68-1603-1EE81EA9B149}"/>
          </ac:picMkLst>
        </pc:picChg>
        <pc:picChg chg="del mod">
          <ac:chgData name="Jeroen van der Brugge" userId="d71cd42d-d24d-46b9-b035-524a5ef483d6" providerId="ADAL" clId="{183FE521-AFD5-4039-8C68-F8ED08A3D002}" dt="2023-06-02T07:58:29.042" v="39" actId="478"/>
          <ac:picMkLst>
            <pc:docMk/>
            <pc:sldMk cId="1622755322" sldId="765"/>
            <ac:picMk id="1044" creationId="{EE242212-52E9-7187-4D4F-E63D4C29F9C7}"/>
          </ac:picMkLst>
        </pc:picChg>
        <pc:picChg chg="del mod">
          <ac:chgData name="Jeroen van der Brugge" userId="d71cd42d-d24d-46b9-b035-524a5ef483d6" providerId="ADAL" clId="{183FE521-AFD5-4039-8C68-F8ED08A3D002}" dt="2023-06-02T07:58:29.042" v="39" actId="478"/>
          <ac:picMkLst>
            <pc:docMk/>
            <pc:sldMk cId="1622755322" sldId="765"/>
            <ac:picMk id="1046" creationId="{C79FB757-ACB9-0D3E-7764-EF397F454AED}"/>
          </ac:picMkLst>
        </pc:picChg>
        <pc:picChg chg="add del mod">
          <ac:chgData name="Jeroen van der Brugge" userId="d71cd42d-d24d-46b9-b035-524a5ef483d6" providerId="ADAL" clId="{183FE521-AFD5-4039-8C68-F8ED08A3D002}" dt="2023-06-02T08:12:34.156" v="222" actId="21"/>
          <ac:picMkLst>
            <pc:docMk/>
            <pc:sldMk cId="1622755322" sldId="765"/>
            <ac:picMk id="2050" creationId="{75713B06-138B-1B7E-0B09-9F2C4CD284AF}"/>
          </ac:picMkLst>
        </pc:picChg>
        <pc:picChg chg="add del mod">
          <ac:chgData name="Jeroen van der Brugge" userId="d71cd42d-d24d-46b9-b035-524a5ef483d6" providerId="ADAL" clId="{183FE521-AFD5-4039-8C68-F8ED08A3D002}" dt="2023-06-02T08:15:31.365" v="282" actId="21"/>
          <ac:picMkLst>
            <pc:docMk/>
            <pc:sldMk cId="1622755322" sldId="765"/>
            <ac:picMk id="2052" creationId="{2DEDA69B-6BD2-62DC-D26A-B75E600A77F0}"/>
          </ac:picMkLst>
        </pc:picChg>
      </pc:sldChg>
      <pc:sldChg chg="addSp delSp modSp new mod ord">
        <pc:chgData name="Jeroen van der Brugge" userId="d71cd42d-d24d-46b9-b035-524a5ef483d6" providerId="ADAL" clId="{183FE521-AFD5-4039-8C68-F8ED08A3D002}" dt="2023-06-02T09:25:45.682" v="1277"/>
        <pc:sldMkLst>
          <pc:docMk/>
          <pc:sldMk cId="4210941042" sldId="766"/>
        </pc:sldMkLst>
        <pc:spChg chg="del">
          <ac:chgData name="Jeroen van der Brugge" userId="d71cd42d-d24d-46b9-b035-524a5ef483d6" providerId="ADAL" clId="{183FE521-AFD5-4039-8C68-F8ED08A3D002}" dt="2023-06-02T08:11:27.482" v="211" actId="478"/>
          <ac:spMkLst>
            <pc:docMk/>
            <pc:sldMk cId="4210941042" sldId="766"/>
            <ac:spMk id="2" creationId="{4D31B81A-25AE-30B8-51BF-546E4A851F85}"/>
          </ac:spMkLst>
        </pc:spChg>
        <pc:spChg chg="del">
          <ac:chgData name="Jeroen van der Brugge" userId="d71cd42d-d24d-46b9-b035-524a5ef483d6" providerId="ADAL" clId="{183FE521-AFD5-4039-8C68-F8ED08A3D002}" dt="2023-06-02T08:11:30.954" v="212" actId="478"/>
          <ac:spMkLst>
            <pc:docMk/>
            <pc:sldMk cId="4210941042" sldId="766"/>
            <ac:spMk id="3" creationId="{DE4D1100-3C92-4A60-7F2E-99552D935E08}"/>
          </ac:spMkLst>
        </pc:spChg>
        <pc:spChg chg="add mod">
          <ac:chgData name="Jeroen van der Brugge" userId="d71cd42d-d24d-46b9-b035-524a5ef483d6" providerId="ADAL" clId="{183FE521-AFD5-4039-8C68-F8ED08A3D002}" dt="2023-06-02T08:39:45.401" v="666" actId="1076"/>
          <ac:spMkLst>
            <pc:docMk/>
            <pc:sldMk cId="4210941042" sldId="766"/>
            <ac:spMk id="3084" creationId="{E010C227-769D-39FF-3EA0-DAC2153BF709}"/>
          </ac:spMkLst>
        </pc:spChg>
        <pc:spChg chg="add del mod">
          <ac:chgData name="Jeroen van der Brugge" userId="d71cd42d-d24d-46b9-b035-524a5ef483d6" providerId="ADAL" clId="{183FE521-AFD5-4039-8C68-F8ED08A3D002}" dt="2023-06-02T08:39:05.070" v="659" actId="478"/>
          <ac:spMkLst>
            <pc:docMk/>
            <pc:sldMk cId="4210941042" sldId="766"/>
            <ac:spMk id="3085" creationId="{C81D8EFF-1470-71D8-9C6F-A83EE0ACABCA}"/>
          </ac:spMkLst>
        </pc:spChg>
        <pc:spChg chg="add del mod">
          <ac:chgData name="Jeroen van der Brugge" userId="d71cd42d-d24d-46b9-b035-524a5ef483d6" providerId="ADAL" clId="{183FE521-AFD5-4039-8C68-F8ED08A3D002}" dt="2023-06-02T08:40:31.782" v="670" actId="478"/>
          <ac:spMkLst>
            <pc:docMk/>
            <pc:sldMk cId="4210941042" sldId="766"/>
            <ac:spMk id="3086" creationId="{14AD4C18-D502-303A-8C90-C52A0D1B9620}"/>
          </ac:spMkLst>
        </pc:spChg>
        <pc:spChg chg="add del mod">
          <ac:chgData name="Jeroen van der Brugge" userId="d71cd42d-d24d-46b9-b035-524a5ef483d6" providerId="ADAL" clId="{183FE521-AFD5-4039-8C68-F8ED08A3D002}" dt="2023-06-02T08:40:38.178" v="671" actId="478"/>
          <ac:spMkLst>
            <pc:docMk/>
            <pc:sldMk cId="4210941042" sldId="766"/>
            <ac:spMk id="3087" creationId="{649BCBD8-5467-83D8-34B0-9683658D4C9C}"/>
          </ac:spMkLst>
        </pc:spChg>
        <pc:spChg chg="add del mod">
          <ac:chgData name="Jeroen van der Brugge" userId="d71cd42d-d24d-46b9-b035-524a5ef483d6" providerId="ADAL" clId="{183FE521-AFD5-4039-8C68-F8ED08A3D002}" dt="2023-06-02T08:40:25.928" v="668" actId="478"/>
          <ac:spMkLst>
            <pc:docMk/>
            <pc:sldMk cId="4210941042" sldId="766"/>
            <ac:spMk id="3088" creationId="{413B100C-3995-4A10-6345-2B62560AF4C0}"/>
          </ac:spMkLst>
        </pc:spChg>
        <pc:spChg chg="add mod">
          <ac:chgData name="Jeroen van der Brugge" userId="d71cd42d-d24d-46b9-b035-524a5ef483d6" providerId="ADAL" clId="{183FE521-AFD5-4039-8C68-F8ED08A3D002}" dt="2023-06-02T08:40:14.928" v="667" actId="1076"/>
          <ac:spMkLst>
            <pc:docMk/>
            <pc:sldMk cId="4210941042" sldId="766"/>
            <ac:spMk id="3089" creationId="{8DB32709-763C-3B14-3DAA-57BAB9579D9E}"/>
          </ac:spMkLst>
        </pc:spChg>
        <pc:spChg chg="add mod">
          <ac:chgData name="Jeroen van der Brugge" userId="d71cd42d-d24d-46b9-b035-524a5ef483d6" providerId="ADAL" clId="{183FE521-AFD5-4039-8C68-F8ED08A3D002}" dt="2023-06-02T08:41:33.528" v="701" actId="20577"/>
          <ac:spMkLst>
            <pc:docMk/>
            <pc:sldMk cId="4210941042" sldId="766"/>
            <ac:spMk id="3090" creationId="{0CCE74F9-BD02-CF28-A1F6-05037AA1373B}"/>
          </ac:spMkLst>
        </pc:spChg>
        <pc:spChg chg="add mod">
          <ac:chgData name="Jeroen van der Brugge" userId="d71cd42d-d24d-46b9-b035-524a5ef483d6" providerId="ADAL" clId="{183FE521-AFD5-4039-8C68-F8ED08A3D002}" dt="2023-06-02T08:42:06.173" v="713" actId="20577"/>
          <ac:spMkLst>
            <pc:docMk/>
            <pc:sldMk cId="4210941042" sldId="766"/>
            <ac:spMk id="3091" creationId="{99E29E9F-DE33-D373-BD8E-D5F882A3FAA3}"/>
          </ac:spMkLst>
        </pc:spChg>
        <pc:spChg chg="add mod">
          <ac:chgData name="Jeroen van der Brugge" userId="d71cd42d-d24d-46b9-b035-524a5ef483d6" providerId="ADAL" clId="{183FE521-AFD5-4039-8C68-F8ED08A3D002}" dt="2023-06-02T08:46:15.379" v="1022" actId="14100"/>
          <ac:spMkLst>
            <pc:docMk/>
            <pc:sldMk cId="4210941042" sldId="766"/>
            <ac:spMk id="3092" creationId="{197EB667-3184-724C-DFE7-99630A3762D4}"/>
          </ac:spMkLst>
        </pc:spChg>
        <pc:spChg chg="add mod">
          <ac:chgData name="Jeroen van der Brugge" userId="d71cd42d-d24d-46b9-b035-524a5ef483d6" providerId="ADAL" clId="{183FE521-AFD5-4039-8C68-F8ED08A3D002}" dt="2023-06-02T08:46:15.379" v="1022" actId="14100"/>
          <ac:spMkLst>
            <pc:docMk/>
            <pc:sldMk cId="4210941042" sldId="766"/>
            <ac:spMk id="3093" creationId="{060FC6A6-3B1B-A36F-C60A-66EC6405C5EF}"/>
          </ac:spMkLst>
        </pc:spChg>
        <pc:spChg chg="add mod">
          <ac:chgData name="Jeroen van der Brugge" userId="d71cd42d-d24d-46b9-b035-524a5ef483d6" providerId="ADAL" clId="{183FE521-AFD5-4039-8C68-F8ED08A3D002}" dt="2023-06-02T08:46:15.379" v="1022" actId="14100"/>
          <ac:spMkLst>
            <pc:docMk/>
            <pc:sldMk cId="4210941042" sldId="766"/>
            <ac:spMk id="3094" creationId="{D4B8BC7E-1B31-941D-D13A-44C8D4F9FF22}"/>
          </ac:spMkLst>
        </pc:spChg>
        <pc:graphicFrameChg chg="add del mod modGraphic">
          <ac:chgData name="Jeroen van der Brugge" userId="d71cd42d-d24d-46b9-b035-524a5ef483d6" providerId="ADAL" clId="{183FE521-AFD5-4039-8C68-F8ED08A3D002}" dt="2023-06-02T08:20:41.781" v="318" actId="478"/>
          <ac:graphicFrameMkLst>
            <pc:docMk/>
            <pc:sldMk cId="4210941042" sldId="766"/>
            <ac:graphicFrameMk id="4" creationId="{44C2E1E1-CEBC-213E-D880-6BD2E567BF68}"/>
          </ac:graphicFrameMkLst>
        </pc:graphicFrameChg>
        <pc:picChg chg="add mod">
          <ac:chgData name="Jeroen van der Brugge" userId="d71cd42d-d24d-46b9-b035-524a5ef483d6" providerId="ADAL" clId="{183FE521-AFD5-4039-8C68-F8ED08A3D002}" dt="2023-06-02T08:32:17.314" v="503" actId="1035"/>
          <ac:picMkLst>
            <pc:docMk/>
            <pc:sldMk cId="4210941042" sldId="766"/>
            <ac:picMk id="5" creationId="{E13F2E51-D636-C690-FD11-E3B5D8BCAD36}"/>
          </ac:picMkLst>
        </pc:picChg>
        <pc:picChg chg="add mod">
          <ac:chgData name="Jeroen van der Brugge" userId="d71cd42d-d24d-46b9-b035-524a5ef483d6" providerId="ADAL" clId="{183FE521-AFD5-4039-8C68-F8ED08A3D002}" dt="2023-06-02T08:32:17.314" v="503" actId="1035"/>
          <ac:picMkLst>
            <pc:docMk/>
            <pc:sldMk cId="4210941042" sldId="766"/>
            <ac:picMk id="6" creationId="{C27F5A3C-4F55-CB3B-45DC-AD04C8655261}"/>
          </ac:picMkLst>
        </pc:picChg>
        <pc:picChg chg="add mod">
          <ac:chgData name="Jeroen van der Brugge" userId="d71cd42d-d24d-46b9-b035-524a5ef483d6" providerId="ADAL" clId="{183FE521-AFD5-4039-8C68-F8ED08A3D002}" dt="2023-06-02T08:32:17.314" v="503" actId="1035"/>
          <ac:picMkLst>
            <pc:docMk/>
            <pc:sldMk cId="4210941042" sldId="766"/>
            <ac:picMk id="7" creationId="{6BFB02DA-6141-B6AA-5530-34004365406F}"/>
          </ac:picMkLst>
        </pc:picChg>
        <pc:picChg chg="add del mod">
          <ac:chgData name="Jeroen van der Brugge" userId="d71cd42d-d24d-46b9-b035-524a5ef483d6" providerId="ADAL" clId="{183FE521-AFD5-4039-8C68-F8ED08A3D002}" dt="2023-06-02T08:14:43.362" v="270" actId="21"/>
          <ac:picMkLst>
            <pc:docMk/>
            <pc:sldMk cId="4210941042" sldId="766"/>
            <ac:picMk id="8" creationId="{0863DF02-F622-AC7F-88D3-DE27749008DA}"/>
          </ac:picMkLst>
        </pc:picChg>
        <pc:picChg chg="add del mod">
          <ac:chgData name="Jeroen van der Brugge" userId="d71cd42d-d24d-46b9-b035-524a5ef483d6" providerId="ADAL" clId="{183FE521-AFD5-4039-8C68-F8ED08A3D002}" dt="2023-06-02T08:14:40.179" v="267" actId="21"/>
          <ac:picMkLst>
            <pc:docMk/>
            <pc:sldMk cId="4210941042" sldId="766"/>
            <ac:picMk id="9" creationId="{BC9A5C20-B7EC-9887-E7EB-743A5F1D7EC6}"/>
          </ac:picMkLst>
        </pc:picChg>
        <pc:picChg chg="add mod">
          <ac:chgData name="Jeroen van der Brugge" userId="d71cd42d-d24d-46b9-b035-524a5ef483d6" providerId="ADAL" clId="{183FE521-AFD5-4039-8C68-F8ED08A3D002}" dt="2023-06-02T08:32:17.314" v="503" actId="1035"/>
          <ac:picMkLst>
            <pc:docMk/>
            <pc:sldMk cId="4210941042" sldId="766"/>
            <ac:picMk id="10" creationId="{CF82A6AB-0815-8732-0E1D-E1A967D93D2F}"/>
          </ac:picMkLst>
        </pc:picChg>
        <pc:picChg chg="add mod">
          <ac:chgData name="Jeroen van der Brugge" userId="d71cd42d-d24d-46b9-b035-524a5ef483d6" providerId="ADAL" clId="{183FE521-AFD5-4039-8C68-F8ED08A3D002}" dt="2023-06-02T08:32:17.314" v="503" actId="1035"/>
          <ac:picMkLst>
            <pc:docMk/>
            <pc:sldMk cId="4210941042" sldId="766"/>
            <ac:picMk id="11" creationId="{BF691C6B-B133-CA9C-3FE1-6FB525DBB7CB}"/>
          </ac:picMkLst>
        </pc:picChg>
        <pc:picChg chg="add mod">
          <ac:chgData name="Jeroen van der Brugge" userId="d71cd42d-d24d-46b9-b035-524a5ef483d6" providerId="ADAL" clId="{183FE521-AFD5-4039-8C68-F8ED08A3D002}" dt="2023-06-02T08:32:17.314" v="503" actId="1035"/>
          <ac:picMkLst>
            <pc:docMk/>
            <pc:sldMk cId="4210941042" sldId="766"/>
            <ac:picMk id="12" creationId="{B180BB93-6809-73E9-6FD7-54B25FAFAB84}"/>
          </ac:picMkLst>
        </pc:picChg>
        <pc:picChg chg="add mod">
          <ac:chgData name="Jeroen van der Brugge" userId="d71cd42d-d24d-46b9-b035-524a5ef483d6" providerId="ADAL" clId="{183FE521-AFD5-4039-8C68-F8ED08A3D002}" dt="2023-06-02T08:32:41.559" v="548" actId="1035"/>
          <ac:picMkLst>
            <pc:docMk/>
            <pc:sldMk cId="4210941042" sldId="766"/>
            <ac:picMk id="13" creationId="{69A4412E-899E-7557-5C59-5AB85EC3775C}"/>
          </ac:picMkLst>
        </pc:picChg>
        <pc:picChg chg="add mod">
          <ac:chgData name="Jeroen van der Brugge" userId="d71cd42d-d24d-46b9-b035-524a5ef483d6" providerId="ADAL" clId="{183FE521-AFD5-4039-8C68-F8ED08A3D002}" dt="2023-06-02T08:32:41.559" v="548" actId="1035"/>
          <ac:picMkLst>
            <pc:docMk/>
            <pc:sldMk cId="4210941042" sldId="766"/>
            <ac:picMk id="14" creationId="{5F5163CB-E00C-EE6D-CF28-1FCDB541E9F0}"/>
          </ac:picMkLst>
        </pc:picChg>
        <pc:picChg chg="add del mod">
          <ac:chgData name="Jeroen van der Brugge" userId="d71cd42d-d24d-46b9-b035-524a5ef483d6" providerId="ADAL" clId="{183FE521-AFD5-4039-8C68-F8ED08A3D002}" dt="2023-06-02T08:16:42.124" v="290" actId="478"/>
          <ac:picMkLst>
            <pc:docMk/>
            <pc:sldMk cId="4210941042" sldId="766"/>
            <ac:picMk id="16" creationId="{0ED6DC7A-E9ED-9BE7-646F-6395B101478F}"/>
          </ac:picMkLst>
        </pc:picChg>
        <pc:picChg chg="add mod">
          <ac:chgData name="Jeroen van der Brugge" userId="d71cd42d-d24d-46b9-b035-524a5ef483d6" providerId="ADAL" clId="{183FE521-AFD5-4039-8C68-F8ED08A3D002}" dt="2023-06-02T08:43:42.879" v="792" actId="1076"/>
          <ac:picMkLst>
            <pc:docMk/>
            <pc:sldMk cId="4210941042" sldId="766"/>
            <ac:picMk id="18" creationId="{9349215A-2176-E2EF-899E-09D9042487D6}"/>
          </ac:picMkLst>
        </pc:picChg>
        <pc:picChg chg="add mod">
          <ac:chgData name="Jeroen van der Brugge" userId="d71cd42d-d24d-46b9-b035-524a5ef483d6" providerId="ADAL" clId="{183FE521-AFD5-4039-8C68-F8ED08A3D002}" dt="2023-06-02T08:43:35.469" v="790" actId="1037"/>
          <ac:picMkLst>
            <pc:docMk/>
            <pc:sldMk cId="4210941042" sldId="766"/>
            <ac:picMk id="20" creationId="{7E073C53-509A-7F24-6134-D164567CB286}"/>
          </ac:picMkLst>
        </pc:picChg>
        <pc:picChg chg="add mod">
          <ac:chgData name="Jeroen van der Brugge" userId="d71cd42d-d24d-46b9-b035-524a5ef483d6" providerId="ADAL" clId="{183FE521-AFD5-4039-8C68-F8ED08A3D002}" dt="2023-06-02T08:32:41.559" v="548" actId="1035"/>
          <ac:picMkLst>
            <pc:docMk/>
            <pc:sldMk cId="4210941042" sldId="766"/>
            <ac:picMk id="3072" creationId="{9AA088C3-B774-4EA4-05C5-4450656204D8}"/>
          </ac:picMkLst>
        </pc:picChg>
        <pc:picChg chg="add del mod">
          <ac:chgData name="Jeroen van der Brugge" userId="d71cd42d-d24d-46b9-b035-524a5ef483d6" providerId="ADAL" clId="{183FE521-AFD5-4039-8C68-F8ED08A3D002}" dt="2023-06-02T08:26:34.573" v="446" actId="21"/>
          <ac:picMkLst>
            <pc:docMk/>
            <pc:sldMk cId="4210941042" sldId="766"/>
            <ac:picMk id="3074" creationId="{3905827E-17E9-BDB2-AFDB-3E7C9C4B1614}"/>
          </ac:picMkLst>
        </pc:picChg>
        <pc:picChg chg="add mod">
          <ac:chgData name="Jeroen van der Brugge" userId="d71cd42d-d24d-46b9-b035-524a5ef483d6" providerId="ADAL" clId="{183FE521-AFD5-4039-8C68-F8ED08A3D002}" dt="2023-06-02T08:34:26.721" v="598" actId="14100"/>
          <ac:picMkLst>
            <pc:docMk/>
            <pc:sldMk cId="4210941042" sldId="766"/>
            <ac:picMk id="3075" creationId="{74FF33F1-0A21-56F1-8E8B-BD013F5CCD00}"/>
          </ac:picMkLst>
        </pc:picChg>
        <pc:picChg chg="add mod">
          <ac:chgData name="Jeroen van der Brugge" userId="d71cd42d-d24d-46b9-b035-524a5ef483d6" providerId="ADAL" clId="{183FE521-AFD5-4039-8C68-F8ED08A3D002}" dt="2023-06-02T08:32:41.559" v="548" actId="1035"/>
          <ac:picMkLst>
            <pc:docMk/>
            <pc:sldMk cId="4210941042" sldId="766"/>
            <ac:picMk id="3076" creationId="{CBDB2521-B050-350E-1CEA-218931D25B7E}"/>
          </ac:picMkLst>
        </pc:picChg>
        <pc:picChg chg="add mod">
          <ac:chgData name="Jeroen van der Brugge" userId="d71cd42d-d24d-46b9-b035-524a5ef483d6" providerId="ADAL" clId="{183FE521-AFD5-4039-8C68-F8ED08A3D002}" dt="2023-06-02T08:32:41.559" v="548" actId="1035"/>
          <ac:picMkLst>
            <pc:docMk/>
            <pc:sldMk cId="4210941042" sldId="766"/>
            <ac:picMk id="3078" creationId="{68E1F1CD-2EE7-E5D5-B1B9-8811671CAFDF}"/>
          </ac:picMkLst>
        </pc:picChg>
        <pc:picChg chg="add mod">
          <ac:chgData name="Jeroen van der Brugge" userId="d71cd42d-d24d-46b9-b035-524a5ef483d6" providerId="ADAL" clId="{183FE521-AFD5-4039-8C68-F8ED08A3D002}" dt="2023-06-02T08:32:41.559" v="548" actId="1035"/>
          <ac:picMkLst>
            <pc:docMk/>
            <pc:sldMk cId="4210941042" sldId="766"/>
            <ac:picMk id="3080" creationId="{4A0B375C-423C-AFF9-3214-8724DA562BB3}"/>
          </ac:picMkLst>
        </pc:picChg>
        <pc:picChg chg="add mod">
          <ac:chgData name="Jeroen van der Brugge" userId="d71cd42d-d24d-46b9-b035-524a5ef483d6" providerId="ADAL" clId="{183FE521-AFD5-4039-8C68-F8ED08A3D002}" dt="2023-06-02T08:35:16.259" v="634" actId="1037"/>
          <ac:picMkLst>
            <pc:docMk/>
            <pc:sldMk cId="4210941042" sldId="766"/>
            <ac:picMk id="3083" creationId="{352EC439-AEDB-BCA1-29D1-D473876F90F3}"/>
          </ac:picMkLst>
        </pc:picChg>
        <pc:cxnChg chg="add del mod">
          <ac:chgData name="Jeroen van der Brugge" userId="d71cd42d-d24d-46b9-b035-524a5ef483d6" providerId="ADAL" clId="{183FE521-AFD5-4039-8C68-F8ED08A3D002}" dt="2023-06-02T08:26:25.212" v="433" actId="21"/>
          <ac:cxnSpMkLst>
            <pc:docMk/>
            <pc:sldMk cId="4210941042" sldId="766"/>
            <ac:cxnSpMk id="22" creationId="{49A8AE29-13B0-368F-731A-47D37C2BFFA9}"/>
          </ac:cxnSpMkLst>
        </pc:cxnChg>
        <pc:cxnChg chg="add mod">
          <ac:chgData name="Jeroen van der Brugge" userId="d71cd42d-d24d-46b9-b035-524a5ef483d6" providerId="ADAL" clId="{183FE521-AFD5-4039-8C68-F8ED08A3D002}" dt="2023-06-02T08:32:26.771" v="521" actId="1035"/>
          <ac:cxnSpMkLst>
            <pc:docMk/>
            <pc:sldMk cId="4210941042" sldId="766"/>
            <ac:cxnSpMk id="23" creationId="{E7148910-9FD7-F40A-1F53-B2A53BBC6803}"/>
          </ac:cxnSpMkLst>
        </pc:cxnChg>
        <pc:cxnChg chg="add mod">
          <ac:chgData name="Jeroen van der Brugge" userId="d71cd42d-d24d-46b9-b035-524a5ef483d6" providerId="ADAL" clId="{183FE521-AFD5-4039-8C68-F8ED08A3D002}" dt="2023-06-02T08:32:54.435" v="583" actId="1035"/>
          <ac:cxnSpMkLst>
            <pc:docMk/>
            <pc:sldMk cId="4210941042" sldId="766"/>
            <ac:cxnSpMk id="26" creationId="{7754E772-FA09-5901-44EC-979BFEDCA49C}"/>
          </ac:cxnSpMkLst>
        </pc:cxnChg>
        <pc:cxnChg chg="add mod">
          <ac:chgData name="Jeroen van der Brugge" userId="d71cd42d-d24d-46b9-b035-524a5ef483d6" providerId="ADAL" clId="{183FE521-AFD5-4039-8C68-F8ED08A3D002}" dt="2023-06-02T08:33:08.770" v="585" actId="14100"/>
          <ac:cxnSpMkLst>
            <pc:docMk/>
            <pc:sldMk cId="4210941042" sldId="766"/>
            <ac:cxnSpMk id="28" creationId="{EE968FE1-52FD-D5A7-B279-4D985C13E16C}"/>
          </ac:cxnSpMkLst>
        </pc:cxnChg>
        <pc:cxnChg chg="add mod">
          <ac:chgData name="Jeroen van der Brugge" userId="d71cd42d-d24d-46b9-b035-524a5ef483d6" providerId="ADAL" clId="{183FE521-AFD5-4039-8C68-F8ED08A3D002}" dt="2023-06-02T08:33:22.986" v="589" actId="14100"/>
          <ac:cxnSpMkLst>
            <pc:docMk/>
            <pc:sldMk cId="4210941042" sldId="766"/>
            <ac:cxnSpMk id="30" creationId="{9EA24BB5-C69B-32E2-89B7-EA4EAA30C78F}"/>
          </ac:cxnSpMkLst>
        </pc:cxnChg>
        <pc:cxnChg chg="add del mod">
          <ac:chgData name="Jeroen van der Brugge" userId="d71cd42d-d24d-46b9-b035-524a5ef483d6" providerId="ADAL" clId="{183FE521-AFD5-4039-8C68-F8ED08A3D002}" dt="2023-06-02T08:26:38.949" v="448" actId="21"/>
          <ac:cxnSpMkLst>
            <pc:docMk/>
            <pc:sldMk cId="4210941042" sldId="766"/>
            <ac:cxnSpMk id="31" creationId="{B1199012-0149-41AB-3A69-7A98E5F60182}"/>
          </ac:cxnSpMkLst>
        </pc:cxnChg>
        <pc:cxnChg chg="add mod">
          <ac:chgData name="Jeroen van der Brugge" userId="d71cd42d-d24d-46b9-b035-524a5ef483d6" providerId="ADAL" clId="{183FE521-AFD5-4039-8C68-F8ED08A3D002}" dt="2023-06-02T08:33:02.202" v="584" actId="14100"/>
          <ac:cxnSpMkLst>
            <pc:docMk/>
            <pc:sldMk cId="4210941042" sldId="766"/>
            <ac:cxnSpMk id="3073" creationId="{196742E5-A556-B8D8-737D-988C5AE01B71}"/>
          </ac:cxnSpMkLst>
        </pc:cxnChg>
      </pc:sldChg>
      <pc:sldChg chg="modSp new mod modNotesTx">
        <pc:chgData name="Jeroen van der Brugge" userId="d71cd42d-d24d-46b9-b035-524a5ef483d6" providerId="ADAL" clId="{183FE521-AFD5-4039-8C68-F8ED08A3D002}" dt="2023-06-02T09:08:57.511" v="1133" actId="20577"/>
        <pc:sldMkLst>
          <pc:docMk/>
          <pc:sldMk cId="3185983237" sldId="767"/>
        </pc:sldMkLst>
        <pc:spChg chg="mod">
          <ac:chgData name="Jeroen van der Brugge" userId="d71cd42d-d24d-46b9-b035-524a5ef483d6" providerId="ADAL" clId="{183FE521-AFD5-4039-8C68-F8ED08A3D002}" dt="2023-06-02T09:08:57.511" v="1133" actId="20577"/>
          <ac:spMkLst>
            <pc:docMk/>
            <pc:sldMk cId="3185983237" sldId="767"/>
            <ac:spMk id="2" creationId="{1D946F55-E14F-A928-58F1-C4D931128A79}"/>
          </ac:spMkLst>
        </pc:spChg>
        <pc:spChg chg="mod">
          <ac:chgData name="Jeroen van der Brugge" userId="d71cd42d-d24d-46b9-b035-524a5ef483d6" providerId="ADAL" clId="{183FE521-AFD5-4039-8C68-F8ED08A3D002}" dt="2023-06-02T09:08:52.849" v="1132" actId="20577"/>
          <ac:spMkLst>
            <pc:docMk/>
            <pc:sldMk cId="3185983237" sldId="767"/>
            <ac:spMk id="3" creationId="{71B51E68-1F79-9882-14EF-58DDD9E88A9D}"/>
          </ac:spMkLst>
        </pc:spChg>
      </pc:sldChg>
      <pc:sldChg chg="addSp delSp modSp add mod">
        <pc:chgData name="Jeroen van der Brugge" userId="d71cd42d-d24d-46b9-b035-524a5ef483d6" providerId="ADAL" clId="{183FE521-AFD5-4039-8C68-F8ED08A3D002}" dt="2023-06-02T09:19:57.368" v="1256" actId="1076"/>
        <pc:sldMkLst>
          <pc:docMk/>
          <pc:sldMk cId="2483474713" sldId="768"/>
        </pc:sldMkLst>
        <pc:spChg chg="mod">
          <ac:chgData name="Jeroen van der Brugge" userId="d71cd42d-d24d-46b9-b035-524a5ef483d6" providerId="ADAL" clId="{183FE521-AFD5-4039-8C68-F8ED08A3D002}" dt="2023-06-02T09:18:35.743" v="1247" actId="20577"/>
          <ac:spMkLst>
            <pc:docMk/>
            <pc:sldMk cId="2483474713" sldId="768"/>
            <ac:spMk id="13" creationId="{2B4F4511-107D-FA52-F998-ABC1DFA2E806}"/>
          </ac:spMkLst>
        </pc:spChg>
        <pc:picChg chg="add mod">
          <ac:chgData name="Jeroen van der Brugge" userId="d71cd42d-d24d-46b9-b035-524a5ef483d6" providerId="ADAL" clId="{183FE521-AFD5-4039-8C68-F8ED08A3D002}" dt="2023-06-02T09:19:54.665" v="1255" actId="1076"/>
          <ac:picMkLst>
            <pc:docMk/>
            <pc:sldMk cId="2483474713" sldId="768"/>
            <ac:picMk id="2" creationId="{E72D9CF9-E83E-8971-AF2F-1CF6E7DF4169}"/>
          </ac:picMkLst>
        </pc:picChg>
        <pc:picChg chg="add mod">
          <ac:chgData name="Jeroen van der Brugge" userId="d71cd42d-d24d-46b9-b035-524a5ef483d6" providerId="ADAL" clId="{183FE521-AFD5-4039-8C68-F8ED08A3D002}" dt="2023-06-02T09:19:57.368" v="1256" actId="1076"/>
          <ac:picMkLst>
            <pc:docMk/>
            <pc:sldMk cId="2483474713" sldId="768"/>
            <ac:picMk id="3" creationId="{1857FF81-08B6-CB9D-2E4F-DFF54D601D75}"/>
          </ac:picMkLst>
        </pc:picChg>
        <pc:picChg chg="del">
          <ac:chgData name="Jeroen van der Brugge" userId="d71cd42d-d24d-46b9-b035-524a5ef483d6" providerId="ADAL" clId="{183FE521-AFD5-4039-8C68-F8ED08A3D002}" dt="2023-06-02T09:18:41.477" v="1248" actId="478"/>
          <ac:picMkLst>
            <pc:docMk/>
            <pc:sldMk cId="2483474713" sldId="768"/>
            <ac:picMk id="4" creationId="{03B56890-F85F-8717-CC82-AA040AF5BD81}"/>
          </ac:picMkLst>
        </pc:picChg>
        <pc:picChg chg="add mod">
          <ac:chgData name="Jeroen van der Brugge" userId="d71cd42d-d24d-46b9-b035-524a5ef483d6" providerId="ADAL" clId="{183FE521-AFD5-4039-8C68-F8ED08A3D002}" dt="2023-06-02T09:19:49.701" v="1254" actId="1076"/>
          <ac:picMkLst>
            <pc:docMk/>
            <pc:sldMk cId="2483474713" sldId="768"/>
            <ac:picMk id="5" creationId="{38F46986-934A-1D70-0A39-93C75C61FF9F}"/>
          </ac:picMkLst>
        </pc:picChg>
        <pc:picChg chg="del">
          <ac:chgData name="Jeroen van der Brugge" userId="d71cd42d-d24d-46b9-b035-524a5ef483d6" providerId="ADAL" clId="{183FE521-AFD5-4039-8C68-F8ED08A3D002}" dt="2023-06-02T09:18:43.197" v="1249" actId="478"/>
          <ac:picMkLst>
            <pc:docMk/>
            <pc:sldMk cId="2483474713" sldId="768"/>
            <ac:picMk id="6" creationId="{7C354E8E-2AD8-B198-76C9-61D96C37DD16}"/>
          </ac:picMkLst>
        </pc:picChg>
        <pc:picChg chg="del">
          <ac:chgData name="Jeroen van der Brugge" userId="d71cd42d-d24d-46b9-b035-524a5ef483d6" providerId="ADAL" clId="{183FE521-AFD5-4039-8C68-F8ED08A3D002}" dt="2023-06-02T09:18:44.845" v="1250" actId="478"/>
          <ac:picMkLst>
            <pc:docMk/>
            <pc:sldMk cId="2483474713" sldId="768"/>
            <ac:picMk id="9" creationId="{E6A99344-DAD3-EBA9-0CD2-4CA4C8D628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B72EC-429E-4B14-92F1-3301F30CF162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979EA-FFD8-4162-9E7E-8F3A63AC31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67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351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731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7836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https://www.vlinderstichting.nl/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26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58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43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71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Kleine vos - brandnetel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69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884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50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59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79EA-FFD8-4162-9E7E-8F3A63AC317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08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34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538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64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207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63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978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35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76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99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80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07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C984A84E-37F4-49CA-9D19-4974CB20E0C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E0C37F1-EEB0-4C16-9834-CD346930010F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0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eroen.vanderbrugge@vlinderstichting.nl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inderstichting.nl/" TargetMode="External"/><Relationship Id="rId7" Type="http://schemas.openxmlformats.org/officeDocument/2006/relationships/hyperlink" Target="https://waarneming.nl/apps/obsidentif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linderstichting.nl/wat-wij-doen/tel-mee1/flextellingen/butterflycount/" TargetMode="External"/><Relationship Id="rId5" Type="http://schemas.openxmlformats.org/officeDocument/2006/relationships/hyperlink" Target="https://www.vlinderstichting.nl/vlinders/vlinders-herkennen/herkenningskaart" TargetMode="External"/><Relationship Id="rId4" Type="http://schemas.openxmlformats.org/officeDocument/2006/relationships/hyperlink" Target="https://www.vlinderstichting.nl/vlinders/tuinieren-voor-vlinde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4982997"/>
            <a:ext cx="7772400" cy="1463040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Vlinderstichting, Biodiversiteit en (vlinder)monitoring </a:t>
            </a:r>
            <a:endParaRPr lang="nl-NL" sz="3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92490" y="4822977"/>
            <a:ext cx="3697722" cy="1463040"/>
          </a:xfrm>
        </p:spPr>
        <p:txBody>
          <a:bodyPr/>
          <a:lstStyle/>
          <a:p>
            <a:r>
              <a:rPr lang="nl-NL" dirty="0"/>
              <a:t>Jeroen van der Brugge</a:t>
            </a:r>
          </a:p>
          <a:p>
            <a:r>
              <a:rPr lang="nl-NL" sz="1600" dirty="0">
                <a:hlinkClick r:id="rId3"/>
              </a:rPr>
              <a:t>jeroen.vanderbrugge@vlinderstichting.nl</a:t>
            </a:r>
            <a:endParaRPr lang="nl-NL" sz="1600" dirty="0"/>
          </a:p>
        </p:txBody>
      </p:sp>
      <p:sp>
        <p:nvSpPr>
          <p:cNvPr id="5" name="AutoShape 2" descr="Afbeeldingsresultaat voor house sparrow roof">
            <a:extLst>
              <a:ext uri="{FF2B5EF4-FFF2-40B4-BE49-F238E27FC236}">
                <a16:creationId xmlns:a16="http://schemas.microsoft.com/office/drawing/2014/main" id="{8B59DB29-F0B7-47A9-9A7F-9DD7DCC9D3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9" name="Picture 2" descr="De bronafbeelding bekijken">
            <a:extLst>
              <a:ext uri="{FF2B5EF4-FFF2-40B4-BE49-F238E27FC236}">
                <a16:creationId xmlns:a16="http://schemas.microsoft.com/office/drawing/2014/main" id="{FD6CE534-12DC-4CF5-950B-CCD95304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357" y="6070421"/>
            <a:ext cx="1443747" cy="6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C12CE07-4D3E-8EF7-3F18-DE86F30FA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08" y="753903"/>
            <a:ext cx="4149953" cy="31183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C1610B-5DB2-E516-EA4E-7AAD11717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62" y="753902"/>
            <a:ext cx="4160876" cy="31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720C3C6-A6B3-4E83-34F9-2CF3B1302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484" y="753901"/>
            <a:ext cx="4292408" cy="311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8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08CB62F0-B3E4-4564-9947-A786D0A0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20052"/>
            <a:ext cx="10440162" cy="1499616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accent2">
                    <a:lumMod val="75000"/>
                  </a:schemeClr>
                </a:solidFill>
              </a:rPr>
              <a:t>Het N-woord: Vlinders in het landschap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EF836A-31D8-C845-A2B4-F6EAECCD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14" y="1616375"/>
            <a:ext cx="9554971" cy="51172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E3EC4AC-5800-979F-A8B1-2CA0075FD547}"/>
              </a:ext>
            </a:extLst>
          </p:cNvPr>
          <p:cNvSpPr txBox="1"/>
          <p:nvPr/>
        </p:nvSpPr>
        <p:spPr>
          <a:xfrm>
            <a:off x="1583473" y="2765502"/>
            <a:ext cx="243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(Schraalhansjes)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D4253DB-B0E3-66AD-27EA-3DE06BE1F71D}"/>
              </a:ext>
            </a:extLst>
          </p:cNvPr>
          <p:cNvSpPr txBox="1"/>
          <p:nvPr/>
        </p:nvSpPr>
        <p:spPr>
          <a:xfrm>
            <a:off x="7779834" y="2765502"/>
            <a:ext cx="243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(Kroeglopers)</a:t>
            </a:r>
          </a:p>
        </p:txBody>
      </p:sp>
    </p:spTree>
    <p:extLst>
      <p:ext uri="{BB962C8B-B14F-4D97-AF65-F5344CB8AC3E}">
        <p14:creationId xmlns:p14="http://schemas.microsoft.com/office/powerpoint/2010/main" val="232790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76041-3359-4F75-A8DD-415C4AB2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75" y="585216"/>
            <a:ext cx="9720072" cy="1499616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accent2">
                    <a:lumMod val="50000"/>
                  </a:schemeClr>
                </a:solidFill>
              </a:rPr>
              <a:t>Vlinders monitoren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F488F5-DD3E-4555-89C6-CE89030C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12" y="536902"/>
            <a:ext cx="4302685" cy="3044498"/>
          </a:xfrm>
          <a:prstGeom prst="rect">
            <a:avLst/>
          </a:prstGeom>
        </p:spPr>
      </p:pic>
      <p:sp>
        <p:nvSpPr>
          <p:cNvPr id="7" name="AutoShape 2" descr="De bronafbeelding bekijken">
            <a:extLst>
              <a:ext uri="{FF2B5EF4-FFF2-40B4-BE49-F238E27FC236}">
                <a16:creationId xmlns:a16="http://schemas.microsoft.com/office/drawing/2014/main" id="{D14A3410-1FE9-46A7-B158-D52316F774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4" descr="De bronafbeelding bekijken">
            <a:extLst>
              <a:ext uri="{FF2B5EF4-FFF2-40B4-BE49-F238E27FC236}">
                <a16:creationId xmlns:a16="http://schemas.microsoft.com/office/drawing/2014/main" id="{EE53C015-4F7F-49BD-ADAF-0B19FC6995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" name="Picture 8" descr="De Vlinderstichting | Vragen meetnet vlinders">
            <a:extLst>
              <a:ext uri="{FF2B5EF4-FFF2-40B4-BE49-F238E27FC236}">
                <a16:creationId xmlns:a16="http://schemas.microsoft.com/office/drawing/2014/main" id="{BC19F190-5355-41FA-B29D-9DA14E7A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12" y="3717848"/>
            <a:ext cx="4302685" cy="28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oolwitje">
            <a:extLst>
              <a:ext uri="{FF2B5EF4-FFF2-40B4-BE49-F238E27FC236}">
                <a16:creationId xmlns:a16="http://schemas.microsoft.com/office/drawing/2014/main" id="{DDD99ADB-1D4A-D760-D0AB-1BFC19CA5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" y="1893634"/>
            <a:ext cx="6781502" cy="46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e Vlinderstichting | Vlinder: klein koolwitje / Pieris rapae">
            <a:extLst>
              <a:ext uri="{FF2B5EF4-FFF2-40B4-BE49-F238E27FC236}">
                <a16:creationId xmlns:a16="http://schemas.microsoft.com/office/drawing/2014/main" id="{84CA0047-653A-F737-81E5-1DBE60C9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58" y="1889414"/>
            <a:ext cx="2883755" cy="28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18687D2-3078-AC6C-E5EC-B9DB8146F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008" y="4307840"/>
            <a:ext cx="2877905" cy="22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13F2E51-D636-C690-FD11-E3B5D8BC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480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Motten en vlinders, insect, Bestuiver, Dagpauwoog&#10;&#10;Automatisch gegenereerde beschrijving">
            <a:extLst>
              <a:ext uri="{FF2B5EF4-FFF2-40B4-BE49-F238E27FC236}">
                <a16:creationId xmlns:a16="http://schemas.microsoft.com/office/drawing/2014/main" id="{C27F5A3C-4F55-CB3B-45DC-AD04C8655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704" y="146474"/>
            <a:ext cx="2103122" cy="2103122"/>
          </a:xfrm>
          <a:prstGeom prst="rect">
            <a:avLst/>
          </a:prstGeom>
        </p:spPr>
      </p:pic>
      <p:pic>
        <p:nvPicPr>
          <p:cNvPr id="7" name="Afbeelding 6" descr="Afbeelding met Motten en vlinders, ongewerveld dier, Bestuiver, vlinder&#10;&#10;Automatisch gegenereerde beschrijving">
            <a:extLst>
              <a:ext uri="{FF2B5EF4-FFF2-40B4-BE49-F238E27FC236}">
                <a16:creationId xmlns:a16="http://schemas.microsoft.com/office/drawing/2014/main" id="{6BFB02DA-6141-B6AA-5530-340043654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880" y="147150"/>
            <a:ext cx="2103120" cy="2103120"/>
          </a:xfrm>
          <a:prstGeom prst="rect">
            <a:avLst/>
          </a:prstGeom>
        </p:spPr>
      </p:pic>
      <p:pic>
        <p:nvPicPr>
          <p:cNvPr id="10" name="Afbeelding 9" descr="Afbeelding met ongewerveld dier, insect, Motten en vlinders, vlinder&#10;&#10;Automatisch gegenereerde beschrijving">
            <a:extLst>
              <a:ext uri="{FF2B5EF4-FFF2-40B4-BE49-F238E27FC236}">
                <a16:creationId xmlns:a16="http://schemas.microsoft.com/office/drawing/2014/main" id="{CF82A6AB-0815-8732-0E1D-E1A967D93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467" y="147143"/>
            <a:ext cx="2103121" cy="2103121"/>
          </a:xfrm>
          <a:prstGeom prst="rect">
            <a:avLst/>
          </a:prstGeom>
        </p:spPr>
      </p:pic>
      <p:pic>
        <p:nvPicPr>
          <p:cNvPr id="11" name="Afbeelding 10" descr="Afbeelding met Motten en vlinders, insect, vlinder, ongewerveld dier&#10;&#10;Automatisch gegenereerde beschrijving">
            <a:extLst>
              <a:ext uri="{FF2B5EF4-FFF2-40B4-BE49-F238E27FC236}">
                <a16:creationId xmlns:a16="http://schemas.microsoft.com/office/drawing/2014/main" id="{BF691C6B-B133-CA9C-3FE1-6FB525DBB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8217" y="147142"/>
            <a:ext cx="2097147" cy="2097147"/>
          </a:xfrm>
          <a:prstGeom prst="rect">
            <a:avLst/>
          </a:prstGeom>
        </p:spPr>
      </p:pic>
      <p:pic>
        <p:nvPicPr>
          <p:cNvPr id="12" name="Afbeelding 11" descr="Afbeelding met insect, Motten en vlinders, ongewerveld dier, vlinder&#10;&#10;Automatisch gegenereerde beschrijving">
            <a:extLst>
              <a:ext uri="{FF2B5EF4-FFF2-40B4-BE49-F238E27FC236}">
                <a16:creationId xmlns:a16="http://schemas.microsoft.com/office/drawing/2014/main" id="{B180BB93-6809-73E9-6FD7-54B25FAFA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5337" y="147145"/>
            <a:ext cx="2103120" cy="210312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9A4412E-899E-7557-5C59-5AB85EC3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22" y="2652688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 met ongewerveld dier, vlinder, Motten en vlinders, insect&#10;&#10;Automatisch gegenereerde beschrijving">
            <a:extLst>
              <a:ext uri="{FF2B5EF4-FFF2-40B4-BE49-F238E27FC236}">
                <a16:creationId xmlns:a16="http://schemas.microsoft.com/office/drawing/2014/main" id="{5F5163CB-E00C-EE6D-CF28-1FCDB541E9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50" y="2652688"/>
            <a:ext cx="2103120" cy="2103120"/>
          </a:xfrm>
          <a:prstGeom prst="rect">
            <a:avLst/>
          </a:prstGeom>
        </p:spPr>
      </p:pic>
      <p:pic>
        <p:nvPicPr>
          <p:cNvPr id="18" name="Afbeelding 17" descr="Afbeelding met Motten en vlinders, insect, Bestuiver, buitenshuis&#10;&#10;Automatisch gegenereerde beschrijving">
            <a:extLst>
              <a:ext uri="{FF2B5EF4-FFF2-40B4-BE49-F238E27FC236}">
                <a16:creationId xmlns:a16="http://schemas.microsoft.com/office/drawing/2014/main" id="{9349215A-2176-E2EF-899E-09D9042487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830" y="5176475"/>
            <a:ext cx="1535102" cy="1535102"/>
          </a:xfrm>
          <a:prstGeom prst="rect">
            <a:avLst/>
          </a:prstGeom>
        </p:spPr>
      </p:pic>
      <p:pic>
        <p:nvPicPr>
          <p:cNvPr id="20" name="Afbeelding 19" descr="Afbeelding met Motten en vlinders, insect, buitenshuis, Bestuiver&#10;&#10;Automatisch gegenereerde beschrijving">
            <a:extLst>
              <a:ext uri="{FF2B5EF4-FFF2-40B4-BE49-F238E27FC236}">
                <a16:creationId xmlns:a16="http://schemas.microsoft.com/office/drawing/2014/main" id="{7E073C53-509A-7F24-6134-D164567CB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8651" y="5169056"/>
            <a:ext cx="1534357" cy="1534357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E7148910-9FD7-F40A-1F53-B2A53BBC6803}"/>
              </a:ext>
            </a:extLst>
          </p:cNvPr>
          <p:cNvCxnSpPr>
            <a:cxnSpLocks/>
          </p:cNvCxnSpPr>
          <p:nvPr/>
        </p:nvCxnSpPr>
        <p:spPr>
          <a:xfrm>
            <a:off x="0" y="2427893"/>
            <a:ext cx="1218990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7754E772-FA09-5901-44EC-979BFEDCA49C}"/>
              </a:ext>
            </a:extLst>
          </p:cNvPr>
          <p:cNvCxnSpPr>
            <a:cxnSpLocks/>
          </p:cNvCxnSpPr>
          <p:nvPr/>
        </p:nvCxnSpPr>
        <p:spPr>
          <a:xfrm>
            <a:off x="-5250" y="4966142"/>
            <a:ext cx="1218990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EE968FE1-52FD-D5A7-B279-4D985C13E16C}"/>
              </a:ext>
            </a:extLst>
          </p:cNvPr>
          <p:cNvCxnSpPr>
            <a:cxnSpLocks/>
          </p:cNvCxnSpPr>
          <p:nvPr/>
        </p:nvCxnSpPr>
        <p:spPr>
          <a:xfrm>
            <a:off x="3992878" y="4966142"/>
            <a:ext cx="0" cy="187929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9EA24BB5-C69B-32E2-89B7-EA4EAA30C78F}"/>
              </a:ext>
            </a:extLst>
          </p:cNvPr>
          <p:cNvCxnSpPr>
            <a:cxnSpLocks/>
          </p:cNvCxnSpPr>
          <p:nvPr/>
        </p:nvCxnSpPr>
        <p:spPr>
          <a:xfrm flipH="1">
            <a:off x="8079467" y="4966142"/>
            <a:ext cx="8223" cy="189185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CBDB2521-B050-350E-1CEA-218931D2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58" y="2643373"/>
            <a:ext cx="2097143" cy="20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8E1F1CD-2EE7-E5D5-B1B9-8811671C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27" y="2643371"/>
            <a:ext cx="2097143" cy="20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A0B375C-423C-AFF9-3214-8724DA56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829" y="2652688"/>
            <a:ext cx="2087828" cy="208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" name="Picture 2">
            <a:extLst>
              <a:ext uri="{FF2B5EF4-FFF2-40B4-BE49-F238E27FC236}">
                <a16:creationId xmlns:a16="http://schemas.microsoft.com/office/drawing/2014/main" id="{9AA088C3-B774-4EA4-05C5-44506562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94" y="2652687"/>
            <a:ext cx="2103122" cy="21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3" name="Rechte verbindingslijn 3072">
            <a:extLst>
              <a:ext uri="{FF2B5EF4-FFF2-40B4-BE49-F238E27FC236}">
                <a16:creationId xmlns:a16="http://schemas.microsoft.com/office/drawing/2014/main" id="{196742E5-A556-B8D8-737D-988C5AE01B71}"/>
              </a:ext>
            </a:extLst>
          </p:cNvPr>
          <p:cNvCxnSpPr>
            <a:cxnSpLocks/>
          </p:cNvCxnSpPr>
          <p:nvPr/>
        </p:nvCxnSpPr>
        <p:spPr>
          <a:xfrm flipH="1">
            <a:off x="6096000" y="0"/>
            <a:ext cx="19175" cy="496614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2">
            <a:extLst>
              <a:ext uri="{FF2B5EF4-FFF2-40B4-BE49-F238E27FC236}">
                <a16:creationId xmlns:a16="http://schemas.microsoft.com/office/drawing/2014/main" id="{74FF33F1-0A21-56F1-8E8B-BD013F5C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48" y="5176475"/>
            <a:ext cx="1534372" cy="15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0">
            <a:extLst>
              <a:ext uri="{FF2B5EF4-FFF2-40B4-BE49-F238E27FC236}">
                <a16:creationId xmlns:a16="http://schemas.microsoft.com/office/drawing/2014/main" id="{352EC439-AEDB-BCA1-29D1-D473876F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819" y="5176923"/>
            <a:ext cx="1533923" cy="153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Tekstvak 3083">
            <a:extLst>
              <a:ext uri="{FF2B5EF4-FFF2-40B4-BE49-F238E27FC236}">
                <a16:creationId xmlns:a16="http://schemas.microsoft.com/office/drawing/2014/main" id="{E010C227-769D-39FF-3EA0-DAC2153BF709}"/>
              </a:ext>
            </a:extLst>
          </p:cNvPr>
          <p:cNvSpPr txBox="1"/>
          <p:nvPr/>
        </p:nvSpPr>
        <p:spPr>
          <a:xfrm>
            <a:off x="8121777" y="1965397"/>
            <a:ext cx="210312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blauwtjes</a:t>
            </a:r>
          </a:p>
        </p:txBody>
      </p:sp>
      <p:sp>
        <p:nvSpPr>
          <p:cNvPr id="3089" name="Tekstvak 3088">
            <a:extLst>
              <a:ext uri="{FF2B5EF4-FFF2-40B4-BE49-F238E27FC236}">
                <a16:creationId xmlns:a16="http://schemas.microsoft.com/office/drawing/2014/main" id="{8DB32709-763C-3B14-3DAA-57BAB9579D9E}"/>
              </a:ext>
            </a:extLst>
          </p:cNvPr>
          <p:cNvSpPr txBox="1"/>
          <p:nvPr/>
        </p:nvSpPr>
        <p:spPr>
          <a:xfrm>
            <a:off x="8126682" y="4518998"/>
            <a:ext cx="210312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witjes</a:t>
            </a:r>
          </a:p>
        </p:txBody>
      </p:sp>
      <p:sp>
        <p:nvSpPr>
          <p:cNvPr id="3090" name="Tekstvak 3089">
            <a:extLst>
              <a:ext uri="{FF2B5EF4-FFF2-40B4-BE49-F238E27FC236}">
                <a16:creationId xmlns:a16="http://schemas.microsoft.com/office/drawing/2014/main" id="{0CCE74F9-BD02-CF28-A1F6-05037AA1373B}"/>
              </a:ext>
            </a:extLst>
          </p:cNvPr>
          <p:cNvSpPr txBox="1"/>
          <p:nvPr/>
        </p:nvSpPr>
        <p:spPr>
          <a:xfrm>
            <a:off x="1967103" y="1977943"/>
            <a:ext cx="210312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schoenlappers</a:t>
            </a:r>
          </a:p>
        </p:txBody>
      </p:sp>
      <p:sp>
        <p:nvSpPr>
          <p:cNvPr id="3091" name="Tekstvak 3090">
            <a:extLst>
              <a:ext uri="{FF2B5EF4-FFF2-40B4-BE49-F238E27FC236}">
                <a16:creationId xmlns:a16="http://schemas.microsoft.com/office/drawing/2014/main" id="{99E29E9F-DE33-D373-BD8E-D5F882A3FAA3}"/>
              </a:ext>
            </a:extLst>
          </p:cNvPr>
          <p:cNvSpPr txBox="1"/>
          <p:nvPr/>
        </p:nvSpPr>
        <p:spPr>
          <a:xfrm>
            <a:off x="1970990" y="4493068"/>
            <a:ext cx="210312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zandoogjes</a:t>
            </a:r>
          </a:p>
        </p:txBody>
      </p:sp>
      <p:sp>
        <p:nvSpPr>
          <p:cNvPr id="3092" name="Tekstvak 3091">
            <a:extLst>
              <a:ext uri="{FF2B5EF4-FFF2-40B4-BE49-F238E27FC236}">
                <a16:creationId xmlns:a16="http://schemas.microsoft.com/office/drawing/2014/main" id="{197EB667-3184-724C-DFE7-99630A3762D4}"/>
              </a:ext>
            </a:extLst>
          </p:cNvPr>
          <p:cNvSpPr txBox="1"/>
          <p:nvPr/>
        </p:nvSpPr>
        <p:spPr>
          <a:xfrm>
            <a:off x="987801" y="6486267"/>
            <a:ext cx="195796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parelmoervlinders</a:t>
            </a:r>
          </a:p>
        </p:txBody>
      </p:sp>
      <p:sp>
        <p:nvSpPr>
          <p:cNvPr id="3093" name="Tekstvak 3092">
            <a:extLst>
              <a:ext uri="{FF2B5EF4-FFF2-40B4-BE49-F238E27FC236}">
                <a16:creationId xmlns:a16="http://schemas.microsoft.com/office/drawing/2014/main" id="{060FC6A6-3B1B-A36F-C60A-66EC6405C5EF}"/>
              </a:ext>
            </a:extLst>
          </p:cNvPr>
          <p:cNvSpPr txBox="1"/>
          <p:nvPr/>
        </p:nvSpPr>
        <p:spPr>
          <a:xfrm>
            <a:off x="5061960" y="6486267"/>
            <a:ext cx="195796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dikkopjes</a:t>
            </a:r>
          </a:p>
        </p:txBody>
      </p:sp>
      <p:sp>
        <p:nvSpPr>
          <p:cNvPr id="3094" name="Tekstvak 3093">
            <a:extLst>
              <a:ext uri="{FF2B5EF4-FFF2-40B4-BE49-F238E27FC236}">
                <a16:creationId xmlns:a16="http://schemas.microsoft.com/office/drawing/2014/main" id="{D4B8BC7E-1B31-941D-D13A-44C8D4F9FF22}"/>
              </a:ext>
            </a:extLst>
          </p:cNvPr>
          <p:cNvSpPr txBox="1"/>
          <p:nvPr/>
        </p:nvSpPr>
        <p:spPr>
          <a:xfrm>
            <a:off x="9136751" y="6486267"/>
            <a:ext cx="195796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pages</a:t>
            </a:r>
          </a:p>
        </p:txBody>
      </p:sp>
    </p:spTree>
    <p:extLst>
      <p:ext uri="{BB962C8B-B14F-4D97-AF65-F5344CB8AC3E}">
        <p14:creationId xmlns:p14="http://schemas.microsoft.com/office/powerpoint/2010/main" val="421094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Webpagina, Website&#10;&#10;Automatisch gegenereerde beschrijving">
            <a:extLst>
              <a:ext uri="{FF2B5EF4-FFF2-40B4-BE49-F238E27FC236}">
                <a16:creationId xmlns:a16="http://schemas.microsoft.com/office/drawing/2014/main" id="{03B56890-F85F-8717-CC82-AA040AF5B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88" y="0"/>
            <a:ext cx="3165231" cy="6858000"/>
          </a:xfrm>
          <a:prstGeom prst="rect">
            <a:avLst/>
          </a:prstGeom>
        </p:spPr>
      </p:pic>
      <p:pic>
        <p:nvPicPr>
          <p:cNvPr id="6" name="Afbeelding 5" descr="Afbeelding met tekst, vlinder, insect, ongewerveld dier&#10;&#10;Automatisch gegenereerde beschrijving">
            <a:extLst>
              <a:ext uri="{FF2B5EF4-FFF2-40B4-BE49-F238E27FC236}">
                <a16:creationId xmlns:a16="http://schemas.microsoft.com/office/drawing/2014/main" id="{7C354E8E-2AD8-B198-76C9-61D96C37D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96" y="0"/>
            <a:ext cx="3165231" cy="6858000"/>
          </a:xfrm>
          <a:prstGeom prst="rect">
            <a:avLst/>
          </a:prstGeom>
        </p:spPr>
      </p:pic>
      <p:pic>
        <p:nvPicPr>
          <p:cNvPr id="9" name="Afbeelding 8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E6A99344-DAD3-EBA9-0CD2-4CA4C8D62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704" y="0"/>
            <a:ext cx="3165231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B4F4511-107D-FA52-F998-ABC1DFA2E806}"/>
              </a:ext>
            </a:extLst>
          </p:cNvPr>
          <p:cNvSpPr txBox="1">
            <a:spLocks/>
          </p:cNvSpPr>
          <p:nvPr/>
        </p:nvSpPr>
        <p:spPr>
          <a:xfrm rot="16200000">
            <a:off x="-2676778" y="2679192"/>
            <a:ext cx="6858000" cy="14996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dirty="0" err="1">
                <a:solidFill>
                  <a:schemeClr val="accent2">
                    <a:lumMod val="75000"/>
                  </a:schemeClr>
                </a:solidFill>
              </a:rPr>
              <a:t>obsidentify</a:t>
            </a:r>
            <a:endParaRPr lang="nl-NL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3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2B4F4511-107D-FA52-F998-ABC1DFA2E806}"/>
              </a:ext>
            </a:extLst>
          </p:cNvPr>
          <p:cNvSpPr txBox="1">
            <a:spLocks/>
          </p:cNvSpPr>
          <p:nvPr/>
        </p:nvSpPr>
        <p:spPr>
          <a:xfrm rot="16200000">
            <a:off x="-2676778" y="2679192"/>
            <a:ext cx="6858000" cy="14996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dirty="0" err="1">
                <a:solidFill>
                  <a:schemeClr val="accent2">
                    <a:lumMod val="75000"/>
                  </a:schemeClr>
                </a:solidFill>
              </a:rPr>
              <a:t>Butterflycount</a:t>
            </a:r>
            <a:endParaRPr lang="nl-NL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E72D9CF9-E83E-8971-AF2F-1CF6E7DF4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1" y="0"/>
            <a:ext cx="3857625" cy="685800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857FF81-08B6-CB9D-2E4F-DFF54D601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6" y="0"/>
            <a:ext cx="3857625" cy="6858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38F46986-934A-1D70-0A39-93C75C61F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6" y="3"/>
            <a:ext cx="385762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7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6F55-E14F-A928-58F1-C4D93112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Linkjes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B51E68-1F79-9882-14EF-58DDD9E88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141712" cy="402336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hlinkClick r:id="rId3"/>
              </a:rPr>
              <a:t>https://www.vlinderstichting.nl/</a:t>
            </a:r>
            <a:endParaRPr lang="nl-NL" dirty="0"/>
          </a:p>
          <a:p>
            <a:pPr marL="355600" indent="-355600">
              <a:buFont typeface="Wingdings" panose="05000000000000000000" pitchFamily="2" charset="2"/>
              <a:buChar char="Ø"/>
            </a:pPr>
            <a:r>
              <a:rPr lang="nl-NL" dirty="0">
                <a:hlinkClick r:id="rId4"/>
              </a:rPr>
              <a:t>https://www.vlinderstichting.nl/vlinders/tuinieren-voor-vlinders</a:t>
            </a:r>
            <a:r>
              <a:rPr lang="nl-NL" dirty="0"/>
              <a:t> </a:t>
            </a:r>
          </a:p>
          <a:p>
            <a:pPr marL="355600" indent="-355600">
              <a:buFont typeface="Wingdings" panose="05000000000000000000" pitchFamily="2" charset="2"/>
              <a:buChar char="Ø"/>
            </a:pPr>
            <a:r>
              <a:rPr lang="nl-NL" dirty="0">
                <a:hlinkClick r:id="rId5"/>
              </a:rPr>
              <a:t>https://www.vlinderstichting.nl/vlinders/vlinders-herkennen/herkenningskaart</a:t>
            </a:r>
            <a:r>
              <a:rPr lang="nl-NL" dirty="0"/>
              <a:t> </a:t>
            </a:r>
          </a:p>
          <a:p>
            <a:pPr marL="355600" indent="-355600">
              <a:buFont typeface="Wingdings" panose="05000000000000000000" pitchFamily="2" charset="2"/>
              <a:buChar char="Ø"/>
            </a:pPr>
            <a:r>
              <a:rPr lang="nl-NL" dirty="0">
                <a:hlinkClick r:id="rId6"/>
              </a:rPr>
              <a:t>https://www.vlinderstichting.nl/wat-wij-doen/tel-mee1/flextellingen/butterflycount/</a:t>
            </a:r>
            <a:r>
              <a:rPr lang="nl-NL" dirty="0"/>
              <a:t> </a:t>
            </a:r>
          </a:p>
          <a:p>
            <a:endParaRPr lang="nl-NL" dirty="0"/>
          </a:p>
          <a:p>
            <a:pPr marL="355600" indent="-355600">
              <a:buFont typeface="Wingdings" panose="05000000000000000000" pitchFamily="2" charset="2"/>
              <a:buChar char="Ø"/>
            </a:pPr>
            <a:r>
              <a:rPr lang="nl-NL" dirty="0">
                <a:hlinkClick r:id="rId7"/>
              </a:rPr>
              <a:t>https://waarneming.nl/apps/obsidentify/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598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C5BB8-EC2A-B17B-41C2-6947781C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Nationale Zaaidag voor bloemen, bijen en betere bodem - GroenVandaag">
            <a:extLst>
              <a:ext uri="{FF2B5EF4-FFF2-40B4-BE49-F238E27FC236}">
                <a16:creationId xmlns:a16="http://schemas.microsoft.com/office/drawing/2014/main" id="{9B710CD7-8254-4024-B390-41463FF8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p zoek naar gezondere snack: vergelijk jouw favoriet met anders lekkers  uit de frituur | Koken &amp; Eten | AD.nl">
            <a:extLst>
              <a:ext uri="{FF2B5EF4-FFF2-40B4-BE49-F238E27FC236}">
                <a16:creationId xmlns:a16="http://schemas.microsoft.com/office/drawing/2014/main" id="{3A903D1A-4976-DD92-B524-846F16B2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14" y="0"/>
            <a:ext cx="5224785" cy="34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nneer is er sprake van een illegale kroeg? | Gemert-Bakel | ed.nl">
            <a:extLst>
              <a:ext uri="{FF2B5EF4-FFF2-40B4-BE49-F238E27FC236}">
                <a16:creationId xmlns:a16="http://schemas.microsoft.com/office/drawing/2014/main" id="{6C9009F6-59D8-53F9-060C-2760771C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14" y="3500283"/>
            <a:ext cx="5224785" cy="33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EE006CF-2CE4-7096-A1B7-044BB2384EFF}"/>
              </a:ext>
            </a:extLst>
          </p:cNvPr>
          <p:cNvSpPr txBox="1">
            <a:spLocks/>
          </p:cNvSpPr>
          <p:nvPr/>
        </p:nvSpPr>
        <p:spPr>
          <a:xfrm>
            <a:off x="1176528" y="737616"/>
            <a:ext cx="4644169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Wat hebben vlinders nodig?</a:t>
            </a:r>
          </a:p>
        </p:txBody>
      </p:sp>
    </p:spTree>
    <p:extLst>
      <p:ext uri="{BB962C8B-B14F-4D97-AF65-F5344CB8AC3E}">
        <p14:creationId xmlns:p14="http://schemas.microsoft.com/office/powerpoint/2010/main" val="339621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CE9B01F0-BB6E-B7E1-55C9-72F2BB433D25}"/>
              </a:ext>
            </a:extLst>
          </p:cNvPr>
          <p:cNvGrpSpPr/>
          <p:nvPr/>
        </p:nvGrpSpPr>
        <p:grpSpPr>
          <a:xfrm>
            <a:off x="1" y="-3980"/>
            <a:ext cx="12192000" cy="8128852"/>
            <a:chOff x="1" y="-3980"/>
            <a:chExt cx="12192000" cy="8128852"/>
          </a:xfrm>
        </p:grpSpPr>
        <p:pic>
          <p:nvPicPr>
            <p:cNvPr id="2" name="Picture 4" descr="De bronafbeelding bekijken">
              <a:extLst>
                <a:ext uri="{FF2B5EF4-FFF2-40B4-BE49-F238E27FC236}">
                  <a16:creationId xmlns:a16="http://schemas.microsoft.com/office/drawing/2014/main" id="{55091B4A-9AF3-4D11-8CE7-00CAD89BF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-3980"/>
              <a:ext cx="12192000" cy="8128852"/>
            </a:xfrm>
            <a:prstGeom prst="rect">
              <a:avLst/>
            </a:prstGeom>
            <a:noFill/>
          </p:spPr>
        </p:pic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E7828AFF-8415-B97F-706D-E6D4B9B97EEE}"/>
                </a:ext>
              </a:extLst>
            </p:cNvPr>
            <p:cNvSpPr/>
            <p:nvPr/>
          </p:nvSpPr>
          <p:spPr>
            <a:xfrm rot="297064" flipH="1">
              <a:off x="1281228" y="2758093"/>
              <a:ext cx="6467339" cy="2444739"/>
            </a:xfrm>
            <a:prstGeom prst="ellipse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4DC90DC-E339-0E64-94DA-85D8F6A6758E}"/>
                </a:ext>
              </a:extLst>
            </p:cNvPr>
            <p:cNvSpPr/>
            <p:nvPr/>
          </p:nvSpPr>
          <p:spPr>
            <a:xfrm>
              <a:off x="4492534" y="4451800"/>
              <a:ext cx="2022863" cy="2044601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A63A48F1-8272-8E83-00ED-93C5A7CCC703}"/>
                </a:ext>
              </a:extLst>
            </p:cNvPr>
            <p:cNvSpPr/>
            <p:nvPr/>
          </p:nvSpPr>
          <p:spPr>
            <a:xfrm>
              <a:off x="2765447" y="1303283"/>
              <a:ext cx="2022863" cy="2044601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14E15038-4DE6-D2EA-E20F-786AE0B5FC6B}"/>
                </a:ext>
              </a:extLst>
            </p:cNvPr>
            <p:cNvSpPr/>
            <p:nvPr/>
          </p:nvSpPr>
          <p:spPr>
            <a:xfrm>
              <a:off x="264123" y="3635854"/>
              <a:ext cx="2022863" cy="2044601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4172AF36-F2A6-D065-4E83-7F0E8E1D0E81}"/>
                </a:ext>
              </a:extLst>
            </p:cNvPr>
            <p:cNvSpPr/>
            <p:nvPr/>
          </p:nvSpPr>
          <p:spPr>
            <a:xfrm>
              <a:off x="6800474" y="2444070"/>
              <a:ext cx="2022863" cy="2044601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3" name="Gelijkbenige driehoek 12">
              <a:extLst>
                <a:ext uri="{FF2B5EF4-FFF2-40B4-BE49-F238E27FC236}">
                  <a16:creationId xmlns:a16="http://schemas.microsoft.com/office/drawing/2014/main" id="{07345F71-EB64-75D1-D1AD-CC12A261AA59}"/>
                </a:ext>
              </a:extLst>
            </p:cNvPr>
            <p:cNvSpPr/>
            <p:nvPr/>
          </p:nvSpPr>
          <p:spPr>
            <a:xfrm rot="4651603" flipH="1">
              <a:off x="2702231" y="2709990"/>
              <a:ext cx="265724" cy="19370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Gelijkbenige driehoek 13">
              <a:extLst>
                <a:ext uri="{FF2B5EF4-FFF2-40B4-BE49-F238E27FC236}">
                  <a16:creationId xmlns:a16="http://schemas.microsoft.com/office/drawing/2014/main" id="{D021FF2B-A40E-4E6F-8671-38FF5E4DACBE}"/>
                </a:ext>
              </a:extLst>
            </p:cNvPr>
            <p:cNvSpPr/>
            <p:nvPr/>
          </p:nvSpPr>
          <p:spPr>
            <a:xfrm rot="6867084" flipH="1">
              <a:off x="6663304" y="3183813"/>
              <a:ext cx="274339" cy="187625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Gelijkbenige driehoek 14">
              <a:extLst>
                <a:ext uri="{FF2B5EF4-FFF2-40B4-BE49-F238E27FC236}">
                  <a16:creationId xmlns:a16="http://schemas.microsoft.com/office/drawing/2014/main" id="{7391491A-4CDC-CE27-4525-DB26463CE6C0}"/>
                </a:ext>
              </a:extLst>
            </p:cNvPr>
            <p:cNvSpPr/>
            <p:nvPr/>
          </p:nvSpPr>
          <p:spPr>
            <a:xfrm rot="15124547" flipH="1">
              <a:off x="6347069" y="4998838"/>
              <a:ext cx="265724" cy="19370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Gelijkbenige driehoek 15">
              <a:extLst>
                <a:ext uri="{FF2B5EF4-FFF2-40B4-BE49-F238E27FC236}">
                  <a16:creationId xmlns:a16="http://schemas.microsoft.com/office/drawing/2014/main" id="{924AF8A5-5E18-1DB1-FA37-4C4CE0D71EF8}"/>
                </a:ext>
              </a:extLst>
            </p:cNvPr>
            <p:cNvSpPr/>
            <p:nvPr/>
          </p:nvSpPr>
          <p:spPr>
            <a:xfrm rot="17240382" flipH="1">
              <a:off x="2207418" y="4633165"/>
              <a:ext cx="274339" cy="187625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D42E2CBA-CB24-A78B-6BC9-BECD1D53944C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Wat hebben vlinders nodig?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8B83B48-FE14-A9DF-4E62-9BBF3991EECE}"/>
              </a:ext>
            </a:extLst>
          </p:cNvPr>
          <p:cNvSpPr txBox="1"/>
          <p:nvPr/>
        </p:nvSpPr>
        <p:spPr>
          <a:xfrm>
            <a:off x="4332998" y="3088765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imago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A65D464-6F25-1BAC-E994-1D93874E7184}"/>
              </a:ext>
            </a:extLst>
          </p:cNvPr>
          <p:cNvSpPr txBox="1"/>
          <p:nvPr/>
        </p:nvSpPr>
        <p:spPr>
          <a:xfrm>
            <a:off x="8626112" y="4220967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ei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279BD1D-5195-64D7-1E9E-29B949FDDAB6}"/>
              </a:ext>
            </a:extLst>
          </p:cNvPr>
          <p:cNvSpPr txBox="1"/>
          <p:nvPr/>
        </p:nvSpPr>
        <p:spPr>
          <a:xfrm>
            <a:off x="6346888" y="6147455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rups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0688EA7-3450-211A-0AF3-FC2DF8C0345E}"/>
              </a:ext>
            </a:extLst>
          </p:cNvPr>
          <p:cNvSpPr txBox="1"/>
          <p:nvPr/>
        </p:nvSpPr>
        <p:spPr>
          <a:xfrm>
            <a:off x="1775441" y="5525211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pop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C4FF6FE-EDC3-A87D-0BFE-8FF97FFCB554}"/>
              </a:ext>
            </a:extLst>
          </p:cNvPr>
          <p:cNvSpPr txBox="1"/>
          <p:nvPr/>
        </p:nvSpPr>
        <p:spPr>
          <a:xfrm>
            <a:off x="8106120" y="5653541"/>
            <a:ext cx="4085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Elke fase uit de levenscyclus stelt andere eisen aan de leefomgeving</a:t>
            </a:r>
          </a:p>
        </p:txBody>
      </p:sp>
    </p:spTree>
    <p:extLst>
      <p:ext uri="{BB962C8B-B14F-4D97-AF65-F5344CB8AC3E}">
        <p14:creationId xmlns:p14="http://schemas.microsoft.com/office/powerpoint/2010/main" val="117012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7 Oranjetipje 19-5-2002 bosma">
            <a:extLst>
              <a:ext uri="{FF2B5EF4-FFF2-40B4-BE49-F238E27FC236}">
                <a16:creationId xmlns:a16="http://schemas.microsoft.com/office/drawing/2014/main" id="{B3046A74-1228-33E6-BC06-8FF7C39C9ED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47" y="3354570"/>
            <a:ext cx="2614553" cy="174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argusvlinder - Kars Veling.jpg">
            <a:extLst>
              <a:ext uri="{FF2B5EF4-FFF2-40B4-BE49-F238E27FC236}">
                <a16:creationId xmlns:a16="http://schemas.microsoft.com/office/drawing/2014/main" id="{6AC53617-94D3-4D90-77DD-AC6C48BC7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46" y="1644476"/>
            <a:ext cx="2623271" cy="1740895"/>
          </a:xfrm>
          <a:prstGeom prst="rect">
            <a:avLst/>
          </a:prstGeom>
        </p:spPr>
      </p:pic>
      <p:pic>
        <p:nvPicPr>
          <p:cNvPr id="9" name="Afbeelding 1" descr="Thymelicus lineola CvS antennen.jpg">
            <a:extLst>
              <a:ext uri="{FF2B5EF4-FFF2-40B4-BE49-F238E27FC236}">
                <a16:creationId xmlns:a16="http://schemas.microsoft.com/office/drawing/2014/main" id="{F15C1006-2797-1976-EA91-0D7E3910E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9268" y="1644477"/>
            <a:ext cx="2623269" cy="174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EF0C25-7748-9384-6E11-3998AF271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570" y="3385373"/>
            <a:ext cx="2614553" cy="171008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21F266F-8638-084E-6958-752FC5A1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625"/>
            <a:ext cx="3468375" cy="34683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0FE75E8E-2D83-9DD8-3D31-C096B697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911" y="3385373"/>
            <a:ext cx="3472628" cy="34726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9000B6A-3D59-7E5A-1A13-1166777FD5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468375" cy="339387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7409CDB-EAF9-4355-F168-F80D3C99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911" y="-3"/>
            <a:ext cx="3457635" cy="33853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975F3B3-2BDC-6A72-2748-6896942E87E3}"/>
              </a:ext>
            </a:extLst>
          </p:cNvPr>
          <p:cNvSpPr txBox="1"/>
          <p:nvPr/>
        </p:nvSpPr>
        <p:spPr>
          <a:xfrm>
            <a:off x="4016804" y="5450996"/>
            <a:ext cx="432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De opbouw van de levenscyclus verschilt per (groep) soorten</a:t>
            </a:r>
          </a:p>
        </p:txBody>
      </p:sp>
    </p:spTree>
    <p:extLst>
      <p:ext uri="{BB962C8B-B14F-4D97-AF65-F5344CB8AC3E}">
        <p14:creationId xmlns:p14="http://schemas.microsoft.com/office/powerpoint/2010/main" val="27753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14EE604-E369-6D65-615F-051D0647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dirty="0"/>
              <a:t>Waardplant voor de rups</a:t>
            </a:r>
          </a:p>
        </p:txBody>
      </p:sp>
      <p:pic>
        <p:nvPicPr>
          <p:cNvPr id="7" name="Picture 2" descr="De bronafbeelding bekijken">
            <a:extLst>
              <a:ext uri="{FF2B5EF4-FFF2-40B4-BE49-F238E27FC236}">
                <a16:creationId xmlns:a16="http://schemas.microsoft.com/office/drawing/2014/main" id="{A5581AD4-5B40-A108-08B1-EC2E972F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5" y="6169427"/>
            <a:ext cx="1443747" cy="6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DDAADDB-308A-8EA2-B809-63DEF34756D8}"/>
              </a:ext>
            </a:extLst>
          </p:cNvPr>
          <p:cNvSpPr/>
          <p:nvPr/>
        </p:nvSpPr>
        <p:spPr>
          <a:xfrm>
            <a:off x="9706707" y="3810067"/>
            <a:ext cx="2496330" cy="3067664"/>
          </a:xfrm>
          <a:prstGeom prst="rect">
            <a:avLst/>
          </a:prstGeom>
          <a:solidFill>
            <a:schemeClr val="bg1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Brandnetel, een veelzijdige plant - Scent &amp; Spice">
            <a:extLst>
              <a:ext uri="{FF2B5EF4-FFF2-40B4-BE49-F238E27FC236}">
                <a16:creationId xmlns:a16="http://schemas.microsoft.com/office/drawing/2014/main" id="{6DD77F23-DEF0-31FB-0511-0036777AA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0"/>
            <a:ext cx="12281695" cy="92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3EAA0576-B182-51B6-5CCD-0ACAFCC2FEDA}"/>
              </a:ext>
            </a:extLst>
          </p:cNvPr>
          <p:cNvSpPr/>
          <p:nvPr/>
        </p:nvSpPr>
        <p:spPr>
          <a:xfrm>
            <a:off x="756523" y="1622913"/>
            <a:ext cx="3165987" cy="306766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569FA1B-DBED-8106-8A92-C60AA385C6C8}"/>
              </a:ext>
            </a:extLst>
          </p:cNvPr>
          <p:cNvSpPr/>
          <p:nvPr/>
        </p:nvSpPr>
        <p:spPr>
          <a:xfrm>
            <a:off x="4394538" y="3589365"/>
            <a:ext cx="3165987" cy="306766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79E6CA1-F7F8-2254-C9E3-75584E2F013D}"/>
              </a:ext>
            </a:extLst>
          </p:cNvPr>
          <p:cNvSpPr/>
          <p:nvPr/>
        </p:nvSpPr>
        <p:spPr>
          <a:xfrm>
            <a:off x="7797463" y="1122755"/>
            <a:ext cx="3165987" cy="3067664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3B3FD19-13BC-5716-5736-52D986F50D6A}"/>
              </a:ext>
            </a:extLst>
          </p:cNvPr>
          <p:cNvSpPr txBox="1">
            <a:spLocks/>
          </p:cNvSpPr>
          <p:nvPr/>
        </p:nvSpPr>
        <p:spPr>
          <a:xfrm>
            <a:off x="925608" y="821093"/>
            <a:ext cx="3616696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voedsel voor de rups</a:t>
            </a:r>
          </a:p>
        </p:txBody>
      </p:sp>
    </p:spTree>
    <p:extLst>
      <p:ext uri="{BB962C8B-B14F-4D97-AF65-F5344CB8AC3E}">
        <p14:creationId xmlns:p14="http://schemas.microsoft.com/office/powerpoint/2010/main" val="415266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6515AB7-9121-FD7E-94F0-48D76A91C3E2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Voedsel voor de vlinder</a:t>
            </a:r>
          </a:p>
        </p:txBody>
      </p:sp>
      <p:pic>
        <p:nvPicPr>
          <p:cNvPr id="4098" name="Picture 2" descr="Koninginnenpage op Koninginnekruid - foto van Waltervanos - Macro - Zoom.nl">
            <a:extLst>
              <a:ext uri="{FF2B5EF4-FFF2-40B4-BE49-F238E27FC236}">
                <a16:creationId xmlns:a16="http://schemas.microsoft.com/office/drawing/2014/main" id="{4A4679F0-4AC6-CD8A-52D6-E9E1DD508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87" y="3954447"/>
            <a:ext cx="4386923" cy="28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256590C-FDC4-9E44-D68F-D033832FD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317" y="1991337"/>
            <a:ext cx="3643616" cy="2448572"/>
          </a:xfrm>
          <a:prstGeom prst="rect">
            <a:avLst/>
          </a:prstGeom>
        </p:spPr>
      </p:pic>
      <p:pic>
        <p:nvPicPr>
          <p:cNvPr id="4" name="Picture 4" descr="Vlinder Wilg De Lente - Gratis foto op Pixabay">
            <a:extLst>
              <a:ext uri="{FF2B5EF4-FFF2-40B4-BE49-F238E27FC236}">
                <a16:creationId xmlns:a16="http://schemas.microsoft.com/office/drawing/2014/main" id="{E3C82061-0DC7-D8D2-FAFD-6CC5EEAD4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2" y="1991336"/>
            <a:ext cx="3648425" cy="25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0BCBA56-EC1B-B77A-602C-2F3DC1539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92" y="4442115"/>
            <a:ext cx="3643616" cy="2401317"/>
          </a:xfrm>
          <a:prstGeom prst="rect">
            <a:avLst/>
          </a:prstGeom>
        </p:spPr>
      </p:pic>
      <p:pic>
        <p:nvPicPr>
          <p:cNvPr id="6" name="Picture 8" descr="Er zijn niet veel bloemen meer, dus als er iets bloeit kun je flink wat vlinders aantreffen. Hier kleine vuurvlinders op boerenwormkruid.">
            <a:extLst>
              <a:ext uri="{FF2B5EF4-FFF2-40B4-BE49-F238E27FC236}">
                <a16:creationId xmlns:a16="http://schemas.microsoft.com/office/drawing/2014/main" id="{53DD53E6-D2FF-5352-05E0-BD6F604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34" y="2024820"/>
            <a:ext cx="3602438" cy="24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34D3739-768C-F99E-798F-5511C1D59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6493" y="4428345"/>
            <a:ext cx="3610879" cy="2415089"/>
          </a:xfrm>
          <a:prstGeom prst="rect">
            <a:avLst/>
          </a:prstGeom>
        </p:spPr>
      </p:pic>
      <p:graphicFrame>
        <p:nvGraphicFramePr>
          <p:cNvPr id="8" name="Tabel 18">
            <a:extLst>
              <a:ext uri="{FF2B5EF4-FFF2-40B4-BE49-F238E27FC236}">
                <a16:creationId xmlns:a16="http://schemas.microsoft.com/office/drawing/2014/main" id="{0C4E12A5-6D05-00E4-7095-4236E32A8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401255"/>
              </p:ext>
            </p:extLst>
          </p:nvPr>
        </p:nvGraphicFramePr>
        <p:xfrm>
          <a:off x="652892" y="1165641"/>
          <a:ext cx="1089447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1493">
                  <a:extLst>
                    <a:ext uri="{9D8B030D-6E8A-4147-A177-3AD203B41FA5}">
                      <a16:colId xmlns:a16="http://schemas.microsoft.com/office/drawing/2014/main" val="2670100540"/>
                    </a:ext>
                  </a:extLst>
                </a:gridCol>
                <a:gridCol w="3631493">
                  <a:extLst>
                    <a:ext uri="{9D8B030D-6E8A-4147-A177-3AD203B41FA5}">
                      <a16:colId xmlns:a16="http://schemas.microsoft.com/office/drawing/2014/main" val="1446159894"/>
                    </a:ext>
                  </a:extLst>
                </a:gridCol>
                <a:gridCol w="3631493">
                  <a:extLst>
                    <a:ext uri="{9D8B030D-6E8A-4147-A177-3AD203B41FA5}">
                      <a16:colId xmlns:a16="http://schemas.microsoft.com/office/drawing/2014/main" val="126284252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Jaarrond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82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voorjaar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zomer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najaar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690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27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t nut van landschapsbeheer deel 3: houtwal Schapenstreek –  Natuurwerkgroep de Reest">
            <a:extLst>
              <a:ext uri="{FF2B5EF4-FFF2-40B4-BE49-F238E27FC236}">
                <a16:creationId xmlns:a16="http://schemas.microsoft.com/office/drawing/2014/main" id="{817CCBF2-36BE-931E-9430-BB30DF75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1ED6F70-117F-3640-6ED9-9A1EDAB8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724" y="0"/>
            <a:ext cx="3687276" cy="223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3D61A10-C3E0-A0EA-74D0-7494E931F9A8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Warmte en beschutting</a:t>
            </a:r>
          </a:p>
        </p:txBody>
      </p:sp>
      <p:pic>
        <p:nvPicPr>
          <p:cNvPr id="2" name="Picture 10" descr="Natural Sciences NMS on Twitter: &quot;The aptly named 'Wall' #butterfly  (Lasiommata megera) loves basking in stony places. Our recent sightings at  the collections centre, are among some of the most northernly records">
            <a:extLst>
              <a:ext uri="{FF2B5EF4-FFF2-40B4-BE49-F238E27FC236}">
                <a16:creationId xmlns:a16="http://schemas.microsoft.com/office/drawing/2014/main" id="{7A2F86AC-01C1-CA41-83B9-9EBE858AF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62" y="4373909"/>
            <a:ext cx="4416162" cy="24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7D6DA0B-6B9E-B19A-4A55-EDF5E554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62" y="2236667"/>
            <a:ext cx="3710800" cy="21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7DDAADDB-308A-8EA2-B809-63DEF34756D8}"/>
              </a:ext>
            </a:extLst>
          </p:cNvPr>
          <p:cNvSpPr/>
          <p:nvPr/>
        </p:nvSpPr>
        <p:spPr>
          <a:xfrm>
            <a:off x="9706707" y="3810067"/>
            <a:ext cx="2496330" cy="3067664"/>
          </a:xfrm>
          <a:prstGeom prst="rect">
            <a:avLst/>
          </a:prstGeom>
          <a:solidFill>
            <a:schemeClr val="bg1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89C704-F307-89AF-F56D-AF4F66B7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78331"/>
            <a:ext cx="12192000" cy="803633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57C4D50-ED55-2B88-0597-FF5D3CB3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Overwinteren</a:t>
            </a:r>
          </a:p>
        </p:txBody>
      </p:sp>
    </p:spTree>
    <p:extLst>
      <p:ext uri="{BB962C8B-B14F-4D97-AF65-F5344CB8AC3E}">
        <p14:creationId xmlns:p14="http://schemas.microsoft.com/office/powerpoint/2010/main" val="1457736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14EE604-E369-6D65-615F-051D0647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dirty="0"/>
              <a:t>Door vlinderogen</a:t>
            </a:r>
          </a:p>
        </p:txBody>
      </p:sp>
      <p:pic>
        <p:nvPicPr>
          <p:cNvPr id="7" name="Picture 2" descr="De bronafbeelding bekijken">
            <a:extLst>
              <a:ext uri="{FF2B5EF4-FFF2-40B4-BE49-F238E27FC236}">
                <a16:creationId xmlns:a16="http://schemas.microsoft.com/office/drawing/2014/main" id="{A5581AD4-5B40-A108-08B1-EC2E972F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5" y="6169427"/>
            <a:ext cx="1443747" cy="6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65E791BF-B5F7-06B2-54E9-3DB35F73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A467AB83-F8DA-A875-6BF2-60A6C4B62D65}"/>
              </a:ext>
            </a:extLst>
          </p:cNvPr>
          <p:cNvGrpSpPr/>
          <p:nvPr/>
        </p:nvGrpSpPr>
        <p:grpSpPr>
          <a:xfrm>
            <a:off x="3929216" y="1501845"/>
            <a:ext cx="7735577" cy="5033063"/>
            <a:chOff x="3929216" y="1501845"/>
            <a:chExt cx="7735577" cy="5033063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0F4CD2F0-4460-90CE-4DBC-99AFEA8F12A5}"/>
                </a:ext>
              </a:extLst>
            </p:cNvPr>
            <p:cNvSpPr/>
            <p:nvPr/>
          </p:nvSpPr>
          <p:spPr>
            <a:xfrm rot="19733016">
              <a:off x="5181600" y="2911366"/>
              <a:ext cx="5339255" cy="1954924"/>
            </a:xfrm>
            <a:prstGeom prst="ellipse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11B6BC17-F9DD-712E-5164-F3FD8A7A663F}"/>
                </a:ext>
              </a:extLst>
            </p:cNvPr>
            <p:cNvSpPr/>
            <p:nvPr/>
          </p:nvSpPr>
          <p:spPr>
            <a:xfrm>
              <a:off x="9530561" y="1589061"/>
              <a:ext cx="2134232" cy="2103618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11E7330F-121D-754F-B211-5BE5D90417D9}"/>
                </a:ext>
              </a:extLst>
            </p:cNvPr>
            <p:cNvSpPr/>
            <p:nvPr/>
          </p:nvSpPr>
          <p:spPr>
            <a:xfrm>
              <a:off x="7858432" y="3908563"/>
              <a:ext cx="2134232" cy="2103618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B0C2EE9B-2C4C-D1A2-93DF-9130D179A8E5}"/>
                </a:ext>
              </a:extLst>
            </p:cNvPr>
            <p:cNvSpPr/>
            <p:nvPr/>
          </p:nvSpPr>
          <p:spPr>
            <a:xfrm>
              <a:off x="3929216" y="4431290"/>
              <a:ext cx="2134232" cy="2103618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21044DDF-F245-ECF6-07EE-ABFC3144B48E}"/>
                </a:ext>
              </a:extLst>
            </p:cNvPr>
            <p:cNvSpPr/>
            <p:nvPr/>
          </p:nvSpPr>
          <p:spPr>
            <a:xfrm>
              <a:off x="5724200" y="1501845"/>
              <a:ext cx="2134232" cy="2103618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2C5F0197-2065-88E6-969E-0E4D3E66106E}"/>
              </a:ext>
            </a:extLst>
          </p:cNvPr>
          <p:cNvSpPr txBox="1">
            <a:spLocks/>
          </p:cNvSpPr>
          <p:nvPr/>
        </p:nvSpPr>
        <p:spPr>
          <a:xfrm>
            <a:off x="1176528" y="469992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Leefgebied voor oranjetipje</a:t>
            </a:r>
          </a:p>
        </p:txBody>
      </p:sp>
    </p:spTree>
    <p:extLst>
      <p:ext uri="{BB962C8B-B14F-4D97-AF65-F5344CB8AC3E}">
        <p14:creationId xmlns:p14="http://schemas.microsoft.com/office/powerpoint/2010/main" val="1564828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Breedbeeld</PresentationFormat>
  <Paragraphs>57</Paragraphs>
  <Slides>15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Calibri</vt:lpstr>
      <vt:lpstr>Tw Cen MT</vt:lpstr>
      <vt:lpstr>Tw Cen MT Condensed</vt:lpstr>
      <vt:lpstr>Wingdings</vt:lpstr>
      <vt:lpstr>Wingdings 3</vt:lpstr>
      <vt:lpstr>Integraal</vt:lpstr>
      <vt:lpstr>Vlinderstichting, Biodiversiteit en (vlinder)monitoring </vt:lpstr>
      <vt:lpstr>PowerPoint-presentatie</vt:lpstr>
      <vt:lpstr>PowerPoint-presentatie</vt:lpstr>
      <vt:lpstr>PowerPoint-presentatie</vt:lpstr>
      <vt:lpstr>Waardplant voor de rups</vt:lpstr>
      <vt:lpstr>PowerPoint-presentatie</vt:lpstr>
      <vt:lpstr>PowerPoint-presentatie</vt:lpstr>
      <vt:lpstr>Overwinteren</vt:lpstr>
      <vt:lpstr>Door vlinderogen</vt:lpstr>
      <vt:lpstr>Het N-woord: Vlinders in het landschap</vt:lpstr>
      <vt:lpstr>Vlinders monitoren</vt:lpstr>
      <vt:lpstr>PowerPoint-presentatie</vt:lpstr>
      <vt:lpstr>PowerPoint-presentatie</vt:lpstr>
      <vt:lpstr>PowerPoint-presentatie</vt:lpstr>
      <vt:lpstr>Linkjes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HEEN2: Natuur in en om de stad  Stadse ecologie (1): stadse soorten</dc:title>
  <dc:creator>jeroen van der brugge</dc:creator>
  <cp:lastModifiedBy>Jeroen van der Brugge</cp:lastModifiedBy>
  <cp:revision>335</cp:revision>
  <dcterms:created xsi:type="dcterms:W3CDTF">2020-02-23T12:20:10Z</dcterms:created>
  <dcterms:modified xsi:type="dcterms:W3CDTF">2023-06-02T09:51:12Z</dcterms:modified>
</cp:coreProperties>
</file>