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4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5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6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  <p:sldMasterId id="2147483685" r:id="rId3"/>
    <p:sldMasterId id="2147483706" r:id="rId4"/>
    <p:sldMasterId id="2147483727" r:id="rId5"/>
    <p:sldMasterId id="2147483748" r:id="rId6"/>
    <p:sldMasterId id="2147483769" r:id="rId7"/>
  </p:sldMasterIdLst>
  <p:notesMasterIdLst>
    <p:notesMasterId r:id="rId22"/>
  </p:notesMasterIdLst>
  <p:sldIdLst>
    <p:sldId id="256" r:id="rId8"/>
    <p:sldId id="338" r:id="rId9"/>
    <p:sldId id="340" r:id="rId10"/>
    <p:sldId id="339" r:id="rId11"/>
    <p:sldId id="288" r:id="rId12"/>
    <p:sldId id="327" r:id="rId13"/>
    <p:sldId id="328" r:id="rId14"/>
    <p:sldId id="329" r:id="rId15"/>
    <p:sldId id="331" r:id="rId16"/>
    <p:sldId id="332" r:id="rId17"/>
    <p:sldId id="276" r:id="rId18"/>
    <p:sldId id="334" r:id="rId19"/>
    <p:sldId id="337" r:id="rId20"/>
    <p:sldId id="336" r:id="rId21"/>
  </p:sldIdLst>
  <p:sldSz cx="20104100" cy="11309350"/>
  <p:notesSz cx="20104100" cy="1130935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E9EBF5"/>
          </a:solidFill>
        </a:fill>
      </a:tcStyle>
    </a:wholeTbl>
    <a:band1H>
      <a:tcStyle>
        <a:tcBdr/>
        <a:fill>
          <a:solidFill>
            <a:srgbClr val="CFD5EA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CFD5EA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4472C4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4472C4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top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4472C4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4472C4"/>
          </a:solidFill>
        </a:fill>
      </a:tcStyle>
    </a:firstRow>
  </a:tblStyle>
  <a:tblStyle styleId="{2D5ABB26-0587-4C30-8999-92F81FD0307C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/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16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76BAA54D-9FC1-4006-9828-F65C0EEC2394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8712202" cy="5667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C4E70D0B-DE22-41AF-93B0-B8BBF58B6319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11387142" y="0"/>
            <a:ext cx="8712202" cy="5667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66B5F0F7-3879-42CE-B0A2-94F436DD055A}" type="datetime1">
              <a:rPr lang="nl-NL"/>
              <a:pPr lvl="0"/>
              <a:t>18-1-2019</a:t>
            </a:fld>
            <a:endParaRPr lang="nl-NL"/>
          </a:p>
        </p:txBody>
      </p:sp>
      <p:sp>
        <p:nvSpPr>
          <p:cNvPr id="4" name="Tijdelijke aanduiding voor dia-afbeelding 3">
            <a:extLst>
              <a:ext uri="{FF2B5EF4-FFF2-40B4-BE49-F238E27FC236}">
                <a16:creationId xmlns:a16="http://schemas.microsoft.com/office/drawing/2014/main" id="{6F6E8C1F-5E9D-4483-84C7-5171AE4FB9F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659566" y="1414467"/>
            <a:ext cx="6784976" cy="3816348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Tijdelijke aanduiding voor notities 4">
            <a:extLst>
              <a:ext uri="{FF2B5EF4-FFF2-40B4-BE49-F238E27FC236}">
                <a16:creationId xmlns:a16="http://schemas.microsoft.com/office/drawing/2014/main" id="{D4621980-250C-4295-AAC4-EC7366733285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2009778" y="5441951"/>
            <a:ext cx="16084552" cy="445452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77E7D2B-FEB8-490E-8ECD-D6D96A1A2BEC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10742608"/>
            <a:ext cx="8712202" cy="5667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6311B2D-E661-40A1-A77F-AEEB4708462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11387142" y="10742608"/>
            <a:ext cx="8712202" cy="5667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0806DBD3-CC3D-40A9-89FC-771F9D429D72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20699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nl-NL" sz="12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nl-NL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nl-NL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nl-NL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nl-NL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73158A99-10F4-4B17-8327-C66AB873AD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5D59937F-FC79-42F4-A51D-B5C97B77D13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BEAE441-EB19-401D-BA7F-BF483A9A97A8}"/>
              </a:ext>
            </a:extLst>
          </p:cNvPr>
          <p:cNvSpPr txBox="1"/>
          <p:nvPr/>
        </p:nvSpPr>
        <p:spPr>
          <a:xfrm>
            <a:off x="11387142" y="10742608"/>
            <a:ext cx="8712202" cy="5667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A9C40F3-0631-45C1-929E-83BE8F87655A}" type="slidenum">
              <a:t>2</a:t>
            </a:fld>
            <a:endParaRPr lang="nl-NL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1B5DFDAF-D66A-4AC8-AA88-76DEA6B3FF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7E7CC566-F605-40F0-9460-B6DF73500AA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FD98515-F6D3-4DDA-AF45-93F153FE6886}"/>
              </a:ext>
            </a:extLst>
          </p:cNvPr>
          <p:cNvSpPr txBox="1"/>
          <p:nvPr/>
        </p:nvSpPr>
        <p:spPr>
          <a:xfrm>
            <a:off x="5624337" y="6458535"/>
            <a:ext cx="4303129" cy="34072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48691" tIns="24350" rIns="48691" bIns="24350" anchor="b" anchorCtr="0" compatLnSpc="1">
            <a:noAutofit/>
          </a:bodyPr>
          <a:lstStyle/>
          <a:p>
            <a:pPr marL="0" marR="0" lvl="0" indent="0" algn="r" defTabSz="486918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26F026F-832B-4206-9C9E-EE089D6C91DF}" type="slidenum">
              <a:t>11</a:t>
            </a:fld>
            <a:endParaRPr lang="nl-NL" sz="600" b="0" i="0" u="none" strike="noStrike" kern="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E727EAC9-89DC-428E-BA19-FF874D25F9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D5CBFB26-7822-421B-AA94-2C42371D8DE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D94F5AA-CCA2-4600-A0BC-18782325BCDB}"/>
              </a:ext>
            </a:extLst>
          </p:cNvPr>
          <p:cNvSpPr txBox="1"/>
          <p:nvPr/>
        </p:nvSpPr>
        <p:spPr>
          <a:xfrm>
            <a:off x="5624337" y="6458535"/>
            <a:ext cx="4303129" cy="34072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48691" tIns="24350" rIns="48691" bIns="24350" anchor="b" anchorCtr="0" compatLnSpc="1">
            <a:noAutofit/>
          </a:bodyPr>
          <a:lstStyle/>
          <a:p>
            <a:pPr marL="0" marR="0" lvl="0" indent="0" algn="r" defTabSz="486918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197630B-BAFB-4589-A53A-E0225929460D}" type="slidenum">
              <a:t>12</a:t>
            </a:fld>
            <a:endParaRPr lang="nl-NL" sz="600" b="0" i="0" u="none" strike="noStrike" kern="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C228B067-8473-4C99-98C4-D61B2D822A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C77D780F-A37F-489D-8A53-F41C01B1A8A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F2C44B1-4E9D-46A5-8386-DD3818E48BF9}"/>
              </a:ext>
            </a:extLst>
          </p:cNvPr>
          <p:cNvSpPr txBox="1"/>
          <p:nvPr/>
        </p:nvSpPr>
        <p:spPr>
          <a:xfrm>
            <a:off x="11387142" y="10742608"/>
            <a:ext cx="8712202" cy="5667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AF89E80-6A3C-4D36-81F1-63CD8CC155F8}" type="slidenum">
              <a:t>13</a:t>
            </a:fld>
            <a:endParaRPr lang="nl-NL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75F96DEA-B094-4C0D-AF63-29F7791E7C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25924D9D-BF45-45C1-BA87-D63A5EE7371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30F5EE5-E32B-4036-9B84-91EAFD12EF3D}"/>
              </a:ext>
            </a:extLst>
          </p:cNvPr>
          <p:cNvSpPr txBox="1"/>
          <p:nvPr/>
        </p:nvSpPr>
        <p:spPr>
          <a:xfrm>
            <a:off x="5624337" y="6458535"/>
            <a:ext cx="4303129" cy="34072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48691" tIns="24350" rIns="48691" bIns="24350" anchor="b" anchorCtr="0" compatLnSpc="1">
            <a:noAutofit/>
          </a:bodyPr>
          <a:lstStyle/>
          <a:p>
            <a:pPr marL="0" marR="0" lvl="0" indent="0" algn="r" defTabSz="486918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5124FA2-9F1E-49B0-94D2-E75F7E623C7C}" type="slidenum">
              <a:t>14</a:t>
            </a:fld>
            <a:endParaRPr lang="nl-NL" sz="600" b="0" i="0" u="none" strike="noStrike" kern="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B544BC7F-EB7E-4756-8D1B-5B340C766A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280EF9FD-2E1A-46CB-902E-AF8A146D25C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90F5601-BDCC-487A-ABF4-B5808E130643}"/>
              </a:ext>
            </a:extLst>
          </p:cNvPr>
          <p:cNvSpPr txBox="1"/>
          <p:nvPr/>
        </p:nvSpPr>
        <p:spPr>
          <a:xfrm>
            <a:off x="11387142" y="10742608"/>
            <a:ext cx="8712202" cy="5667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3BF6113-C20C-4AA2-B22D-D8EE46D48CF6}" type="slidenum">
              <a:t>3</a:t>
            </a:fld>
            <a:endParaRPr lang="nl-NL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3E080E43-0601-4AE9-986B-3E9316BB87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0808505C-253E-4FBB-BCF7-BDA2C01B829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F35802E-AF97-4F8D-A7D2-4237FEA85FCF}"/>
              </a:ext>
            </a:extLst>
          </p:cNvPr>
          <p:cNvSpPr txBox="1"/>
          <p:nvPr/>
        </p:nvSpPr>
        <p:spPr>
          <a:xfrm>
            <a:off x="11387142" y="10742608"/>
            <a:ext cx="8712202" cy="5667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1C3BC60-B8A7-40F7-B438-D1925B0568A1}" type="slidenum">
              <a:t>4</a:t>
            </a:fld>
            <a:endParaRPr lang="nl-NL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230A8A6A-B6E5-43A1-A6A8-1D02E8850B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D254B4A4-99FF-41E0-9E37-B4EE4FE94B5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522C07E-C981-47B1-95EE-C2B97EF5B68D}"/>
              </a:ext>
            </a:extLst>
          </p:cNvPr>
          <p:cNvSpPr txBox="1"/>
          <p:nvPr/>
        </p:nvSpPr>
        <p:spPr>
          <a:xfrm>
            <a:off x="2762429" y="3916457"/>
            <a:ext cx="2113507" cy="20661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25932" tIns="12966" rIns="25932" bIns="12966" anchor="b" anchorCtr="0" compatLnSpc="1">
            <a:noAutofit/>
          </a:bodyPr>
          <a:lstStyle/>
          <a:p>
            <a:pPr marL="0" marR="0" lvl="0" indent="0" algn="r" defTabSz="25933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2453896-309C-44DC-BB5C-6B66D72799E0}" type="slidenum">
              <a:t>5</a:t>
            </a:fld>
            <a:endParaRPr lang="nl-NL" sz="300" b="0" i="0" u="none" strike="noStrike" kern="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8A461380-CDFB-449A-8A8B-7F9F57D7F9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51608709-9780-4184-8482-59C03C4348E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nl-NL"/>
          </a:p>
          <a:p>
            <a:pPr lvl="0"/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816E1AD-CECF-461B-8BB1-3B41835EEE1D}"/>
              </a:ext>
            </a:extLst>
          </p:cNvPr>
          <p:cNvSpPr txBox="1"/>
          <p:nvPr/>
        </p:nvSpPr>
        <p:spPr>
          <a:xfrm>
            <a:off x="2762429" y="3916457"/>
            <a:ext cx="2113507" cy="20661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25932" tIns="12966" rIns="25932" bIns="12966" anchor="b" anchorCtr="0" compatLnSpc="1">
            <a:noAutofit/>
          </a:bodyPr>
          <a:lstStyle/>
          <a:p>
            <a:pPr marL="0" marR="0" lvl="0" indent="0" algn="r" defTabSz="25933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9C8F2BA-5608-43B4-A223-F2834C122B21}" type="slidenum">
              <a:t>6</a:t>
            </a:fld>
            <a:endParaRPr lang="nl-NL" sz="300" b="0" i="0" u="none" strike="noStrike" kern="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C2ADC98A-F562-46E0-8E49-8899BEA95C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75C9FDE0-0F87-424F-B977-769C802B294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nl-NL"/>
          </a:p>
          <a:p>
            <a:pPr marL="91311" lvl="0" indent="-91311">
              <a:buSzPct val="100000"/>
              <a:buChar char="-"/>
            </a:pPr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613FD8E-65CB-4C7E-891B-07F6B44F7A4E}"/>
              </a:ext>
            </a:extLst>
          </p:cNvPr>
          <p:cNvSpPr txBox="1"/>
          <p:nvPr/>
        </p:nvSpPr>
        <p:spPr>
          <a:xfrm>
            <a:off x="2762429" y="3916457"/>
            <a:ext cx="2113507" cy="20661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25932" tIns="12966" rIns="25932" bIns="12966" anchor="b" anchorCtr="0" compatLnSpc="1">
            <a:noAutofit/>
          </a:bodyPr>
          <a:lstStyle/>
          <a:p>
            <a:pPr marL="0" marR="0" lvl="0" indent="0" algn="r" defTabSz="25933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A7B1E05-50E3-4FD0-A261-7498C02F0A10}" type="slidenum">
              <a:t>7</a:t>
            </a:fld>
            <a:endParaRPr lang="nl-NL" sz="300" b="0" i="0" u="none" strike="noStrike" kern="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0C6FFA2E-D9B8-4437-A2EC-9AA45DE020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8D3670A1-A7B0-4CA6-9AD3-4FCF8FF6717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C4249B3-A6CF-4E89-A005-0985E13DB607}"/>
              </a:ext>
            </a:extLst>
          </p:cNvPr>
          <p:cNvSpPr txBox="1"/>
          <p:nvPr/>
        </p:nvSpPr>
        <p:spPr>
          <a:xfrm>
            <a:off x="2762429" y="3916457"/>
            <a:ext cx="2113507" cy="20661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25932" tIns="12966" rIns="25932" bIns="12966" anchor="b" anchorCtr="0" compatLnSpc="1">
            <a:noAutofit/>
          </a:bodyPr>
          <a:lstStyle/>
          <a:p>
            <a:pPr marL="0" marR="0" lvl="0" indent="0" algn="r" defTabSz="25933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8842440-7C1E-44CB-8C58-250E7F24AF9E}" type="slidenum">
              <a:t>8</a:t>
            </a:fld>
            <a:endParaRPr lang="nl-NL" sz="300" b="0" i="0" u="none" strike="noStrike" kern="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A3F4AE86-3DCC-44C8-8B9A-E8DDBCDC34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80A4AD5D-ACDD-4FF4-9333-325B3D10856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285C017-1E6D-4292-AEC2-8DD0098D230B}"/>
              </a:ext>
            </a:extLst>
          </p:cNvPr>
          <p:cNvSpPr txBox="1"/>
          <p:nvPr/>
        </p:nvSpPr>
        <p:spPr>
          <a:xfrm>
            <a:off x="5624337" y="6458535"/>
            <a:ext cx="4303129" cy="34072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48691" tIns="24350" rIns="48691" bIns="24350" anchor="b" anchorCtr="0" compatLnSpc="1">
            <a:noAutofit/>
          </a:bodyPr>
          <a:lstStyle/>
          <a:p>
            <a:pPr marL="0" marR="0" lvl="0" indent="0" algn="r" defTabSz="486918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19D07D6-869B-4A76-89E0-0C9ED975B305}" type="slidenum">
              <a:t>9</a:t>
            </a:fld>
            <a:endParaRPr lang="nl-NL" sz="600" b="0" i="0" u="none" strike="noStrike" kern="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A35B1FD9-A908-4A33-ADAC-F7571C76E1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C28A21B1-45EF-4566-BD0C-4105F4D766A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7FA0BA8-138C-482E-9493-39710C43D3D6}"/>
              </a:ext>
            </a:extLst>
          </p:cNvPr>
          <p:cNvSpPr txBox="1"/>
          <p:nvPr/>
        </p:nvSpPr>
        <p:spPr>
          <a:xfrm>
            <a:off x="5624337" y="6458535"/>
            <a:ext cx="4303129" cy="34072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48691" tIns="24350" rIns="48691" bIns="24350" anchor="b" anchorCtr="0" compatLnSpc="1">
            <a:noAutofit/>
          </a:bodyPr>
          <a:lstStyle/>
          <a:p>
            <a:pPr marL="0" marR="0" lvl="0" indent="0" algn="r" defTabSz="486918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0589FF0-F128-4B7F-A116-97DC976ACF61}" type="slidenum">
              <a:t>10</a:t>
            </a:fld>
            <a:endParaRPr lang="nl-NL" sz="600" b="0" i="0" u="none" strike="noStrike" kern="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.pn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.png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pn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.png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 titelslid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3">
            <a:extLst>
              <a:ext uri="{FF2B5EF4-FFF2-40B4-BE49-F238E27FC236}">
                <a16:creationId xmlns:a16="http://schemas.microsoft.com/office/drawing/2014/main" id="{4048896D-1020-4D36-B4CE-E480201C8D9F}"/>
              </a:ext>
            </a:extLst>
          </p:cNvPr>
          <p:cNvSpPr/>
          <p:nvPr/>
        </p:nvSpPr>
        <p:spPr>
          <a:xfrm>
            <a:off x="1242002" y="0"/>
            <a:ext cx="8816480" cy="8817924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0" anchor="b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1637" b="0" i="0" u="none" strike="noStrike" kern="1200" cap="none" spc="0" baseline="0">
                <a:solidFill>
                  <a:srgbClr val="FFFFFF"/>
                </a:solidFill>
                <a:uFillTx/>
                <a:latin typeface="Arial"/>
              </a:rPr>
              <a:t>          </a:t>
            </a:r>
          </a:p>
        </p:txBody>
      </p:sp>
      <p:sp>
        <p:nvSpPr>
          <p:cNvPr id="3" name="Titel 38">
            <a:extLst>
              <a:ext uri="{FF2B5EF4-FFF2-40B4-BE49-F238E27FC236}">
                <a16:creationId xmlns:a16="http://schemas.microsoft.com/office/drawing/2014/main" id="{EE84D490-2378-4FDC-BBB9-774B06B8D6C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46610" y="2513191"/>
            <a:ext cx="8811249" cy="5038590"/>
          </a:xfrm>
        </p:spPr>
        <p:txBody>
          <a:bodyPr lIns="381003" tIns="287999" rIns="381003" bIns="0"/>
          <a:lstStyle>
            <a:lvl1pPr>
              <a:lnSpc>
                <a:spcPts val="7035"/>
              </a:lnSpc>
              <a:defRPr sz="6599">
                <a:ea typeface="Arial"/>
                <a:cs typeface="Arial"/>
              </a:defRPr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4" name="Tijdelijke aanduiding voor datum 2">
            <a:extLst>
              <a:ext uri="{FF2B5EF4-FFF2-40B4-BE49-F238E27FC236}">
                <a16:creationId xmlns:a16="http://schemas.microsoft.com/office/drawing/2014/main" id="{119238DA-4862-451F-B726-7C25FA805C5E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1246610" y="7576873"/>
            <a:ext cx="8817312" cy="1246702"/>
          </a:xfrm>
          <a:prstGeom prst="rect">
            <a:avLst/>
          </a:prstGeom>
          <a:noFill/>
          <a:ln>
            <a:noFill/>
          </a:ln>
        </p:spPr>
        <p:txBody>
          <a:bodyPr vert="horz" wrap="square" lIns="359999" tIns="0" rIns="0" bIns="251999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4177" b="0" i="0" u="none" strike="noStrike" kern="1200" cap="none" spc="0" baseline="0">
                <a:solidFill>
                  <a:srgbClr val="51AE32"/>
                </a:solidFill>
                <a:uFillTx/>
                <a:latin typeface="Arial"/>
                <a:ea typeface="Arial"/>
                <a:cs typeface="Arial"/>
              </a:defRPr>
            </a:lvl1pPr>
          </a:lstStyle>
          <a:p>
            <a:pPr lvl="0"/>
            <a:fld id="{13C076DD-F45E-4081-8C0D-DA4542F3B53F}" type="datetime3">
              <a:rPr lang="nl-NL"/>
              <a:pPr lvl="0"/>
              <a:t>18/1/19</a:t>
            </a:fld>
            <a:endParaRPr lang="mr-IN"/>
          </a:p>
        </p:txBody>
      </p:sp>
      <p:pic>
        <p:nvPicPr>
          <p:cNvPr id="5" name="Afbeelding 5" title="Logo1">
            <a:extLst>
              <a:ext uri="{FF2B5EF4-FFF2-40B4-BE49-F238E27FC236}">
                <a16:creationId xmlns:a16="http://schemas.microsoft.com/office/drawing/2014/main" id="{894FF103-DC13-41E5-A27A-0BF5F83A38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610" y="0"/>
            <a:ext cx="8000003" cy="228571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Afbeelding 9" title="Bedrijfstak">
            <a:extLst>
              <a:ext uri="{FF2B5EF4-FFF2-40B4-BE49-F238E27FC236}">
                <a16:creationId xmlns:a16="http://schemas.microsoft.com/office/drawing/2014/main" id="{63DB60D9-4A11-4ADD-A5C2-582D7A84F6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6485" y="8823740"/>
            <a:ext cx="11307141" cy="251287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602573623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4x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afbeelding 2">
            <a:extLst>
              <a:ext uri="{FF2B5EF4-FFF2-40B4-BE49-F238E27FC236}">
                <a16:creationId xmlns:a16="http://schemas.microsoft.com/office/drawing/2014/main" id="{EDC072D0-2279-4418-B31D-BC97D96798C2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246610" y="1246702"/>
            <a:ext cx="8506964" cy="4096301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</a:t>
            </a:r>
            <a:br>
              <a:rPr lang="nl-NL"/>
            </a:br>
            <a:r>
              <a:rPr lang="nl-NL"/>
              <a:t>van een afbeelding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CF4165EC-DA24-4798-9107-1F96EFA62605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0340949" y="1246702"/>
            <a:ext cx="8508629" cy="4096301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</a:t>
            </a:r>
            <a:br>
              <a:rPr lang="nl-NL"/>
            </a:br>
            <a:r>
              <a:rPr lang="nl-NL"/>
              <a:t>van een afbeelding</a:t>
            </a:r>
          </a:p>
        </p:txBody>
      </p:sp>
      <p:sp>
        <p:nvSpPr>
          <p:cNvPr id="4" name="Tijdelijke aanduiding voor afbeelding 2">
            <a:extLst>
              <a:ext uri="{FF2B5EF4-FFF2-40B4-BE49-F238E27FC236}">
                <a16:creationId xmlns:a16="http://schemas.microsoft.com/office/drawing/2014/main" id="{B7B78E04-BD6F-43DC-A5EF-1AFE0EDF89E0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0340949" y="5956456"/>
            <a:ext cx="8508629" cy="4096301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</a:t>
            </a:r>
            <a:br>
              <a:rPr lang="nl-NL"/>
            </a:br>
            <a:r>
              <a:rPr lang="nl-NL"/>
              <a:t>van een afbeelding</a:t>
            </a:r>
          </a:p>
        </p:txBody>
      </p:sp>
      <p:sp>
        <p:nvSpPr>
          <p:cNvPr id="5" name="Tijdelijke aanduiding voor afbeelding 2">
            <a:extLst>
              <a:ext uri="{FF2B5EF4-FFF2-40B4-BE49-F238E27FC236}">
                <a16:creationId xmlns:a16="http://schemas.microsoft.com/office/drawing/2014/main" id="{C5E8B864-CD38-4FA7-AEED-E1683C6E6848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246610" y="5956456"/>
            <a:ext cx="8508629" cy="4096301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</a:t>
            </a:r>
            <a:br>
              <a:rPr lang="nl-NL"/>
            </a:br>
            <a:r>
              <a:rPr lang="nl-NL"/>
              <a:t>van een afbeelding</a:t>
            </a:r>
          </a:p>
        </p:txBody>
      </p:sp>
    </p:spTree>
    <p:extLst>
      <p:ext uri="{BB962C8B-B14F-4D97-AF65-F5344CB8AC3E}">
        <p14:creationId xmlns:p14="http://schemas.microsoft.com/office/powerpoint/2010/main" val="106343878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 met titel en kleurk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>
            <a:extLst>
              <a:ext uri="{FF2B5EF4-FFF2-40B4-BE49-F238E27FC236}">
                <a16:creationId xmlns:a16="http://schemas.microsoft.com/office/drawing/2014/main" id="{4D9C44B0-ED4F-449D-B054-26136EC94A1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17602958" cy="831134"/>
          </a:xfrm>
        </p:spPr>
        <p:txBody>
          <a:bodyPr lIns="0" tIns="0" rIns="0" bIns="0"/>
          <a:lstStyle>
            <a:lvl1pPr>
              <a:defRPr sz="4700">
                <a:cs typeface="Arial"/>
              </a:defRPr>
            </a:lvl1pPr>
          </a:lstStyle>
          <a:p>
            <a:pPr lvl="0"/>
            <a:r>
              <a:rPr lang="nl-NL"/>
              <a:t>Klik hier om een titel te maken (1 regel)</a:t>
            </a:r>
          </a:p>
        </p:txBody>
      </p:sp>
      <p:sp>
        <p:nvSpPr>
          <p:cNvPr id="3" name="Tijdelijke aanduiding voor tekst 8">
            <a:extLst>
              <a:ext uri="{FF2B5EF4-FFF2-40B4-BE49-F238E27FC236}">
                <a16:creationId xmlns:a16="http://schemas.microsoft.com/office/drawing/2014/main" id="{3A5D9066-26D6-41C0-A303-995053CB636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46610" y="2514517"/>
            <a:ext cx="8825221" cy="3126644"/>
          </a:xfrm>
        </p:spPr>
        <p:txBody>
          <a:bodyPr/>
          <a:lstStyle>
            <a:lvl1pPr marL="0" indent="0">
              <a:buNone/>
              <a:defRPr/>
            </a:lvl1pPr>
            <a:lvl2pPr>
              <a:defRPr/>
            </a:lvl2pPr>
            <a:lvl3pPr indent="-485738">
              <a:defRPr/>
            </a:lvl3pPr>
            <a:lvl4pPr marL="1614364" indent="-501612">
              <a:defRPr/>
            </a:lvl4pPr>
            <a:lvl5pPr marL="2225503" indent="-579391">
              <a:buFont typeface=".AppleSystemUIFont"/>
              <a:buChar char="‑"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2">
            <a:extLst>
              <a:ext uri="{FF2B5EF4-FFF2-40B4-BE49-F238E27FC236}">
                <a16:creationId xmlns:a16="http://schemas.microsoft.com/office/drawing/2014/main" id="{D1996DF6-AD95-447B-8CCD-C4857D4035B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46610" y="6242736"/>
            <a:ext cx="3797439" cy="3799469"/>
          </a:xfrm>
          <a:solidFill>
            <a:srgbClr val="BBCE00"/>
          </a:solidFill>
        </p:spPr>
        <p:txBody>
          <a:bodyPr lIns="381003" tIns="381003" rIns="381003" bIns="381003"/>
          <a:lstStyle>
            <a:lvl1pPr marL="0" indent="0">
              <a:buNone/>
              <a:defRPr sz="3298">
                <a:solidFill>
                  <a:srgbClr val="FFFFFF"/>
                </a:solidFill>
              </a:defRPr>
            </a:lvl1pPr>
          </a:lstStyle>
          <a:p>
            <a:pPr lvl="0"/>
            <a:r>
              <a:rPr lang="nl-NL"/>
              <a:t>Hier kan kadertekst komen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9950846F-ED90-4626-BF63-2FAFFC40931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1318589" y="2514517"/>
            <a:ext cx="7527167" cy="7527697"/>
          </a:xfrm>
          <a:solidFill>
            <a:srgbClr val="51AE32"/>
          </a:solidFill>
        </p:spPr>
        <p:txBody>
          <a:bodyPr lIns="381003" tIns="381003" rIns="381003" bIns="381003">
            <a:noAutofit/>
          </a:bodyPr>
          <a:lstStyle>
            <a:lvl1pPr marL="0" indent="0">
              <a:buNone/>
              <a:defRPr sz="4705">
                <a:solidFill>
                  <a:srgbClr val="FFFFFF"/>
                </a:solidFill>
              </a:defRPr>
            </a:lvl1pPr>
          </a:lstStyle>
          <a:p>
            <a:pPr lvl="0"/>
            <a:r>
              <a:rPr lang="nl-NL"/>
              <a:t>Hier kan kadertekst komen</a:t>
            </a:r>
          </a:p>
        </p:txBody>
      </p:sp>
    </p:spTree>
    <p:extLst>
      <p:ext uri="{BB962C8B-B14F-4D97-AF65-F5344CB8AC3E}">
        <p14:creationId xmlns:p14="http://schemas.microsoft.com/office/powerpoint/2010/main" val="291100419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 met afbeelding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>
            <a:extLst>
              <a:ext uri="{FF2B5EF4-FFF2-40B4-BE49-F238E27FC236}">
                <a16:creationId xmlns:a16="http://schemas.microsoft.com/office/drawing/2014/main" id="{FE468D85-21FF-45D0-A618-8AAA9350F95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17602958" cy="831134"/>
          </a:xfrm>
        </p:spPr>
        <p:txBody>
          <a:bodyPr lIns="0" tIns="0" rIns="0" bIns="0"/>
          <a:lstStyle>
            <a:lvl1pPr>
              <a:defRPr sz="4700">
                <a:cs typeface="Arial"/>
              </a:defRPr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3" name="Tijdelijke aanduiding voor tekst 8">
            <a:extLst>
              <a:ext uri="{FF2B5EF4-FFF2-40B4-BE49-F238E27FC236}">
                <a16:creationId xmlns:a16="http://schemas.microsoft.com/office/drawing/2014/main" id="{7D868787-2067-43E2-A490-9D5D0F8BBAF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46610" y="2513191"/>
            <a:ext cx="8825221" cy="7527697"/>
          </a:xfrm>
        </p:spPr>
        <p:txBody>
          <a:bodyPr rIns="107999"/>
          <a:lstStyle>
            <a:lvl1pPr marL="457163" indent="-457163">
              <a:defRPr/>
            </a:lvl1pPr>
            <a:lvl2pPr marL="2514600" lvl="2" indent="-228600" algn="l">
              <a:lnSpc>
                <a:spcPct val="90000"/>
              </a:lnSpc>
              <a:spcBef>
                <a:spcPts val="500"/>
              </a:spcBef>
              <a:buFont typeface="Arial" pitchFamily="34"/>
              <a:defRPr sz="1800" kern="1200">
                <a:latin typeface="Calibri"/>
              </a:defRPr>
            </a:lvl2pPr>
            <a:lvl3pPr marL="2514600" lvl="3" indent="-228600" algn="l">
              <a:lnSpc>
                <a:spcPct val="90000"/>
              </a:lnSpc>
              <a:spcBef>
                <a:spcPts val="500"/>
              </a:spcBef>
              <a:buFont typeface="Arial" pitchFamily="34"/>
              <a:defRPr sz="1800" kern="1200">
                <a:latin typeface="Calibri"/>
              </a:defRPr>
            </a:lvl3pPr>
            <a:lvl4pPr marL="2514600" lvl="4" indent="-228600" algn="l">
              <a:lnSpc>
                <a:spcPct val="90000"/>
              </a:lnSpc>
              <a:spcBef>
                <a:spcPts val="500"/>
              </a:spcBef>
              <a:buFont typeface="Arial" pitchFamily="34"/>
              <a:defRPr sz="1800" kern="1200">
                <a:latin typeface="Calibri"/>
              </a:defRPr>
            </a:lvl4pPr>
            <a:lvl5pPr marL="2514600" lvl="5" indent="-228600" algn="l">
              <a:lnSpc>
                <a:spcPct val="90000"/>
              </a:lnSpc>
              <a:spcBef>
                <a:spcPts val="500"/>
              </a:spcBef>
              <a:buFont typeface="Arial" pitchFamily="34"/>
              <a:defRPr sz="1800" kern="1200">
                <a:latin typeface="Calibri"/>
              </a:defRPr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2"/>
            <a:r>
              <a:rPr lang="nl-NL"/>
              <a:t>Tweede niveau</a:t>
            </a:r>
          </a:p>
          <a:p>
            <a:pPr lvl="3"/>
            <a:r>
              <a:rPr lang="nl-NL"/>
              <a:t>Derde niveau</a:t>
            </a:r>
          </a:p>
          <a:p>
            <a:pPr lvl="4"/>
            <a:r>
              <a:rPr lang="nl-NL"/>
              <a:t>Vierde niveau</a:t>
            </a:r>
          </a:p>
          <a:p>
            <a:pPr lvl="5"/>
            <a:r>
              <a:rPr lang="nl-NL"/>
              <a:t>Vijfde niveau</a:t>
            </a:r>
          </a:p>
        </p:txBody>
      </p:sp>
      <p:sp>
        <p:nvSpPr>
          <p:cNvPr id="4" name="Tijdelijke aanduiding voor afbeelding 2">
            <a:extLst>
              <a:ext uri="{FF2B5EF4-FFF2-40B4-BE49-F238E27FC236}">
                <a16:creationId xmlns:a16="http://schemas.microsoft.com/office/drawing/2014/main" id="{3C925678-38F9-4C5D-BD9B-D98446110ADA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1326361" y="2564635"/>
            <a:ext cx="7527167" cy="7527697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</a:t>
            </a:r>
            <a:br>
              <a:rPr lang="nl-NL"/>
            </a:br>
            <a:r>
              <a:rPr lang="nl-NL"/>
              <a:t>van een afbeelding</a:t>
            </a:r>
          </a:p>
        </p:txBody>
      </p:sp>
    </p:spTree>
    <p:extLst>
      <p:ext uri="{BB962C8B-B14F-4D97-AF65-F5344CB8AC3E}">
        <p14:creationId xmlns:p14="http://schemas.microsoft.com/office/powerpoint/2010/main" val="84463003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1x figuur met titel (1rege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>
            <a:extLst>
              <a:ext uri="{FF2B5EF4-FFF2-40B4-BE49-F238E27FC236}">
                <a16:creationId xmlns:a16="http://schemas.microsoft.com/office/drawing/2014/main" id="{E1702A19-8453-4BCF-9A3E-6AA68230E0A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17602958" cy="831134"/>
          </a:xfrm>
        </p:spPr>
        <p:txBody>
          <a:bodyPr lIns="0" tIns="0" rIns="0" bIns="0"/>
          <a:lstStyle>
            <a:lvl1pPr>
              <a:defRPr sz="4700">
                <a:cs typeface="Arial"/>
              </a:defRPr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D5C7594-20A7-443D-A985-8B35D2537E88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1246610" y="2525060"/>
            <a:ext cx="17602958" cy="7527697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 sz="3298">
                <a:solidFill>
                  <a:srgbClr val="7F7F7F"/>
                </a:solidFill>
                <a:latin typeface="Arial" pitchFamily="34"/>
                <a:cs typeface="Arial" pitchFamily="34"/>
              </a:defRPr>
            </a:lvl1pPr>
          </a:lstStyle>
          <a:p>
            <a:pPr lvl="0"/>
            <a:r>
              <a:rPr lang="nl-NL"/>
              <a:t>Klik hier voor het plaatsen van een figuur, afbeelding, tabel, etc…</a:t>
            </a:r>
          </a:p>
        </p:txBody>
      </p:sp>
    </p:spTree>
    <p:extLst>
      <p:ext uri="{BB962C8B-B14F-4D97-AF65-F5344CB8AC3E}">
        <p14:creationId xmlns:p14="http://schemas.microsoft.com/office/powerpoint/2010/main" val="426930479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1x afbeelding met titel (1rege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>
            <a:extLst>
              <a:ext uri="{FF2B5EF4-FFF2-40B4-BE49-F238E27FC236}">
                <a16:creationId xmlns:a16="http://schemas.microsoft.com/office/drawing/2014/main" id="{E4D0946D-0437-4C47-9311-4C894C5BCA1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17602958" cy="831134"/>
          </a:xfrm>
        </p:spPr>
        <p:txBody>
          <a:bodyPr lIns="0" tIns="0" rIns="0" bIns="0"/>
          <a:lstStyle>
            <a:lvl1pPr>
              <a:defRPr sz="4700">
                <a:cs typeface="Arial"/>
              </a:defRPr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79BF5AF0-DC2B-4DDF-9D5A-ED249198861F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246610" y="2525060"/>
            <a:ext cx="17602958" cy="7527697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van een afbeelding</a:t>
            </a:r>
          </a:p>
        </p:txBody>
      </p:sp>
    </p:spTree>
    <p:extLst>
      <p:ext uri="{BB962C8B-B14F-4D97-AF65-F5344CB8AC3E}">
        <p14:creationId xmlns:p14="http://schemas.microsoft.com/office/powerpoint/2010/main" val="261771032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1x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afbeelding 2">
            <a:extLst>
              <a:ext uri="{FF2B5EF4-FFF2-40B4-BE49-F238E27FC236}">
                <a16:creationId xmlns:a16="http://schemas.microsoft.com/office/drawing/2014/main" id="{6E0C657C-BE26-4027-81BC-976FAAEDD864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246610" y="1246702"/>
            <a:ext cx="17602958" cy="8806056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van een afbeelding</a:t>
            </a:r>
          </a:p>
        </p:txBody>
      </p:sp>
    </p:spTree>
    <p:extLst>
      <p:ext uri="{BB962C8B-B14F-4D97-AF65-F5344CB8AC3E}">
        <p14:creationId xmlns:p14="http://schemas.microsoft.com/office/powerpoint/2010/main" val="331115390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4x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afbeelding 2">
            <a:extLst>
              <a:ext uri="{FF2B5EF4-FFF2-40B4-BE49-F238E27FC236}">
                <a16:creationId xmlns:a16="http://schemas.microsoft.com/office/drawing/2014/main" id="{5B6E7C7C-A656-41E9-86D2-37422BDC9D18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246610" y="1246702"/>
            <a:ext cx="8506964" cy="4096301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</a:t>
            </a:r>
            <a:br>
              <a:rPr lang="nl-NL"/>
            </a:br>
            <a:r>
              <a:rPr lang="nl-NL"/>
              <a:t>van een afbeelding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2903DB06-135A-43CA-8991-B9161129A525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0340949" y="1246702"/>
            <a:ext cx="8508629" cy="4096301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</a:t>
            </a:r>
            <a:br>
              <a:rPr lang="nl-NL"/>
            </a:br>
            <a:r>
              <a:rPr lang="nl-NL"/>
              <a:t>van een afbeelding</a:t>
            </a:r>
          </a:p>
        </p:txBody>
      </p:sp>
      <p:sp>
        <p:nvSpPr>
          <p:cNvPr id="4" name="Tijdelijke aanduiding voor afbeelding 2">
            <a:extLst>
              <a:ext uri="{FF2B5EF4-FFF2-40B4-BE49-F238E27FC236}">
                <a16:creationId xmlns:a16="http://schemas.microsoft.com/office/drawing/2014/main" id="{00196667-C149-421F-AA80-F162AAB93701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0340949" y="5956456"/>
            <a:ext cx="8508629" cy="4096301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</a:t>
            </a:r>
            <a:br>
              <a:rPr lang="nl-NL"/>
            </a:br>
            <a:r>
              <a:rPr lang="nl-NL"/>
              <a:t>van een afbeelding</a:t>
            </a:r>
          </a:p>
        </p:txBody>
      </p:sp>
      <p:sp>
        <p:nvSpPr>
          <p:cNvPr id="5" name="Tijdelijke aanduiding voor afbeelding 2">
            <a:extLst>
              <a:ext uri="{FF2B5EF4-FFF2-40B4-BE49-F238E27FC236}">
                <a16:creationId xmlns:a16="http://schemas.microsoft.com/office/drawing/2014/main" id="{CA98132C-C43F-4EF7-B8C1-9EBD4F276C2C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246610" y="5956456"/>
            <a:ext cx="8508629" cy="4096301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</a:t>
            </a:r>
            <a:br>
              <a:rPr lang="nl-NL"/>
            </a:br>
            <a:r>
              <a:rPr lang="nl-NL"/>
              <a:t>van een afbeelding</a:t>
            </a:r>
          </a:p>
        </p:txBody>
      </p:sp>
    </p:spTree>
    <p:extLst>
      <p:ext uri="{BB962C8B-B14F-4D97-AF65-F5344CB8AC3E}">
        <p14:creationId xmlns:p14="http://schemas.microsoft.com/office/powerpoint/2010/main" val="2178988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6x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afbeelding 2">
            <a:extLst>
              <a:ext uri="{FF2B5EF4-FFF2-40B4-BE49-F238E27FC236}">
                <a16:creationId xmlns:a16="http://schemas.microsoft.com/office/drawing/2014/main" id="{1B961B06-39FE-496E-9349-AD21B773DC9E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246610" y="1246702"/>
            <a:ext cx="5453435" cy="4092342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van een afbeelding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93A492CD-CF46-4CDE-B8CE-F092AB3BF7CF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246610" y="5960415"/>
            <a:ext cx="5453435" cy="4092342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van een afbeelding</a:t>
            </a:r>
          </a:p>
        </p:txBody>
      </p:sp>
      <p:sp>
        <p:nvSpPr>
          <p:cNvPr id="4" name="Tijdelijke aanduiding voor afbeelding 2">
            <a:extLst>
              <a:ext uri="{FF2B5EF4-FFF2-40B4-BE49-F238E27FC236}">
                <a16:creationId xmlns:a16="http://schemas.microsoft.com/office/drawing/2014/main" id="{00F4C179-256B-4852-A4EC-F54B86A13AFD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3400093" y="1246702"/>
            <a:ext cx="5453435" cy="4092342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van een afbeelding</a:t>
            </a:r>
          </a:p>
        </p:txBody>
      </p:sp>
      <p:sp>
        <p:nvSpPr>
          <p:cNvPr id="5" name="Tijdelijke aanduiding voor afbeelding 2">
            <a:extLst>
              <a:ext uri="{FF2B5EF4-FFF2-40B4-BE49-F238E27FC236}">
                <a16:creationId xmlns:a16="http://schemas.microsoft.com/office/drawing/2014/main" id="{4F146444-102C-4C53-8AEF-A71572FFED38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3400093" y="5960415"/>
            <a:ext cx="5453435" cy="4092342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van een afbeelding</a:t>
            </a:r>
          </a:p>
        </p:txBody>
      </p:sp>
      <p:sp>
        <p:nvSpPr>
          <p:cNvPr id="6" name="Tijdelijke aanduiding voor afbeelding 2">
            <a:extLst>
              <a:ext uri="{FF2B5EF4-FFF2-40B4-BE49-F238E27FC236}">
                <a16:creationId xmlns:a16="http://schemas.microsoft.com/office/drawing/2014/main" id="{788700EB-9DB5-47D9-8F70-07ED311EAC0B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7321372" y="1246702"/>
            <a:ext cx="5453435" cy="4092342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van een afbeelding</a:t>
            </a:r>
          </a:p>
        </p:txBody>
      </p:sp>
      <p:sp>
        <p:nvSpPr>
          <p:cNvPr id="7" name="Tijdelijke aanduiding voor afbeelding 2">
            <a:extLst>
              <a:ext uri="{FF2B5EF4-FFF2-40B4-BE49-F238E27FC236}">
                <a16:creationId xmlns:a16="http://schemas.microsoft.com/office/drawing/2014/main" id="{D10C0440-510E-47B0-A8FD-55237D9CD1B0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7320668" y="5960415"/>
            <a:ext cx="5453435" cy="4092342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van een afbeelding</a:t>
            </a:r>
          </a:p>
        </p:txBody>
      </p:sp>
    </p:spTree>
    <p:extLst>
      <p:ext uri="{BB962C8B-B14F-4D97-AF65-F5344CB8AC3E}">
        <p14:creationId xmlns:p14="http://schemas.microsoft.com/office/powerpoint/2010/main" val="287334062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1x afbeelding met content en titel (1rege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8">
            <a:extLst>
              <a:ext uri="{FF2B5EF4-FFF2-40B4-BE49-F238E27FC236}">
                <a16:creationId xmlns:a16="http://schemas.microsoft.com/office/drawing/2014/main" id="{CB6B470D-A8A5-4AAF-B815-7176A92B75A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46610" y="2513191"/>
            <a:ext cx="11311786" cy="207783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B6EC386B-8758-465C-B4BA-8F5CC7C6949F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246610" y="5026374"/>
            <a:ext cx="17602958" cy="5065958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van een afbeelding</a:t>
            </a:r>
          </a:p>
        </p:txBody>
      </p:sp>
      <p:sp>
        <p:nvSpPr>
          <p:cNvPr id="4" name="Holder 2">
            <a:extLst>
              <a:ext uri="{FF2B5EF4-FFF2-40B4-BE49-F238E27FC236}">
                <a16:creationId xmlns:a16="http://schemas.microsoft.com/office/drawing/2014/main" id="{73A9847E-0FCD-4E83-BE80-3FA1FC3A947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17602958" cy="850922"/>
          </a:xfrm>
        </p:spPr>
        <p:txBody>
          <a:bodyPr lIns="0" tIns="0" rIns="0" bIns="0"/>
          <a:lstStyle>
            <a:lvl1pPr>
              <a:defRPr sz="4700">
                <a:cs typeface="Arial"/>
              </a:defRPr>
            </a:lvl1pPr>
          </a:lstStyle>
          <a:p>
            <a:pPr lvl="0"/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315771477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ntent1 content en 2x figu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>
            <a:extLst>
              <a:ext uri="{FF2B5EF4-FFF2-40B4-BE49-F238E27FC236}">
                <a16:creationId xmlns:a16="http://schemas.microsoft.com/office/drawing/2014/main" id="{5168D55C-E850-4CEF-B658-A516DA89E0F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26823" y="1266489"/>
            <a:ext cx="17610877" cy="831134"/>
          </a:xfrm>
        </p:spPr>
        <p:txBody>
          <a:bodyPr lIns="0" tIns="0" rIns="0" bIns="0"/>
          <a:lstStyle>
            <a:lvl1pPr>
              <a:defRPr sz="4700">
                <a:cs typeface="Arial"/>
              </a:defRPr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3" name="Tijdelijke aanduiding voor tekst 8">
            <a:extLst>
              <a:ext uri="{FF2B5EF4-FFF2-40B4-BE49-F238E27FC236}">
                <a16:creationId xmlns:a16="http://schemas.microsoft.com/office/drawing/2014/main" id="{2E1D3E5B-FE16-44F0-A782-8964B86CD22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26823" y="2513191"/>
            <a:ext cx="11358027" cy="186015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afbeelding 2">
            <a:extLst>
              <a:ext uri="{FF2B5EF4-FFF2-40B4-BE49-F238E27FC236}">
                <a16:creationId xmlns:a16="http://schemas.microsoft.com/office/drawing/2014/main" id="{C2D627B1-C4EE-42D4-8D32-0A467E67A276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0340949" y="4986799"/>
            <a:ext cx="8508629" cy="5065958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</a:t>
            </a:r>
            <a:br>
              <a:rPr lang="nl-NL"/>
            </a:br>
            <a:r>
              <a:rPr lang="nl-NL"/>
              <a:t>van een afbeelding</a:t>
            </a:r>
          </a:p>
        </p:txBody>
      </p:sp>
      <p:sp>
        <p:nvSpPr>
          <p:cNvPr id="5" name="Tijdelijke aanduiding voor afbeelding 2">
            <a:extLst>
              <a:ext uri="{FF2B5EF4-FFF2-40B4-BE49-F238E27FC236}">
                <a16:creationId xmlns:a16="http://schemas.microsoft.com/office/drawing/2014/main" id="{971A41D7-F389-4DD8-BBF0-FCC7F51F7A24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246610" y="4986799"/>
            <a:ext cx="8508629" cy="5065958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</a:t>
            </a:r>
            <a:br>
              <a:rPr lang="nl-NL"/>
            </a:br>
            <a:r>
              <a:rPr lang="nl-NL"/>
              <a:t>van een afbeelding</a:t>
            </a:r>
          </a:p>
        </p:txBody>
      </p:sp>
    </p:spTree>
    <p:extLst>
      <p:ext uri="{BB962C8B-B14F-4D97-AF65-F5344CB8AC3E}">
        <p14:creationId xmlns:p14="http://schemas.microsoft.com/office/powerpoint/2010/main" val="1583912748"/>
      </p:ext>
    </p:extLst>
  </p:cSld>
  <p:clrMapOvr>
    <a:masterClrMapping/>
  </p:clrMapOvr>
  <p:hf sldNum="0" hdr="0" ftr="0" dt="0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3x afbeelding met content en titel (1rege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8">
            <a:extLst>
              <a:ext uri="{FF2B5EF4-FFF2-40B4-BE49-F238E27FC236}">
                <a16:creationId xmlns:a16="http://schemas.microsoft.com/office/drawing/2014/main" id="{E2FE0D96-ED74-49D1-8744-A8DE68B5673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26823" y="2513191"/>
            <a:ext cx="11358027" cy="186015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1041FA7C-3202-4166-921C-4AB75E8E6BBE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3404052" y="5006586"/>
            <a:ext cx="5453435" cy="5046171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van een afbeelding</a:t>
            </a:r>
          </a:p>
        </p:txBody>
      </p:sp>
      <p:sp>
        <p:nvSpPr>
          <p:cNvPr id="4" name="Tijdelijke aanduiding voor afbeelding 2">
            <a:extLst>
              <a:ext uri="{FF2B5EF4-FFF2-40B4-BE49-F238E27FC236}">
                <a16:creationId xmlns:a16="http://schemas.microsoft.com/office/drawing/2014/main" id="{D2B14462-E794-4B56-A2B7-660FA99E549F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246610" y="5006586"/>
            <a:ext cx="5453435" cy="5046171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van een afbeelding</a:t>
            </a:r>
          </a:p>
        </p:txBody>
      </p:sp>
      <p:sp>
        <p:nvSpPr>
          <p:cNvPr id="5" name="Tijdelijke aanduiding voor afbeelding 2">
            <a:extLst>
              <a:ext uri="{FF2B5EF4-FFF2-40B4-BE49-F238E27FC236}">
                <a16:creationId xmlns:a16="http://schemas.microsoft.com/office/drawing/2014/main" id="{12F32969-3850-451D-8A87-D300E3E6DD3E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7325331" y="5005032"/>
            <a:ext cx="5453435" cy="5047725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van een afbeelding</a:t>
            </a:r>
          </a:p>
        </p:txBody>
      </p:sp>
      <p:sp>
        <p:nvSpPr>
          <p:cNvPr id="6" name="Holder 2">
            <a:extLst>
              <a:ext uri="{FF2B5EF4-FFF2-40B4-BE49-F238E27FC236}">
                <a16:creationId xmlns:a16="http://schemas.microsoft.com/office/drawing/2014/main" id="{09F200AF-093C-4C9C-90AA-48218D79778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26823" y="1266489"/>
            <a:ext cx="17610877" cy="831134"/>
          </a:xfrm>
        </p:spPr>
        <p:txBody>
          <a:bodyPr lIns="0" tIns="0" rIns="0" bIns="0"/>
          <a:lstStyle>
            <a:lvl1pPr>
              <a:defRPr sz="4700">
                <a:cs typeface="Arial"/>
              </a:defRPr>
            </a:lvl1pPr>
          </a:lstStyle>
          <a:p>
            <a:pPr lvl="0"/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2801534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6x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afbeelding 2">
            <a:extLst>
              <a:ext uri="{FF2B5EF4-FFF2-40B4-BE49-F238E27FC236}">
                <a16:creationId xmlns:a16="http://schemas.microsoft.com/office/drawing/2014/main" id="{A106166E-6168-48A4-B777-4D0BED79BA82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246610" y="1246702"/>
            <a:ext cx="5453435" cy="4092342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van een afbeelding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D6F424AB-BB34-4A98-9C4F-34C9F0BD9D1B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246610" y="5960415"/>
            <a:ext cx="5453435" cy="4092342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van een afbeelding</a:t>
            </a:r>
          </a:p>
        </p:txBody>
      </p:sp>
      <p:sp>
        <p:nvSpPr>
          <p:cNvPr id="4" name="Tijdelijke aanduiding voor afbeelding 2">
            <a:extLst>
              <a:ext uri="{FF2B5EF4-FFF2-40B4-BE49-F238E27FC236}">
                <a16:creationId xmlns:a16="http://schemas.microsoft.com/office/drawing/2014/main" id="{5E085DD1-1018-4ACD-94AA-11B21EECFA8D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3400093" y="1246702"/>
            <a:ext cx="5453435" cy="4092342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van een afbeelding</a:t>
            </a:r>
          </a:p>
        </p:txBody>
      </p:sp>
      <p:sp>
        <p:nvSpPr>
          <p:cNvPr id="5" name="Tijdelijke aanduiding voor afbeelding 2">
            <a:extLst>
              <a:ext uri="{FF2B5EF4-FFF2-40B4-BE49-F238E27FC236}">
                <a16:creationId xmlns:a16="http://schemas.microsoft.com/office/drawing/2014/main" id="{1E24A22A-3DAA-4224-9F3E-F87445D4663C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3400093" y="5960415"/>
            <a:ext cx="5453435" cy="4092342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van een afbeelding</a:t>
            </a:r>
          </a:p>
        </p:txBody>
      </p:sp>
      <p:sp>
        <p:nvSpPr>
          <p:cNvPr id="6" name="Tijdelijke aanduiding voor afbeelding 2">
            <a:extLst>
              <a:ext uri="{FF2B5EF4-FFF2-40B4-BE49-F238E27FC236}">
                <a16:creationId xmlns:a16="http://schemas.microsoft.com/office/drawing/2014/main" id="{0174A275-9768-4F08-9FAB-0B83694C6A1F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7321372" y="1246702"/>
            <a:ext cx="5453435" cy="4092342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van een afbeelding</a:t>
            </a:r>
          </a:p>
        </p:txBody>
      </p:sp>
      <p:sp>
        <p:nvSpPr>
          <p:cNvPr id="7" name="Tijdelijke aanduiding voor afbeelding 2">
            <a:extLst>
              <a:ext uri="{FF2B5EF4-FFF2-40B4-BE49-F238E27FC236}">
                <a16:creationId xmlns:a16="http://schemas.microsoft.com/office/drawing/2014/main" id="{E80E49CF-9A32-4918-8EDF-3E739FAAC4E8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7320668" y="5960415"/>
            <a:ext cx="5453435" cy="4092342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van een afbeelding</a:t>
            </a:r>
          </a:p>
        </p:txBody>
      </p:sp>
    </p:spTree>
    <p:extLst>
      <p:ext uri="{BB962C8B-B14F-4D97-AF65-F5344CB8AC3E}">
        <p14:creationId xmlns:p14="http://schemas.microsoft.com/office/powerpoint/2010/main" val="257766524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 eindslide">
    <p:bg>
      <p:bgPr>
        <a:solidFill>
          <a:srgbClr val="BBCE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4">
            <a:extLst>
              <a:ext uri="{FF2B5EF4-FFF2-40B4-BE49-F238E27FC236}">
                <a16:creationId xmlns:a16="http://schemas.microsoft.com/office/drawing/2014/main" id="{038FBAE3-2D9E-44AD-844F-A536B2E4496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46610" y="1246702"/>
            <a:ext cx="8805434" cy="8806056"/>
          </a:xfrm>
          <a:solidFill>
            <a:srgbClr val="FFFFFF"/>
          </a:solidFill>
        </p:spPr>
        <p:txBody>
          <a:bodyPr lIns="381003" tIns="381003" rIns="381003" bIns="381003" anchor="ctr" anchorCtr="1"/>
          <a:lstStyle>
            <a:lvl1pPr marL="0" indent="0" algn="ctr" defTabSz="1005199">
              <a:buNone/>
              <a:defRPr sz="6599">
                <a:solidFill>
                  <a:srgbClr val="BBCE00"/>
                </a:solidFill>
              </a:defRPr>
            </a:lvl1pPr>
          </a:lstStyle>
          <a:p>
            <a:pPr lvl="0"/>
            <a:r>
              <a:rPr lang="nl-NL"/>
              <a:t>Klik hier om een afsluittekst te plaatsen</a:t>
            </a:r>
          </a:p>
        </p:txBody>
      </p:sp>
      <p:pic>
        <p:nvPicPr>
          <p:cNvPr id="3" name="Afbeelding 2" title="Eindlogo">
            <a:extLst>
              <a:ext uri="{FF2B5EF4-FFF2-40B4-BE49-F238E27FC236}">
                <a16:creationId xmlns:a16="http://schemas.microsoft.com/office/drawing/2014/main" id="{9B72D3D9-A7B5-497E-9AC9-21FF843331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6216" y="10057988"/>
            <a:ext cx="10067882" cy="125857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07211560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3 content met titel en kleurk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>
            <a:extLst>
              <a:ext uri="{FF2B5EF4-FFF2-40B4-BE49-F238E27FC236}">
                <a16:creationId xmlns:a16="http://schemas.microsoft.com/office/drawing/2014/main" id="{7385F3FD-6F46-4B68-A1FC-F5342AE4027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17602958" cy="831134"/>
          </a:xfrm>
        </p:spPr>
        <p:txBody>
          <a:bodyPr lIns="0" tIns="0" rIns="0" bIns="0"/>
          <a:lstStyle>
            <a:lvl1pPr>
              <a:defRPr sz="4700">
                <a:cs typeface="Arial"/>
              </a:defRPr>
            </a:lvl1pPr>
          </a:lstStyle>
          <a:p>
            <a:pPr lvl="0"/>
            <a:r>
              <a:rPr lang="nl-NL"/>
              <a:t>Klik hier om een titel te maken (1 regel)</a:t>
            </a:r>
          </a:p>
        </p:txBody>
      </p:sp>
      <p:sp>
        <p:nvSpPr>
          <p:cNvPr id="3" name="Tijdelijke aanduiding voor tekst 8">
            <a:extLst>
              <a:ext uri="{FF2B5EF4-FFF2-40B4-BE49-F238E27FC236}">
                <a16:creationId xmlns:a16="http://schemas.microsoft.com/office/drawing/2014/main" id="{F7D36D6F-AAC1-47B9-8361-A8C033B5748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46610" y="2514517"/>
            <a:ext cx="8825221" cy="3126644"/>
          </a:xfrm>
        </p:spPr>
        <p:txBody>
          <a:bodyPr/>
          <a:lstStyle>
            <a:lvl1pPr marL="0" indent="0">
              <a:buNone/>
              <a:defRPr/>
            </a:lvl1pPr>
            <a:lvl2pPr>
              <a:defRPr/>
            </a:lvl2pPr>
            <a:lvl3pPr indent="-485738">
              <a:defRPr/>
            </a:lvl3pPr>
            <a:lvl4pPr marL="1614364" indent="-501612">
              <a:defRPr/>
            </a:lvl4pPr>
            <a:lvl5pPr marL="2225503" indent="-579391">
              <a:buFont typeface=".AppleSystemUIFont"/>
              <a:buChar char="‑"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2">
            <a:extLst>
              <a:ext uri="{FF2B5EF4-FFF2-40B4-BE49-F238E27FC236}">
                <a16:creationId xmlns:a16="http://schemas.microsoft.com/office/drawing/2014/main" id="{35395721-59B1-4A7E-9BF2-232DB212589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46610" y="6242736"/>
            <a:ext cx="3797439" cy="3799469"/>
          </a:xfrm>
          <a:solidFill>
            <a:srgbClr val="F7A600"/>
          </a:solidFill>
        </p:spPr>
        <p:txBody>
          <a:bodyPr lIns="381003" tIns="381003" rIns="381003" bIns="381003"/>
          <a:lstStyle>
            <a:lvl1pPr marL="0" indent="0">
              <a:buNone/>
              <a:defRPr sz="3298">
                <a:solidFill>
                  <a:srgbClr val="FFFFFF"/>
                </a:solidFill>
              </a:defRPr>
            </a:lvl1pPr>
          </a:lstStyle>
          <a:p>
            <a:pPr lvl="0"/>
            <a:r>
              <a:rPr lang="nl-NL"/>
              <a:t>Hier kan kadertekst komen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C6A1D139-F2E8-49C4-B396-C7E360D7181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1318589" y="2514517"/>
            <a:ext cx="7527167" cy="7527697"/>
          </a:xfrm>
          <a:solidFill>
            <a:srgbClr val="8A549D"/>
          </a:solidFill>
        </p:spPr>
        <p:txBody>
          <a:bodyPr lIns="381003" tIns="381003" rIns="381003" bIns="381003">
            <a:noAutofit/>
          </a:bodyPr>
          <a:lstStyle>
            <a:lvl1pPr marL="0" indent="0">
              <a:buNone/>
              <a:defRPr sz="4705">
                <a:solidFill>
                  <a:srgbClr val="FFFFFF"/>
                </a:solidFill>
              </a:defRPr>
            </a:lvl1pPr>
          </a:lstStyle>
          <a:p>
            <a:pPr lvl="0"/>
            <a:r>
              <a:rPr lang="nl-NL"/>
              <a:t>Hier kan kadertekst komen</a:t>
            </a:r>
          </a:p>
        </p:txBody>
      </p:sp>
    </p:spTree>
    <p:extLst>
      <p:ext uri="{BB962C8B-B14F-4D97-AF65-F5344CB8AC3E}">
        <p14:creationId xmlns:p14="http://schemas.microsoft.com/office/powerpoint/2010/main" val="291609564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DD0BE8-7617-44F6-B844-15AE1755B583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975FAAF-150D-42CE-B206-81863FF33D47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28CEC0C-967E-4AE6-8BFE-8A766BA5CE5A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1800" b="0" i="0" u="none" strike="noStrike" kern="1200" cap="none" spc="0" baseline="0">
                <a:solidFill>
                  <a:srgbClr val="8A549D"/>
                </a:solidFill>
                <a:uFillTx/>
                <a:latin typeface="Arial"/>
              </a:defRPr>
            </a:lvl1pPr>
          </a:lstStyle>
          <a:p>
            <a:pPr lvl="0"/>
            <a:fld id="{F2DD158E-1720-4D52-9479-DA3C3C4E8A7A}" type="datetime1">
              <a:rPr lang="nl-NL"/>
              <a:pPr lvl="0"/>
              <a:t>18-1-2019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AA8C61C-D480-41E1-B326-36EC59DAF10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1800" b="0" i="0" u="none" strike="noStrike" kern="1200" cap="none" spc="0" baseline="0">
                <a:solidFill>
                  <a:srgbClr val="8A549D"/>
                </a:solidFill>
                <a:uFillTx/>
                <a:latin typeface="Arial"/>
              </a:defRPr>
            </a:lvl1pPr>
          </a:lstStyle>
          <a:p>
            <a:pPr lvl="0"/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8BD7256-AA1E-4F9B-A173-01DA7417E06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1800" b="0" i="0" u="none" strike="noStrike" kern="1200" cap="none" spc="0" baseline="0">
                <a:solidFill>
                  <a:srgbClr val="8A549D"/>
                </a:solidFill>
                <a:uFillTx/>
                <a:latin typeface="Arial"/>
              </a:defRPr>
            </a:lvl1pPr>
          </a:lstStyle>
          <a:p>
            <a:pPr lvl="0"/>
            <a:fld id="{EB1B3B83-5A4A-4407-B1A7-864935D7BDE0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31517747"/>
      </p:ext>
    </p:extLst>
  </p:cSld>
  <p:clrMapOvr>
    <a:masterClrMapping/>
  </p:clrMapOvr>
  <p:hf sldNum="0" hdr="0" ftr="0" dt="0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3 content met afbeelding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>
            <a:extLst>
              <a:ext uri="{FF2B5EF4-FFF2-40B4-BE49-F238E27FC236}">
                <a16:creationId xmlns:a16="http://schemas.microsoft.com/office/drawing/2014/main" id="{847E523A-C26D-42C7-AD4E-AFF7EEBA9BE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17602958" cy="831134"/>
          </a:xfrm>
        </p:spPr>
        <p:txBody>
          <a:bodyPr lIns="0" tIns="0" rIns="0" bIns="0"/>
          <a:lstStyle>
            <a:lvl1pPr>
              <a:defRPr sz="4700">
                <a:cs typeface="Arial"/>
              </a:defRPr>
            </a:lvl1pPr>
          </a:lstStyle>
          <a:p>
            <a:pPr lvl="0"/>
            <a:r>
              <a:rPr lang="nl-NL"/>
              <a:t>Klik om de stijl te bewerken</a:t>
            </a:r>
          </a:p>
        </p:txBody>
      </p:sp>
      <p:sp>
        <p:nvSpPr>
          <p:cNvPr id="3" name="Tijdelijke aanduiding voor tekst 8">
            <a:extLst>
              <a:ext uri="{FF2B5EF4-FFF2-40B4-BE49-F238E27FC236}">
                <a16:creationId xmlns:a16="http://schemas.microsoft.com/office/drawing/2014/main" id="{FDE00355-4500-43CA-8747-1B4233DD591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46610" y="2513191"/>
            <a:ext cx="8825221" cy="7527697"/>
          </a:xfrm>
        </p:spPr>
        <p:txBody>
          <a:bodyPr rIns="107999"/>
          <a:lstStyle>
            <a:lvl1pPr marL="457163" indent="-457163">
              <a:defRPr/>
            </a:lvl1pPr>
            <a:lvl2pPr marL="2514600" lvl="2" indent="-228600" algn="l">
              <a:lnSpc>
                <a:spcPct val="90000"/>
              </a:lnSpc>
              <a:spcBef>
                <a:spcPts val="500"/>
              </a:spcBef>
              <a:buFont typeface="Arial" pitchFamily="34"/>
              <a:defRPr sz="1800" kern="1200">
                <a:latin typeface="Calibri"/>
              </a:defRPr>
            </a:lvl2pPr>
            <a:lvl3pPr marL="2514600" lvl="3" indent="-228600" algn="l">
              <a:lnSpc>
                <a:spcPct val="90000"/>
              </a:lnSpc>
              <a:spcBef>
                <a:spcPts val="500"/>
              </a:spcBef>
              <a:buFont typeface="Arial" pitchFamily="34"/>
              <a:defRPr sz="1800" kern="1200">
                <a:latin typeface="Calibri"/>
              </a:defRPr>
            </a:lvl3pPr>
            <a:lvl4pPr marL="2514600" lvl="4" indent="-228600" algn="l">
              <a:lnSpc>
                <a:spcPct val="90000"/>
              </a:lnSpc>
              <a:spcBef>
                <a:spcPts val="500"/>
              </a:spcBef>
              <a:buFont typeface="Arial" pitchFamily="34"/>
              <a:defRPr sz="1800" kern="1200">
                <a:latin typeface="Calibri"/>
              </a:defRPr>
            </a:lvl4pPr>
            <a:lvl5pPr marL="2514600" lvl="5" indent="-228600" algn="l">
              <a:lnSpc>
                <a:spcPct val="90000"/>
              </a:lnSpc>
              <a:spcBef>
                <a:spcPts val="500"/>
              </a:spcBef>
              <a:buFont typeface="Arial" pitchFamily="34"/>
              <a:defRPr sz="1800" kern="1200">
                <a:latin typeface="Calibri"/>
              </a:defRPr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2"/>
            <a:r>
              <a:rPr lang="nl-NL"/>
              <a:t>Tweede niveau</a:t>
            </a:r>
          </a:p>
          <a:p>
            <a:pPr lvl="3"/>
            <a:r>
              <a:rPr lang="nl-NL"/>
              <a:t>Derde niveau</a:t>
            </a:r>
          </a:p>
          <a:p>
            <a:pPr lvl="4"/>
            <a:r>
              <a:rPr lang="nl-NL"/>
              <a:t>Vierde niveau</a:t>
            </a:r>
          </a:p>
          <a:p>
            <a:pPr lvl="5"/>
            <a:r>
              <a:rPr lang="nl-NL"/>
              <a:t>Vijfde niveau</a:t>
            </a:r>
          </a:p>
        </p:txBody>
      </p:sp>
      <p:sp>
        <p:nvSpPr>
          <p:cNvPr id="4" name="Tijdelijke aanduiding voor afbeelding 2">
            <a:extLst>
              <a:ext uri="{FF2B5EF4-FFF2-40B4-BE49-F238E27FC236}">
                <a16:creationId xmlns:a16="http://schemas.microsoft.com/office/drawing/2014/main" id="{C1B6A4CD-44AC-401A-9A95-7C9787C21B68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1326361" y="2564635"/>
            <a:ext cx="7527167" cy="7527697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</a:t>
            </a:r>
            <a:br>
              <a:rPr lang="nl-NL"/>
            </a:br>
            <a:r>
              <a:rPr lang="nl-NL"/>
              <a:t>van een afbeelding</a:t>
            </a:r>
          </a:p>
        </p:txBody>
      </p:sp>
    </p:spTree>
    <p:extLst>
      <p:ext uri="{BB962C8B-B14F-4D97-AF65-F5344CB8AC3E}">
        <p14:creationId xmlns:p14="http://schemas.microsoft.com/office/powerpoint/2010/main" val="346839169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ontent1 content en 2x figu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>
            <a:extLst>
              <a:ext uri="{FF2B5EF4-FFF2-40B4-BE49-F238E27FC236}">
                <a16:creationId xmlns:a16="http://schemas.microsoft.com/office/drawing/2014/main" id="{FE5AD3B8-1B4B-4738-B69F-76FBDBC4042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26823" y="1266489"/>
            <a:ext cx="17610877" cy="831134"/>
          </a:xfrm>
        </p:spPr>
        <p:txBody>
          <a:bodyPr lIns="0" tIns="0" rIns="0" bIns="0"/>
          <a:lstStyle>
            <a:lvl1pPr>
              <a:defRPr sz="4700">
                <a:cs typeface="Arial"/>
              </a:defRPr>
            </a:lvl1pPr>
          </a:lstStyle>
          <a:p>
            <a:pPr lvl="0"/>
            <a:r>
              <a:rPr lang="nl-NL"/>
              <a:t>Klik om de stijl te bewerken</a:t>
            </a:r>
          </a:p>
        </p:txBody>
      </p:sp>
      <p:sp>
        <p:nvSpPr>
          <p:cNvPr id="3" name="Tijdelijke aanduiding voor tekst 8">
            <a:extLst>
              <a:ext uri="{FF2B5EF4-FFF2-40B4-BE49-F238E27FC236}">
                <a16:creationId xmlns:a16="http://schemas.microsoft.com/office/drawing/2014/main" id="{AF759F34-D4BF-447D-B0F2-F7F834A1D51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26823" y="2513191"/>
            <a:ext cx="11358027" cy="186015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afbeelding 2">
            <a:extLst>
              <a:ext uri="{FF2B5EF4-FFF2-40B4-BE49-F238E27FC236}">
                <a16:creationId xmlns:a16="http://schemas.microsoft.com/office/drawing/2014/main" id="{4A2C2516-2C51-4F44-A845-C8C7C6FE9A23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0340949" y="4986799"/>
            <a:ext cx="8508629" cy="5065958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</a:t>
            </a:r>
            <a:br>
              <a:rPr lang="nl-NL"/>
            </a:br>
            <a:r>
              <a:rPr lang="nl-NL"/>
              <a:t>van een afbeelding</a:t>
            </a:r>
          </a:p>
        </p:txBody>
      </p:sp>
      <p:sp>
        <p:nvSpPr>
          <p:cNvPr id="5" name="Tijdelijke aanduiding voor afbeelding 2">
            <a:extLst>
              <a:ext uri="{FF2B5EF4-FFF2-40B4-BE49-F238E27FC236}">
                <a16:creationId xmlns:a16="http://schemas.microsoft.com/office/drawing/2014/main" id="{B052A2BB-EDFF-4F0F-8D27-2A40D36C8F2D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246610" y="4986799"/>
            <a:ext cx="8508629" cy="5065958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</a:t>
            </a:r>
            <a:br>
              <a:rPr lang="nl-NL"/>
            </a:br>
            <a:r>
              <a:rPr lang="nl-NL"/>
              <a:t>van een afbeelding</a:t>
            </a:r>
          </a:p>
        </p:txBody>
      </p:sp>
    </p:spTree>
    <p:extLst>
      <p:ext uri="{BB962C8B-B14F-4D97-AF65-F5344CB8AC3E}">
        <p14:creationId xmlns:p14="http://schemas.microsoft.com/office/powerpoint/2010/main" val="345539064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3 content 1 kolom met titel (1 rege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>
            <a:extLst>
              <a:ext uri="{FF2B5EF4-FFF2-40B4-BE49-F238E27FC236}">
                <a16:creationId xmlns:a16="http://schemas.microsoft.com/office/drawing/2014/main" id="{7650FB88-C1FB-42E0-9DE0-07C35555C9C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17602958" cy="831134"/>
          </a:xfrm>
        </p:spPr>
        <p:txBody>
          <a:bodyPr lIns="0" tIns="0" rIns="0" bIns="0"/>
          <a:lstStyle>
            <a:lvl1pPr>
              <a:defRPr sz="4700">
                <a:cs typeface="Arial"/>
              </a:defRPr>
            </a:lvl1pPr>
          </a:lstStyle>
          <a:p>
            <a:pPr lvl="0"/>
            <a:r>
              <a:rPr lang="nl-NL"/>
              <a:t>Klik hier om een titel te maken (1 regel)</a:t>
            </a:r>
          </a:p>
        </p:txBody>
      </p:sp>
      <p:sp>
        <p:nvSpPr>
          <p:cNvPr id="3" name="Tijdelijke aanduiding voor tekst 8">
            <a:extLst>
              <a:ext uri="{FF2B5EF4-FFF2-40B4-BE49-F238E27FC236}">
                <a16:creationId xmlns:a16="http://schemas.microsoft.com/office/drawing/2014/main" id="{038B9D73-89CA-4D73-8424-8ABE7E6FA0D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lvl1pPr marL="0" indent="0">
              <a:buNone/>
              <a:defRPr/>
            </a:lvl1pPr>
            <a:lvl2pPr>
              <a:defRPr/>
            </a:lvl2pPr>
            <a:lvl3pPr indent="-485738">
              <a:defRPr/>
            </a:lvl3pPr>
            <a:lvl4pPr marL="1614364" indent="-501612">
              <a:defRPr/>
            </a:lvl4pPr>
            <a:lvl5pPr marL="2225503" indent="-579391">
              <a:buFont typeface=".AppleSystemUIFont"/>
              <a:buChar char="‑"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70370001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+subtitel+opsomming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ndertitel 2">
            <a:extLst>
              <a:ext uri="{FF2B5EF4-FFF2-40B4-BE49-F238E27FC236}">
                <a16:creationId xmlns:a16="http://schemas.microsoft.com/office/drawing/2014/main" id="{28A46912-2BF7-4D30-9998-C9377FF49F98}"/>
              </a:ext>
            </a:extLst>
          </p:cNvPr>
          <p:cNvSpPr txBox="1">
            <a:spLocks noGrp="1"/>
          </p:cNvSpPr>
          <p:nvPr>
            <p:ph type="subTitle" sz="quarter" idx="4294967295"/>
          </p:nvPr>
        </p:nvSpPr>
        <p:spPr>
          <a:xfrm>
            <a:off x="1375998" y="2774600"/>
            <a:ext cx="18244474" cy="17226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defTabSz="1130957" fontAlgn="auto">
              <a:spcBef>
                <a:spcPts val="1235"/>
              </a:spcBef>
              <a:spcAft>
                <a:spcPts val="0"/>
              </a:spcAft>
              <a:buNone/>
              <a:tabLst/>
              <a:defRPr lang="nl-NL" sz="3463" b="0" i="0" u="none" strike="noStrike" cap="none" spc="0" baseline="0">
                <a:solidFill>
                  <a:srgbClr val="44546A"/>
                </a:solidFill>
                <a:uFillTx/>
                <a:latin typeface="Calibri Light" pitchFamily="34"/>
              </a:defRPr>
            </a:lvl1pPr>
            <a:lvl2pPr marL="0" marR="0" lvl="0" indent="0" defTabSz="1130957" fontAlgn="auto">
              <a:spcBef>
                <a:spcPts val="1235"/>
              </a:spcBef>
              <a:spcAft>
                <a:spcPts val="0"/>
              </a:spcAft>
              <a:buNone/>
              <a:tabLst/>
              <a:defRPr lang="nl-NL" sz="3463" b="0" i="0" u="none" strike="noStrike" cap="none" spc="0" baseline="0">
                <a:solidFill>
                  <a:srgbClr val="44546A"/>
                </a:solidFill>
                <a:uFillTx/>
                <a:latin typeface="Calibri Light" pitchFamily="34"/>
              </a:defRPr>
            </a:lvl2pPr>
          </a:lstStyle>
          <a:p>
            <a:pPr lvl="0"/>
            <a:r>
              <a:rPr lang="nl-NL"/>
              <a:t>Aflevering: 1</a:t>
            </a:r>
          </a:p>
          <a:p>
            <a:pPr lvl="0"/>
            <a:r>
              <a:rPr lang="nl-NL"/>
              <a:t>Wat is het en waar komt het vandaan?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3D35F62-BC1C-4E30-8A91-3EEF64AD74F4}"/>
              </a:ext>
            </a:extLst>
          </p:cNvPr>
          <p:cNvSpPr txBox="1">
            <a:spLocks noGrp="1"/>
          </p:cNvSpPr>
          <p:nvPr>
            <p:ph sz="quarter" idx="4294967295"/>
          </p:nvPr>
        </p:nvSpPr>
        <p:spPr>
          <a:xfrm>
            <a:off x="1382143" y="4651132"/>
            <a:ext cx="18238329" cy="321585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>
            <a:lvl1pPr marL="565474" marR="0" lvl="0" indent="-565474" defTabSz="1130957" fontAlgn="auto">
              <a:spcBef>
                <a:spcPts val="1235"/>
              </a:spcBef>
              <a:spcAft>
                <a:spcPts val="620"/>
              </a:spcAft>
              <a:buClr>
                <a:srgbClr val="E22181"/>
              </a:buClr>
              <a:buSzPct val="100000"/>
              <a:buFont typeface="Wingdings" pitchFamily="2"/>
              <a:buChar char="§"/>
              <a:tabLst/>
              <a:defRPr lang="nl-NL" sz="3463" b="0" i="0" u="none" strike="noStrike" cap="none" spc="0" baseline="0">
                <a:solidFill>
                  <a:srgbClr val="44546A"/>
                </a:solidFill>
                <a:uFillTx/>
                <a:latin typeface="Calibri Light" pitchFamily="34"/>
              </a:defRPr>
            </a:lvl1pPr>
          </a:lstStyle>
          <a:p>
            <a:pPr lvl="0"/>
            <a:r>
              <a:rPr lang="nl-NL"/>
              <a:t>Opsomming onderdelen</a:t>
            </a:r>
          </a:p>
        </p:txBody>
      </p:sp>
      <p:sp>
        <p:nvSpPr>
          <p:cNvPr id="4" name="Rechthoek 2">
            <a:extLst>
              <a:ext uri="{FF2B5EF4-FFF2-40B4-BE49-F238E27FC236}">
                <a16:creationId xmlns:a16="http://schemas.microsoft.com/office/drawing/2014/main" id="{49B24F93-4A01-4695-96D8-262308F9D303}"/>
              </a:ext>
            </a:extLst>
          </p:cNvPr>
          <p:cNvSpPr/>
          <p:nvPr/>
        </p:nvSpPr>
        <p:spPr>
          <a:xfrm>
            <a:off x="0" y="905795"/>
            <a:ext cx="20104098" cy="1246126"/>
          </a:xfrm>
          <a:prstGeom prst="rect">
            <a:avLst/>
          </a:prstGeom>
          <a:solidFill>
            <a:srgbClr val="747B8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l-NL" sz="2226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081D0926-2959-4BBD-8C9C-6F75C751620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82161" y="1088318"/>
            <a:ext cx="18238311" cy="8523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defTabSz="1130957" fontAlgn="auto">
              <a:spcBef>
                <a:spcPts val="0"/>
              </a:spcBef>
              <a:spcAft>
                <a:spcPts val="0"/>
              </a:spcAft>
              <a:tabLst/>
              <a:defRPr lang="nl-NL" sz="3958" b="0" i="0" u="none" strike="noStrike" cap="none" spc="0" baseline="0">
                <a:solidFill>
                  <a:srgbClr val="FFFFFF"/>
                </a:solidFill>
                <a:uFillTx/>
                <a:latin typeface="Calibri Light" pitchFamily="34"/>
              </a:defRPr>
            </a:lvl1pPr>
          </a:lstStyle>
          <a:p>
            <a:pPr lvl="0"/>
            <a:r>
              <a:rPr lang="nl-NL"/>
              <a:t>Klik om de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124255254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+opsomming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2">
            <a:extLst>
              <a:ext uri="{FF2B5EF4-FFF2-40B4-BE49-F238E27FC236}">
                <a16:creationId xmlns:a16="http://schemas.microsoft.com/office/drawing/2014/main" id="{A7D6B7E0-BEA9-4F30-8BAD-F305464EE4C5}"/>
              </a:ext>
            </a:extLst>
          </p:cNvPr>
          <p:cNvSpPr txBox="1">
            <a:spLocks noGrp="1"/>
          </p:cNvSpPr>
          <p:nvPr>
            <p:ph sz="quarter" idx="4294967295"/>
          </p:nvPr>
        </p:nvSpPr>
        <p:spPr>
          <a:xfrm>
            <a:off x="1382143" y="2772424"/>
            <a:ext cx="18238329" cy="321585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>
            <a:lvl1pPr marL="565474" marR="0" lvl="0" indent="-565474" defTabSz="1130957" fontAlgn="auto">
              <a:spcBef>
                <a:spcPts val="1235"/>
              </a:spcBef>
              <a:spcAft>
                <a:spcPts val="620"/>
              </a:spcAft>
              <a:buClr>
                <a:srgbClr val="E22181"/>
              </a:buClr>
              <a:buSzPct val="100000"/>
              <a:buFont typeface="Wingdings" pitchFamily="2"/>
              <a:buChar char="§"/>
              <a:tabLst/>
              <a:defRPr lang="nl-NL" sz="3463" b="0" i="0" u="none" strike="noStrike" cap="none" spc="0" baseline="0">
                <a:solidFill>
                  <a:srgbClr val="44546A"/>
                </a:solidFill>
                <a:uFillTx/>
                <a:latin typeface="Calibri Light" pitchFamily="34"/>
              </a:defRPr>
            </a:lvl1pPr>
          </a:lstStyle>
          <a:p>
            <a:pPr lvl="0"/>
            <a:r>
              <a:rPr lang="nl-NL"/>
              <a:t>Opsomming onderdelen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80D0B8D5-44FA-4B19-991F-F3BF2CA9890A}"/>
              </a:ext>
            </a:extLst>
          </p:cNvPr>
          <p:cNvSpPr/>
          <p:nvPr/>
        </p:nvSpPr>
        <p:spPr>
          <a:xfrm>
            <a:off x="0" y="905795"/>
            <a:ext cx="20104098" cy="1246126"/>
          </a:xfrm>
          <a:prstGeom prst="rect">
            <a:avLst/>
          </a:prstGeom>
          <a:solidFill>
            <a:srgbClr val="747B8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l-NL" sz="2226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8A281FB7-4568-4011-86DC-00839C62D93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82161" y="1088318"/>
            <a:ext cx="18238311" cy="8523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defTabSz="1130957" fontAlgn="auto">
              <a:spcBef>
                <a:spcPts val="0"/>
              </a:spcBef>
              <a:spcAft>
                <a:spcPts val="0"/>
              </a:spcAft>
              <a:tabLst/>
              <a:defRPr lang="nl-NL" sz="3958" b="0" i="0" u="none" strike="noStrike" cap="none" spc="0" baseline="0">
                <a:solidFill>
                  <a:srgbClr val="FFFFFF"/>
                </a:solidFill>
                <a:uFillTx/>
                <a:latin typeface="Calibri Light" pitchFamily="34"/>
              </a:defRPr>
            </a:lvl1pPr>
          </a:lstStyle>
          <a:p>
            <a:pPr lvl="0"/>
            <a:r>
              <a:rPr lang="nl-NL"/>
              <a:t>Klik om de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396986575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+opsomming kl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2">
            <a:extLst>
              <a:ext uri="{FF2B5EF4-FFF2-40B4-BE49-F238E27FC236}">
                <a16:creationId xmlns:a16="http://schemas.microsoft.com/office/drawing/2014/main" id="{9B0C700C-05CE-4360-875E-ACF0EF5EABF5}"/>
              </a:ext>
            </a:extLst>
          </p:cNvPr>
          <p:cNvSpPr txBox="1">
            <a:spLocks noGrp="1"/>
          </p:cNvSpPr>
          <p:nvPr>
            <p:ph sz="quarter" idx="4294967295"/>
          </p:nvPr>
        </p:nvSpPr>
        <p:spPr>
          <a:xfrm>
            <a:off x="1382143" y="2594326"/>
            <a:ext cx="18238329" cy="321585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>
            <a:lvl1pPr marL="565474" marR="0" lvl="0" indent="-565474" defTabSz="1130957" fontAlgn="auto">
              <a:spcBef>
                <a:spcPts val="620"/>
              </a:spcBef>
              <a:spcAft>
                <a:spcPts val="0"/>
              </a:spcAft>
              <a:buClr>
                <a:srgbClr val="E22181"/>
              </a:buClr>
              <a:buSzPct val="100000"/>
              <a:buFont typeface="Wingdings" pitchFamily="2"/>
              <a:buChar char="§"/>
              <a:tabLst/>
              <a:defRPr lang="nl-NL" sz="2474" b="0" i="0" u="none" strike="noStrike" cap="none" spc="0" baseline="0">
                <a:solidFill>
                  <a:srgbClr val="44546A"/>
                </a:solidFill>
                <a:uFillTx/>
                <a:latin typeface="Calibri Light" pitchFamily="34"/>
              </a:defRPr>
            </a:lvl1pPr>
          </a:lstStyle>
          <a:p>
            <a:pPr lvl="0"/>
            <a:r>
              <a:rPr lang="nl-NL"/>
              <a:t>Opsomming onderdelen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D5CBAA9E-171E-4341-B913-881C3C3E60FD}"/>
              </a:ext>
            </a:extLst>
          </p:cNvPr>
          <p:cNvSpPr/>
          <p:nvPr/>
        </p:nvSpPr>
        <p:spPr>
          <a:xfrm>
            <a:off x="0" y="905795"/>
            <a:ext cx="20104098" cy="1246126"/>
          </a:xfrm>
          <a:prstGeom prst="rect">
            <a:avLst/>
          </a:prstGeom>
          <a:solidFill>
            <a:srgbClr val="747B8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l-NL" sz="2226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DD287DEB-AA02-4DF3-9574-FD07AA688C1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82161" y="1088318"/>
            <a:ext cx="18238311" cy="8523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defTabSz="1130957" fontAlgn="auto">
              <a:spcBef>
                <a:spcPts val="0"/>
              </a:spcBef>
              <a:spcAft>
                <a:spcPts val="0"/>
              </a:spcAft>
              <a:tabLst/>
              <a:defRPr lang="nl-NL" sz="3958" b="0" i="0" u="none" strike="noStrike" cap="none" spc="0" baseline="0">
                <a:solidFill>
                  <a:srgbClr val="FFFFFF"/>
                </a:solidFill>
                <a:uFillTx/>
                <a:latin typeface="Calibri Light" pitchFamily="34"/>
              </a:defRPr>
            </a:lvl1pPr>
          </a:lstStyle>
          <a:p>
            <a:pPr lvl="0"/>
            <a:r>
              <a:rPr lang="nl-NL"/>
              <a:t>Klik om de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145716258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2">
            <a:extLst>
              <a:ext uri="{FF2B5EF4-FFF2-40B4-BE49-F238E27FC236}">
                <a16:creationId xmlns:a16="http://schemas.microsoft.com/office/drawing/2014/main" id="{DB872958-C941-42C0-9158-E1538CB15C97}"/>
              </a:ext>
            </a:extLst>
          </p:cNvPr>
          <p:cNvSpPr/>
          <p:nvPr/>
        </p:nvSpPr>
        <p:spPr>
          <a:xfrm>
            <a:off x="0" y="905795"/>
            <a:ext cx="20104098" cy="1246126"/>
          </a:xfrm>
          <a:prstGeom prst="rect">
            <a:avLst/>
          </a:prstGeom>
          <a:solidFill>
            <a:srgbClr val="747B8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l-NL" sz="2226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4AD30206-96AF-49DC-BF35-BFD949E4B24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82161" y="1088318"/>
            <a:ext cx="18238311" cy="8523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defTabSz="1130957" fontAlgn="auto">
              <a:spcBef>
                <a:spcPts val="0"/>
              </a:spcBef>
              <a:spcAft>
                <a:spcPts val="0"/>
              </a:spcAft>
              <a:tabLst/>
              <a:defRPr lang="nl-NL" sz="3958" b="0" i="0" u="none" strike="noStrike" cap="none" spc="0" baseline="0">
                <a:solidFill>
                  <a:srgbClr val="FFFFFF"/>
                </a:solidFill>
                <a:uFillTx/>
                <a:latin typeface="Calibri Light" pitchFamily="34"/>
              </a:defRPr>
            </a:lvl1pPr>
          </a:lstStyle>
          <a:p>
            <a:pPr lvl="0"/>
            <a:r>
              <a:rPr lang="nl-NL"/>
              <a:t>Klik om de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2007894945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1x afbeelding met content en titel (1rege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8">
            <a:extLst>
              <a:ext uri="{FF2B5EF4-FFF2-40B4-BE49-F238E27FC236}">
                <a16:creationId xmlns:a16="http://schemas.microsoft.com/office/drawing/2014/main" id="{DFB4CF8F-FF3C-4DBA-B8DD-C6596134EA5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46610" y="2513191"/>
            <a:ext cx="11311786" cy="207783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76A76459-051F-48A2-BBB2-230E81F0270B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246610" y="5026374"/>
            <a:ext cx="17602958" cy="5065958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van een afbeelding</a:t>
            </a:r>
          </a:p>
        </p:txBody>
      </p:sp>
      <p:sp>
        <p:nvSpPr>
          <p:cNvPr id="4" name="Holder 2">
            <a:extLst>
              <a:ext uri="{FF2B5EF4-FFF2-40B4-BE49-F238E27FC236}">
                <a16:creationId xmlns:a16="http://schemas.microsoft.com/office/drawing/2014/main" id="{6E0A6E3F-CEED-4408-B742-03BB7610E85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17602958" cy="850922"/>
          </a:xfrm>
        </p:spPr>
        <p:txBody>
          <a:bodyPr lIns="0" tIns="0" rIns="0" bIns="0"/>
          <a:lstStyle>
            <a:lvl1pPr>
              <a:defRPr sz="4700">
                <a:cs typeface="Arial"/>
              </a:defRPr>
            </a:lvl1pPr>
          </a:lstStyle>
          <a:p>
            <a:pPr lvl="0"/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2583123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ntent1 content en 2x figu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>
            <a:extLst>
              <a:ext uri="{FF2B5EF4-FFF2-40B4-BE49-F238E27FC236}">
                <a16:creationId xmlns:a16="http://schemas.microsoft.com/office/drawing/2014/main" id="{2A5722D4-31F4-4CE9-9BBF-0A723D3D965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26823" y="1266489"/>
            <a:ext cx="17610877" cy="831134"/>
          </a:xfrm>
        </p:spPr>
        <p:txBody>
          <a:bodyPr lIns="0" tIns="0" rIns="0" bIns="0"/>
          <a:lstStyle>
            <a:lvl1pPr>
              <a:defRPr sz="4700">
                <a:cs typeface="Arial"/>
              </a:defRPr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3" name="Tijdelijke aanduiding voor tekst 8">
            <a:extLst>
              <a:ext uri="{FF2B5EF4-FFF2-40B4-BE49-F238E27FC236}">
                <a16:creationId xmlns:a16="http://schemas.microsoft.com/office/drawing/2014/main" id="{D5020428-8EDB-4B2B-8A29-CDEADE3ADD7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26823" y="2513191"/>
            <a:ext cx="11358027" cy="186015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afbeelding 2">
            <a:extLst>
              <a:ext uri="{FF2B5EF4-FFF2-40B4-BE49-F238E27FC236}">
                <a16:creationId xmlns:a16="http://schemas.microsoft.com/office/drawing/2014/main" id="{0AA5AC14-1E67-4BD3-B041-39B356169571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0340949" y="4986799"/>
            <a:ext cx="8508629" cy="5065958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</a:t>
            </a:r>
            <a:br>
              <a:rPr lang="nl-NL"/>
            </a:br>
            <a:r>
              <a:rPr lang="nl-NL"/>
              <a:t>van een afbeelding</a:t>
            </a:r>
          </a:p>
        </p:txBody>
      </p:sp>
      <p:sp>
        <p:nvSpPr>
          <p:cNvPr id="5" name="Tijdelijke aanduiding voor afbeelding 2">
            <a:extLst>
              <a:ext uri="{FF2B5EF4-FFF2-40B4-BE49-F238E27FC236}">
                <a16:creationId xmlns:a16="http://schemas.microsoft.com/office/drawing/2014/main" id="{AEA0E67D-BAC4-42A0-8006-9B63A101C814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246610" y="4986799"/>
            <a:ext cx="8508629" cy="5065958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</a:t>
            </a:r>
            <a:br>
              <a:rPr lang="nl-NL"/>
            </a:br>
            <a:r>
              <a:rPr lang="nl-NL"/>
              <a:t>van een afbeelding</a:t>
            </a:r>
          </a:p>
        </p:txBody>
      </p:sp>
    </p:spTree>
    <p:extLst>
      <p:ext uri="{BB962C8B-B14F-4D97-AF65-F5344CB8AC3E}">
        <p14:creationId xmlns:p14="http://schemas.microsoft.com/office/powerpoint/2010/main" val="38688290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3x afbeelding met content en titel (1rege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8">
            <a:extLst>
              <a:ext uri="{FF2B5EF4-FFF2-40B4-BE49-F238E27FC236}">
                <a16:creationId xmlns:a16="http://schemas.microsoft.com/office/drawing/2014/main" id="{6815A5E3-7B49-4540-B4AB-4DAA24EE522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26823" y="2513191"/>
            <a:ext cx="11358027" cy="186015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7B060F61-0273-42DB-BA9E-0BBC741DC378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3404052" y="5006586"/>
            <a:ext cx="5453435" cy="5046171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van een afbeelding</a:t>
            </a:r>
          </a:p>
        </p:txBody>
      </p:sp>
      <p:sp>
        <p:nvSpPr>
          <p:cNvPr id="4" name="Tijdelijke aanduiding voor afbeelding 2">
            <a:extLst>
              <a:ext uri="{FF2B5EF4-FFF2-40B4-BE49-F238E27FC236}">
                <a16:creationId xmlns:a16="http://schemas.microsoft.com/office/drawing/2014/main" id="{CC195E40-AC38-48E3-BC93-8EABC1FB685E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246610" y="5006586"/>
            <a:ext cx="5453435" cy="5046171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van een afbeelding</a:t>
            </a:r>
          </a:p>
        </p:txBody>
      </p:sp>
      <p:sp>
        <p:nvSpPr>
          <p:cNvPr id="5" name="Tijdelijke aanduiding voor afbeelding 2">
            <a:extLst>
              <a:ext uri="{FF2B5EF4-FFF2-40B4-BE49-F238E27FC236}">
                <a16:creationId xmlns:a16="http://schemas.microsoft.com/office/drawing/2014/main" id="{6DA47ECE-DE58-46FE-9162-8DBE42D55AC1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7325331" y="5005032"/>
            <a:ext cx="5453435" cy="5047725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van een afbeelding</a:t>
            </a:r>
          </a:p>
        </p:txBody>
      </p:sp>
      <p:sp>
        <p:nvSpPr>
          <p:cNvPr id="6" name="Holder 2">
            <a:extLst>
              <a:ext uri="{FF2B5EF4-FFF2-40B4-BE49-F238E27FC236}">
                <a16:creationId xmlns:a16="http://schemas.microsoft.com/office/drawing/2014/main" id="{075C2C85-E56E-4671-B2F8-D6F563E719C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26823" y="1266489"/>
            <a:ext cx="17610877" cy="831134"/>
          </a:xfrm>
        </p:spPr>
        <p:txBody>
          <a:bodyPr lIns="0" tIns="0" rIns="0" bIns="0"/>
          <a:lstStyle>
            <a:lvl1pPr>
              <a:defRPr sz="4700">
                <a:cs typeface="Arial"/>
              </a:defRPr>
            </a:lvl1pPr>
          </a:lstStyle>
          <a:p>
            <a:pPr lvl="0"/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22698271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 eindslide">
    <p:bg>
      <p:bgPr>
        <a:solidFill>
          <a:srgbClr val="BBCE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4">
            <a:extLst>
              <a:ext uri="{FF2B5EF4-FFF2-40B4-BE49-F238E27FC236}">
                <a16:creationId xmlns:a16="http://schemas.microsoft.com/office/drawing/2014/main" id="{9C8D7378-F779-4684-94CF-F32FF827BCC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46610" y="1246702"/>
            <a:ext cx="8805434" cy="8806056"/>
          </a:xfrm>
          <a:solidFill>
            <a:srgbClr val="FFFFFF"/>
          </a:solidFill>
        </p:spPr>
        <p:txBody>
          <a:bodyPr lIns="381003" tIns="381003" rIns="381003" bIns="381003" anchor="ctr" anchorCtr="1"/>
          <a:lstStyle>
            <a:lvl1pPr marL="0" indent="0" algn="ctr" defTabSz="1005199">
              <a:buNone/>
              <a:defRPr sz="6599">
                <a:solidFill>
                  <a:srgbClr val="BBCE00"/>
                </a:solidFill>
              </a:defRPr>
            </a:lvl1pPr>
          </a:lstStyle>
          <a:p>
            <a:pPr lvl="0"/>
            <a:r>
              <a:rPr lang="nl-NL"/>
              <a:t>Klik hier om een afsluittekst te plaatsen</a:t>
            </a:r>
          </a:p>
        </p:txBody>
      </p:sp>
      <p:pic>
        <p:nvPicPr>
          <p:cNvPr id="3" name="Afbeelding 2" title="Eindlogo">
            <a:extLst>
              <a:ext uri="{FF2B5EF4-FFF2-40B4-BE49-F238E27FC236}">
                <a16:creationId xmlns:a16="http://schemas.microsoft.com/office/drawing/2014/main" id="{D059B8DE-5257-4BD4-90AD-00B6DB93CF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6216" y="10057988"/>
            <a:ext cx="10067882" cy="125857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7268834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 titelslid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3">
            <a:extLst>
              <a:ext uri="{FF2B5EF4-FFF2-40B4-BE49-F238E27FC236}">
                <a16:creationId xmlns:a16="http://schemas.microsoft.com/office/drawing/2014/main" id="{E7D05035-EEEE-46E2-B27B-672BDCFF68A4}"/>
              </a:ext>
            </a:extLst>
          </p:cNvPr>
          <p:cNvSpPr/>
          <p:nvPr/>
        </p:nvSpPr>
        <p:spPr>
          <a:xfrm>
            <a:off x="1242002" y="0"/>
            <a:ext cx="8816480" cy="8817924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0" anchor="b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1637" b="0" i="0" u="none" strike="noStrike" kern="1200" cap="none" spc="0" baseline="0">
                <a:solidFill>
                  <a:srgbClr val="FFFFFF"/>
                </a:solidFill>
                <a:uFillTx/>
                <a:latin typeface="Arial"/>
              </a:rPr>
              <a:t>          </a:t>
            </a:r>
          </a:p>
        </p:txBody>
      </p:sp>
      <p:sp>
        <p:nvSpPr>
          <p:cNvPr id="3" name="Titel 38">
            <a:extLst>
              <a:ext uri="{FF2B5EF4-FFF2-40B4-BE49-F238E27FC236}">
                <a16:creationId xmlns:a16="http://schemas.microsoft.com/office/drawing/2014/main" id="{CB8F5DBD-6D0B-44F3-A088-10C48E5DC65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46610" y="2513191"/>
            <a:ext cx="8811249" cy="5038590"/>
          </a:xfrm>
        </p:spPr>
        <p:txBody>
          <a:bodyPr lIns="381003" tIns="287999" rIns="381003" bIns="0"/>
          <a:lstStyle>
            <a:lvl1pPr>
              <a:lnSpc>
                <a:spcPts val="7035"/>
              </a:lnSpc>
              <a:defRPr sz="6599">
                <a:ea typeface="Arial"/>
                <a:cs typeface="Arial"/>
              </a:defRPr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4" name="Tijdelijke aanduiding voor datum 2">
            <a:extLst>
              <a:ext uri="{FF2B5EF4-FFF2-40B4-BE49-F238E27FC236}">
                <a16:creationId xmlns:a16="http://schemas.microsoft.com/office/drawing/2014/main" id="{D5EA06D6-032A-4D08-8B6D-19CD24A15E45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1246610" y="7576873"/>
            <a:ext cx="8817312" cy="1246702"/>
          </a:xfrm>
          <a:prstGeom prst="rect">
            <a:avLst/>
          </a:prstGeom>
          <a:noFill/>
          <a:ln>
            <a:noFill/>
          </a:ln>
        </p:spPr>
        <p:txBody>
          <a:bodyPr vert="horz" wrap="square" lIns="359999" tIns="0" rIns="0" bIns="251999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4177" b="0" i="0" u="none" strike="noStrike" kern="1200" cap="none" spc="0" baseline="0">
                <a:solidFill>
                  <a:srgbClr val="51AE32"/>
                </a:solidFill>
                <a:uFillTx/>
                <a:latin typeface="Arial"/>
                <a:ea typeface="Arial"/>
                <a:cs typeface="Arial"/>
              </a:defRPr>
            </a:lvl1pPr>
          </a:lstStyle>
          <a:p>
            <a:pPr lvl="0"/>
            <a:fld id="{80F5C3AD-5198-409B-A075-8E80F1B5D65B}" type="datetime3">
              <a:rPr lang="nl-NL"/>
              <a:pPr lvl="0"/>
              <a:t>18/1/19</a:t>
            </a:fld>
            <a:endParaRPr lang="mr-IN"/>
          </a:p>
        </p:txBody>
      </p:sp>
      <p:pic>
        <p:nvPicPr>
          <p:cNvPr id="5" name="Afbeelding 5" title="Logo1">
            <a:extLst>
              <a:ext uri="{FF2B5EF4-FFF2-40B4-BE49-F238E27FC236}">
                <a16:creationId xmlns:a16="http://schemas.microsoft.com/office/drawing/2014/main" id="{DBE75C7D-529F-4F08-90B7-2DA88EA2B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610" y="0"/>
            <a:ext cx="8000003" cy="228571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Afbeelding 9" title="Bedrijfstak">
            <a:extLst>
              <a:ext uri="{FF2B5EF4-FFF2-40B4-BE49-F238E27FC236}">
                <a16:creationId xmlns:a16="http://schemas.microsoft.com/office/drawing/2014/main" id="{C24C0FE2-2EC8-4A62-AA46-306A9C52D7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6485" y="8823740"/>
            <a:ext cx="11307141" cy="251287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4623269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schutblad kader links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8">
            <a:extLst>
              <a:ext uri="{FF2B5EF4-FFF2-40B4-BE49-F238E27FC236}">
                <a16:creationId xmlns:a16="http://schemas.microsoft.com/office/drawing/2014/main" id="{4977EB97-DB8C-42C1-8936-F3AC6C4A6118}"/>
              </a:ext>
            </a:extLst>
          </p:cNvPr>
          <p:cNvSpPr/>
          <p:nvPr/>
        </p:nvSpPr>
        <p:spPr>
          <a:xfrm>
            <a:off x="1245595" y="1245595"/>
            <a:ext cx="5032802" cy="5032802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l-NL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Titel 38">
            <a:extLst>
              <a:ext uri="{FF2B5EF4-FFF2-40B4-BE49-F238E27FC236}">
                <a16:creationId xmlns:a16="http://schemas.microsoft.com/office/drawing/2014/main" id="{18305055-A5EA-4101-AD25-CA8DA25285E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5032839" cy="5033205"/>
          </a:xfrm>
        </p:spPr>
        <p:txBody>
          <a:bodyPr lIns="381003" tIns="1367997" rIns="381003" bIns="381003"/>
          <a:lstStyle>
            <a:lvl1pPr>
              <a:defRPr sz="5277">
                <a:ea typeface="Arial"/>
                <a:cs typeface="Arial"/>
              </a:defRPr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4" name="Rechthoek 123">
            <a:extLst>
              <a:ext uri="{FF2B5EF4-FFF2-40B4-BE49-F238E27FC236}">
                <a16:creationId xmlns:a16="http://schemas.microsoft.com/office/drawing/2014/main" id="{D67E9C6E-63FB-4479-9B99-1F248372D9C5}"/>
              </a:ext>
            </a:extLst>
          </p:cNvPr>
          <p:cNvSpPr/>
          <p:nvPr/>
        </p:nvSpPr>
        <p:spPr>
          <a:xfrm>
            <a:off x="1240246" y="10060146"/>
            <a:ext cx="5011195" cy="1249198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l-NL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5" name="Afbeelding 4" title="Logo1">
            <a:extLst>
              <a:ext uri="{FF2B5EF4-FFF2-40B4-BE49-F238E27FC236}">
                <a16:creationId xmlns:a16="http://schemas.microsoft.com/office/drawing/2014/main" id="{63FAE335-703E-4AEB-BD67-9E2E26FDDD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6823" y="1266489"/>
            <a:ext cx="5051575" cy="143585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Afbeelding 10" title="Schutblad">
            <a:extLst>
              <a:ext uri="{FF2B5EF4-FFF2-40B4-BE49-F238E27FC236}">
                <a16:creationId xmlns:a16="http://schemas.microsoft.com/office/drawing/2014/main" id="{E1CB095B-0348-4C83-BE17-C234DB25CD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9706" y="10061655"/>
            <a:ext cx="5011734" cy="1247689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2824611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 1 kolom met titel (1 rege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>
            <a:extLst>
              <a:ext uri="{FF2B5EF4-FFF2-40B4-BE49-F238E27FC236}">
                <a16:creationId xmlns:a16="http://schemas.microsoft.com/office/drawing/2014/main" id="{8048CDDB-95F7-4668-A143-0D36D5DC6FB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17602958" cy="831134"/>
          </a:xfrm>
        </p:spPr>
        <p:txBody>
          <a:bodyPr lIns="0" tIns="0" rIns="0" bIns="0"/>
          <a:lstStyle>
            <a:lvl1pPr>
              <a:defRPr sz="4700">
                <a:cs typeface="Arial"/>
              </a:defRPr>
            </a:lvl1pPr>
          </a:lstStyle>
          <a:p>
            <a:pPr lvl="0"/>
            <a:r>
              <a:rPr lang="nl-NL"/>
              <a:t>Klik hier om een titel te maken (1 regel)</a:t>
            </a:r>
          </a:p>
        </p:txBody>
      </p:sp>
      <p:sp>
        <p:nvSpPr>
          <p:cNvPr id="3" name="Tijdelijke aanduiding voor tekst 8">
            <a:extLst>
              <a:ext uri="{FF2B5EF4-FFF2-40B4-BE49-F238E27FC236}">
                <a16:creationId xmlns:a16="http://schemas.microsoft.com/office/drawing/2014/main" id="{6C24B02A-6611-4286-B271-1D0D5480F17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lvl1pPr marL="0" indent="0">
              <a:buNone/>
              <a:defRPr/>
            </a:lvl1pPr>
            <a:lvl2pPr>
              <a:defRPr/>
            </a:lvl2pPr>
            <a:lvl3pPr indent="-485738">
              <a:defRPr/>
            </a:lvl3pPr>
            <a:lvl4pPr marL="1614364" indent="-501612">
              <a:defRPr/>
            </a:lvl4pPr>
            <a:lvl5pPr marL="2225503" indent="-579391">
              <a:buFont typeface=".AppleSystemUIFont"/>
              <a:buChar char="‑"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9347546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 met titel (meerdere regel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8">
            <a:extLst>
              <a:ext uri="{FF2B5EF4-FFF2-40B4-BE49-F238E27FC236}">
                <a16:creationId xmlns:a16="http://schemas.microsoft.com/office/drawing/2014/main" id="{82448B60-8B3A-4067-A4B7-CB7B609EFAE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46610" y="3759884"/>
            <a:ext cx="11318452" cy="5857509"/>
          </a:xfrm>
        </p:spPr>
        <p:txBody>
          <a:bodyPr/>
          <a:lstStyle>
            <a:lvl1pPr marL="0" indent="0">
              <a:buNone/>
              <a:defRPr/>
            </a:lvl1pPr>
            <a:lvl2pPr>
              <a:defRPr/>
            </a:lvl2pPr>
            <a:lvl3pPr indent="-485738">
              <a:defRPr/>
            </a:lvl3pPr>
            <a:lvl4pPr marL="1614364" indent="-501612">
              <a:defRPr/>
            </a:lvl4pPr>
            <a:lvl5pPr marL="2225503" indent="-579391">
              <a:buFont typeface=".AppleSystemUIFont"/>
              <a:buChar char="‑"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3" name="Holder 2">
            <a:extLst>
              <a:ext uri="{FF2B5EF4-FFF2-40B4-BE49-F238E27FC236}">
                <a16:creationId xmlns:a16="http://schemas.microsoft.com/office/drawing/2014/main" id="{9389A526-84F3-41FC-BEB0-1D1BFB143D1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17602958" cy="1860154"/>
          </a:xfrm>
        </p:spPr>
        <p:txBody>
          <a:bodyPr lIns="0" tIns="0" rIns="0" bIns="0"/>
          <a:lstStyle>
            <a:lvl1pPr>
              <a:defRPr sz="4700">
                <a:cs typeface="Arial"/>
              </a:defRPr>
            </a:lvl1pPr>
          </a:lstStyle>
          <a:p>
            <a:pPr lvl="0"/>
            <a:r>
              <a:rPr lang="nl-NL"/>
              <a:t>Klik hier om een wat langere titel te maken die over meerdere </a:t>
            </a:r>
            <a:br>
              <a:rPr lang="nl-NL"/>
            </a:br>
            <a:r>
              <a:rPr lang="nl-NL"/>
              <a:t>regels valt.</a:t>
            </a:r>
          </a:p>
        </p:txBody>
      </p:sp>
    </p:spTree>
    <p:extLst>
      <p:ext uri="{BB962C8B-B14F-4D97-AF65-F5344CB8AC3E}">
        <p14:creationId xmlns:p14="http://schemas.microsoft.com/office/powerpoint/2010/main" val="712612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schutblad kader links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8">
            <a:extLst>
              <a:ext uri="{FF2B5EF4-FFF2-40B4-BE49-F238E27FC236}">
                <a16:creationId xmlns:a16="http://schemas.microsoft.com/office/drawing/2014/main" id="{C97A3F58-D92C-4407-B99D-D8617C332C15}"/>
              </a:ext>
            </a:extLst>
          </p:cNvPr>
          <p:cNvSpPr/>
          <p:nvPr/>
        </p:nvSpPr>
        <p:spPr>
          <a:xfrm>
            <a:off x="1245595" y="1245595"/>
            <a:ext cx="5032802" cy="5032802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l-NL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Titel 38">
            <a:extLst>
              <a:ext uri="{FF2B5EF4-FFF2-40B4-BE49-F238E27FC236}">
                <a16:creationId xmlns:a16="http://schemas.microsoft.com/office/drawing/2014/main" id="{90361F9A-1163-4426-8432-583B7C29AC5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5032839" cy="5033205"/>
          </a:xfrm>
        </p:spPr>
        <p:txBody>
          <a:bodyPr lIns="381003" tIns="1367997" rIns="381003" bIns="381003"/>
          <a:lstStyle>
            <a:lvl1pPr>
              <a:defRPr sz="5277">
                <a:ea typeface="Arial"/>
                <a:cs typeface="Arial"/>
              </a:defRPr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4" name="Rechthoek 123">
            <a:extLst>
              <a:ext uri="{FF2B5EF4-FFF2-40B4-BE49-F238E27FC236}">
                <a16:creationId xmlns:a16="http://schemas.microsoft.com/office/drawing/2014/main" id="{26B3DB0D-D949-4A94-84A5-BBC9EA354328}"/>
              </a:ext>
            </a:extLst>
          </p:cNvPr>
          <p:cNvSpPr/>
          <p:nvPr/>
        </p:nvSpPr>
        <p:spPr>
          <a:xfrm>
            <a:off x="1240246" y="10060146"/>
            <a:ext cx="5011195" cy="1249198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l-NL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5" name="Afbeelding 4" title="Logo1">
            <a:extLst>
              <a:ext uri="{FF2B5EF4-FFF2-40B4-BE49-F238E27FC236}">
                <a16:creationId xmlns:a16="http://schemas.microsoft.com/office/drawing/2014/main" id="{B3E41F8A-C3F0-4C46-8A08-94F9862918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6823" y="1266489"/>
            <a:ext cx="5051575" cy="143585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Afbeelding 10" title="Schutblad">
            <a:extLst>
              <a:ext uri="{FF2B5EF4-FFF2-40B4-BE49-F238E27FC236}">
                <a16:creationId xmlns:a16="http://schemas.microsoft.com/office/drawing/2014/main" id="{B3EBAF5A-0496-498F-BA38-08161BE3B6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9706" y="10061655"/>
            <a:ext cx="5011734" cy="1247689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968896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 met titel en kleurk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>
            <a:extLst>
              <a:ext uri="{FF2B5EF4-FFF2-40B4-BE49-F238E27FC236}">
                <a16:creationId xmlns:a16="http://schemas.microsoft.com/office/drawing/2014/main" id="{C322896D-2FD2-4ACD-BF10-9C45473A6F9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17602958" cy="831134"/>
          </a:xfrm>
        </p:spPr>
        <p:txBody>
          <a:bodyPr lIns="0" tIns="0" rIns="0" bIns="0"/>
          <a:lstStyle>
            <a:lvl1pPr>
              <a:defRPr sz="4700">
                <a:cs typeface="Arial"/>
              </a:defRPr>
            </a:lvl1pPr>
          </a:lstStyle>
          <a:p>
            <a:pPr lvl="0"/>
            <a:r>
              <a:rPr lang="nl-NL"/>
              <a:t>Klik hier om een titel te maken (1 regel)</a:t>
            </a:r>
          </a:p>
        </p:txBody>
      </p:sp>
      <p:sp>
        <p:nvSpPr>
          <p:cNvPr id="3" name="Tijdelijke aanduiding voor tekst 8">
            <a:extLst>
              <a:ext uri="{FF2B5EF4-FFF2-40B4-BE49-F238E27FC236}">
                <a16:creationId xmlns:a16="http://schemas.microsoft.com/office/drawing/2014/main" id="{2CA8C301-0B60-4983-96AB-053452F4FAE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46610" y="2514517"/>
            <a:ext cx="8825221" cy="3126644"/>
          </a:xfrm>
        </p:spPr>
        <p:txBody>
          <a:bodyPr/>
          <a:lstStyle>
            <a:lvl1pPr marL="0" indent="0">
              <a:buNone/>
              <a:defRPr/>
            </a:lvl1pPr>
            <a:lvl2pPr>
              <a:defRPr/>
            </a:lvl2pPr>
            <a:lvl3pPr indent="-485738">
              <a:defRPr/>
            </a:lvl3pPr>
            <a:lvl4pPr marL="1614364" indent="-501612">
              <a:defRPr/>
            </a:lvl4pPr>
            <a:lvl5pPr marL="2225503" indent="-579391">
              <a:buFont typeface=".AppleSystemUIFont"/>
              <a:buChar char="‑"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2">
            <a:extLst>
              <a:ext uri="{FF2B5EF4-FFF2-40B4-BE49-F238E27FC236}">
                <a16:creationId xmlns:a16="http://schemas.microsoft.com/office/drawing/2014/main" id="{FAE042A1-D080-4C53-965B-B6305D94878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46610" y="6242736"/>
            <a:ext cx="3797439" cy="3799469"/>
          </a:xfrm>
          <a:solidFill>
            <a:srgbClr val="BBCE00"/>
          </a:solidFill>
        </p:spPr>
        <p:txBody>
          <a:bodyPr lIns="381003" tIns="381003" rIns="381003" bIns="381003"/>
          <a:lstStyle>
            <a:lvl1pPr marL="0" indent="0">
              <a:buNone/>
              <a:defRPr sz="3298">
                <a:solidFill>
                  <a:srgbClr val="FFFFFF"/>
                </a:solidFill>
              </a:defRPr>
            </a:lvl1pPr>
          </a:lstStyle>
          <a:p>
            <a:pPr lvl="0"/>
            <a:r>
              <a:rPr lang="nl-NL"/>
              <a:t>Hier kan kadertekst komen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DBC8BC34-A2FF-4F4C-91D6-DA8722425F1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1318589" y="2514517"/>
            <a:ext cx="7527167" cy="7527697"/>
          </a:xfrm>
          <a:solidFill>
            <a:srgbClr val="51AE32"/>
          </a:solidFill>
        </p:spPr>
        <p:txBody>
          <a:bodyPr lIns="381003" tIns="381003" rIns="381003" bIns="381003">
            <a:noAutofit/>
          </a:bodyPr>
          <a:lstStyle>
            <a:lvl1pPr marL="0" indent="0">
              <a:buNone/>
              <a:defRPr sz="4705">
                <a:solidFill>
                  <a:srgbClr val="FFFFFF"/>
                </a:solidFill>
              </a:defRPr>
            </a:lvl1pPr>
          </a:lstStyle>
          <a:p>
            <a:pPr lvl="0"/>
            <a:r>
              <a:rPr lang="nl-NL"/>
              <a:t>Hier kan kadertekst komen</a:t>
            </a:r>
          </a:p>
        </p:txBody>
      </p:sp>
    </p:spTree>
    <p:extLst>
      <p:ext uri="{BB962C8B-B14F-4D97-AF65-F5344CB8AC3E}">
        <p14:creationId xmlns:p14="http://schemas.microsoft.com/office/powerpoint/2010/main" val="2068245538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 met afbeelding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>
            <a:extLst>
              <a:ext uri="{FF2B5EF4-FFF2-40B4-BE49-F238E27FC236}">
                <a16:creationId xmlns:a16="http://schemas.microsoft.com/office/drawing/2014/main" id="{8C47074F-A774-4BFC-A1A4-611A6A181B1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17602958" cy="831134"/>
          </a:xfrm>
        </p:spPr>
        <p:txBody>
          <a:bodyPr lIns="0" tIns="0" rIns="0" bIns="0"/>
          <a:lstStyle>
            <a:lvl1pPr>
              <a:defRPr sz="4700">
                <a:cs typeface="Arial"/>
              </a:defRPr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3" name="Tijdelijke aanduiding voor tekst 8">
            <a:extLst>
              <a:ext uri="{FF2B5EF4-FFF2-40B4-BE49-F238E27FC236}">
                <a16:creationId xmlns:a16="http://schemas.microsoft.com/office/drawing/2014/main" id="{F273DCDB-21D7-4073-B949-7305BF9E0C3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46610" y="2513191"/>
            <a:ext cx="8825221" cy="7527697"/>
          </a:xfrm>
        </p:spPr>
        <p:txBody>
          <a:bodyPr rIns="107999"/>
          <a:lstStyle>
            <a:lvl1pPr marL="457163" indent="-457163">
              <a:defRPr/>
            </a:lvl1pPr>
            <a:lvl2pPr marL="2514600" lvl="2" indent="-228600" algn="l">
              <a:lnSpc>
                <a:spcPct val="90000"/>
              </a:lnSpc>
              <a:spcBef>
                <a:spcPts val="500"/>
              </a:spcBef>
              <a:buFont typeface="Arial" pitchFamily="34"/>
              <a:defRPr sz="1800" kern="1200">
                <a:latin typeface="Calibri"/>
              </a:defRPr>
            </a:lvl2pPr>
            <a:lvl3pPr marL="2514600" lvl="3" indent="-228600" algn="l">
              <a:lnSpc>
                <a:spcPct val="90000"/>
              </a:lnSpc>
              <a:spcBef>
                <a:spcPts val="500"/>
              </a:spcBef>
              <a:buFont typeface="Arial" pitchFamily="34"/>
              <a:defRPr sz="1800" kern="1200">
                <a:latin typeface="Calibri"/>
              </a:defRPr>
            </a:lvl3pPr>
            <a:lvl4pPr marL="2514600" lvl="4" indent="-228600" algn="l">
              <a:lnSpc>
                <a:spcPct val="90000"/>
              </a:lnSpc>
              <a:spcBef>
                <a:spcPts val="500"/>
              </a:spcBef>
              <a:buFont typeface="Arial" pitchFamily="34"/>
              <a:defRPr sz="1800" kern="1200">
                <a:latin typeface="Calibri"/>
              </a:defRPr>
            </a:lvl4pPr>
            <a:lvl5pPr marL="2514600" lvl="5" indent="-228600" algn="l">
              <a:lnSpc>
                <a:spcPct val="90000"/>
              </a:lnSpc>
              <a:spcBef>
                <a:spcPts val="500"/>
              </a:spcBef>
              <a:buFont typeface="Arial" pitchFamily="34"/>
              <a:defRPr sz="1800" kern="1200">
                <a:latin typeface="Calibri"/>
              </a:defRPr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2"/>
            <a:r>
              <a:rPr lang="nl-NL"/>
              <a:t>Tweede niveau</a:t>
            </a:r>
          </a:p>
          <a:p>
            <a:pPr lvl="3"/>
            <a:r>
              <a:rPr lang="nl-NL"/>
              <a:t>Derde niveau</a:t>
            </a:r>
          </a:p>
          <a:p>
            <a:pPr lvl="4"/>
            <a:r>
              <a:rPr lang="nl-NL"/>
              <a:t>Vierde niveau</a:t>
            </a:r>
          </a:p>
          <a:p>
            <a:pPr lvl="5"/>
            <a:r>
              <a:rPr lang="nl-NL"/>
              <a:t>Vijfde niveau</a:t>
            </a:r>
          </a:p>
        </p:txBody>
      </p:sp>
      <p:sp>
        <p:nvSpPr>
          <p:cNvPr id="4" name="Tijdelijke aanduiding voor afbeelding 2">
            <a:extLst>
              <a:ext uri="{FF2B5EF4-FFF2-40B4-BE49-F238E27FC236}">
                <a16:creationId xmlns:a16="http://schemas.microsoft.com/office/drawing/2014/main" id="{F12B58B3-5EB2-423C-A944-A88F2F416273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1326361" y="2564635"/>
            <a:ext cx="7527167" cy="7527697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</a:t>
            </a:r>
            <a:br>
              <a:rPr lang="nl-NL"/>
            </a:br>
            <a:r>
              <a:rPr lang="nl-NL"/>
              <a:t>van een afbeelding</a:t>
            </a:r>
          </a:p>
        </p:txBody>
      </p:sp>
    </p:spTree>
    <p:extLst>
      <p:ext uri="{BB962C8B-B14F-4D97-AF65-F5344CB8AC3E}">
        <p14:creationId xmlns:p14="http://schemas.microsoft.com/office/powerpoint/2010/main" val="13595239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1x figuur met titel (1rege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>
            <a:extLst>
              <a:ext uri="{FF2B5EF4-FFF2-40B4-BE49-F238E27FC236}">
                <a16:creationId xmlns:a16="http://schemas.microsoft.com/office/drawing/2014/main" id="{26D9F176-86EC-43E3-BBA0-35E2F8C16F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17602958" cy="831134"/>
          </a:xfrm>
        </p:spPr>
        <p:txBody>
          <a:bodyPr lIns="0" tIns="0" rIns="0" bIns="0"/>
          <a:lstStyle>
            <a:lvl1pPr>
              <a:defRPr sz="4700">
                <a:cs typeface="Arial"/>
              </a:defRPr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E1E35AE-20FB-42D0-A944-521690545EC3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1246610" y="2525060"/>
            <a:ext cx="17602958" cy="7527697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 sz="3298">
                <a:solidFill>
                  <a:srgbClr val="7F7F7F"/>
                </a:solidFill>
                <a:latin typeface="Arial" pitchFamily="34"/>
                <a:cs typeface="Arial" pitchFamily="34"/>
              </a:defRPr>
            </a:lvl1pPr>
          </a:lstStyle>
          <a:p>
            <a:pPr lvl="0"/>
            <a:r>
              <a:rPr lang="nl-NL"/>
              <a:t>Klik hier voor het plaatsen van een figuur, afbeelding, tabel, etc…</a:t>
            </a:r>
          </a:p>
        </p:txBody>
      </p:sp>
    </p:spTree>
    <p:extLst>
      <p:ext uri="{BB962C8B-B14F-4D97-AF65-F5344CB8AC3E}">
        <p14:creationId xmlns:p14="http://schemas.microsoft.com/office/powerpoint/2010/main" val="37916976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1x afbeelding met titel (1rege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>
            <a:extLst>
              <a:ext uri="{FF2B5EF4-FFF2-40B4-BE49-F238E27FC236}">
                <a16:creationId xmlns:a16="http://schemas.microsoft.com/office/drawing/2014/main" id="{C097E13C-0864-47A2-B632-A2297D72AE0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17602958" cy="831134"/>
          </a:xfrm>
        </p:spPr>
        <p:txBody>
          <a:bodyPr lIns="0" tIns="0" rIns="0" bIns="0"/>
          <a:lstStyle>
            <a:lvl1pPr>
              <a:defRPr sz="4700">
                <a:cs typeface="Arial"/>
              </a:defRPr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812E49B6-81F0-48BA-B136-4073D96DEB26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246610" y="2525060"/>
            <a:ext cx="17602958" cy="7527697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van een afbeelding</a:t>
            </a:r>
          </a:p>
        </p:txBody>
      </p:sp>
    </p:spTree>
    <p:extLst>
      <p:ext uri="{BB962C8B-B14F-4D97-AF65-F5344CB8AC3E}">
        <p14:creationId xmlns:p14="http://schemas.microsoft.com/office/powerpoint/2010/main" val="15187664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1x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afbeelding 2">
            <a:extLst>
              <a:ext uri="{FF2B5EF4-FFF2-40B4-BE49-F238E27FC236}">
                <a16:creationId xmlns:a16="http://schemas.microsoft.com/office/drawing/2014/main" id="{0C42F1CE-0C67-4198-A21D-16FF5466CF2D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246610" y="1246702"/>
            <a:ext cx="17602958" cy="8806056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van een afbeelding</a:t>
            </a:r>
          </a:p>
        </p:txBody>
      </p:sp>
    </p:spTree>
    <p:extLst>
      <p:ext uri="{BB962C8B-B14F-4D97-AF65-F5344CB8AC3E}">
        <p14:creationId xmlns:p14="http://schemas.microsoft.com/office/powerpoint/2010/main" val="10803145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4x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afbeelding 2">
            <a:extLst>
              <a:ext uri="{FF2B5EF4-FFF2-40B4-BE49-F238E27FC236}">
                <a16:creationId xmlns:a16="http://schemas.microsoft.com/office/drawing/2014/main" id="{5D16A37F-F919-4D55-91AC-4BC142167F2E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246610" y="1246702"/>
            <a:ext cx="8506964" cy="4096301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</a:t>
            </a:r>
            <a:br>
              <a:rPr lang="nl-NL"/>
            </a:br>
            <a:r>
              <a:rPr lang="nl-NL"/>
              <a:t>van een afbeelding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AD585B92-0963-442E-B4A2-25B2A7DD9FA3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0340949" y="1246702"/>
            <a:ext cx="8508629" cy="4096301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</a:t>
            </a:r>
            <a:br>
              <a:rPr lang="nl-NL"/>
            </a:br>
            <a:r>
              <a:rPr lang="nl-NL"/>
              <a:t>van een afbeelding</a:t>
            </a:r>
          </a:p>
        </p:txBody>
      </p:sp>
      <p:sp>
        <p:nvSpPr>
          <p:cNvPr id="4" name="Tijdelijke aanduiding voor afbeelding 2">
            <a:extLst>
              <a:ext uri="{FF2B5EF4-FFF2-40B4-BE49-F238E27FC236}">
                <a16:creationId xmlns:a16="http://schemas.microsoft.com/office/drawing/2014/main" id="{2BB46422-8FB9-4E81-B5B5-78B641B85E3A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0340949" y="5956456"/>
            <a:ext cx="8508629" cy="4096301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</a:t>
            </a:r>
            <a:br>
              <a:rPr lang="nl-NL"/>
            </a:br>
            <a:r>
              <a:rPr lang="nl-NL"/>
              <a:t>van een afbeelding</a:t>
            </a:r>
          </a:p>
        </p:txBody>
      </p:sp>
      <p:sp>
        <p:nvSpPr>
          <p:cNvPr id="5" name="Tijdelijke aanduiding voor afbeelding 2">
            <a:extLst>
              <a:ext uri="{FF2B5EF4-FFF2-40B4-BE49-F238E27FC236}">
                <a16:creationId xmlns:a16="http://schemas.microsoft.com/office/drawing/2014/main" id="{D630807C-5FBF-47CE-BA8C-09C37F0525D8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246610" y="5956456"/>
            <a:ext cx="8508629" cy="4096301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</a:t>
            </a:r>
            <a:br>
              <a:rPr lang="nl-NL"/>
            </a:br>
            <a:r>
              <a:rPr lang="nl-NL"/>
              <a:t>van een afbeelding</a:t>
            </a:r>
          </a:p>
        </p:txBody>
      </p:sp>
    </p:spTree>
    <p:extLst>
      <p:ext uri="{BB962C8B-B14F-4D97-AF65-F5344CB8AC3E}">
        <p14:creationId xmlns:p14="http://schemas.microsoft.com/office/powerpoint/2010/main" val="40250725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6x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afbeelding 2">
            <a:extLst>
              <a:ext uri="{FF2B5EF4-FFF2-40B4-BE49-F238E27FC236}">
                <a16:creationId xmlns:a16="http://schemas.microsoft.com/office/drawing/2014/main" id="{9D0440EF-D16A-4172-BE95-A36D24337FF3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246610" y="1246702"/>
            <a:ext cx="5453435" cy="4092342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van een afbeelding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19BE4B92-6BD2-4E51-81E4-A9D0E81BF328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246610" y="5960415"/>
            <a:ext cx="5453435" cy="4092342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van een afbeelding</a:t>
            </a:r>
          </a:p>
        </p:txBody>
      </p:sp>
      <p:sp>
        <p:nvSpPr>
          <p:cNvPr id="4" name="Tijdelijke aanduiding voor afbeelding 2">
            <a:extLst>
              <a:ext uri="{FF2B5EF4-FFF2-40B4-BE49-F238E27FC236}">
                <a16:creationId xmlns:a16="http://schemas.microsoft.com/office/drawing/2014/main" id="{B52BF309-38EF-423F-8572-0DA1F7055308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3400093" y="1246702"/>
            <a:ext cx="5453435" cy="4092342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van een afbeelding</a:t>
            </a:r>
          </a:p>
        </p:txBody>
      </p:sp>
      <p:sp>
        <p:nvSpPr>
          <p:cNvPr id="5" name="Tijdelijke aanduiding voor afbeelding 2">
            <a:extLst>
              <a:ext uri="{FF2B5EF4-FFF2-40B4-BE49-F238E27FC236}">
                <a16:creationId xmlns:a16="http://schemas.microsoft.com/office/drawing/2014/main" id="{2CA2791E-2D3A-4690-B7A8-E4CD27209EBB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3400093" y="5960415"/>
            <a:ext cx="5453435" cy="4092342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van een afbeelding</a:t>
            </a:r>
          </a:p>
        </p:txBody>
      </p:sp>
      <p:sp>
        <p:nvSpPr>
          <p:cNvPr id="6" name="Tijdelijke aanduiding voor afbeelding 2">
            <a:extLst>
              <a:ext uri="{FF2B5EF4-FFF2-40B4-BE49-F238E27FC236}">
                <a16:creationId xmlns:a16="http://schemas.microsoft.com/office/drawing/2014/main" id="{DC5D6C8B-1B8B-4914-8BCE-211663CE0390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7321372" y="1246702"/>
            <a:ext cx="5453435" cy="4092342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van een afbeelding</a:t>
            </a:r>
          </a:p>
        </p:txBody>
      </p:sp>
      <p:sp>
        <p:nvSpPr>
          <p:cNvPr id="7" name="Tijdelijke aanduiding voor afbeelding 2">
            <a:extLst>
              <a:ext uri="{FF2B5EF4-FFF2-40B4-BE49-F238E27FC236}">
                <a16:creationId xmlns:a16="http://schemas.microsoft.com/office/drawing/2014/main" id="{591CD79F-E17E-4B7F-ADDB-2B4C401FAB93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7320668" y="5960415"/>
            <a:ext cx="5453435" cy="4092342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van een afbeelding</a:t>
            </a:r>
          </a:p>
        </p:txBody>
      </p:sp>
    </p:spTree>
    <p:extLst>
      <p:ext uri="{BB962C8B-B14F-4D97-AF65-F5344CB8AC3E}">
        <p14:creationId xmlns:p14="http://schemas.microsoft.com/office/powerpoint/2010/main" val="17643562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1x afbeelding met content en titel (1rege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8">
            <a:extLst>
              <a:ext uri="{FF2B5EF4-FFF2-40B4-BE49-F238E27FC236}">
                <a16:creationId xmlns:a16="http://schemas.microsoft.com/office/drawing/2014/main" id="{4461D9F4-BEBD-4D77-8C60-39BF2431546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46610" y="2513191"/>
            <a:ext cx="11311786" cy="207783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75BD3D93-049C-415A-8260-CBB190AC27D3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246610" y="5026374"/>
            <a:ext cx="17602958" cy="5065958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van een afbeelding</a:t>
            </a:r>
          </a:p>
        </p:txBody>
      </p:sp>
      <p:sp>
        <p:nvSpPr>
          <p:cNvPr id="4" name="Holder 2">
            <a:extLst>
              <a:ext uri="{FF2B5EF4-FFF2-40B4-BE49-F238E27FC236}">
                <a16:creationId xmlns:a16="http://schemas.microsoft.com/office/drawing/2014/main" id="{C64B05E2-A314-492E-A02C-9DCB170F635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17602958" cy="850922"/>
          </a:xfrm>
        </p:spPr>
        <p:txBody>
          <a:bodyPr lIns="0" tIns="0" rIns="0" bIns="0"/>
          <a:lstStyle>
            <a:lvl1pPr>
              <a:defRPr sz="4700">
                <a:cs typeface="Arial"/>
              </a:defRPr>
            </a:lvl1pPr>
          </a:lstStyle>
          <a:p>
            <a:pPr lvl="0"/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42877032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ntent1 content en 2x figu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>
            <a:extLst>
              <a:ext uri="{FF2B5EF4-FFF2-40B4-BE49-F238E27FC236}">
                <a16:creationId xmlns:a16="http://schemas.microsoft.com/office/drawing/2014/main" id="{F2C88098-4D2A-409F-A73E-E1DCC5773A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26823" y="1266489"/>
            <a:ext cx="17610877" cy="831134"/>
          </a:xfrm>
        </p:spPr>
        <p:txBody>
          <a:bodyPr lIns="0" tIns="0" rIns="0" bIns="0"/>
          <a:lstStyle>
            <a:lvl1pPr>
              <a:defRPr sz="4700">
                <a:cs typeface="Arial"/>
              </a:defRPr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3" name="Tijdelijke aanduiding voor tekst 8">
            <a:extLst>
              <a:ext uri="{FF2B5EF4-FFF2-40B4-BE49-F238E27FC236}">
                <a16:creationId xmlns:a16="http://schemas.microsoft.com/office/drawing/2014/main" id="{E9A5F83C-5D13-48C5-A46D-22867E0DFEE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26823" y="2513191"/>
            <a:ext cx="11358027" cy="186015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afbeelding 2">
            <a:extLst>
              <a:ext uri="{FF2B5EF4-FFF2-40B4-BE49-F238E27FC236}">
                <a16:creationId xmlns:a16="http://schemas.microsoft.com/office/drawing/2014/main" id="{840765CC-3BE8-47E1-9841-E5E2A3599730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0340949" y="4986799"/>
            <a:ext cx="8508629" cy="5065958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</a:t>
            </a:r>
            <a:br>
              <a:rPr lang="nl-NL"/>
            </a:br>
            <a:r>
              <a:rPr lang="nl-NL"/>
              <a:t>van een afbeelding</a:t>
            </a:r>
          </a:p>
        </p:txBody>
      </p:sp>
      <p:sp>
        <p:nvSpPr>
          <p:cNvPr id="5" name="Tijdelijke aanduiding voor afbeelding 2">
            <a:extLst>
              <a:ext uri="{FF2B5EF4-FFF2-40B4-BE49-F238E27FC236}">
                <a16:creationId xmlns:a16="http://schemas.microsoft.com/office/drawing/2014/main" id="{324DCF30-8CCF-431A-935B-B51501D49300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246610" y="4986799"/>
            <a:ext cx="8508629" cy="5065958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</a:t>
            </a:r>
            <a:br>
              <a:rPr lang="nl-NL"/>
            </a:br>
            <a:r>
              <a:rPr lang="nl-NL"/>
              <a:t>van een afbeelding</a:t>
            </a:r>
          </a:p>
        </p:txBody>
      </p:sp>
    </p:spTree>
    <p:extLst>
      <p:ext uri="{BB962C8B-B14F-4D97-AF65-F5344CB8AC3E}">
        <p14:creationId xmlns:p14="http://schemas.microsoft.com/office/powerpoint/2010/main" val="24973669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3x afbeelding met content en titel (1rege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8">
            <a:extLst>
              <a:ext uri="{FF2B5EF4-FFF2-40B4-BE49-F238E27FC236}">
                <a16:creationId xmlns:a16="http://schemas.microsoft.com/office/drawing/2014/main" id="{22C0620A-CD3A-49F0-8C49-A8E5B2A9239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26823" y="2513191"/>
            <a:ext cx="11358027" cy="186015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7F642CBB-BAB9-42C7-9C59-FC1BFF022DE5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3404052" y="5006586"/>
            <a:ext cx="5453435" cy="5046171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van een afbeelding</a:t>
            </a:r>
          </a:p>
        </p:txBody>
      </p:sp>
      <p:sp>
        <p:nvSpPr>
          <p:cNvPr id="4" name="Tijdelijke aanduiding voor afbeelding 2">
            <a:extLst>
              <a:ext uri="{FF2B5EF4-FFF2-40B4-BE49-F238E27FC236}">
                <a16:creationId xmlns:a16="http://schemas.microsoft.com/office/drawing/2014/main" id="{3FB02C59-540A-4E2A-8929-FD2B6E303118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246610" y="5006586"/>
            <a:ext cx="5453435" cy="5046171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van een afbeelding</a:t>
            </a:r>
          </a:p>
        </p:txBody>
      </p:sp>
      <p:sp>
        <p:nvSpPr>
          <p:cNvPr id="5" name="Tijdelijke aanduiding voor afbeelding 2">
            <a:extLst>
              <a:ext uri="{FF2B5EF4-FFF2-40B4-BE49-F238E27FC236}">
                <a16:creationId xmlns:a16="http://schemas.microsoft.com/office/drawing/2014/main" id="{D9778970-570B-459C-9954-2F86510AA08C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7325331" y="5005032"/>
            <a:ext cx="5453435" cy="5047725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van een afbeelding</a:t>
            </a:r>
          </a:p>
        </p:txBody>
      </p:sp>
      <p:sp>
        <p:nvSpPr>
          <p:cNvPr id="6" name="Holder 2">
            <a:extLst>
              <a:ext uri="{FF2B5EF4-FFF2-40B4-BE49-F238E27FC236}">
                <a16:creationId xmlns:a16="http://schemas.microsoft.com/office/drawing/2014/main" id="{8AF42FB6-505D-48C0-AA4C-7F34876C73E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26823" y="1266489"/>
            <a:ext cx="17610877" cy="831134"/>
          </a:xfrm>
        </p:spPr>
        <p:txBody>
          <a:bodyPr lIns="0" tIns="0" rIns="0" bIns="0"/>
          <a:lstStyle>
            <a:lvl1pPr>
              <a:defRPr sz="4700">
                <a:cs typeface="Arial"/>
              </a:defRPr>
            </a:lvl1pPr>
          </a:lstStyle>
          <a:p>
            <a:pPr lvl="0"/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1416775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 1 kolom met titel (1 rege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>
            <a:extLst>
              <a:ext uri="{FF2B5EF4-FFF2-40B4-BE49-F238E27FC236}">
                <a16:creationId xmlns:a16="http://schemas.microsoft.com/office/drawing/2014/main" id="{40241A63-9D11-4B72-9709-97F8AA37CC6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17602958" cy="831134"/>
          </a:xfrm>
        </p:spPr>
        <p:txBody>
          <a:bodyPr lIns="0" tIns="0" rIns="0" bIns="0"/>
          <a:lstStyle>
            <a:lvl1pPr>
              <a:defRPr sz="4700">
                <a:cs typeface="Arial"/>
              </a:defRPr>
            </a:lvl1pPr>
          </a:lstStyle>
          <a:p>
            <a:pPr lvl="0"/>
            <a:r>
              <a:rPr lang="nl-NL"/>
              <a:t>Klik hier om een titel te maken (1 regel)</a:t>
            </a:r>
          </a:p>
        </p:txBody>
      </p:sp>
      <p:sp>
        <p:nvSpPr>
          <p:cNvPr id="3" name="Tijdelijke aanduiding voor tekst 8">
            <a:extLst>
              <a:ext uri="{FF2B5EF4-FFF2-40B4-BE49-F238E27FC236}">
                <a16:creationId xmlns:a16="http://schemas.microsoft.com/office/drawing/2014/main" id="{33FC365B-DDFC-4518-8CE1-68738E13DC8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lvl1pPr marL="0" indent="0">
              <a:buNone/>
              <a:defRPr/>
            </a:lvl1pPr>
            <a:lvl2pPr>
              <a:defRPr/>
            </a:lvl2pPr>
            <a:lvl3pPr indent="-485738">
              <a:defRPr/>
            </a:lvl3pPr>
            <a:lvl4pPr marL="1614364" indent="-501612">
              <a:defRPr/>
            </a:lvl4pPr>
            <a:lvl5pPr marL="2225503" indent="-579391">
              <a:buFont typeface=".AppleSystemUIFont"/>
              <a:buChar char="‑"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42803850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 eindslide">
    <p:bg>
      <p:bgPr>
        <a:solidFill>
          <a:srgbClr val="BBCE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4">
            <a:extLst>
              <a:ext uri="{FF2B5EF4-FFF2-40B4-BE49-F238E27FC236}">
                <a16:creationId xmlns:a16="http://schemas.microsoft.com/office/drawing/2014/main" id="{8B2D7D50-AC8A-4875-9B7D-254D4CD63DC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46610" y="1246702"/>
            <a:ext cx="8805434" cy="8806056"/>
          </a:xfrm>
          <a:solidFill>
            <a:srgbClr val="FFFFFF"/>
          </a:solidFill>
        </p:spPr>
        <p:txBody>
          <a:bodyPr lIns="381003" tIns="381003" rIns="381003" bIns="381003" anchor="ctr" anchorCtr="1"/>
          <a:lstStyle>
            <a:lvl1pPr marL="0" indent="0" algn="ctr" defTabSz="1005199">
              <a:buNone/>
              <a:defRPr sz="6599">
                <a:solidFill>
                  <a:srgbClr val="BBCE00"/>
                </a:solidFill>
              </a:defRPr>
            </a:lvl1pPr>
          </a:lstStyle>
          <a:p>
            <a:pPr lvl="0"/>
            <a:r>
              <a:rPr lang="nl-NL"/>
              <a:t>Klik hier om een afsluittekst te plaatsen</a:t>
            </a:r>
          </a:p>
        </p:txBody>
      </p:sp>
      <p:pic>
        <p:nvPicPr>
          <p:cNvPr id="3" name="Afbeelding 2" title="Eindlogo">
            <a:extLst>
              <a:ext uri="{FF2B5EF4-FFF2-40B4-BE49-F238E27FC236}">
                <a16:creationId xmlns:a16="http://schemas.microsoft.com/office/drawing/2014/main" id="{88AE3700-196F-43D1-ABD3-EDC4ABD70F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6216" y="10057988"/>
            <a:ext cx="10067882" cy="125857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6898222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3 content met titel en kleurk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>
            <a:extLst>
              <a:ext uri="{FF2B5EF4-FFF2-40B4-BE49-F238E27FC236}">
                <a16:creationId xmlns:a16="http://schemas.microsoft.com/office/drawing/2014/main" id="{B1672FC3-803A-43B5-B501-5B7AFA6BA94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17602958" cy="831134"/>
          </a:xfrm>
        </p:spPr>
        <p:txBody>
          <a:bodyPr lIns="0" tIns="0" rIns="0" bIns="0"/>
          <a:lstStyle>
            <a:lvl1pPr>
              <a:defRPr sz="4700">
                <a:cs typeface="Arial"/>
              </a:defRPr>
            </a:lvl1pPr>
          </a:lstStyle>
          <a:p>
            <a:pPr lvl="0"/>
            <a:r>
              <a:rPr lang="nl-NL"/>
              <a:t>Klik hier om een titel te maken (1 regel)</a:t>
            </a:r>
          </a:p>
        </p:txBody>
      </p:sp>
      <p:sp>
        <p:nvSpPr>
          <p:cNvPr id="3" name="Tijdelijke aanduiding voor tekst 8">
            <a:extLst>
              <a:ext uri="{FF2B5EF4-FFF2-40B4-BE49-F238E27FC236}">
                <a16:creationId xmlns:a16="http://schemas.microsoft.com/office/drawing/2014/main" id="{9E7474BA-9B67-44B8-96DD-11B4F69824F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46610" y="2514517"/>
            <a:ext cx="8825221" cy="3126644"/>
          </a:xfrm>
        </p:spPr>
        <p:txBody>
          <a:bodyPr/>
          <a:lstStyle>
            <a:lvl1pPr marL="0" indent="0">
              <a:buNone/>
              <a:defRPr/>
            </a:lvl1pPr>
            <a:lvl2pPr>
              <a:defRPr/>
            </a:lvl2pPr>
            <a:lvl3pPr indent="-485738">
              <a:defRPr/>
            </a:lvl3pPr>
            <a:lvl4pPr marL="1614364" indent="-501612">
              <a:defRPr/>
            </a:lvl4pPr>
            <a:lvl5pPr marL="2225503" indent="-579391">
              <a:buFont typeface=".AppleSystemUIFont"/>
              <a:buChar char="‑"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2">
            <a:extLst>
              <a:ext uri="{FF2B5EF4-FFF2-40B4-BE49-F238E27FC236}">
                <a16:creationId xmlns:a16="http://schemas.microsoft.com/office/drawing/2014/main" id="{ED10624E-0582-4A5B-9C98-F900F51633A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46610" y="6242736"/>
            <a:ext cx="3797439" cy="3799469"/>
          </a:xfrm>
          <a:solidFill>
            <a:srgbClr val="F7A600"/>
          </a:solidFill>
        </p:spPr>
        <p:txBody>
          <a:bodyPr lIns="381003" tIns="381003" rIns="381003" bIns="381003"/>
          <a:lstStyle>
            <a:lvl1pPr marL="0" indent="0">
              <a:buNone/>
              <a:defRPr sz="3298">
                <a:solidFill>
                  <a:srgbClr val="FFFFFF"/>
                </a:solidFill>
              </a:defRPr>
            </a:lvl1pPr>
          </a:lstStyle>
          <a:p>
            <a:pPr lvl="0"/>
            <a:r>
              <a:rPr lang="nl-NL"/>
              <a:t>Hier kan kadertekst komen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E7E2A835-281C-4A20-84E7-322D450FA19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1318589" y="2514517"/>
            <a:ext cx="7527167" cy="7527697"/>
          </a:xfrm>
          <a:solidFill>
            <a:srgbClr val="8A549D"/>
          </a:solidFill>
        </p:spPr>
        <p:txBody>
          <a:bodyPr lIns="381003" tIns="381003" rIns="381003" bIns="381003">
            <a:noAutofit/>
          </a:bodyPr>
          <a:lstStyle>
            <a:lvl1pPr marL="0" indent="0">
              <a:buNone/>
              <a:defRPr sz="4705">
                <a:solidFill>
                  <a:srgbClr val="FFFFFF"/>
                </a:solidFill>
              </a:defRPr>
            </a:lvl1pPr>
          </a:lstStyle>
          <a:p>
            <a:pPr lvl="0"/>
            <a:r>
              <a:rPr lang="nl-NL"/>
              <a:t>Hier kan kadertekst komen</a:t>
            </a:r>
          </a:p>
        </p:txBody>
      </p:sp>
    </p:spTree>
    <p:extLst>
      <p:ext uri="{BB962C8B-B14F-4D97-AF65-F5344CB8AC3E}">
        <p14:creationId xmlns:p14="http://schemas.microsoft.com/office/powerpoint/2010/main" val="36352534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1D0839-4630-4FC9-A48D-60C8F7474045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871146A-C733-4014-BD53-A95F14DFACE8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3A85EA-F3B6-4A00-9084-AF74FBF7C20B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1800" b="0" i="0" u="none" strike="noStrike" kern="1200" cap="none" spc="0" baseline="0">
                <a:solidFill>
                  <a:srgbClr val="8A549D"/>
                </a:solidFill>
                <a:uFillTx/>
                <a:latin typeface="Arial"/>
              </a:defRPr>
            </a:lvl1pPr>
          </a:lstStyle>
          <a:p>
            <a:pPr lvl="0"/>
            <a:fld id="{F39618B3-BAC7-4FF7-B1A3-602FB84494B0}" type="datetime1">
              <a:rPr lang="nl-NL"/>
              <a:pPr lvl="0"/>
              <a:t>18-1-2019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ADAF88E-80F8-466F-86D1-AB876CF1D3A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1800" b="0" i="0" u="none" strike="noStrike" kern="1200" cap="none" spc="0" baseline="0">
                <a:solidFill>
                  <a:srgbClr val="8A549D"/>
                </a:solidFill>
                <a:uFillTx/>
                <a:latin typeface="Arial"/>
              </a:defRPr>
            </a:lvl1pPr>
          </a:lstStyle>
          <a:p>
            <a:pPr lvl="0"/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A60104E-FCB9-4C1F-8534-1AE0184A45A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1800" b="0" i="0" u="none" strike="noStrike" kern="1200" cap="none" spc="0" baseline="0">
                <a:solidFill>
                  <a:srgbClr val="8A549D"/>
                </a:solidFill>
                <a:uFillTx/>
                <a:latin typeface="Arial"/>
              </a:defRPr>
            </a:lvl1pPr>
          </a:lstStyle>
          <a:p>
            <a:pPr lvl="0"/>
            <a:fld id="{D0DBFE60-D46E-4E30-B475-E25F66A1947D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175941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3 content met afbeelding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>
            <a:extLst>
              <a:ext uri="{FF2B5EF4-FFF2-40B4-BE49-F238E27FC236}">
                <a16:creationId xmlns:a16="http://schemas.microsoft.com/office/drawing/2014/main" id="{D6950AC0-EF5F-4DF5-8438-46E439C97E4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17602958" cy="831134"/>
          </a:xfrm>
        </p:spPr>
        <p:txBody>
          <a:bodyPr lIns="0" tIns="0" rIns="0" bIns="0"/>
          <a:lstStyle>
            <a:lvl1pPr>
              <a:defRPr sz="4700">
                <a:cs typeface="Arial"/>
              </a:defRPr>
            </a:lvl1pPr>
          </a:lstStyle>
          <a:p>
            <a:pPr lvl="0"/>
            <a:r>
              <a:rPr lang="nl-NL"/>
              <a:t>Klik om de stijl te bewerken</a:t>
            </a:r>
          </a:p>
        </p:txBody>
      </p:sp>
      <p:sp>
        <p:nvSpPr>
          <p:cNvPr id="3" name="Tijdelijke aanduiding voor tekst 8">
            <a:extLst>
              <a:ext uri="{FF2B5EF4-FFF2-40B4-BE49-F238E27FC236}">
                <a16:creationId xmlns:a16="http://schemas.microsoft.com/office/drawing/2014/main" id="{3BD8CC84-550C-40AA-936A-207940F3866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46610" y="2513191"/>
            <a:ext cx="8825221" cy="7527697"/>
          </a:xfrm>
        </p:spPr>
        <p:txBody>
          <a:bodyPr rIns="107999"/>
          <a:lstStyle>
            <a:lvl1pPr marL="457163" indent="-457163">
              <a:defRPr/>
            </a:lvl1pPr>
            <a:lvl2pPr marL="2514600" lvl="2" indent="-228600" algn="l">
              <a:lnSpc>
                <a:spcPct val="90000"/>
              </a:lnSpc>
              <a:spcBef>
                <a:spcPts val="500"/>
              </a:spcBef>
              <a:buFont typeface="Arial" pitchFamily="34"/>
              <a:defRPr sz="1800" kern="1200">
                <a:latin typeface="Calibri"/>
              </a:defRPr>
            </a:lvl2pPr>
            <a:lvl3pPr marL="2514600" lvl="3" indent="-228600" algn="l">
              <a:lnSpc>
                <a:spcPct val="90000"/>
              </a:lnSpc>
              <a:spcBef>
                <a:spcPts val="500"/>
              </a:spcBef>
              <a:buFont typeface="Arial" pitchFamily="34"/>
              <a:defRPr sz="1800" kern="1200">
                <a:latin typeface="Calibri"/>
              </a:defRPr>
            </a:lvl3pPr>
            <a:lvl4pPr marL="2514600" lvl="4" indent="-228600" algn="l">
              <a:lnSpc>
                <a:spcPct val="90000"/>
              </a:lnSpc>
              <a:spcBef>
                <a:spcPts val="500"/>
              </a:spcBef>
              <a:buFont typeface="Arial" pitchFamily="34"/>
              <a:defRPr sz="1800" kern="1200">
                <a:latin typeface="Calibri"/>
              </a:defRPr>
            </a:lvl4pPr>
            <a:lvl5pPr marL="2514600" lvl="5" indent="-228600" algn="l">
              <a:lnSpc>
                <a:spcPct val="90000"/>
              </a:lnSpc>
              <a:spcBef>
                <a:spcPts val="500"/>
              </a:spcBef>
              <a:buFont typeface="Arial" pitchFamily="34"/>
              <a:defRPr sz="1800" kern="1200">
                <a:latin typeface="Calibri"/>
              </a:defRPr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2"/>
            <a:r>
              <a:rPr lang="nl-NL"/>
              <a:t>Tweede niveau</a:t>
            </a:r>
          </a:p>
          <a:p>
            <a:pPr lvl="3"/>
            <a:r>
              <a:rPr lang="nl-NL"/>
              <a:t>Derde niveau</a:t>
            </a:r>
          </a:p>
          <a:p>
            <a:pPr lvl="4"/>
            <a:r>
              <a:rPr lang="nl-NL"/>
              <a:t>Vierde niveau</a:t>
            </a:r>
          </a:p>
          <a:p>
            <a:pPr lvl="5"/>
            <a:r>
              <a:rPr lang="nl-NL"/>
              <a:t>Vijfde niveau</a:t>
            </a:r>
          </a:p>
        </p:txBody>
      </p:sp>
      <p:sp>
        <p:nvSpPr>
          <p:cNvPr id="4" name="Tijdelijke aanduiding voor afbeelding 2">
            <a:extLst>
              <a:ext uri="{FF2B5EF4-FFF2-40B4-BE49-F238E27FC236}">
                <a16:creationId xmlns:a16="http://schemas.microsoft.com/office/drawing/2014/main" id="{23002C97-BA8C-4627-A6BD-2AC7102FC144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1326361" y="2564635"/>
            <a:ext cx="7527167" cy="7527697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</a:t>
            </a:r>
            <a:br>
              <a:rPr lang="nl-NL"/>
            </a:br>
            <a:r>
              <a:rPr lang="nl-NL"/>
              <a:t>van een afbeelding</a:t>
            </a:r>
          </a:p>
        </p:txBody>
      </p:sp>
    </p:spTree>
    <p:extLst>
      <p:ext uri="{BB962C8B-B14F-4D97-AF65-F5344CB8AC3E}">
        <p14:creationId xmlns:p14="http://schemas.microsoft.com/office/powerpoint/2010/main" val="38557524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ontent1 content en 2x figu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>
            <a:extLst>
              <a:ext uri="{FF2B5EF4-FFF2-40B4-BE49-F238E27FC236}">
                <a16:creationId xmlns:a16="http://schemas.microsoft.com/office/drawing/2014/main" id="{A01A0DA3-3512-4C97-85DF-213E962AE10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26823" y="1266489"/>
            <a:ext cx="17610877" cy="831134"/>
          </a:xfrm>
        </p:spPr>
        <p:txBody>
          <a:bodyPr lIns="0" tIns="0" rIns="0" bIns="0"/>
          <a:lstStyle>
            <a:lvl1pPr>
              <a:defRPr sz="4700">
                <a:cs typeface="Arial"/>
              </a:defRPr>
            </a:lvl1pPr>
          </a:lstStyle>
          <a:p>
            <a:pPr lvl="0"/>
            <a:r>
              <a:rPr lang="nl-NL"/>
              <a:t>Klik om de stijl te bewerken</a:t>
            </a:r>
          </a:p>
        </p:txBody>
      </p:sp>
      <p:sp>
        <p:nvSpPr>
          <p:cNvPr id="3" name="Tijdelijke aanduiding voor tekst 8">
            <a:extLst>
              <a:ext uri="{FF2B5EF4-FFF2-40B4-BE49-F238E27FC236}">
                <a16:creationId xmlns:a16="http://schemas.microsoft.com/office/drawing/2014/main" id="{735DE1C6-EBB4-4954-8BAE-C44BE4EFAC7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26823" y="2513191"/>
            <a:ext cx="11358027" cy="186015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afbeelding 2">
            <a:extLst>
              <a:ext uri="{FF2B5EF4-FFF2-40B4-BE49-F238E27FC236}">
                <a16:creationId xmlns:a16="http://schemas.microsoft.com/office/drawing/2014/main" id="{CBE526E5-68DA-47FE-B63D-D94F71EE0D23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0340949" y="4986799"/>
            <a:ext cx="8508629" cy="5065958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</a:t>
            </a:r>
            <a:br>
              <a:rPr lang="nl-NL"/>
            </a:br>
            <a:r>
              <a:rPr lang="nl-NL"/>
              <a:t>van een afbeelding</a:t>
            </a:r>
          </a:p>
        </p:txBody>
      </p:sp>
      <p:sp>
        <p:nvSpPr>
          <p:cNvPr id="5" name="Tijdelijke aanduiding voor afbeelding 2">
            <a:extLst>
              <a:ext uri="{FF2B5EF4-FFF2-40B4-BE49-F238E27FC236}">
                <a16:creationId xmlns:a16="http://schemas.microsoft.com/office/drawing/2014/main" id="{D93566C1-CB1C-4126-A8FD-CF8EB7772F58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246610" y="4986799"/>
            <a:ext cx="8508629" cy="5065958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</a:t>
            </a:r>
            <a:br>
              <a:rPr lang="nl-NL"/>
            </a:br>
            <a:r>
              <a:rPr lang="nl-NL"/>
              <a:t>van een afbeelding</a:t>
            </a:r>
          </a:p>
        </p:txBody>
      </p:sp>
    </p:spTree>
    <p:extLst>
      <p:ext uri="{BB962C8B-B14F-4D97-AF65-F5344CB8AC3E}">
        <p14:creationId xmlns:p14="http://schemas.microsoft.com/office/powerpoint/2010/main" val="15864410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3 content 1 kolom met titel (1 rege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>
            <a:extLst>
              <a:ext uri="{FF2B5EF4-FFF2-40B4-BE49-F238E27FC236}">
                <a16:creationId xmlns:a16="http://schemas.microsoft.com/office/drawing/2014/main" id="{3155248D-342A-476E-BD1F-D336A5CA2EE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17602958" cy="831134"/>
          </a:xfrm>
        </p:spPr>
        <p:txBody>
          <a:bodyPr lIns="0" tIns="0" rIns="0" bIns="0"/>
          <a:lstStyle>
            <a:lvl1pPr>
              <a:defRPr sz="4700">
                <a:cs typeface="Arial"/>
              </a:defRPr>
            </a:lvl1pPr>
          </a:lstStyle>
          <a:p>
            <a:pPr lvl="0"/>
            <a:r>
              <a:rPr lang="nl-NL"/>
              <a:t>Klik hier om een titel te maken (1 regel)</a:t>
            </a:r>
          </a:p>
        </p:txBody>
      </p:sp>
      <p:sp>
        <p:nvSpPr>
          <p:cNvPr id="3" name="Tijdelijke aanduiding voor tekst 8">
            <a:extLst>
              <a:ext uri="{FF2B5EF4-FFF2-40B4-BE49-F238E27FC236}">
                <a16:creationId xmlns:a16="http://schemas.microsoft.com/office/drawing/2014/main" id="{FF604958-6240-43B3-ACE0-1EF8478BD32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lvl1pPr marL="0" indent="0">
              <a:buNone/>
              <a:defRPr/>
            </a:lvl1pPr>
            <a:lvl2pPr>
              <a:defRPr/>
            </a:lvl2pPr>
            <a:lvl3pPr indent="-485738">
              <a:defRPr/>
            </a:lvl3pPr>
            <a:lvl4pPr marL="1614364" indent="-501612">
              <a:defRPr/>
            </a:lvl4pPr>
            <a:lvl5pPr marL="2225503" indent="-579391">
              <a:buFont typeface=".AppleSystemUIFont"/>
              <a:buChar char="‑"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0107999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 titelslid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3">
            <a:extLst>
              <a:ext uri="{FF2B5EF4-FFF2-40B4-BE49-F238E27FC236}">
                <a16:creationId xmlns:a16="http://schemas.microsoft.com/office/drawing/2014/main" id="{C18E5241-E34D-4DA0-91C0-8C9904A71140}"/>
              </a:ext>
            </a:extLst>
          </p:cNvPr>
          <p:cNvSpPr/>
          <p:nvPr/>
        </p:nvSpPr>
        <p:spPr>
          <a:xfrm>
            <a:off x="1242002" y="0"/>
            <a:ext cx="8816480" cy="8817924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0" anchor="b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1637" b="0" i="0" u="none" strike="noStrike" kern="1200" cap="none" spc="0" baseline="0">
                <a:solidFill>
                  <a:srgbClr val="FFFFFF"/>
                </a:solidFill>
                <a:uFillTx/>
                <a:latin typeface="Arial"/>
              </a:rPr>
              <a:t>          </a:t>
            </a:r>
          </a:p>
        </p:txBody>
      </p:sp>
      <p:sp>
        <p:nvSpPr>
          <p:cNvPr id="3" name="Titel 38">
            <a:extLst>
              <a:ext uri="{FF2B5EF4-FFF2-40B4-BE49-F238E27FC236}">
                <a16:creationId xmlns:a16="http://schemas.microsoft.com/office/drawing/2014/main" id="{336F5957-327B-4961-8C84-DD2E8F5D066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46610" y="2513191"/>
            <a:ext cx="8811249" cy="5038590"/>
          </a:xfrm>
        </p:spPr>
        <p:txBody>
          <a:bodyPr lIns="381003" tIns="287999" rIns="381003" bIns="0"/>
          <a:lstStyle>
            <a:lvl1pPr>
              <a:lnSpc>
                <a:spcPts val="7035"/>
              </a:lnSpc>
              <a:defRPr sz="6599">
                <a:ea typeface="Arial"/>
                <a:cs typeface="Arial"/>
              </a:defRPr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4" name="Tijdelijke aanduiding voor datum 2">
            <a:extLst>
              <a:ext uri="{FF2B5EF4-FFF2-40B4-BE49-F238E27FC236}">
                <a16:creationId xmlns:a16="http://schemas.microsoft.com/office/drawing/2014/main" id="{48B2866F-4A72-46F2-9036-73DC93D42885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1246610" y="7576873"/>
            <a:ext cx="8817312" cy="1246702"/>
          </a:xfrm>
          <a:prstGeom prst="rect">
            <a:avLst/>
          </a:prstGeom>
          <a:noFill/>
          <a:ln>
            <a:noFill/>
          </a:ln>
        </p:spPr>
        <p:txBody>
          <a:bodyPr vert="horz" wrap="square" lIns="359999" tIns="0" rIns="0" bIns="251999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4177" b="0" i="0" u="none" strike="noStrike" kern="1200" cap="none" spc="0" baseline="0">
                <a:solidFill>
                  <a:srgbClr val="51AE32"/>
                </a:solidFill>
                <a:uFillTx/>
                <a:latin typeface="Arial"/>
                <a:ea typeface="Arial"/>
                <a:cs typeface="Arial"/>
              </a:defRPr>
            </a:lvl1pPr>
          </a:lstStyle>
          <a:p>
            <a:pPr lvl="0"/>
            <a:fld id="{DB7ADA8C-6E66-4FEB-976D-03AF38E87012}" type="datetime3">
              <a:rPr lang="nl-NL"/>
              <a:pPr lvl="0"/>
              <a:t>18/1/19</a:t>
            </a:fld>
            <a:endParaRPr lang="mr-IN"/>
          </a:p>
        </p:txBody>
      </p:sp>
      <p:pic>
        <p:nvPicPr>
          <p:cNvPr id="5" name="Afbeelding 5" title="Logo1">
            <a:extLst>
              <a:ext uri="{FF2B5EF4-FFF2-40B4-BE49-F238E27FC236}">
                <a16:creationId xmlns:a16="http://schemas.microsoft.com/office/drawing/2014/main" id="{1C6C21FD-F48F-4B12-A8E8-6288F8ABDB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610" y="0"/>
            <a:ext cx="8000003" cy="228571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Afbeelding 9" title="Bedrijfstak">
            <a:extLst>
              <a:ext uri="{FF2B5EF4-FFF2-40B4-BE49-F238E27FC236}">
                <a16:creationId xmlns:a16="http://schemas.microsoft.com/office/drawing/2014/main" id="{987DFD02-8C91-48A7-8AFF-80DB4AB935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6485" y="8823740"/>
            <a:ext cx="11307141" cy="251287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40385948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schutblad kader links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8">
            <a:extLst>
              <a:ext uri="{FF2B5EF4-FFF2-40B4-BE49-F238E27FC236}">
                <a16:creationId xmlns:a16="http://schemas.microsoft.com/office/drawing/2014/main" id="{0BC96967-3112-4F9C-924C-5A89F70658BA}"/>
              </a:ext>
            </a:extLst>
          </p:cNvPr>
          <p:cNvSpPr/>
          <p:nvPr/>
        </p:nvSpPr>
        <p:spPr>
          <a:xfrm>
            <a:off x="1245595" y="1245595"/>
            <a:ext cx="5032802" cy="5032802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l-NL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Titel 38">
            <a:extLst>
              <a:ext uri="{FF2B5EF4-FFF2-40B4-BE49-F238E27FC236}">
                <a16:creationId xmlns:a16="http://schemas.microsoft.com/office/drawing/2014/main" id="{7D6C7F02-ED3B-4E4F-A92B-D02A669C106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5032839" cy="5033205"/>
          </a:xfrm>
        </p:spPr>
        <p:txBody>
          <a:bodyPr lIns="381003" tIns="1367997" rIns="381003" bIns="381003"/>
          <a:lstStyle>
            <a:lvl1pPr>
              <a:defRPr sz="5277">
                <a:ea typeface="Arial"/>
                <a:cs typeface="Arial"/>
              </a:defRPr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4" name="Rechthoek 123">
            <a:extLst>
              <a:ext uri="{FF2B5EF4-FFF2-40B4-BE49-F238E27FC236}">
                <a16:creationId xmlns:a16="http://schemas.microsoft.com/office/drawing/2014/main" id="{8A1B6E2E-75AE-4691-A30C-57ABA0C36C1E}"/>
              </a:ext>
            </a:extLst>
          </p:cNvPr>
          <p:cNvSpPr/>
          <p:nvPr/>
        </p:nvSpPr>
        <p:spPr>
          <a:xfrm>
            <a:off x="1240246" y="10060146"/>
            <a:ext cx="5011195" cy="1249198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l-NL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5" name="Afbeelding 4" title="Logo1">
            <a:extLst>
              <a:ext uri="{FF2B5EF4-FFF2-40B4-BE49-F238E27FC236}">
                <a16:creationId xmlns:a16="http://schemas.microsoft.com/office/drawing/2014/main" id="{1D31F61A-FC5C-4D16-A56D-91F04F1FB4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6823" y="1266489"/>
            <a:ext cx="5051575" cy="143585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Afbeelding 10" title="Schutblad">
            <a:extLst>
              <a:ext uri="{FF2B5EF4-FFF2-40B4-BE49-F238E27FC236}">
                <a16:creationId xmlns:a16="http://schemas.microsoft.com/office/drawing/2014/main" id="{8B17EB8B-1E06-431D-87A6-D72EF96892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9706" y="10061655"/>
            <a:ext cx="5011734" cy="1247689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1418454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 1 kolom met titel (1 rege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>
            <a:extLst>
              <a:ext uri="{FF2B5EF4-FFF2-40B4-BE49-F238E27FC236}">
                <a16:creationId xmlns:a16="http://schemas.microsoft.com/office/drawing/2014/main" id="{4B849A74-0702-4D1D-857C-D87493E7141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17602958" cy="831134"/>
          </a:xfrm>
        </p:spPr>
        <p:txBody>
          <a:bodyPr lIns="0" tIns="0" rIns="0" bIns="0"/>
          <a:lstStyle>
            <a:lvl1pPr>
              <a:defRPr sz="4700">
                <a:cs typeface="Arial"/>
              </a:defRPr>
            </a:lvl1pPr>
          </a:lstStyle>
          <a:p>
            <a:pPr lvl="0"/>
            <a:r>
              <a:rPr lang="nl-NL"/>
              <a:t>Klik hier om een titel te maken (1 regel)</a:t>
            </a:r>
          </a:p>
        </p:txBody>
      </p:sp>
      <p:sp>
        <p:nvSpPr>
          <p:cNvPr id="3" name="Tijdelijke aanduiding voor tekst 8">
            <a:extLst>
              <a:ext uri="{FF2B5EF4-FFF2-40B4-BE49-F238E27FC236}">
                <a16:creationId xmlns:a16="http://schemas.microsoft.com/office/drawing/2014/main" id="{94656899-1A38-44CC-92B5-15649CBA005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lvl1pPr marL="0" indent="0">
              <a:buNone/>
              <a:defRPr/>
            </a:lvl1pPr>
            <a:lvl2pPr>
              <a:defRPr/>
            </a:lvl2pPr>
            <a:lvl3pPr indent="-485738">
              <a:defRPr/>
            </a:lvl3pPr>
            <a:lvl4pPr marL="1614364" indent="-501612">
              <a:defRPr/>
            </a:lvl4pPr>
            <a:lvl5pPr marL="2225503" indent="-579391">
              <a:buFont typeface=".AppleSystemUIFont"/>
              <a:buChar char="‑"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9237425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 met titel (meerdere regel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8">
            <a:extLst>
              <a:ext uri="{FF2B5EF4-FFF2-40B4-BE49-F238E27FC236}">
                <a16:creationId xmlns:a16="http://schemas.microsoft.com/office/drawing/2014/main" id="{B68288AB-FCFD-49BF-9B36-C0BA8AF5729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46610" y="3759884"/>
            <a:ext cx="11318452" cy="5857509"/>
          </a:xfrm>
        </p:spPr>
        <p:txBody>
          <a:bodyPr/>
          <a:lstStyle>
            <a:lvl1pPr marL="0" indent="0">
              <a:buNone/>
              <a:defRPr/>
            </a:lvl1pPr>
            <a:lvl2pPr>
              <a:defRPr/>
            </a:lvl2pPr>
            <a:lvl3pPr indent="-485738">
              <a:defRPr/>
            </a:lvl3pPr>
            <a:lvl4pPr marL="1614364" indent="-501612">
              <a:defRPr/>
            </a:lvl4pPr>
            <a:lvl5pPr marL="2225503" indent="-579391">
              <a:buFont typeface=".AppleSystemUIFont"/>
              <a:buChar char="‑"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3" name="Holder 2">
            <a:extLst>
              <a:ext uri="{FF2B5EF4-FFF2-40B4-BE49-F238E27FC236}">
                <a16:creationId xmlns:a16="http://schemas.microsoft.com/office/drawing/2014/main" id="{82BDCB79-4E15-4662-A5E8-F718197D026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17602958" cy="1860154"/>
          </a:xfrm>
        </p:spPr>
        <p:txBody>
          <a:bodyPr lIns="0" tIns="0" rIns="0" bIns="0"/>
          <a:lstStyle>
            <a:lvl1pPr>
              <a:defRPr sz="4700">
                <a:cs typeface="Arial"/>
              </a:defRPr>
            </a:lvl1pPr>
          </a:lstStyle>
          <a:p>
            <a:pPr lvl="0"/>
            <a:r>
              <a:rPr lang="nl-NL"/>
              <a:t>Klik hier om een wat langere titel te maken die over meerdere </a:t>
            </a:r>
            <a:br>
              <a:rPr lang="nl-NL"/>
            </a:br>
            <a:r>
              <a:rPr lang="nl-NL"/>
              <a:t>regels valt.</a:t>
            </a:r>
          </a:p>
        </p:txBody>
      </p:sp>
    </p:spTree>
    <p:extLst>
      <p:ext uri="{BB962C8B-B14F-4D97-AF65-F5344CB8AC3E}">
        <p14:creationId xmlns:p14="http://schemas.microsoft.com/office/powerpoint/2010/main" val="3287260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 met titel (meerdere regel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8">
            <a:extLst>
              <a:ext uri="{FF2B5EF4-FFF2-40B4-BE49-F238E27FC236}">
                <a16:creationId xmlns:a16="http://schemas.microsoft.com/office/drawing/2014/main" id="{B404C754-89EE-45B4-A127-B7082F61936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46610" y="3759884"/>
            <a:ext cx="11318452" cy="5857509"/>
          </a:xfrm>
        </p:spPr>
        <p:txBody>
          <a:bodyPr/>
          <a:lstStyle>
            <a:lvl1pPr marL="0" indent="0">
              <a:buNone/>
              <a:defRPr/>
            </a:lvl1pPr>
            <a:lvl2pPr>
              <a:defRPr/>
            </a:lvl2pPr>
            <a:lvl3pPr indent="-485738">
              <a:defRPr/>
            </a:lvl3pPr>
            <a:lvl4pPr marL="1614364" indent="-501612">
              <a:defRPr/>
            </a:lvl4pPr>
            <a:lvl5pPr marL="2225503" indent="-579391">
              <a:buFont typeface=".AppleSystemUIFont"/>
              <a:buChar char="‑"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3" name="Holder 2">
            <a:extLst>
              <a:ext uri="{FF2B5EF4-FFF2-40B4-BE49-F238E27FC236}">
                <a16:creationId xmlns:a16="http://schemas.microsoft.com/office/drawing/2014/main" id="{750C622B-6863-4B24-8D9C-93CC4B41D0C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17602958" cy="1860154"/>
          </a:xfrm>
        </p:spPr>
        <p:txBody>
          <a:bodyPr lIns="0" tIns="0" rIns="0" bIns="0"/>
          <a:lstStyle>
            <a:lvl1pPr>
              <a:defRPr sz="4700">
                <a:cs typeface="Arial"/>
              </a:defRPr>
            </a:lvl1pPr>
          </a:lstStyle>
          <a:p>
            <a:pPr lvl="0"/>
            <a:r>
              <a:rPr lang="nl-NL"/>
              <a:t>Klik hier om een wat langere titel te maken die over meerdere </a:t>
            </a:r>
            <a:br>
              <a:rPr lang="nl-NL"/>
            </a:br>
            <a:r>
              <a:rPr lang="nl-NL"/>
              <a:t>regels valt.</a:t>
            </a:r>
          </a:p>
        </p:txBody>
      </p:sp>
    </p:spTree>
    <p:extLst>
      <p:ext uri="{BB962C8B-B14F-4D97-AF65-F5344CB8AC3E}">
        <p14:creationId xmlns:p14="http://schemas.microsoft.com/office/powerpoint/2010/main" val="26223755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 met titel en kleurk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>
            <a:extLst>
              <a:ext uri="{FF2B5EF4-FFF2-40B4-BE49-F238E27FC236}">
                <a16:creationId xmlns:a16="http://schemas.microsoft.com/office/drawing/2014/main" id="{C0A1221A-88B3-441A-AA6B-E87D81735E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17602958" cy="831134"/>
          </a:xfrm>
        </p:spPr>
        <p:txBody>
          <a:bodyPr lIns="0" tIns="0" rIns="0" bIns="0"/>
          <a:lstStyle>
            <a:lvl1pPr>
              <a:defRPr sz="4700">
                <a:cs typeface="Arial"/>
              </a:defRPr>
            </a:lvl1pPr>
          </a:lstStyle>
          <a:p>
            <a:pPr lvl="0"/>
            <a:r>
              <a:rPr lang="nl-NL"/>
              <a:t>Klik hier om een titel te maken (1 regel)</a:t>
            </a:r>
          </a:p>
        </p:txBody>
      </p:sp>
      <p:sp>
        <p:nvSpPr>
          <p:cNvPr id="3" name="Tijdelijke aanduiding voor tekst 8">
            <a:extLst>
              <a:ext uri="{FF2B5EF4-FFF2-40B4-BE49-F238E27FC236}">
                <a16:creationId xmlns:a16="http://schemas.microsoft.com/office/drawing/2014/main" id="{A8FA7DB4-F07F-493E-95FA-05918F102CA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46610" y="2514517"/>
            <a:ext cx="8825221" cy="3126644"/>
          </a:xfrm>
        </p:spPr>
        <p:txBody>
          <a:bodyPr/>
          <a:lstStyle>
            <a:lvl1pPr marL="0" indent="0">
              <a:buNone/>
              <a:defRPr/>
            </a:lvl1pPr>
            <a:lvl2pPr>
              <a:defRPr/>
            </a:lvl2pPr>
            <a:lvl3pPr indent="-485738">
              <a:defRPr/>
            </a:lvl3pPr>
            <a:lvl4pPr marL="1614364" indent="-501612">
              <a:defRPr/>
            </a:lvl4pPr>
            <a:lvl5pPr marL="2225503" indent="-579391">
              <a:buFont typeface=".AppleSystemUIFont"/>
              <a:buChar char="‑"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2">
            <a:extLst>
              <a:ext uri="{FF2B5EF4-FFF2-40B4-BE49-F238E27FC236}">
                <a16:creationId xmlns:a16="http://schemas.microsoft.com/office/drawing/2014/main" id="{301A3FD5-F9B5-4506-886A-358F3AE5DAE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46610" y="6242736"/>
            <a:ext cx="3797439" cy="3799469"/>
          </a:xfrm>
          <a:solidFill>
            <a:srgbClr val="BBCE00"/>
          </a:solidFill>
        </p:spPr>
        <p:txBody>
          <a:bodyPr lIns="381003" tIns="381003" rIns="381003" bIns="381003"/>
          <a:lstStyle>
            <a:lvl1pPr marL="0" indent="0">
              <a:buNone/>
              <a:defRPr sz="3298">
                <a:solidFill>
                  <a:srgbClr val="FFFFFF"/>
                </a:solidFill>
              </a:defRPr>
            </a:lvl1pPr>
          </a:lstStyle>
          <a:p>
            <a:pPr lvl="0"/>
            <a:r>
              <a:rPr lang="nl-NL"/>
              <a:t>Hier kan kadertekst komen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7D694C9B-7BE7-4D28-83B9-047E8FF5EC3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1318589" y="2514517"/>
            <a:ext cx="7527167" cy="7527697"/>
          </a:xfrm>
          <a:solidFill>
            <a:srgbClr val="51AE32"/>
          </a:solidFill>
        </p:spPr>
        <p:txBody>
          <a:bodyPr lIns="381003" tIns="381003" rIns="381003" bIns="381003">
            <a:noAutofit/>
          </a:bodyPr>
          <a:lstStyle>
            <a:lvl1pPr marL="0" indent="0">
              <a:buNone/>
              <a:defRPr sz="4705">
                <a:solidFill>
                  <a:srgbClr val="FFFFFF"/>
                </a:solidFill>
              </a:defRPr>
            </a:lvl1pPr>
          </a:lstStyle>
          <a:p>
            <a:pPr lvl="0"/>
            <a:r>
              <a:rPr lang="nl-NL"/>
              <a:t>Hier kan kadertekst komen</a:t>
            </a:r>
          </a:p>
        </p:txBody>
      </p:sp>
    </p:spTree>
    <p:extLst>
      <p:ext uri="{BB962C8B-B14F-4D97-AF65-F5344CB8AC3E}">
        <p14:creationId xmlns:p14="http://schemas.microsoft.com/office/powerpoint/2010/main" val="216509730"/>
      </p:ext>
    </p:extLst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 met afbeelding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>
            <a:extLst>
              <a:ext uri="{FF2B5EF4-FFF2-40B4-BE49-F238E27FC236}">
                <a16:creationId xmlns:a16="http://schemas.microsoft.com/office/drawing/2014/main" id="{5536E5A8-2A88-400C-BE10-0DA8B3E7CB9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17602958" cy="831134"/>
          </a:xfrm>
        </p:spPr>
        <p:txBody>
          <a:bodyPr lIns="0" tIns="0" rIns="0" bIns="0"/>
          <a:lstStyle>
            <a:lvl1pPr>
              <a:defRPr sz="4700">
                <a:cs typeface="Arial"/>
              </a:defRPr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3" name="Tijdelijke aanduiding voor tekst 8">
            <a:extLst>
              <a:ext uri="{FF2B5EF4-FFF2-40B4-BE49-F238E27FC236}">
                <a16:creationId xmlns:a16="http://schemas.microsoft.com/office/drawing/2014/main" id="{26DC53E3-EA63-4281-A41A-B21651B27DB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46610" y="2513191"/>
            <a:ext cx="8825221" cy="7527697"/>
          </a:xfrm>
        </p:spPr>
        <p:txBody>
          <a:bodyPr rIns="107999"/>
          <a:lstStyle>
            <a:lvl1pPr marL="457163" indent="-457163">
              <a:defRPr/>
            </a:lvl1pPr>
            <a:lvl2pPr marL="2514600" lvl="2" indent="-228600" algn="l">
              <a:lnSpc>
                <a:spcPct val="90000"/>
              </a:lnSpc>
              <a:spcBef>
                <a:spcPts val="500"/>
              </a:spcBef>
              <a:buFont typeface="Arial" pitchFamily="34"/>
              <a:defRPr sz="1800" kern="1200">
                <a:latin typeface="Calibri"/>
              </a:defRPr>
            </a:lvl2pPr>
            <a:lvl3pPr marL="2514600" lvl="3" indent="-228600" algn="l">
              <a:lnSpc>
                <a:spcPct val="90000"/>
              </a:lnSpc>
              <a:spcBef>
                <a:spcPts val="500"/>
              </a:spcBef>
              <a:buFont typeface="Arial" pitchFamily="34"/>
              <a:defRPr sz="1800" kern="1200">
                <a:latin typeface="Calibri"/>
              </a:defRPr>
            </a:lvl3pPr>
            <a:lvl4pPr marL="2514600" lvl="4" indent="-228600" algn="l">
              <a:lnSpc>
                <a:spcPct val="90000"/>
              </a:lnSpc>
              <a:spcBef>
                <a:spcPts val="500"/>
              </a:spcBef>
              <a:buFont typeface="Arial" pitchFamily="34"/>
              <a:defRPr sz="1800" kern="1200">
                <a:latin typeface="Calibri"/>
              </a:defRPr>
            </a:lvl4pPr>
            <a:lvl5pPr marL="2514600" lvl="5" indent="-228600" algn="l">
              <a:lnSpc>
                <a:spcPct val="90000"/>
              </a:lnSpc>
              <a:spcBef>
                <a:spcPts val="500"/>
              </a:spcBef>
              <a:buFont typeface="Arial" pitchFamily="34"/>
              <a:defRPr sz="1800" kern="1200">
                <a:latin typeface="Calibri"/>
              </a:defRPr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2"/>
            <a:r>
              <a:rPr lang="nl-NL"/>
              <a:t>Tweede niveau</a:t>
            </a:r>
          </a:p>
          <a:p>
            <a:pPr lvl="3"/>
            <a:r>
              <a:rPr lang="nl-NL"/>
              <a:t>Derde niveau</a:t>
            </a:r>
          </a:p>
          <a:p>
            <a:pPr lvl="4"/>
            <a:r>
              <a:rPr lang="nl-NL"/>
              <a:t>Vierde niveau</a:t>
            </a:r>
          </a:p>
          <a:p>
            <a:pPr lvl="5"/>
            <a:r>
              <a:rPr lang="nl-NL"/>
              <a:t>Vijfde niveau</a:t>
            </a:r>
          </a:p>
        </p:txBody>
      </p:sp>
      <p:sp>
        <p:nvSpPr>
          <p:cNvPr id="4" name="Tijdelijke aanduiding voor afbeelding 2">
            <a:extLst>
              <a:ext uri="{FF2B5EF4-FFF2-40B4-BE49-F238E27FC236}">
                <a16:creationId xmlns:a16="http://schemas.microsoft.com/office/drawing/2014/main" id="{095E7C5D-E092-47EF-8A48-CD816AADC309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1326361" y="2564635"/>
            <a:ext cx="7527167" cy="7527697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</a:t>
            </a:r>
            <a:br>
              <a:rPr lang="nl-NL"/>
            </a:br>
            <a:r>
              <a:rPr lang="nl-NL"/>
              <a:t>van een afbeelding</a:t>
            </a:r>
          </a:p>
        </p:txBody>
      </p:sp>
    </p:spTree>
    <p:extLst>
      <p:ext uri="{BB962C8B-B14F-4D97-AF65-F5344CB8AC3E}">
        <p14:creationId xmlns:p14="http://schemas.microsoft.com/office/powerpoint/2010/main" val="16924525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1x figuur met titel (1rege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>
            <a:extLst>
              <a:ext uri="{FF2B5EF4-FFF2-40B4-BE49-F238E27FC236}">
                <a16:creationId xmlns:a16="http://schemas.microsoft.com/office/drawing/2014/main" id="{E9743E58-55D4-447F-B616-1A91EEE3577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17602958" cy="831134"/>
          </a:xfrm>
        </p:spPr>
        <p:txBody>
          <a:bodyPr lIns="0" tIns="0" rIns="0" bIns="0"/>
          <a:lstStyle>
            <a:lvl1pPr>
              <a:defRPr sz="4700">
                <a:cs typeface="Arial"/>
              </a:defRPr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67C3DB8-BC2E-4F0D-B81C-C83AE675B5AF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1246610" y="2525060"/>
            <a:ext cx="17602958" cy="7527697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 sz="3298">
                <a:solidFill>
                  <a:srgbClr val="7F7F7F"/>
                </a:solidFill>
                <a:latin typeface="Arial" pitchFamily="34"/>
                <a:cs typeface="Arial" pitchFamily="34"/>
              </a:defRPr>
            </a:lvl1pPr>
          </a:lstStyle>
          <a:p>
            <a:pPr lvl="0"/>
            <a:r>
              <a:rPr lang="nl-NL"/>
              <a:t>Klik hier voor het plaatsen van een figuur, afbeelding, tabel, etc…</a:t>
            </a:r>
          </a:p>
        </p:txBody>
      </p:sp>
    </p:spTree>
    <p:extLst>
      <p:ext uri="{BB962C8B-B14F-4D97-AF65-F5344CB8AC3E}">
        <p14:creationId xmlns:p14="http://schemas.microsoft.com/office/powerpoint/2010/main" val="16663277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1x afbeelding met titel (1rege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>
            <a:extLst>
              <a:ext uri="{FF2B5EF4-FFF2-40B4-BE49-F238E27FC236}">
                <a16:creationId xmlns:a16="http://schemas.microsoft.com/office/drawing/2014/main" id="{50F5E1FD-1480-430A-9129-065B4A35D2F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17602958" cy="831134"/>
          </a:xfrm>
        </p:spPr>
        <p:txBody>
          <a:bodyPr lIns="0" tIns="0" rIns="0" bIns="0"/>
          <a:lstStyle>
            <a:lvl1pPr>
              <a:defRPr sz="4700">
                <a:cs typeface="Arial"/>
              </a:defRPr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51E1EF8F-C1F1-47C3-BAA5-1716445B0DB7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246610" y="2525060"/>
            <a:ext cx="17602958" cy="7527697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van een afbeelding</a:t>
            </a:r>
          </a:p>
        </p:txBody>
      </p:sp>
    </p:spTree>
    <p:extLst>
      <p:ext uri="{BB962C8B-B14F-4D97-AF65-F5344CB8AC3E}">
        <p14:creationId xmlns:p14="http://schemas.microsoft.com/office/powerpoint/2010/main" val="36362310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1x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afbeelding 2">
            <a:extLst>
              <a:ext uri="{FF2B5EF4-FFF2-40B4-BE49-F238E27FC236}">
                <a16:creationId xmlns:a16="http://schemas.microsoft.com/office/drawing/2014/main" id="{30DD3479-82A2-4298-AFFE-EA91A8D9AC6F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246610" y="1246702"/>
            <a:ext cx="17602958" cy="8806056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van een afbeelding</a:t>
            </a:r>
          </a:p>
        </p:txBody>
      </p:sp>
    </p:spTree>
    <p:extLst>
      <p:ext uri="{BB962C8B-B14F-4D97-AF65-F5344CB8AC3E}">
        <p14:creationId xmlns:p14="http://schemas.microsoft.com/office/powerpoint/2010/main" val="103975686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4x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afbeelding 2">
            <a:extLst>
              <a:ext uri="{FF2B5EF4-FFF2-40B4-BE49-F238E27FC236}">
                <a16:creationId xmlns:a16="http://schemas.microsoft.com/office/drawing/2014/main" id="{E413E2CB-3977-40F4-8635-653664747C5F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246610" y="1246702"/>
            <a:ext cx="8506964" cy="4096301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</a:t>
            </a:r>
            <a:br>
              <a:rPr lang="nl-NL"/>
            </a:br>
            <a:r>
              <a:rPr lang="nl-NL"/>
              <a:t>van een afbeelding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B52F1821-927A-4C73-B97E-A2E6AB9688FA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0340949" y="1246702"/>
            <a:ext cx="8508629" cy="4096301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</a:t>
            </a:r>
            <a:br>
              <a:rPr lang="nl-NL"/>
            </a:br>
            <a:r>
              <a:rPr lang="nl-NL"/>
              <a:t>van een afbeelding</a:t>
            </a:r>
          </a:p>
        </p:txBody>
      </p:sp>
      <p:sp>
        <p:nvSpPr>
          <p:cNvPr id="4" name="Tijdelijke aanduiding voor afbeelding 2">
            <a:extLst>
              <a:ext uri="{FF2B5EF4-FFF2-40B4-BE49-F238E27FC236}">
                <a16:creationId xmlns:a16="http://schemas.microsoft.com/office/drawing/2014/main" id="{6E9FA00E-57F8-4F03-AC59-1BF3AB06A143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0340949" y="5956456"/>
            <a:ext cx="8508629" cy="4096301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</a:t>
            </a:r>
            <a:br>
              <a:rPr lang="nl-NL"/>
            </a:br>
            <a:r>
              <a:rPr lang="nl-NL"/>
              <a:t>van een afbeelding</a:t>
            </a:r>
          </a:p>
        </p:txBody>
      </p:sp>
      <p:sp>
        <p:nvSpPr>
          <p:cNvPr id="5" name="Tijdelijke aanduiding voor afbeelding 2">
            <a:extLst>
              <a:ext uri="{FF2B5EF4-FFF2-40B4-BE49-F238E27FC236}">
                <a16:creationId xmlns:a16="http://schemas.microsoft.com/office/drawing/2014/main" id="{29F21F96-D4AA-45A6-B3B9-F4909DEADF95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246610" y="5956456"/>
            <a:ext cx="8508629" cy="4096301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</a:t>
            </a:r>
            <a:br>
              <a:rPr lang="nl-NL"/>
            </a:br>
            <a:r>
              <a:rPr lang="nl-NL"/>
              <a:t>van een afbeelding</a:t>
            </a:r>
          </a:p>
        </p:txBody>
      </p:sp>
    </p:spTree>
    <p:extLst>
      <p:ext uri="{BB962C8B-B14F-4D97-AF65-F5344CB8AC3E}">
        <p14:creationId xmlns:p14="http://schemas.microsoft.com/office/powerpoint/2010/main" val="24734770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6x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afbeelding 2">
            <a:extLst>
              <a:ext uri="{FF2B5EF4-FFF2-40B4-BE49-F238E27FC236}">
                <a16:creationId xmlns:a16="http://schemas.microsoft.com/office/drawing/2014/main" id="{219A5CDD-4746-44EE-8B4D-8F47CAE92130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246610" y="1246702"/>
            <a:ext cx="5453435" cy="4092342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van een afbeelding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0E94728A-FCF7-41A2-8DD2-BEB6727295E0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246610" y="5960415"/>
            <a:ext cx="5453435" cy="4092342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van een afbeelding</a:t>
            </a:r>
          </a:p>
        </p:txBody>
      </p:sp>
      <p:sp>
        <p:nvSpPr>
          <p:cNvPr id="4" name="Tijdelijke aanduiding voor afbeelding 2">
            <a:extLst>
              <a:ext uri="{FF2B5EF4-FFF2-40B4-BE49-F238E27FC236}">
                <a16:creationId xmlns:a16="http://schemas.microsoft.com/office/drawing/2014/main" id="{3AC549F1-5E91-4CA8-806C-CB728025BEF5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3400093" y="1246702"/>
            <a:ext cx="5453435" cy="4092342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van een afbeelding</a:t>
            </a:r>
          </a:p>
        </p:txBody>
      </p:sp>
      <p:sp>
        <p:nvSpPr>
          <p:cNvPr id="5" name="Tijdelijke aanduiding voor afbeelding 2">
            <a:extLst>
              <a:ext uri="{FF2B5EF4-FFF2-40B4-BE49-F238E27FC236}">
                <a16:creationId xmlns:a16="http://schemas.microsoft.com/office/drawing/2014/main" id="{52548D5E-0204-4A83-851B-B9B318704FC1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3400093" y="5960415"/>
            <a:ext cx="5453435" cy="4092342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van een afbeelding</a:t>
            </a:r>
          </a:p>
        </p:txBody>
      </p:sp>
      <p:sp>
        <p:nvSpPr>
          <p:cNvPr id="6" name="Tijdelijke aanduiding voor afbeelding 2">
            <a:extLst>
              <a:ext uri="{FF2B5EF4-FFF2-40B4-BE49-F238E27FC236}">
                <a16:creationId xmlns:a16="http://schemas.microsoft.com/office/drawing/2014/main" id="{68C3CA76-A6CB-47AE-B0D4-382C214DDC79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7321372" y="1246702"/>
            <a:ext cx="5453435" cy="4092342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van een afbeelding</a:t>
            </a:r>
          </a:p>
        </p:txBody>
      </p:sp>
      <p:sp>
        <p:nvSpPr>
          <p:cNvPr id="7" name="Tijdelijke aanduiding voor afbeelding 2">
            <a:extLst>
              <a:ext uri="{FF2B5EF4-FFF2-40B4-BE49-F238E27FC236}">
                <a16:creationId xmlns:a16="http://schemas.microsoft.com/office/drawing/2014/main" id="{F21191C5-4FA5-4DEF-BE88-AE43E8B895C3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7320668" y="5960415"/>
            <a:ext cx="5453435" cy="4092342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van een afbeelding</a:t>
            </a:r>
          </a:p>
        </p:txBody>
      </p:sp>
    </p:spTree>
    <p:extLst>
      <p:ext uri="{BB962C8B-B14F-4D97-AF65-F5344CB8AC3E}">
        <p14:creationId xmlns:p14="http://schemas.microsoft.com/office/powerpoint/2010/main" val="7889982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1x afbeelding met content en titel (1rege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8">
            <a:extLst>
              <a:ext uri="{FF2B5EF4-FFF2-40B4-BE49-F238E27FC236}">
                <a16:creationId xmlns:a16="http://schemas.microsoft.com/office/drawing/2014/main" id="{BF10B74E-F786-4C99-B304-1622C21F1A3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46610" y="2513191"/>
            <a:ext cx="11311786" cy="207783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5D29FE8A-6CCE-4CC7-B0D6-F9183E8FC8E9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246610" y="5026374"/>
            <a:ext cx="17602958" cy="5065958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van een afbeelding</a:t>
            </a:r>
          </a:p>
        </p:txBody>
      </p:sp>
      <p:sp>
        <p:nvSpPr>
          <p:cNvPr id="4" name="Holder 2">
            <a:extLst>
              <a:ext uri="{FF2B5EF4-FFF2-40B4-BE49-F238E27FC236}">
                <a16:creationId xmlns:a16="http://schemas.microsoft.com/office/drawing/2014/main" id="{995775FC-05E3-4933-8329-7A95887E99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17602958" cy="850922"/>
          </a:xfrm>
        </p:spPr>
        <p:txBody>
          <a:bodyPr lIns="0" tIns="0" rIns="0" bIns="0"/>
          <a:lstStyle>
            <a:lvl1pPr>
              <a:defRPr sz="4700">
                <a:cs typeface="Arial"/>
              </a:defRPr>
            </a:lvl1pPr>
          </a:lstStyle>
          <a:p>
            <a:pPr lvl="0"/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10318823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ntent1 content en 2x figu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>
            <a:extLst>
              <a:ext uri="{FF2B5EF4-FFF2-40B4-BE49-F238E27FC236}">
                <a16:creationId xmlns:a16="http://schemas.microsoft.com/office/drawing/2014/main" id="{5A0E9B8E-ABA0-41D8-826E-6BE17AD95A0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26823" y="1266489"/>
            <a:ext cx="17610877" cy="831134"/>
          </a:xfrm>
        </p:spPr>
        <p:txBody>
          <a:bodyPr lIns="0" tIns="0" rIns="0" bIns="0"/>
          <a:lstStyle>
            <a:lvl1pPr>
              <a:defRPr sz="4700">
                <a:cs typeface="Arial"/>
              </a:defRPr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3" name="Tijdelijke aanduiding voor tekst 8">
            <a:extLst>
              <a:ext uri="{FF2B5EF4-FFF2-40B4-BE49-F238E27FC236}">
                <a16:creationId xmlns:a16="http://schemas.microsoft.com/office/drawing/2014/main" id="{AEB93F63-D76B-46C7-89EA-33B2D2780BD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26823" y="2513191"/>
            <a:ext cx="11358027" cy="186015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afbeelding 2">
            <a:extLst>
              <a:ext uri="{FF2B5EF4-FFF2-40B4-BE49-F238E27FC236}">
                <a16:creationId xmlns:a16="http://schemas.microsoft.com/office/drawing/2014/main" id="{6D5C0A50-F31C-475A-9833-E8FF18C547DA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0340949" y="4986799"/>
            <a:ext cx="8508629" cy="5065958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</a:t>
            </a:r>
            <a:br>
              <a:rPr lang="nl-NL"/>
            </a:br>
            <a:r>
              <a:rPr lang="nl-NL"/>
              <a:t>van een afbeelding</a:t>
            </a:r>
          </a:p>
        </p:txBody>
      </p:sp>
      <p:sp>
        <p:nvSpPr>
          <p:cNvPr id="5" name="Tijdelijke aanduiding voor afbeelding 2">
            <a:extLst>
              <a:ext uri="{FF2B5EF4-FFF2-40B4-BE49-F238E27FC236}">
                <a16:creationId xmlns:a16="http://schemas.microsoft.com/office/drawing/2014/main" id="{A88A3CAF-B4F6-4256-9BB1-B218FB180F84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246610" y="4986799"/>
            <a:ext cx="8508629" cy="5065958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</a:t>
            </a:r>
            <a:br>
              <a:rPr lang="nl-NL"/>
            </a:br>
            <a:r>
              <a:rPr lang="nl-NL"/>
              <a:t>van een afbeelding</a:t>
            </a:r>
          </a:p>
        </p:txBody>
      </p:sp>
    </p:spTree>
    <p:extLst>
      <p:ext uri="{BB962C8B-B14F-4D97-AF65-F5344CB8AC3E}">
        <p14:creationId xmlns:p14="http://schemas.microsoft.com/office/powerpoint/2010/main" val="10288403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3x afbeelding met content en titel (1rege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8">
            <a:extLst>
              <a:ext uri="{FF2B5EF4-FFF2-40B4-BE49-F238E27FC236}">
                <a16:creationId xmlns:a16="http://schemas.microsoft.com/office/drawing/2014/main" id="{45DA4F86-D454-4F1E-AE97-1055A9FF945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26823" y="2513191"/>
            <a:ext cx="11358027" cy="186015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EAFEACD3-9188-4E1F-93B9-49BB603CEC7B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3404052" y="5006586"/>
            <a:ext cx="5453435" cy="5046171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van een afbeelding</a:t>
            </a:r>
          </a:p>
        </p:txBody>
      </p:sp>
      <p:sp>
        <p:nvSpPr>
          <p:cNvPr id="4" name="Tijdelijke aanduiding voor afbeelding 2">
            <a:extLst>
              <a:ext uri="{FF2B5EF4-FFF2-40B4-BE49-F238E27FC236}">
                <a16:creationId xmlns:a16="http://schemas.microsoft.com/office/drawing/2014/main" id="{FD8E60D5-521B-405B-BD23-052DE04284C0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246610" y="5006586"/>
            <a:ext cx="5453435" cy="5046171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van een afbeelding</a:t>
            </a:r>
          </a:p>
        </p:txBody>
      </p:sp>
      <p:sp>
        <p:nvSpPr>
          <p:cNvPr id="5" name="Tijdelijke aanduiding voor afbeelding 2">
            <a:extLst>
              <a:ext uri="{FF2B5EF4-FFF2-40B4-BE49-F238E27FC236}">
                <a16:creationId xmlns:a16="http://schemas.microsoft.com/office/drawing/2014/main" id="{816B2B57-FDCC-496A-9081-3964153106B2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7325331" y="5005032"/>
            <a:ext cx="5453435" cy="5047725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van een afbeelding</a:t>
            </a:r>
          </a:p>
        </p:txBody>
      </p:sp>
      <p:sp>
        <p:nvSpPr>
          <p:cNvPr id="6" name="Holder 2">
            <a:extLst>
              <a:ext uri="{FF2B5EF4-FFF2-40B4-BE49-F238E27FC236}">
                <a16:creationId xmlns:a16="http://schemas.microsoft.com/office/drawing/2014/main" id="{99AE483A-B2B8-45CA-989E-65DD83FDCA0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26823" y="1266489"/>
            <a:ext cx="17610877" cy="831134"/>
          </a:xfrm>
        </p:spPr>
        <p:txBody>
          <a:bodyPr lIns="0" tIns="0" rIns="0" bIns="0"/>
          <a:lstStyle>
            <a:lvl1pPr>
              <a:defRPr sz="4700">
                <a:cs typeface="Arial"/>
              </a:defRPr>
            </a:lvl1pPr>
          </a:lstStyle>
          <a:p>
            <a:pPr lvl="0"/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613694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 met titel en kleurk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>
            <a:extLst>
              <a:ext uri="{FF2B5EF4-FFF2-40B4-BE49-F238E27FC236}">
                <a16:creationId xmlns:a16="http://schemas.microsoft.com/office/drawing/2014/main" id="{24C2DAD9-6C42-4944-9690-E83C0D33BE6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17602958" cy="831134"/>
          </a:xfrm>
        </p:spPr>
        <p:txBody>
          <a:bodyPr lIns="0" tIns="0" rIns="0" bIns="0"/>
          <a:lstStyle>
            <a:lvl1pPr>
              <a:defRPr sz="4700">
                <a:cs typeface="Arial"/>
              </a:defRPr>
            </a:lvl1pPr>
          </a:lstStyle>
          <a:p>
            <a:pPr lvl="0"/>
            <a:r>
              <a:rPr lang="nl-NL"/>
              <a:t>Klik hier om een titel te maken (1 regel)</a:t>
            </a:r>
          </a:p>
        </p:txBody>
      </p:sp>
      <p:sp>
        <p:nvSpPr>
          <p:cNvPr id="3" name="Tijdelijke aanduiding voor tekst 8">
            <a:extLst>
              <a:ext uri="{FF2B5EF4-FFF2-40B4-BE49-F238E27FC236}">
                <a16:creationId xmlns:a16="http://schemas.microsoft.com/office/drawing/2014/main" id="{F263A74A-5936-4712-8B04-5D3AD951102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46610" y="2514517"/>
            <a:ext cx="8825221" cy="3126644"/>
          </a:xfrm>
        </p:spPr>
        <p:txBody>
          <a:bodyPr/>
          <a:lstStyle>
            <a:lvl1pPr marL="0" indent="0">
              <a:buNone/>
              <a:defRPr/>
            </a:lvl1pPr>
            <a:lvl2pPr>
              <a:defRPr/>
            </a:lvl2pPr>
            <a:lvl3pPr indent="-485738">
              <a:defRPr/>
            </a:lvl3pPr>
            <a:lvl4pPr marL="1614364" indent="-501612">
              <a:defRPr/>
            </a:lvl4pPr>
            <a:lvl5pPr marL="2225503" indent="-579391">
              <a:buFont typeface=".AppleSystemUIFont"/>
              <a:buChar char="‑"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2">
            <a:extLst>
              <a:ext uri="{FF2B5EF4-FFF2-40B4-BE49-F238E27FC236}">
                <a16:creationId xmlns:a16="http://schemas.microsoft.com/office/drawing/2014/main" id="{132D24DE-A7CB-4022-8852-9C72597306C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46610" y="6242736"/>
            <a:ext cx="3797439" cy="3799469"/>
          </a:xfrm>
          <a:solidFill>
            <a:srgbClr val="BBCE00"/>
          </a:solidFill>
        </p:spPr>
        <p:txBody>
          <a:bodyPr lIns="381003" tIns="381003" rIns="381003" bIns="381003"/>
          <a:lstStyle>
            <a:lvl1pPr marL="0" indent="0">
              <a:buNone/>
              <a:defRPr sz="3298">
                <a:solidFill>
                  <a:srgbClr val="FFFFFF"/>
                </a:solidFill>
              </a:defRPr>
            </a:lvl1pPr>
          </a:lstStyle>
          <a:p>
            <a:pPr lvl="0"/>
            <a:r>
              <a:rPr lang="nl-NL"/>
              <a:t>Hier kan kadertekst komen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C13E6015-8D21-45D9-9AC6-4D2DB00C49F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1318589" y="2514517"/>
            <a:ext cx="7527167" cy="7527697"/>
          </a:xfrm>
          <a:solidFill>
            <a:srgbClr val="51AE32"/>
          </a:solidFill>
        </p:spPr>
        <p:txBody>
          <a:bodyPr lIns="381003" tIns="381003" rIns="381003" bIns="381003">
            <a:noAutofit/>
          </a:bodyPr>
          <a:lstStyle>
            <a:lvl1pPr marL="0" indent="0">
              <a:buNone/>
              <a:defRPr sz="4705">
                <a:solidFill>
                  <a:srgbClr val="FFFFFF"/>
                </a:solidFill>
              </a:defRPr>
            </a:lvl1pPr>
          </a:lstStyle>
          <a:p>
            <a:pPr lvl="0"/>
            <a:r>
              <a:rPr lang="nl-NL"/>
              <a:t>Hier kan kadertekst komen</a:t>
            </a:r>
          </a:p>
        </p:txBody>
      </p:sp>
    </p:spTree>
    <p:extLst>
      <p:ext uri="{BB962C8B-B14F-4D97-AF65-F5344CB8AC3E}">
        <p14:creationId xmlns:p14="http://schemas.microsoft.com/office/powerpoint/2010/main" val="40907866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 eindslide">
    <p:bg>
      <p:bgPr>
        <a:solidFill>
          <a:srgbClr val="BBCE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4">
            <a:extLst>
              <a:ext uri="{FF2B5EF4-FFF2-40B4-BE49-F238E27FC236}">
                <a16:creationId xmlns:a16="http://schemas.microsoft.com/office/drawing/2014/main" id="{FC91C28D-905D-48EA-A674-45377C0BBB0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46610" y="1246702"/>
            <a:ext cx="8805434" cy="8806056"/>
          </a:xfrm>
          <a:solidFill>
            <a:srgbClr val="FFFFFF"/>
          </a:solidFill>
        </p:spPr>
        <p:txBody>
          <a:bodyPr lIns="381003" tIns="381003" rIns="381003" bIns="381003" anchor="ctr" anchorCtr="1"/>
          <a:lstStyle>
            <a:lvl1pPr marL="0" indent="0" algn="ctr" defTabSz="1005199">
              <a:buNone/>
              <a:defRPr sz="6599">
                <a:solidFill>
                  <a:srgbClr val="BBCE00"/>
                </a:solidFill>
              </a:defRPr>
            </a:lvl1pPr>
          </a:lstStyle>
          <a:p>
            <a:pPr lvl="0"/>
            <a:r>
              <a:rPr lang="nl-NL"/>
              <a:t>Klik hier om een afsluittekst te plaatsen</a:t>
            </a:r>
          </a:p>
        </p:txBody>
      </p:sp>
      <p:pic>
        <p:nvPicPr>
          <p:cNvPr id="3" name="Afbeelding 2" title="Eindlogo">
            <a:extLst>
              <a:ext uri="{FF2B5EF4-FFF2-40B4-BE49-F238E27FC236}">
                <a16:creationId xmlns:a16="http://schemas.microsoft.com/office/drawing/2014/main" id="{84138DDA-F282-45CF-8E70-1E33AE2BE3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6216" y="10057988"/>
            <a:ext cx="10067882" cy="125857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93459698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3 content met titel en kleurk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>
            <a:extLst>
              <a:ext uri="{FF2B5EF4-FFF2-40B4-BE49-F238E27FC236}">
                <a16:creationId xmlns:a16="http://schemas.microsoft.com/office/drawing/2014/main" id="{DE52A172-1276-495D-825A-B00442E0E22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17602958" cy="831134"/>
          </a:xfrm>
        </p:spPr>
        <p:txBody>
          <a:bodyPr lIns="0" tIns="0" rIns="0" bIns="0"/>
          <a:lstStyle>
            <a:lvl1pPr>
              <a:defRPr sz="4700">
                <a:cs typeface="Arial"/>
              </a:defRPr>
            </a:lvl1pPr>
          </a:lstStyle>
          <a:p>
            <a:pPr lvl="0"/>
            <a:r>
              <a:rPr lang="nl-NL"/>
              <a:t>Klik hier om een titel te maken (1 regel)</a:t>
            </a:r>
          </a:p>
        </p:txBody>
      </p:sp>
      <p:sp>
        <p:nvSpPr>
          <p:cNvPr id="3" name="Tijdelijke aanduiding voor tekst 8">
            <a:extLst>
              <a:ext uri="{FF2B5EF4-FFF2-40B4-BE49-F238E27FC236}">
                <a16:creationId xmlns:a16="http://schemas.microsoft.com/office/drawing/2014/main" id="{8A81C511-7B08-4448-8C92-38B400F5D5E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46610" y="2514517"/>
            <a:ext cx="8825221" cy="3126644"/>
          </a:xfrm>
        </p:spPr>
        <p:txBody>
          <a:bodyPr/>
          <a:lstStyle>
            <a:lvl1pPr marL="0" indent="0">
              <a:buNone/>
              <a:defRPr/>
            </a:lvl1pPr>
            <a:lvl2pPr>
              <a:defRPr/>
            </a:lvl2pPr>
            <a:lvl3pPr indent="-485738">
              <a:defRPr/>
            </a:lvl3pPr>
            <a:lvl4pPr marL="1614364" indent="-501612">
              <a:defRPr/>
            </a:lvl4pPr>
            <a:lvl5pPr marL="2225503" indent="-579391">
              <a:buFont typeface=".AppleSystemUIFont"/>
              <a:buChar char="‑"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2">
            <a:extLst>
              <a:ext uri="{FF2B5EF4-FFF2-40B4-BE49-F238E27FC236}">
                <a16:creationId xmlns:a16="http://schemas.microsoft.com/office/drawing/2014/main" id="{D69F1712-C492-434A-9BE2-9DA39DFE70B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46610" y="6242736"/>
            <a:ext cx="3797439" cy="3799469"/>
          </a:xfrm>
          <a:solidFill>
            <a:srgbClr val="F7A600"/>
          </a:solidFill>
        </p:spPr>
        <p:txBody>
          <a:bodyPr lIns="381003" tIns="381003" rIns="381003" bIns="381003"/>
          <a:lstStyle>
            <a:lvl1pPr marL="0" indent="0">
              <a:buNone/>
              <a:defRPr sz="3298">
                <a:solidFill>
                  <a:srgbClr val="FFFFFF"/>
                </a:solidFill>
              </a:defRPr>
            </a:lvl1pPr>
          </a:lstStyle>
          <a:p>
            <a:pPr lvl="0"/>
            <a:r>
              <a:rPr lang="nl-NL"/>
              <a:t>Hier kan kadertekst komen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34ED7157-5207-4FDE-9C29-A07198A4840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1318589" y="2514517"/>
            <a:ext cx="7527167" cy="7527697"/>
          </a:xfrm>
          <a:solidFill>
            <a:srgbClr val="8A549D"/>
          </a:solidFill>
        </p:spPr>
        <p:txBody>
          <a:bodyPr lIns="381003" tIns="381003" rIns="381003" bIns="381003">
            <a:noAutofit/>
          </a:bodyPr>
          <a:lstStyle>
            <a:lvl1pPr marL="0" indent="0">
              <a:buNone/>
              <a:defRPr sz="4705">
                <a:solidFill>
                  <a:srgbClr val="FFFFFF"/>
                </a:solidFill>
              </a:defRPr>
            </a:lvl1pPr>
          </a:lstStyle>
          <a:p>
            <a:pPr lvl="0"/>
            <a:r>
              <a:rPr lang="nl-NL"/>
              <a:t>Hier kan kadertekst komen</a:t>
            </a:r>
          </a:p>
        </p:txBody>
      </p:sp>
    </p:spTree>
    <p:extLst>
      <p:ext uri="{BB962C8B-B14F-4D97-AF65-F5344CB8AC3E}">
        <p14:creationId xmlns:p14="http://schemas.microsoft.com/office/powerpoint/2010/main" val="5241277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A4C1F8-6B77-4FEF-8E2E-5A351B86CD7F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92F366C-04A0-4A5E-A2D9-C548D6CC6B36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E678637-3974-48F5-8066-97BD286ADE82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1800" b="0" i="0" u="none" strike="noStrike" kern="1200" cap="none" spc="0" baseline="0">
                <a:solidFill>
                  <a:srgbClr val="8A549D"/>
                </a:solidFill>
                <a:uFillTx/>
                <a:latin typeface="Arial"/>
              </a:defRPr>
            </a:lvl1pPr>
          </a:lstStyle>
          <a:p>
            <a:pPr lvl="0"/>
            <a:fld id="{0D20D46D-9F09-41DC-8E7A-204A461C9506}" type="datetime1">
              <a:rPr lang="nl-NL"/>
              <a:pPr lvl="0"/>
              <a:t>18-1-2019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4094EE2-D30E-4B13-B6BF-98BC074476A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1800" b="0" i="0" u="none" strike="noStrike" kern="1200" cap="none" spc="0" baseline="0">
                <a:solidFill>
                  <a:srgbClr val="8A549D"/>
                </a:solidFill>
                <a:uFillTx/>
                <a:latin typeface="Arial"/>
              </a:defRPr>
            </a:lvl1pPr>
          </a:lstStyle>
          <a:p>
            <a:pPr lvl="0"/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1E37C05-D71E-49F7-BA18-AD79F554A5C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1800" b="0" i="0" u="none" strike="noStrike" kern="1200" cap="none" spc="0" baseline="0">
                <a:solidFill>
                  <a:srgbClr val="8A549D"/>
                </a:solidFill>
                <a:uFillTx/>
                <a:latin typeface="Arial"/>
              </a:defRPr>
            </a:lvl1pPr>
          </a:lstStyle>
          <a:p>
            <a:pPr lvl="0"/>
            <a:fld id="{F7000028-CFBC-4D25-B052-26BAAEBB05B9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3341475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3 content met afbeelding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>
            <a:extLst>
              <a:ext uri="{FF2B5EF4-FFF2-40B4-BE49-F238E27FC236}">
                <a16:creationId xmlns:a16="http://schemas.microsoft.com/office/drawing/2014/main" id="{6941B126-2D54-4A04-A8FB-1AD4BD8C249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17602958" cy="831134"/>
          </a:xfrm>
        </p:spPr>
        <p:txBody>
          <a:bodyPr lIns="0" tIns="0" rIns="0" bIns="0"/>
          <a:lstStyle>
            <a:lvl1pPr>
              <a:defRPr sz="4700">
                <a:cs typeface="Arial"/>
              </a:defRPr>
            </a:lvl1pPr>
          </a:lstStyle>
          <a:p>
            <a:pPr lvl="0"/>
            <a:r>
              <a:rPr lang="nl-NL"/>
              <a:t>Klik om de stijl te bewerken</a:t>
            </a:r>
          </a:p>
        </p:txBody>
      </p:sp>
      <p:sp>
        <p:nvSpPr>
          <p:cNvPr id="3" name="Tijdelijke aanduiding voor tekst 8">
            <a:extLst>
              <a:ext uri="{FF2B5EF4-FFF2-40B4-BE49-F238E27FC236}">
                <a16:creationId xmlns:a16="http://schemas.microsoft.com/office/drawing/2014/main" id="{F229A77B-9563-4030-8647-1DD7591E114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46610" y="2513191"/>
            <a:ext cx="8825221" cy="7527697"/>
          </a:xfrm>
        </p:spPr>
        <p:txBody>
          <a:bodyPr rIns="107999"/>
          <a:lstStyle>
            <a:lvl1pPr marL="457163" indent="-457163">
              <a:defRPr/>
            </a:lvl1pPr>
            <a:lvl2pPr marL="2514600" lvl="2" indent="-228600" algn="l">
              <a:lnSpc>
                <a:spcPct val="90000"/>
              </a:lnSpc>
              <a:spcBef>
                <a:spcPts val="500"/>
              </a:spcBef>
              <a:buFont typeface="Arial" pitchFamily="34"/>
              <a:defRPr sz="1800" kern="1200">
                <a:latin typeface="Calibri"/>
              </a:defRPr>
            </a:lvl2pPr>
            <a:lvl3pPr marL="2514600" lvl="3" indent="-228600" algn="l">
              <a:lnSpc>
                <a:spcPct val="90000"/>
              </a:lnSpc>
              <a:spcBef>
                <a:spcPts val="500"/>
              </a:spcBef>
              <a:buFont typeface="Arial" pitchFamily="34"/>
              <a:defRPr sz="1800" kern="1200">
                <a:latin typeface="Calibri"/>
              </a:defRPr>
            </a:lvl3pPr>
            <a:lvl4pPr marL="2514600" lvl="4" indent="-228600" algn="l">
              <a:lnSpc>
                <a:spcPct val="90000"/>
              </a:lnSpc>
              <a:spcBef>
                <a:spcPts val="500"/>
              </a:spcBef>
              <a:buFont typeface="Arial" pitchFamily="34"/>
              <a:defRPr sz="1800" kern="1200">
                <a:latin typeface="Calibri"/>
              </a:defRPr>
            </a:lvl4pPr>
            <a:lvl5pPr marL="2514600" lvl="5" indent="-228600" algn="l">
              <a:lnSpc>
                <a:spcPct val="90000"/>
              </a:lnSpc>
              <a:spcBef>
                <a:spcPts val="500"/>
              </a:spcBef>
              <a:buFont typeface="Arial" pitchFamily="34"/>
              <a:defRPr sz="1800" kern="1200">
                <a:latin typeface="Calibri"/>
              </a:defRPr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2"/>
            <a:r>
              <a:rPr lang="nl-NL"/>
              <a:t>Tweede niveau</a:t>
            </a:r>
          </a:p>
          <a:p>
            <a:pPr lvl="3"/>
            <a:r>
              <a:rPr lang="nl-NL"/>
              <a:t>Derde niveau</a:t>
            </a:r>
          </a:p>
          <a:p>
            <a:pPr lvl="4"/>
            <a:r>
              <a:rPr lang="nl-NL"/>
              <a:t>Vierde niveau</a:t>
            </a:r>
          </a:p>
          <a:p>
            <a:pPr lvl="5"/>
            <a:r>
              <a:rPr lang="nl-NL"/>
              <a:t>Vijfde niveau</a:t>
            </a:r>
          </a:p>
        </p:txBody>
      </p:sp>
      <p:sp>
        <p:nvSpPr>
          <p:cNvPr id="4" name="Tijdelijke aanduiding voor afbeelding 2">
            <a:extLst>
              <a:ext uri="{FF2B5EF4-FFF2-40B4-BE49-F238E27FC236}">
                <a16:creationId xmlns:a16="http://schemas.microsoft.com/office/drawing/2014/main" id="{C93E0DE0-4DC0-4048-B4B1-002B0CBCF1A4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1326361" y="2564635"/>
            <a:ext cx="7527167" cy="7527697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</a:t>
            </a:r>
            <a:br>
              <a:rPr lang="nl-NL"/>
            </a:br>
            <a:r>
              <a:rPr lang="nl-NL"/>
              <a:t>van een afbeelding</a:t>
            </a:r>
          </a:p>
        </p:txBody>
      </p:sp>
    </p:spTree>
    <p:extLst>
      <p:ext uri="{BB962C8B-B14F-4D97-AF65-F5344CB8AC3E}">
        <p14:creationId xmlns:p14="http://schemas.microsoft.com/office/powerpoint/2010/main" val="396328965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ontent1 content en 2x figu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>
            <a:extLst>
              <a:ext uri="{FF2B5EF4-FFF2-40B4-BE49-F238E27FC236}">
                <a16:creationId xmlns:a16="http://schemas.microsoft.com/office/drawing/2014/main" id="{A681AA51-CA2D-4188-BD12-B07A4E82CB0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26823" y="1266489"/>
            <a:ext cx="17610877" cy="831134"/>
          </a:xfrm>
        </p:spPr>
        <p:txBody>
          <a:bodyPr lIns="0" tIns="0" rIns="0" bIns="0"/>
          <a:lstStyle>
            <a:lvl1pPr>
              <a:defRPr sz="4700">
                <a:cs typeface="Arial"/>
              </a:defRPr>
            </a:lvl1pPr>
          </a:lstStyle>
          <a:p>
            <a:pPr lvl="0"/>
            <a:r>
              <a:rPr lang="nl-NL"/>
              <a:t>Klik om de stijl te bewerken</a:t>
            </a:r>
          </a:p>
        </p:txBody>
      </p:sp>
      <p:sp>
        <p:nvSpPr>
          <p:cNvPr id="3" name="Tijdelijke aanduiding voor tekst 8">
            <a:extLst>
              <a:ext uri="{FF2B5EF4-FFF2-40B4-BE49-F238E27FC236}">
                <a16:creationId xmlns:a16="http://schemas.microsoft.com/office/drawing/2014/main" id="{CB159D84-DB0E-4398-BA74-7266F480CA0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26823" y="2513191"/>
            <a:ext cx="11358027" cy="186015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afbeelding 2">
            <a:extLst>
              <a:ext uri="{FF2B5EF4-FFF2-40B4-BE49-F238E27FC236}">
                <a16:creationId xmlns:a16="http://schemas.microsoft.com/office/drawing/2014/main" id="{1575A029-04A5-4288-A60D-52DA1B0C5D84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0340949" y="4986799"/>
            <a:ext cx="8508629" cy="5065958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</a:t>
            </a:r>
            <a:br>
              <a:rPr lang="nl-NL"/>
            </a:br>
            <a:r>
              <a:rPr lang="nl-NL"/>
              <a:t>van een afbeelding</a:t>
            </a:r>
          </a:p>
        </p:txBody>
      </p:sp>
      <p:sp>
        <p:nvSpPr>
          <p:cNvPr id="5" name="Tijdelijke aanduiding voor afbeelding 2">
            <a:extLst>
              <a:ext uri="{FF2B5EF4-FFF2-40B4-BE49-F238E27FC236}">
                <a16:creationId xmlns:a16="http://schemas.microsoft.com/office/drawing/2014/main" id="{C63D04B8-326A-4563-A644-3FF3EF6A8BAF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246610" y="4986799"/>
            <a:ext cx="8508629" cy="5065958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</a:t>
            </a:r>
            <a:br>
              <a:rPr lang="nl-NL"/>
            </a:br>
            <a:r>
              <a:rPr lang="nl-NL"/>
              <a:t>van een afbeelding</a:t>
            </a:r>
          </a:p>
        </p:txBody>
      </p:sp>
    </p:spTree>
    <p:extLst>
      <p:ext uri="{BB962C8B-B14F-4D97-AF65-F5344CB8AC3E}">
        <p14:creationId xmlns:p14="http://schemas.microsoft.com/office/powerpoint/2010/main" val="381295847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3 content 1 kolom met titel (1 rege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>
            <a:extLst>
              <a:ext uri="{FF2B5EF4-FFF2-40B4-BE49-F238E27FC236}">
                <a16:creationId xmlns:a16="http://schemas.microsoft.com/office/drawing/2014/main" id="{69A34F21-9520-4EBC-A67B-9005ACB0D41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17602958" cy="831134"/>
          </a:xfrm>
        </p:spPr>
        <p:txBody>
          <a:bodyPr lIns="0" tIns="0" rIns="0" bIns="0"/>
          <a:lstStyle>
            <a:lvl1pPr>
              <a:defRPr sz="4700">
                <a:cs typeface="Arial"/>
              </a:defRPr>
            </a:lvl1pPr>
          </a:lstStyle>
          <a:p>
            <a:pPr lvl="0"/>
            <a:r>
              <a:rPr lang="nl-NL"/>
              <a:t>Klik hier om een titel te maken (1 regel)</a:t>
            </a:r>
          </a:p>
        </p:txBody>
      </p:sp>
      <p:sp>
        <p:nvSpPr>
          <p:cNvPr id="3" name="Tijdelijke aanduiding voor tekst 8">
            <a:extLst>
              <a:ext uri="{FF2B5EF4-FFF2-40B4-BE49-F238E27FC236}">
                <a16:creationId xmlns:a16="http://schemas.microsoft.com/office/drawing/2014/main" id="{886911CF-0236-4C58-BEC2-EA2235460D7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lvl1pPr marL="0" indent="0">
              <a:buNone/>
              <a:defRPr/>
            </a:lvl1pPr>
            <a:lvl2pPr>
              <a:defRPr/>
            </a:lvl2pPr>
            <a:lvl3pPr indent="-485738">
              <a:defRPr/>
            </a:lvl3pPr>
            <a:lvl4pPr marL="1614364" indent="-501612">
              <a:defRPr/>
            </a:lvl4pPr>
            <a:lvl5pPr marL="2225503" indent="-579391">
              <a:buFont typeface=".AppleSystemUIFont"/>
              <a:buChar char="‑"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87813453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 titelslid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3">
            <a:extLst>
              <a:ext uri="{FF2B5EF4-FFF2-40B4-BE49-F238E27FC236}">
                <a16:creationId xmlns:a16="http://schemas.microsoft.com/office/drawing/2014/main" id="{7F3C645B-5E50-4E7F-AC6D-CBF34D2E9A68}"/>
              </a:ext>
            </a:extLst>
          </p:cNvPr>
          <p:cNvSpPr/>
          <p:nvPr/>
        </p:nvSpPr>
        <p:spPr>
          <a:xfrm>
            <a:off x="1242002" y="0"/>
            <a:ext cx="8816480" cy="8817924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0" anchor="b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1637" b="0" i="0" u="none" strike="noStrike" kern="1200" cap="none" spc="0" baseline="0">
                <a:solidFill>
                  <a:srgbClr val="FFFFFF"/>
                </a:solidFill>
                <a:uFillTx/>
                <a:latin typeface="Arial"/>
              </a:rPr>
              <a:t>          </a:t>
            </a:r>
          </a:p>
        </p:txBody>
      </p:sp>
      <p:sp>
        <p:nvSpPr>
          <p:cNvPr id="3" name="Titel 38">
            <a:extLst>
              <a:ext uri="{FF2B5EF4-FFF2-40B4-BE49-F238E27FC236}">
                <a16:creationId xmlns:a16="http://schemas.microsoft.com/office/drawing/2014/main" id="{56532403-669E-48C9-86FC-34B80C4DCB2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46610" y="2513191"/>
            <a:ext cx="8811249" cy="5038590"/>
          </a:xfrm>
        </p:spPr>
        <p:txBody>
          <a:bodyPr lIns="381003" tIns="287999" rIns="381003" bIns="0"/>
          <a:lstStyle>
            <a:lvl1pPr>
              <a:lnSpc>
                <a:spcPts val="7035"/>
              </a:lnSpc>
              <a:defRPr sz="6599">
                <a:ea typeface="Arial"/>
                <a:cs typeface="Arial"/>
              </a:defRPr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4" name="Tijdelijke aanduiding voor datum 2">
            <a:extLst>
              <a:ext uri="{FF2B5EF4-FFF2-40B4-BE49-F238E27FC236}">
                <a16:creationId xmlns:a16="http://schemas.microsoft.com/office/drawing/2014/main" id="{3AD52D1C-D24F-40BE-B2C4-EADE991968F9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1246610" y="7576873"/>
            <a:ext cx="8817312" cy="1246702"/>
          </a:xfrm>
          <a:prstGeom prst="rect">
            <a:avLst/>
          </a:prstGeom>
          <a:noFill/>
          <a:ln>
            <a:noFill/>
          </a:ln>
        </p:spPr>
        <p:txBody>
          <a:bodyPr vert="horz" wrap="square" lIns="359999" tIns="0" rIns="0" bIns="251999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4177" b="0" i="0" u="none" strike="noStrike" kern="1200" cap="none" spc="0" baseline="0">
                <a:solidFill>
                  <a:srgbClr val="51AE32"/>
                </a:solidFill>
                <a:uFillTx/>
                <a:latin typeface="Arial"/>
                <a:ea typeface="Arial"/>
                <a:cs typeface="Arial"/>
              </a:defRPr>
            </a:lvl1pPr>
          </a:lstStyle>
          <a:p>
            <a:pPr lvl="0"/>
            <a:fld id="{C66AA291-BBEF-4358-93EE-89D5F1B7D15D}" type="datetime3">
              <a:rPr lang="nl-NL"/>
              <a:pPr lvl="0"/>
              <a:t>18/1/19</a:t>
            </a:fld>
            <a:endParaRPr lang="mr-IN"/>
          </a:p>
        </p:txBody>
      </p:sp>
      <p:pic>
        <p:nvPicPr>
          <p:cNvPr id="5" name="Afbeelding 5" title="Logo1">
            <a:extLst>
              <a:ext uri="{FF2B5EF4-FFF2-40B4-BE49-F238E27FC236}">
                <a16:creationId xmlns:a16="http://schemas.microsoft.com/office/drawing/2014/main" id="{30996FDF-3B4F-41FD-B97C-9B24377125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610" y="0"/>
            <a:ext cx="8000003" cy="228571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Afbeelding 9" title="Bedrijfstak">
            <a:extLst>
              <a:ext uri="{FF2B5EF4-FFF2-40B4-BE49-F238E27FC236}">
                <a16:creationId xmlns:a16="http://schemas.microsoft.com/office/drawing/2014/main" id="{C2F96D54-FFD9-4A82-8474-5A65ABD6FA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6485" y="8823740"/>
            <a:ext cx="11307141" cy="251287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58952014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schutblad kader links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8">
            <a:extLst>
              <a:ext uri="{FF2B5EF4-FFF2-40B4-BE49-F238E27FC236}">
                <a16:creationId xmlns:a16="http://schemas.microsoft.com/office/drawing/2014/main" id="{8AC23010-FC98-476F-8969-F660DFC9A9CE}"/>
              </a:ext>
            </a:extLst>
          </p:cNvPr>
          <p:cNvSpPr/>
          <p:nvPr/>
        </p:nvSpPr>
        <p:spPr>
          <a:xfrm>
            <a:off x="1245595" y="1245595"/>
            <a:ext cx="5032802" cy="5032802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l-NL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Titel 38">
            <a:extLst>
              <a:ext uri="{FF2B5EF4-FFF2-40B4-BE49-F238E27FC236}">
                <a16:creationId xmlns:a16="http://schemas.microsoft.com/office/drawing/2014/main" id="{6480F829-5BEE-4FB4-AAE4-CD19D205AAF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5032839" cy="5033205"/>
          </a:xfrm>
        </p:spPr>
        <p:txBody>
          <a:bodyPr lIns="381003" tIns="1367997" rIns="381003" bIns="381003"/>
          <a:lstStyle>
            <a:lvl1pPr>
              <a:defRPr sz="5277">
                <a:ea typeface="Arial"/>
                <a:cs typeface="Arial"/>
              </a:defRPr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4" name="Rechthoek 123">
            <a:extLst>
              <a:ext uri="{FF2B5EF4-FFF2-40B4-BE49-F238E27FC236}">
                <a16:creationId xmlns:a16="http://schemas.microsoft.com/office/drawing/2014/main" id="{A263F1E8-94F6-4E12-A868-891C4DEF1DF3}"/>
              </a:ext>
            </a:extLst>
          </p:cNvPr>
          <p:cNvSpPr/>
          <p:nvPr/>
        </p:nvSpPr>
        <p:spPr>
          <a:xfrm>
            <a:off x="1240246" y="10060146"/>
            <a:ext cx="5011195" cy="1249198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l-NL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5" name="Afbeelding 4" title="Logo1">
            <a:extLst>
              <a:ext uri="{FF2B5EF4-FFF2-40B4-BE49-F238E27FC236}">
                <a16:creationId xmlns:a16="http://schemas.microsoft.com/office/drawing/2014/main" id="{2FCC4D75-34C3-46B5-8201-48C493CA99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6823" y="1266489"/>
            <a:ext cx="5051575" cy="143585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Afbeelding 10" title="Schutblad">
            <a:extLst>
              <a:ext uri="{FF2B5EF4-FFF2-40B4-BE49-F238E27FC236}">
                <a16:creationId xmlns:a16="http://schemas.microsoft.com/office/drawing/2014/main" id="{D4B71E90-EC39-4F4C-98B5-25104857CC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9706" y="10061655"/>
            <a:ext cx="5011734" cy="1247689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16970920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 1 kolom met titel (1 rege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>
            <a:extLst>
              <a:ext uri="{FF2B5EF4-FFF2-40B4-BE49-F238E27FC236}">
                <a16:creationId xmlns:a16="http://schemas.microsoft.com/office/drawing/2014/main" id="{D4CA6B0C-C07C-465E-89D1-D99A5745078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17602958" cy="831134"/>
          </a:xfrm>
        </p:spPr>
        <p:txBody>
          <a:bodyPr lIns="0" tIns="0" rIns="0" bIns="0"/>
          <a:lstStyle>
            <a:lvl1pPr>
              <a:defRPr sz="4700">
                <a:cs typeface="Arial"/>
              </a:defRPr>
            </a:lvl1pPr>
          </a:lstStyle>
          <a:p>
            <a:pPr lvl="0"/>
            <a:r>
              <a:rPr lang="nl-NL"/>
              <a:t>Klik hier om een titel te maken (1 regel)</a:t>
            </a:r>
          </a:p>
        </p:txBody>
      </p:sp>
      <p:sp>
        <p:nvSpPr>
          <p:cNvPr id="3" name="Tijdelijke aanduiding voor tekst 8">
            <a:extLst>
              <a:ext uri="{FF2B5EF4-FFF2-40B4-BE49-F238E27FC236}">
                <a16:creationId xmlns:a16="http://schemas.microsoft.com/office/drawing/2014/main" id="{01E64441-144D-48B3-8BFC-DAF04165572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lvl1pPr marL="0" indent="0">
              <a:buNone/>
              <a:defRPr/>
            </a:lvl1pPr>
            <a:lvl2pPr>
              <a:defRPr/>
            </a:lvl2pPr>
            <a:lvl3pPr indent="-485738">
              <a:defRPr/>
            </a:lvl3pPr>
            <a:lvl4pPr marL="1614364" indent="-501612">
              <a:defRPr/>
            </a:lvl4pPr>
            <a:lvl5pPr marL="2225503" indent="-579391">
              <a:buFont typeface=".AppleSystemUIFont"/>
              <a:buChar char="‑"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81451293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 met titel (meerdere regel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8">
            <a:extLst>
              <a:ext uri="{FF2B5EF4-FFF2-40B4-BE49-F238E27FC236}">
                <a16:creationId xmlns:a16="http://schemas.microsoft.com/office/drawing/2014/main" id="{6AF83D43-6896-4756-97A7-992D6AC6DCE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46610" y="3759884"/>
            <a:ext cx="11318452" cy="5857509"/>
          </a:xfrm>
        </p:spPr>
        <p:txBody>
          <a:bodyPr/>
          <a:lstStyle>
            <a:lvl1pPr marL="0" indent="0">
              <a:buNone/>
              <a:defRPr/>
            </a:lvl1pPr>
            <a:lvl2pPr>
              <a:defRPr/>
            </a:lvl2pPr>
            <a:lvl3pPr indent="-485738">
              <a:defRPr/>
            </a:lvl3pPr>
            <a:lvl4pPr marL="1614364" indent="-501612">
              <a:defRPr/>
            </a:lvl4pPr>
            <a:lvl5pPr marL="2225503" indent="-579391">
              <a:buFont typeface=".AppleSystemUIFont"/>
              <a:buChar char="‑"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3" name="Holder 2">
            <a:extLst>
              <a:ext uri="{FF2B5EF4-FFF2-40B4-BE49-F238E27FC236}">
                <a16:creationId xmlns:a16="http://schemas.microsoft.com/office/drawing/2014/main" id="{57484CCA-BD27-486F-9F63-A56D93D30A6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17602958" cy="1860154"/>
          </a:xfrm>
        </p:spPr>
        <p:txBody>
          <a:bodyPr lIns="0" tIns="0" rIns="0" bIns="0"/>
          <a:lstStyle>
            <a:lvl1pPr>
              <a:defRPr sz="4700">
                <a:cs typeface="Arial"/>
              </a:defRPr>
            </a:lvl1pPr>
          </a:lstStyle>
          <a:p>
            <a:pPr lvl="0"/>
            <a:r>
              <a:rPr lang="nl-NL"/>
              <a:t>Klik hier om een wat langere titel te maken die over meerdere </a:t>
            </a:r>
            <a:br>
              <a:rPr lang="nl-NL"/>
            </a:br>
            <a:r>
              <a:rPr lang="nl-NL"/>
              <a:t>regels valt.</a:t>
            </a:r>
          </a:p>
        </p:txBody>
      </p:sp>
    </p:spTree>
    <p:extLst>
      <p:ext uri="{BB962C8B-B14F-4D97-AF65-F5344CB8AC3E}">
        <p14:creationId xmlns:p14="http://schemas.microsoft.com/office/powerpoint/2010/main" val="1157997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 met afbeelding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>
            <a:extLst>
              <a:ext uri="{FF2B5EF4-FFF2-40B4-BE49-F238E27FC236}">
                <a16:creationId xmlns:a16="http://schemas.microsoft.com/office/drawing/2014/main" id="{7A20CEA1-3FAE-4550-9B93-1DC9C61EB37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17602958" cy="831134"/>
          </a:xfrm>
        </p:spPr>
        <p:txBody>
          <a:bodyPr lIns="0" tIns="0" rIns="0" bIns="0"/>
          <a:lstStyle>
            <a:lvl1pPr>
              <a:defRPr sz="4700">
                <a:cs typeface="Arial"/>
              </a:defRPr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3" name="Tijdelijke aanduiding voor tekst 8">
            <a:extLst>
              <a:ext uri="{FF2B5EF4-FFF2-40B4-BE49-F238E27FC236}">
                <a16:creationId xmlns:a16="http://schemas.microsoft.com/office/drawing/2014/main" id="{1008E24D-8911-4873-B8BF-9678EC14DFB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46610" y="2513191"/>
            <a:ext cx="8825221" cy="7527697"/>
          </a:xfrm>
        </p:spPr>
        <p:txBody>
          <a:bodyPr rIns="107999"/>
          <a:lstStyle>
            <a:lvl1pPr marL="457163" indent="-457163">
              <a:defRPr/>
            </a:lvl1pPr>
            <a:lvl2pPr marL="2514600" lvl="2" indent="-228600" algn="l">
              <a:lnSpc>
                <a:spcPct val="90000"/>
              </a:lnSpc>
              <a:spcBef>
                <a:spcPts val="500"/>
              </a:spcBef>
              <a:buFont typeface="Arial" pitchFamily="34"/>
              <a:defRPr sz="1800" kern="1200">
                <a:latin typeface="Calibri"/>
              </a:defRPr>
            </a:lvl2pPr>
            <a:lvl3pPr marL="2514600" lvl="3" indent="-228600" algn="l">
              <a:lnSpc>
                <a:spcPct val="90000"/>
              </a:lnSpc>
              <a:spcBef>
                <a:spcPts val="500"/>
              </a:spcBef>
              <a:buFont typeface="Arial" pitchFamily="34"/>
              <a:defRPr sz="1800" kern="1200">
                <a:latin typeface="Calibri"/>
              </a:defRPr>
            </a:lvl3pPr>
            <a:lvl4pPr marL="2514600" lvl="4" indent="-228600" algn="l">
              <a:lnSpc>
                <a:spcPct val="90000"/>
              </a:lnSpc>
              <a:spcBef>
                <a:spcPts val="500"/>
              </a:spcBef>
              <a:buFont typeface="Arial" pitchFamily="34"/>
              <a:defRPr sz="1800" kern="1200">
                <a:latin typeface="Calibri"/>
              </a:defRPr>
            </a:lvl4pPr>
            <a:lvl5pPr marL="2514600" lvl="5" indent="-228600" algn="l">
              <a:lnSpc>
                <a:spcPct val="90000"/>
              </a:lnSpc>
              <a:spcBef>
                <a:spcPts val="500"/>
              </a:spcBef>
              <a:buFont typeface="Arial" pitchFamily="34"/>
              <a:defRPr sz="1800" kern="1200">
                <a:latin typeface="Calibri"/>
              </a:defRPr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2"/>
            <a:r>
              <a:rPr lang="nl-NL"/>
              <a:t>Tweede niveau</a:t>
            </a:r>
          </a:p>
          <a:p>
            <a:pPr lvl="3"/>
            <a:r>
              <a:rPr lang="nl-NL"/>
              <a:t>Derde niveau</a:t>
            </a:r>
          </a:p>
          <a:p>
            <a:pPr lvl="4"/>
            <a:r>
              <a:rPr lang="nl-NL"/>
              <a:t>Vierde niveau</a:t>
            </a:r>
          </a:p>
          <a:p>
            <a:pPr lvl="5"/>
            <a:r>
              <a:rPr lang="nl-NL"/>
              <a:t>Vijfde niveau</a:t>
            </a:r>
          </a:p>
        </p:txBody>
      </p:sp>
      <p:sp>
        <p:nvSpPr>
          <p:cNvPr id="4" name="Tijdelijke aanduiding voor afbeelding 2">
            <a:extLst>
              <a:ext uri="{FF2B5EF4-FFF2-40B4-BE49-F238E27FC236}">
                <a16:creationId xmlns:a16="http://schemas.microsoft.com/office/drawing/2014/main" id="{80993645-F6AB-41B9-8152-0A9510F0ED46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1326361" y="2564635"/>
            <a:ext cx="7527167" cy="7527697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</a:t>
            </a:r>
            <a:br>
              <a:rPr lang="nl-NL"/>
            </a:br>
            <a:r>
              <a:rPr lang="nl-NL"/>
              <a:t>van een afbeelding</a:t>
            </a:r>
          </a:p>
        </p:txBody>
      </p:sp>
    </p:spTree>
    <p:extLst>
      <p:ext uri="{BB962C8B-B14F-4D97-AF65-F5344CB8AC3E}">
        <p14:creationId xmlns:p14="http://schemas.microsoft.com/office/powerpoint/2010/main" val="2168811963"/>
      </p:ext>
    </p:extLst>
  </p:cSld>
  <p:clrMapOvr>
    <a:masterClrMapping/>
  </p:clrMapOvr>
  <p:hf sldNum="0"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 met titel en kleurk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>
            <a:extLst>
              <a:ext uri="{FF2B5EF4-FFF2-40B4-BE49-F238E27FC236}">
                <a16:creationId xmlns:a16="http://schemas.microsoft.com/office/drawing/2014/main" id="{03F7007E-94FD-4FFD-BA47-1D0FD6A02DD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17602958" cy="831134"/>
          </a:xfrm>
        </p:spPr>
        <p:txBody>
          <a:bodyPr lIns="0" tIns="0" rIns="0" bIns="0"/>
          <a:lstStyle>
            <a:lvl1pPr>
              <a:defRPr sz="4700">
                <a:cs typeface="Arial"/>
              </a:defRPr>
            </a:lvl1pPr>
          </a:lstStyle>
          <a:p>
            <a:pPr lvl="0"/>
            <a:r>
              <a:rPr lang="nl-NL"/>
              <a:t>Klik hier om een titel te maken (1 regel)</a:t>
            </a:r>
          </a:p>
        </p:txBody>
      </p:sp>
      <p:sp>
        <p:nvSpPr>
          <p:cNvPr id="3" name="Tijdelijke aanduiding voor tekst 8">
            <a:extLst>
              <a:ext uri="{FF2B5EF4-FFF2-40B4-BE49-F238E27FC236}">
                <a16:creationId xmlns:a16="http://schemas.microsoft.com/office/drawing/2014/main" id="{C223FBFC-27E5-4CF1-ACEE-6974EC239CA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46610" y="2514517"/>
            <a:ext cx="8825221" cy="3126644"/>
          </a:xfrm>
        </p:spPr>
        <p:txBody>
          <a:bodyPr/>
          <a:lstStyle>
            <a:lvl1pPr marL="0" indent="0">
              <a:buNone/>
              <a:defRPr/>
            </a:lvl1pPr>
            <a:lvl2pPr>
              <a:defRPr/>
            </a:lvl2pPr>
            <a:lvl3pPr indent="-485738">
              <a:defRPr/>
            </a:lvl3pPr>
            <a:lvl4pPr marL="1614364" indent="-501612">
              <a:defRPr/>
            </a:lvl4pPr>
            <a:lvl5pPr marL="2225503" indent="-579391">
              <a:buFont typeface=".AppleSystemUIFont"/>
              <a:buChar char="‑"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2">
            <a:extLst>
              <a:ext uri="{FF2B5EF4-FFF2-40B4-BE49-F238E27FC236}">
                <a16:creationId xmlns:a16="http://schemas.microsoft.com/office/drawing/2014/main" id="{61256421-DB5C-4D63-9DE1-67B91F29F59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46610" y="6242736"/>
            <a:ext cx="3797439" cy="3799469"/>
          </a:xfrm>
          <a:solidFill>
            <a:srgbClr val="BBCE00"/>
          </a:solidFill>
        </p:spPr>
        <p:txBody>
          <a:bodyPr lIns="381003" tIns="381003" rIns="381003" bIns="381003"/>
          <a:lstStyle>
            <a:lvl1pPr marL="0" indent="0">
              <a:buNone/>
              <a:defRPr sz="3298">
                <a:solidFill>
                  <a:srgbClr val="FFFFFF"/>
                </a:solidFill>
              </a:defRPr>
            </a:lvl1pPr>
          </a:lstStyle>
          <a:p>
            <a:pPr lvl="0"/>
            <a:r>
              <a:rPr lang="nl-NL"/>
              <a:t>Hier kan kadertekst komen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2A74BE1E-BD04-488E-890B-18F702EAC13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1318589" y="2514517"/>
            <a:ext cx="7527167" cy="7527697"/>
          </a:xfrm>
          <a:solidFill>
            <a:srgbClr val="51AE32"/>
          </a:solidFill>
        </p:spPr>
        <p:txBody>
          <a:bodyPr lIns="381003" tIns="381003" rIns="381003" bIns="381003">
            <a:noAutofit/>
          </a:bodyPr>
          <a:lstStyle>
            <a:lvl1pPr marL="0" indent="0">
              <a:buNone/>
              <a:defRPr sz="4705">
                <a:solidFill>
                  <a:srgbClr val="FFFFFF"/>
                </a:solidFill>
              </a:defRPr>
            </a:lvl1pPr>
          </a:lstStyle>
          <a:p>
            <a:pPr lvl="0"/>
            <a:r>
              <a:rPr lang="nl-NL"/>
              <a:t>Hier kan kadertekst komen</a:t>
            </a:r>
          </a:p>
        </p:txBody>
      </p:sp>
    </p:spTree>
    <p:extLst>
      <p:ext uri="{BB962C8B-B14F-4D97-AF65-F5344CB8AC3E}">
        <p14:creationId xmlns:p14="http://schemas.microsoft.com/office/powerpoint/2010/main" val="286016660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 met afbeelding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>
            <a:extLst>
              <a:ext uri="{FF2B5EF4-FFF2-40B4-BE49-F238E27FC236}">
                <a16:creationId xmlns:a16="http://schemas.microsoft.com/office/drawing/2014/main" id="{CD37D22C-117F-48F4-A90F-6449DE8F9CF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17602958" cy="831134"/>
          </a:xfrm>
        </p:spPr>
        <p:txBody>
          <a:bodyPr lIns="0" tIns="0" rIns="0" bIns="0"/>
          <a:lstStyle>
            <a:lvl1pPr>
              <a:defRPr sz="4700">
                <a:cs typeface="Arial"/>
              </a:defRPr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3" name="Tijdelijke aanduiding voor tekst 8">
            <a:extLst>
              <a:ext uri="{FF2B5EF4-FFF2-40B4-BE49-F238E27FC236}">
                <a16:creationId xmlns:a16="http://schemas.microsoft.com/office/drawing/2014/main" id="{E064608C-4079-4580-9707-454C1732AD4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46610" y="2513191"/>
            <a:ext cx="8825221" cy="7527697"/>
          </a:xfrm>
        </p:spPr>
        <p:txBody>
          <a:bodyPr rIns="107999"/>
          <a:lstStyle>
            <a:lvl1pPr marL="457163" indent="-457163">
              <a:defRPr/>
            </a:lvl1pPr>
            <a:lvl2pPr marL="2514600" lvl="2" indent="-228600" algn="l">
              <a:lnSpc>
                <a:spcPct val="90000"/>
              </a:lnSpc>
              <a:spcBef>
                <a:spcPts val="500"/>
              </a:spcBef>
              <a:buFont typeface="Arial" pitchFamily="34"/>
              <a:defRPr sz="1800" kern="1200">
                <a:latin typeface="Calibri"/>
              </a:defRPr>
            </a:lvl2pPr>
            <a:lvl3pPr marL="2514600" lvl="3" indent="-228600" algn="l">
              <a:lnSpc>
                <a:spcPct val="90000"/>
              </a:lnSpc>
              <a:spcBef>
                <a:spcPts val="500"/>
              </a:spcBef>
              <a:buFont typeface="Arial" pitchFamily="34"/>
              <a:defRPr sz="1800" kern="1200">
                <a:latin typeface="Calibri"/>
              </a:defRPr>
            </a:lvl3pPr>
            <a:lvl4pPr marL="2514600" lvl="4" indent="-228600" algn="l">
              <a:lnSpc>
                <a:spcPct val="90000"/>
              </a:lnSpc>
              <a:spcBef>
                <a:spcPts val="500"/>
              </a:spcBef>
              <a:buFont typeface="Arial" pitchFamily="34"/>
              <a:defRPr sz="1800" kern="1200">
                <a:latin typeface="Calibri"/>
              </a:defRPr>
            </a:lvl4pPr>
            <a:lvl5pPr marL="2514600" lvl="5" indent="-228600" algn="l">
              <a:lnSpc>
                <a:spcPct val="90000"/>
              </a:lnSpc>
              <a:spcBef>
                <a:spcPts val="500"/>
              </a:spcBef>
              <a:buFont typeface="Arial" pitchFamily="34"/>
              <a:defRPr sz="1800" kern="1200">
                <a:latin typeface="Calibri"/>
              </a:defRPr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2"/>
            <a:r>
              <a:rPr lang="nl-NL"/>
              <a:t>Tweede niveau</a:t>
            </a:r>
          </a:p>
          <a:p>
            <a:pPr lvl="3"/>
            <a:r>
              <a:rPr lang="nl-NL"/>
              <a:t>Derde niveau</a:t>
            </a:r>
          </a:p>
          <a:p>
            <a:pPr lvl="4"/>
            <a:r>
              <a:rPr lang="nl-NL"/>
              <a:t>Vierde niveau</a:t>
            </a:r>
          </a:p>
          <a:p>
            <a:pPr lvl="5"/>
            <a:r>
              <a:rPr lang="nl-NL"/>
              <a:t>Vijfde niveau</a:t>
            </a:r>
          </a:p>
        </p:txBody>
      </p:sp>
      <p:sp>
        <p:nvSpPr>
          <p:cNvPr id="4" name="Tijdelijke aanduiding voor afbeelding 2">
            <a:extLst>
              <a:ext uri="{FF2B5EF4-FFF2-40B4-BE49-F238E27FC236}">
                <a16:creationId xmlns:a16="http://schemas.microsoft.com/office/drawing/2014/main" id="{E373C50C-82CD-4621-B0B4-9C6C2581ECAA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1326361" y="2564635"/>
            <a:ext cx="7527167" cy="7527697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</a:t>
            </a:r>
            <a:br>
              <a:rPr lang="nl-NL"/>
            </a:br>
            <a:r>
              <a:rPr lang="nl-NL"/>
              <a:t>van een afbeelding</a:t>
            </a:r>
          </a:p>
        </p:txBody>
      </p:sp>
    </p:spTree>
    <p:extLst>
      <p:ext uri="{BB962C8B-B14F-4D97-AF65-F5344CB8AC3E}">
        <p14:creationId xmlns:p14="http://schemas.microsoft.com/office/powerpoint/2010/main" val="278653126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1x figuur met titel (1rege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>
            <a:extLst>
              <a:ext uri="{FF2B5EF4-FFF2-40B4-BE49-F238E27FC236}">
                <a16:creationId xmlns:a16="http://schemas.microsoft.com/office/drawing/2014/main" id="{D5686A2B-1AB8-4B07-8647-1DC65F783D8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17602958" cy="831134"/>
          </a:xfrm>
        </p:spPr>
        <p:txBody>
          <a:bodyPr lIns="0" tIns="0" rIns="0" bIns="0"/>
          <a:lstStyle>
            <a:lvl1pPr>
              <a:defRPr sz="4700">
                <a:cs typeface="Arial"/>
              </a:defRPr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42101D6-09C5-4030-814E-AA76392309D5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1246610" y="2525060"/>
            <a:ext cx="17602958" cy="7527697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 sz="3298">
                <a:solidFill>
                  <a:srgbClr val="7F7F7F"/>
                </a:solidFill>
                <a:latin typeface="Arial" pitchFamily="34"/>
                <a:cs typeface="Arial" pitchFamily="34"/>
              </a:defRPr>
            </a:lvl1pPr>
          </a:lstStyle>
          <a:p>
            <a:pPr lvl="0"/>
            <a:r>
              <a:rPr lang="nl-NL"/>
              <a:t>Klik hier voor het plaatsen van een figuur, afbeelding, tabel, etc…</a:t>
            </a:r>
          </a:p>
        </p:txBody>
      </p:sp>
    </p:spTree>
    <p:extLst>
      <p:ext uri="{BB962C8B-B14F-4D97-AF65-F5344CB8AC3E}">
        <p14:creationId xmlns:p14="http://schemas.microsoft.com/office/powerpoint/2010/main" val="269096199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1x afbeelding met titel (1rege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>
            <a:extLst>
              <a:ext uri="{FF2B5EF4-FFF2-40B4-BE49-F238E27FC236}">
                <a16:creationId xmlns:a16="http://schemas.microsoft.com/office/drawing/2014/main" id="{1A27C2D5-9643-4BFC-9ED5-5E95D1294BF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17602958" cy="831134"/>
          </a:xfrm>
        </p:spPr>
        <p:txBody>
          <a:bodyPr lIns="0" tIns="0" rIns="0" bIns="0"/>
          <a:lstStyle>
            <a:lvl1pPr>
              <a:defRPr sz="4700">
                <a:cs typeface="Arial"/>
              </a:defRPr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83A868DE-9345-4349-8945-D37FAF628853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246610" y="2525060"/>
            <a:ext cx="17602958" cy="7527697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van een afbeelding</a:t>
            </a:r>
          </a:p>
        </p:txBody>
      </p:sp>
    </p:spTree>
    <p:extLst>
      <p:ext uri="{BB962C8B-B14F-4D97-AF65-F5344CB8AC3E}">
        <p14:creationId xmlns:p14="http://schemas.microsoft.com/office/powerpoint/2010/main" val="325649455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1x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afbeelding 2">
            <a:extLst>
              <a:ext uri="{FF2B5EF4-FFF2-40B4-BE49-F238E27FC236}">
                <a16:creationId xmlns:a16="http://schemas.microsoft.com/office/drawing/2014/main" id="{2A688E4B-4242-439C-8F8E-64AE2344766B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246610" y="1246702"/>
            <a:ext cx="17602958" cy="8806056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van een afbeelding</a:t>
            </a:r>
          </a:p>
        </p:txBody>
      </p:sp>
    </p:spTree>
    <p:extLst>
      <p:ext uri="{BB962C8B-B14F-4D97-AF65-F5344CB8AC3E}">
        <p14:creationId xmlns:p14="http://schemas.microsoft.com/office/powerpoint/2010/main" val="264999711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4x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afbeelding 2">
            <a:extLst>
              <a:ext uri="{FF2B5EF4-FFF2-40B4-BE49-F238E27FC236}">
                <a16:creationId xmlns:a16="http://schemas.microsoft.com/office/drawing/2014/main" id="{33470676-C8FE-4F45-BAFC-8156A7B74E9F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246610" y="1246702"/>
            <a:ext cx="8506964" cy="4096301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</a:t>
            </a:r>
            <a:br>
              <a:rPr lang="nl-NL"/>
            </a:br>
            <a:r>
              <a:rPr lang="nl-NL"/>
              <a:t>van een afbeelding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E6004B44-ECB0-4A64-AECC-9D86F4711028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0340949" y="1246702"/>
            <a:ext cx="8508629" cy="4096301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</a:t>
            </a:r>
            <a:br>
              <a:rPr lang="nl-NL"/>
            </a:br>
            <a:r>
              <a:rPr lang="nl-NL"/>
              <a:t>van een afbeelding</a:t>
            </a:r>
          </a:p>
        </p:txBody>
      </p:sp>
      <p:sp>
        <p:nvSpPr>
          <p:cNvPr id="4" name="Tijdelijke aanduiding voor afbeelding 2">
            <a:extLst>
              <a:ext uri="{FF2B5EF4-FFF2-40B4-BE49-F238E27FC236}">
                <a16:creationId xmlns:a16="http://schemas.microsoft.com/office/drawing/2014/main" id="{DA625E96-615E-4A26-94C4-3AC09D61C592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0340949" y="5956456"/>
            <a:ext cx="8508629" cy="4096301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</a:t>
            </a:r>
            <a:br>
              <a:rPr lang="nl-NL"/>
            </a:br>
            <a:r>
              <a:rPr lang="nl-NL"/>
              <a:t>van een afbeelding</a:t>
            </a:r>
          </a:p>
        </p:txBody>
      </p:sp>
      <p:sp>
        <p:nvSpPr>
          <p:cNvPr id="5" name="Tijdelijke aanduiding voor afbeelding 2">
            <a:extLst>
              <a:ext uri="{FF2B5EF4-FFF2-40B4-BE49-F238E27FC236}">
                <a16:creationId xmlns:a16="http://schemas.microsoft.com/office/drawing/2014/main" id="{12F58441-6491-4843-906B-907C7EE1416B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246610" y="5956456"/>
            <a:ext cx="8508629" cy="4096301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</a:t>
            </a:r>
            <a:br>
              <a:rPr lang="nl-NL"/>
            </a:br>
            <a:r>
              <a:rPr lang="nl-NL"/>
              <a:t>van een afbeelding</a:t>
            </a:r>
          </a:p>
        </p:txBody>
      </p:sp>
    </p:spTree>
    <p:extLst>
      <p:ext uri="{BB962C8B-B14F-4D97-AF65-F5344CB8AC3E}">
        <p14:creationId xmlns:p14="http://schemas.microsoft.com/office/powerpoint/2010/main" val="411316471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6x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afbeelding 2">
            <a:extLst>
              <a:ext uri="{FF2B5EF4-FFF2-40B4-BE49-F238E27FC236}">
                <a16:creationId xmlns:a16="http://schemas.microsoft.com/office/drawing/2014/main" id="{FF3EAF16-1191-48F7-9AE9-F1FDC074407D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246610" y="1246702"/>
            <a:ext cx="5453435" cy="4092342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van een afbeelding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57D51735-77DA-4139-AD24-057557A842D2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246610" y="5960415"/>
            <a:ext cx="5453435" cy="4092342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van een afbeelding</a:t>
            </a:r>
          </a:p>
        </p:txBody>
      </p:sp>
      <p:sp>
        <p:nvSpPr>
          <p:cNvPr id="4" name="Tijdelijke aanduiding voor afbeelding 2">
            <a:extLst>
              <a:ext uri="{FF2B5EF4-FFF2-40B4-BE49-F238E27FC236}">
                <a16:creationId xmlns:a16="http://schemas.microsoft.com/office/drawing/2014/main" id="{F81E35C3-3DDA-4888-B59F-22B4503D5A83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3400093" y="1246702"/>
            <a:ext cx="5453435" cy="4092342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van een afbeelding</a:t>
            </a:r>
          </a:p>
        </p:txBody>
      </p:sp>
      <p:sp>
        <p:nvSpPr>
          <p:cNvPr id="5" name="Tijdelijke aanduiding voor afbeelding 2">
            <a:extLst>
              <a:ext uri="{FF2B5EF4-FFF2-40B4-BE49-F238E27FC236}">
                <a16:creationId xmlns:a16="http://schemas.microsoft.com/office/drawing/2014/main" id="{A863D146-B517-4AD2-9D72-DBA5B0984D90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3400093" y="5960415"/>
            <a:ext cx="5453435" cy="4092342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van een afbeelding</a:t>
            </a:r>
          </a:p>
        </p:txBody>
      </p:sp>
      <p:sp>
        <p:nvSpPr>
          <p:cNvPr id="6" name="Tijdelijke aanduiding voor afbeelding 2">
            <a:extLst>
              <a:ext uri="{FF2B5EF4-FFF2-40B4-BE49-F238E27FC236}">
                <a16:creationId xmlns:a16="http://schemas.microsoft.com/office/drawing/2014/main" id="{DE8CD393-AF7C-4FA8-9FF7-C830891B84B2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7321372" y="1246702"/>
            <a:ext cx="5453435" cy="4092342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van een afbeelding</a:t>
            </a:r>
          </a:p>
        </p:txBody>
      </p:sp>
      <p:sp>
        <p:nvSpPr>
          <p:cNvPr id="7" name="Tijdelijke aanduiding voor afbeelding 2">
            <a:extLst>
              <a:ext uri="{FF2B5EF4-FFF2-40B4-BE49-F238E27FC236}">
                <a16:creationId xmlns:a16="http://schemas.microsoft.com/office/drawing/2014/main" id="{C43800AC-046F-40A9-86AC-68CED1EA044F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7320668" y="5960415"/>
            <a:ext cx="5453435" cy="4092342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van een afbeelding</a:t>
            </a:r>
          </a:p>
        </p:txBody>
      </p:sp>
    </p:spTree>
    <p:extLst>
      <p:ext uri="{BB962C8B-B14F-4D97-AF65-F5344CB8AC3E}">
        <p14:creationId xmlns:p14="http://schemas.microsoft.com/office/powerpoint/2010/main" val="115618226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1x afbeelding met content en titel (1rege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8">
            <a:extLst>
              <a:ext uri="{FF2B5EF4-FFF2-40B4-BE49-F238E27FC236}">
                <a16:creationId xmlns:a16="http://schemas.microsoft.com/office/drawing/2014/main" id="{1F1BAF1A-C097-48AE-AEF9-3F92A149000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46610" y="2513191"/>
            <a:ext cx="11311786" cy="207783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C3DBCA91-0837-416B-A1FC-089A9255A9F5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246610" y="5026374"/>
            <a:ext cx="17602958" cy="5065958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van een afbeelding</a:t>
            </a:r>
          </a:p>
        </p:txBody>
      </p:sp>
      <p:sp>
        <p:nvSpPr>
          <p:cNvPr id="4" name="Holder 2">
            <a:extLst>
              <a:ext uri="{FF2B5EF4-FFF2-40B4-BE49-F238E27FC236}">
                <a16:creationId xmlns:a16="http://schemas.microsoft.com/office/drawing/2014/main" id="{EAF33A4E-02E8-4DE3-A2C4-30CC42BD28C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17602958" cy="850922"/>
          </a:xfrm>
        </p:spPr>
        <p:txBody>
          <a:bodyPr lIns="0" tIns="0" rIns="0" bIns="0"/>
          <a:lstStyle>
            <a:lvl1pPr>
              <a:defRPr sz="4700">
                <a:cs typeface="Arial"/>
              </a:defRPr>
            </a:lvl1pPr>
          </a:lstStyle>
          <a:p>
            <a:pPr lvl="0"/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389797939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ntent1 content en 2x figu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>
            <a:extLst>
              <a:ext uri="{FF2B5EF4-FFF2-40B4-BE49-F238E27FC236}">
                <a16:creationId xmlns:a16="http://schemas.microsoft.com/office/drawing/2014/main" id="{DA5E7533-2547-4AE9-8D03-2D5D515C8E1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26823" y="1266489"/>
            <a:ext cx="17610877" cy="831134"/>
          </a:xfrm>
        </p:spPr>
        <p:txBody>
          <a:bodyPr lIns="0" tIns="0" rIns="0" bIns="0"/>
          <a:lstStyle>
            <a:lvl1pPr>
              <a:defRPr sz="4700">
                <a:cs typeface="Arial"/>
              </a:defRPr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3" name="Tijdelijke aanduiding voor tekst 8">
            <a:extLst>
              <a:ext uri="{FF2B5EF4-FFF2-40B4-BE49-F238E27FC236}">
                <a16:creationId xmlns:a16="http://schemas.microsoft.com/office/drawing/2014/main" id="{5683CD46-E7EC-4F1C-A739-61AAC844686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26823" y="2513191"/>
            <a:ext cx="11358027" cy="186015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afbeelding 2">
            <a:extLst>
              <a:ext uri="{FF2B5EF4-FFF2-40B4-BE49-F238E27FC236}">
                <a16:creationId xmlns:a16="http://schemas.microsoft.com/office/drawing/2014/main" id="{A138C9F3-CC0D-46ED-A0B3-97FDAC7CC54E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0340949" y="4986799"/>
            <a:ext cx="8508629" cy="5065958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</a:t>
            </a:r>
            <a:br>
              <a:rPr lang="nl-NL"/>
            </a:br>
            <a:r>
              <a:rPr lang="nl-NL"/>
              <a:t>van een afbeelding</a:t>
            </a:r>
          </a:p>
        </p:txBody>
      </p:sp>
      <p:sp>
        <p:nvSpPr>
          <p:cNvPr id="5" name="Tijdelijke aanduiding voor afbeelding 2">
            <a:extLst>
              <a:ext uri="{FF2B5EF4-FFF2-40B4-BE49-F238E27FC236}">
                <a16:creationId xmlns:a16="http://schemas.microsoft.com/office/drawing/2014/main" id="{4BB39D1B-F605-4766-943E-3C87DE791D17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246610" y="4986799"/>
            <a:ext cx="8508629" cy="5065958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</a:t>
            </a:r>
            <a:br>
              <a:rPr lang="nl-NL"/>
            </a:br>
            <a:r>
              <a:rPr lang="nl-NL"/>
              <a:t>van een afbeelding</a:t>
            </a:r>
          </a:p>
        </p:txBody>
      </p:sp>
    </p:spTree>
    <p:extLst>
      <p:ext uri="{BB962C8B-B14F-4D97-AF65-F5344CB8AC3E}">
        <p14:creationId xmlns:p14="http://schemas.microsoft.com/office/powerpoint/2010/main" val="131801514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3x afbeelding met content en titel (1rege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8">
            <a:extLst>
              <a:ext uri="{FF2B5EF4-FFF2-40B4-BE49-F238E27FC236}">
                <a16:creationId xmlns:a16="http://schemas.microsoft.com/office/drawing/2014/main" id="{AB20CCBA-831B-47E8-A2CD-04003BD61DD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26823" y="2513191"/>
            <a:ext cx="11358027" cy="186015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C19B3FBB-8D82-4D6C-9633-3DAE6F428021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3404052" y="5006586"/>
            <a:ext cx="5453435" cy="5046171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van een afbeelding</a:t>
            </a:r>
          </a:p>
        </p:txBody>
      </p:sp>
      <p:sp>
        <p:nvSpPr>
          <p:cNvPr id="4" name="Tijdelijke aanduiding voor afbeelding 2">
            <a:extLst>
              <a:ext uri="{FF2B5EF4-FFF2-40B4-BE49-F238E27FC236}">
                <a16:creationId xmlns:a16="http://schemas.microsoft.com/office/drawing/2014/main" id="{047AF954-0685-4506-A4AF-1E9368218BE7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246610" y="5006586"/>
            <a:ext cx="5453435" cy="5046171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van een afbeelding</a:t>
            </a:r>
          </a:p>
        </p:txBody>
      </p:sp>
      <p:sp>
        <p:nvSpPr>
          <p:cNvPr id="5" name="Tijdelijke aanduiding voor afbeelding 2">
            <a:extLst>
              <a:ext uri="{FF2B5EF4-FFF2-40B4-BE49-F238E27FC236}">
                <a16:creationId xmlns:a16="http://schemas.microsoft.com/office/drawing/2014/main" id="{CE1DC3E8-AB39-42E2-8C8F-CB8810A79DEC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7325331" y="5005032"/>
            <a:ext cx="5453435" cy="5047725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van een afbeelding</a:t>
            </a:r>
          </a:p>
        </p:txBody>
      </p:sp>
      <p:sp>
        <p:nvSpPr>
          <p:cNvPr id="6" name="Holder 2">
            <a:extLst>
              <a:ext uri="{FF2B5EF4-FFF2-40B4-BE49-F238E27FC236}">
                <a16:creationId xmlns:a16="http://schemas.microsoft.com/office/drawing/2014/main" id="{210201E1-FD6B-4B9E-94CB-429C094C10E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26823" y="1266489"/>
            <a:ext cx="17610877" cy="831134"/>
          </a:xfrm>
        </p:spPr>
        <p:txBody>
          <a:bodyPr lIns="0" tIns="0" rIns="0" bIns="0"/>
          <a:lstStyle>
            <a:lvl1pPr>
              <a:defRPr sz="4700">
                <a:cs typeface="Arial"/>
              </a:defRPr>
            </a:lvl1pPr>
          </a:lstStyle>
          <a:p>
            <a:pPr lvl="0"/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859464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1x figuur met titel (1rege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>
            <a:extLst>
              <a:ext uri="{FF2B5EF4-FFF2-40B4-BE49-F238E27FC236}">
                <a16:creationId xmlns:a16="http://schemas.microsoft.com/office/drawing/2014/main" id="{EB0DD6A4-1AEE-4BBC-AD23-258EACFCBE8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17602958" cy="831134"/>
          </a:xfrm>
        </p:spPr>
        <p:txBody>
          <a:bodyPr lIns="0" tIns="0" rIns="0" bIns="0"/>
          <a:lstStyle>
            <a:lvl1pPr>
              <a:defRPr sz="4700">
                <a:cs typeface="Arial"/>
              </a:defRPr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9CD7DE5-79FF-4DC8-9BB5-E37D0FCC57B5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1246610" y="2525060"/>
            <a:ext cx="17602958" cy="7527697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 sz="3298">
                <a:solidFill>
                  <a:srgbClr val="7F7F7F"/>
                </a:solidFill>
                <a:latin typeface="Arial" pitchFamily="34"/>
                <a:cs typeface="Arial" pitchFamily="34"/>
              </a:defRPr>
            </a:lvl1pPr>
          </a:lstStyle>
          <a:p>
            <a:pPr lvl="0"/>
            <a:r>
              <a:rPr lang="nl-NL"/>
              <a:t>Klik hier voor het plaatsen van een figuur, afbeelding, tabel, etc…</a:t>
            </a:r>
          </a:p>
        </p:txBody>
      </p:sp>
    </p:spTree>
    <p:extLst>
      <p:ext uri="{BB962C8B-B14F-4D97-AF65-F5344CB8AC3E}">
        <p14:creationId xmlns:p14="http://schemas.microsoft.com/office/powerpoint/2010/main" val="53684690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 eindslide">
    <p:bg>
      <p:bgPr>
        <a:solidFill>
          <a:srgbClr val="BBCE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4">
            <a:extLst>
              <a:ext uri="{FF2B5EF4-FFF2-40B4-BE49-F238E27FC236}">
                <a16:creationId xmlns:a16="http://schemas.microsoft.com/office/drawing/2014/main" id="{E41EA8DF-D00F-4A2A-84FD-0A41BC72FA4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46610" y="1246702"/>
            <a:ext cx="8805434" cy="8806056"/>
          </a:xfrm>
          <a:solidFill>
            <a:srgbClr val="FFFFFF"/>
          </a:solidFill>
        </p:spPr>
        <p:txBody>
          <a:bodyPr lIns="381003" tIns="381003" rIns="381003" bIns="381003" anchor="ctr" anchorCtr="1"/>
          <a:lstStyle>
            <a:lvl1pPr marL="0" indent="0" algn="ctr" defTabSz="1005199">
              <a:buNone/>
              <a:defRPr sz="6599">
                <a:solidFill>
                  <a:srgbClr val="BBCE00"/>
                </a:solidFill>
              </a:defRPr>
            </a:lvl1pPr>
          </a:lstStyle>
          <a:p>
            <a:pPr lvl="0"/>
            <a:r>
              <a:rPr lang="nl-NL"/>
              <a:t>Klik hier om een afsluittekst te plaatsen</a:t>
            </a:r>
          </a:p>
        </p:txBody>
      </p:sp>
      <p:pic>
        <p:nvPicPr>
          <p:cNvPr id="3" name="Afbeelding 2" title="Eindlogo">
            <a:extLst>
              <a:ext uri="{FF2B5EF4-FFF2-40B4-BE49-F238E27FC236}">
                <a16:creationId xmlns:a16="http://schemas.microsoft.com/office/drawing/2014/main" id="{C5957332-DF74-4BB9-8A90-CA8763D7B9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6216" y="10057988"/>
            <a:ext cx="10067882" cy="125857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27197748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3 content met titel en kleurk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>
            <a:extLst>
              <a:ext uri="{FF2B5EF4-FFF2-40B4-BE49-F238E27FC236}">
                <a16:creationId xmlns:a16="http://schemas.microsoft.com/office/drawing/2014/main" id="{14B150D5-DE6C-4615-976C-C3E068B6B0F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17602958" cy="831134"/>
          </a:xfrm>
        </p:spPr>
        <p:txBody>
          <a:bodyPr lIns="0" tIns="0" rIns="0" bIns="0"/>
          <a:lstStyle>
            <a:lvl1pPr>
              <a:defRPr sz="4700">
                <a:cs typeface="Arial"/>
              </a:defRPr>
            </a:lvl1pPr>
          </a:lstStyle>
          <a:p>
            <a:pPr lvl="0"/>
            <a:r>
              <a:rPr lang="nl-NL"/>
              <a:t>Klik hier om een titel te maken (1 regel)</a:t>
            </a:r>
          </a:p>
        </p:txBody>
      </p:sp>
      <p:sp>
        <p:nvSpPr>
          <p:cNvPr id="3" name="Tijdelijke aanduiding voor tekst 8">
            <a:extLst>
              <a:ext uri="{FF2B5EF4-FFF2-40B4-BE49-F238E27FC236}">
                <a16:creationId xmlns:a16="http://schemas.microsoft.com/office/drawing/2014/main" id="{0DF13B06-66C1-4200-921D-5C9E8AB95AB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46610" y="2514517"/>
            <a:ext cx="8825221" cy="3126644"/>
          </a:xfrm>
        </p:spPr>
        <p:txBody>
          <a:bodyPr/>
          <a:lstStyle>
            <a:lvl1pPr marL="0" indent="0">
              <a:buNone/>
              <a:defRPr/>
            </a:lvl1pPr>
            <a:lvl2pPr>
              <a:defRPr/>
            </a:lvl2pPr>
            <a:lvl3pPr indent="-485738">
              <a:defRPr/>
            </a:lvl3pPr>
            <a:lvl4pPr marL="1614364" indent="-501612">
              <a:defRPr/>
            </a:lvl4pPr>
            <a:lvl5pPr marL="2225503" indent="-579391">
              <a:buFont typeface=".AppleSystemUIFont"/>
              <a:buChar char="‑"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2">
            <a:extLst>
              <a:ext uri="{FF2B5EF4-FFF2-40B4-BE49-F238E27FC236}">
                <a16:creationId xmlns:a16="http://schemas.microsoft.com/office/drawing/2014/main" id="{9691DCD1-8F41-4EB6-9558-68D29429397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46610" y="6242736"/>
            <a:ext cx="3797439" cy="3799469"/>
          </a:xfrm>
          <a:solidFill>
            <a:srgbClr val="F7A600"/>
          </a:solidFill>
        </p:spPr>
        <p:txBody>
          <a:bodyPr lIns="381003" tIns="381003" rIns="381003" bIns="381003"/>
          <a:lstStyle>
            <a:lvl1pPr marL="0" indent="0">
              <a:buNone/>
              <a:defRPr sz="3298">
                <a:solidFill>
                  <a:srgbClr val="FFFFFF"/>
                </a:solidFill>
              </a:defRPr>
            </a:lvl1pPr>
          </a:lstStyle>
          <a:p>
            <a:pPr lvl="0"/>
            <a:r>
              <a:rPr lang="nl-NL"/>
              <a:t>Hier kan kadertekst komen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4F0F61E-41F8-4DAF-A75D-9D5946A5C50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1318589" y="2514517"/>
            <a:ext cx="7527167" cy="7527697"/>
          </a:xfrm>
          <a:solidFill>
            <a:srgbClr val="8A549D"/>
          </a:solidFill>
        </p:spPr>
        <p:txBody>
          <a:bodyPr lIns="381003" tIns="381003" rIns="381003" bIns="381003">
            <a:noAutofit/>
          </a:bodyPr>
          <a:lstStyle>
            <a:lvl1pPr marL="0" indent="0">
              <a:buNone/>
              <a:defRPr sz="4705">
                <a:solidFill>
                  <a:srgbClr val="FFFFFF"/>
                </a:solidFill>
              </a:defRPr>
            </a:lvl1pPr>
          </a:lstStyle>
          <a:p>
            <a:pPr lvl="0"/>
            <a:r>
              <a:rPr lang="nl-NL"/>
              <a:t>Hier kan kadertekst komen</a:t>
            </a:r>
          </a:p>
        </p:txBody>
      </p:sp>
    </p:spTree>
    <p:extLst>
      <p:ext uri="{BB962C8B-B14F-4D97-AF65-F5344CB8AC3E}">
        <p14:creationId xmlns:p14="http://schemas.microsoft.com/office/powerpoint/2010/main" val="46814755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F9EA41-4D7A-4032-95C9-C4785DCBB755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176E8F4-413B-4911-9E69-FA642EE93F18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55D998F-CAB7-4780-B2EC-BC4D1289BDAB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1800" b="0" i="0" u="none" strike="noStrike" kern="1200" cap="none" spc="0" baseline="0">
                <a:solidFill>
                  <a:srgbClr val="8A549D"/>
                </a:solidFill>
                <a:uFillTx/>
                <a:latin typeface="Arial"/>
              </a:defRPr>
            </a:lvl1pPr>
          </a:lstStyle>
          <a:p>
            <a:pPr lvl="0"/>
            <a:fld id="{BBB49FAB-D5A4-44F2-AED9-44D5F50026C1}" type="datetime1">
              <a:rPr lang="nl-NL"/>
              <a:pPr lvl="0"/>
              <a:t>18-1-2019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6C70929-9E09-4BFD-AC27-F9846E19B18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1800" b="0" i="0" u="none" strike="noStrike" kern="1200" cap="none" spc="0" baseline="0">
                <a:solidFill>
                  <a:srgbClr val="8A549D"/>
                </a:solidFill>
                <a:uFillTx/>
                <a:latin typeface="Arial"/>
              </a:defRPr>
            </a:lvl1pPr>
          </a:lstStyle>
          <a:p>
            <a:pPr lvl="0"/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72BFBD0-9752-4067-82C3-1822E6362BF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1800" b="0" i="0" u="none" strike="noStrike" kern="1200" cap="none" spc="0" baseline="0">
                <a:solidFill>
                  <a:srgbClr val="8A549D"/>
                </a:solidFill>
                <a:uFillTx/>
                <a:latin typeface="Arial"/>
              </a:defRPr>
            </a:lvl1pPr>
          </a:lstStyle>
          <a:p>
            <a:pPr lvl="0"/>
            <a:fld id="{149295D7-D2B4-442E-A8D4-BBE5748BDA99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89436161"/>
      </p:ext>
    </p:extLst>
  </p:cSld>
  <p:clrMapOvr>
    <a:masterClrMapping/>
  </p:clrMapOvr>
  <p:hf sldNum="0" hdr="0" ft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3 content met afbeelding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>
            <a:extLst>
              <a:ext uri="{FF2B5EF4-FFF2-40B4-BE49-F238E27FC236}">
                <a16:creationId xmlns:a16="http://schemas.microsoft.com/office/drawing/2014/main" id="{DE26FB0E-5E9B-4631-AED5-44FAD942314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17602958" cy="831134"/>
          </a:xfrm>
        </p:spPr>
        <p:txBody>
          <a:bodyPr lIns="0" tIns="0" rIns="0" bIns="0"/>
          <a:lstStyle>
            <a:lvl1pPr>
              <a:defRPr sz="4700">
                <a:cs typeface="Arial"/>
              </a:defRPr>
            </a:lvl1pPr>
          </a:lstStyle>
          <a:p>
            <a:pPr lvl="0"/>
            <a:r>
              <a:rPr lang="nl-NL"/>
              <a:t>Klik om de stijl te bewerken</a:t>
            </a:r>
          </a:p>
        </p:txBody>
      </p:sp>
      <p:sp>
        <p:nvSpPr>
          <p:cNvPr id="3" name="Tijdelijke aanduiding voor tekst 8">
            <a:extLst>
              <a:ext uri="{FF2B5EF4-FFF2-40B4-BE49-F238E27FC236}">
                <a16:creationId xmlns:a16="http://schemas.microsoft.com/office/drawing/2014/main" id="{6CE70D9B-B875-4293-A92A-385EB06F838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46610" y="2513191"/>
            <a:ext cx="8825221" cy="7527697"/>
          </a:xfrm>
        </p:spPr>
        <p:txBody>
          <a:bodyPr rIns="107999"/>
          <a:lstStyle>
            <a:lvl1pPr marL="457163" indent="-457163">
              <a:defRPr/>
            </a:lvl1pPr>
            <a:lvl2pPr marL="2514600" lvl="2" indent="-228600" algn="l">
              <a:lnSpc>
                <a:spcPct val="90000"/>
              </a:lnSpc>
              <a:spcBef>
                <a:spcPts val="500"/>
              </a:spcBef>
              <a:buFont typeface="Arial" pitchFamily="34"/>
              <a:defRPr sz="1800" kern="1200">
                <a:latin typeface="Calibri"/>
              </a:defRPr>
            </a:lvl2pPr>
            <a:lvl3pPr marL="2514600" lvl="3" indent="-228600" algn="l">
              <a:lnSpc>
                <a:spcPct val="90000"/>
              </a:lnSpc>
              <a:spcBef>
                <a:spcPts val="500"/>
              </a:spcBef>
              <a:buFont typeface="Arial" pitchFamily="34"/>
              <a:defRPr sz="1800" kern="1200">
                <a:latin typeface="Calibri"/>
              </a:defRPr>
            </a:lvl3pPr>
            <a:lvl4pPr marL="2514600" lvl="4" indent="-228600" algn="l">
              <a:lnSpc>
                <a:spcPct val="90000"/>
              </a:lnSpc>
              <a:spcBef>
                <a:spcPts val="500"/>
              </a:spcBef>
              <a:buFont typeface="Arial" pitchFamily="34"/>
              <a:defRPr sz="1800" kern="1200">
                <a:latin typeface="Calibri"/>
              </a:defRPr>
            </a:lvl4pPr>
            <a:lvl5pPr marL="2514600" lvl="5" indent="-228600" algn="l">
              <a:lnSpc>
                <a:spcPct val="90000"/>
              </a:lnSpc>
              <a:spcBef>
                <a:spcPts val="500"/>
              </a:spcBef>
              <a:buFont typeface="Arial" pitchFamily="34"/>
              <a:defRPr sz="1800" kern="1200">
                <a:latin typeface="Calibri"/>
              </a:defRPr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2"/>
            <a:r>
              <a:rPr lang="nl-NL"/>
              <a:t>Tweede niveau</a:t>
            </a:r>
          </a:p>
          <a:p>
            <a:pPr lvl="3"/>
            <a:r>
              <a:rPr lang="nl-NL"/>
              <a:t>Derde niveau</a:t>
            </a:r>
          </a:p>
          <a:p>
            <a:pPr lvl="4"/>
            <a:r>
              <a:rPr lang="nl-NL"/>
              <a:t>Vierde niveau</a:t>
            </a:r>
          </a:p>
          <a:p>
            <a:pPr lvl="5"/>
            <a:r>
              <a:rPr lang="nl-NL"/>
              <a:t>Vijfde niveau</a:t>
            </a:r>
          </a:p>
        </p:txBody>
      </p:sp>
      <p:sp>
        <p:nvSpPr>
          <p:cNvPr id="4" name="Tijdelijke aanduiding voor afbeelding 2">
            <a:extLst>
              <a:ext uri="{FF2B5EF4-FFF2-40B4-BE49-F238E27FC236}">
                <a16:creationId xmlns:a16="http://schemas.microsoft.com/office/drawing/2014/main" id="{3BD37084-620F-4E22-B09B-9F3921333428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1326361" y="2564635"/>
            <a:ext cx="7527167" cy="7527697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</a:t>
            </a:r>
            <a:br>
              <a:rPr lang="nl-NL"/>
            </a:br>
            <a:r>
              <a:rPr lang="nl-NL"/>
              <a:t>van een afbeelding</a:t>
            </a:r>
          </a:p>
        </p:txBody>
      </p:sp>
    </p:spTree>
    <p:extLst>
      <p:ext uri="{BB962C8B-B14F-4D97-AF65-F5344CB8AC3E}">
        <p14:creationId xmlns:p14="http://schemas.microsoft.com/office/powerpoint/2010/main" val="427555411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ontent1 content en 2x figu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>
            <a:extLst>
              <a:ext uri="{FF2B5EF4-FFF2-40B4-BE49-F238E27FC236}">
                <a16:creationId xmlns:a16="http://schemas.microsoft.com/office/drawing/2014/main" id="{83E8A927-31B1-4D04-BC0B-C4F654ADDF2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26823" y="1266489"/>
            <a:ext cx="17610877" cy="831134"/>
          </a:xfrm>
        </p:spPr>
        <p:txBody>
          <a:bodyPr lIns="0" tIns="0" rIns="0" bIns="0"/>
          <a:lstStyle>
            <a:lvl1pPr>
              <a:defRPr sz="4700">
                <a:cs typeface="Arial"/>
              </a:defRPr>
            </a:lvl1pPr>
          </a:lstStyle>
          <a:p>
            <a:pPr lvl="0"/>
            <a:r>
              <a:rPr lang="nl-NL"/>
              <a:t>Klik om de stijl te bewerken</a:t>
            </a:r>
          </a:p>
        </p:txBody>
      </p:sp>
      <p:sp>
        <p:nvSpPr>
          <p:cNvPr id="3" name="Tijdelijke aanduiding voor tekst 8">
            <a:extLst>
              <a:ext uri="{FF2B5EF4-FFF2-40B4-BE49-F238E27FC236}">
                <a16:creationId xmlns:a16="http://schemas.microsoft.com/office/drawing/2014/main" id="{7CA7653D-11CD-4008-9149-D2CAA87F900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26823" y="2513191"/>
            <a:ext cx="11358027" cy="186015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afbeelding 2">
            <a:extLst>
              <a:ext uri="{FF2B5EF4-FFF2-40B4-BE49-F238E27FC236}">
                <a16:creationId xmlns:a16="http://schemas.microsoft.com/office/drawing/2014/main" id="{E448AFA0-DBA9-442E-ADD1-A8D06D7C3D54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0340949" y="4986799"/>
            <a:ext cx="8508629" cy="5065958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</a:t>
            </a:r>
            <a:br>
              <a:rPr lang="nl-NL"/>
            </a:br>
            <a:r>
              <a:rPr lang="nl-NL"/>
              <a:t>van een afbeelding</a:t>
            </a:r>
          </a:p>
        </p:txBody>
      </p:sp>
      <p:sp>
        <p:nvSpPr>
          <p:cNvPr id="5" name="Tijdelijke aanduiding voor afbeelding 2">
            <a:extLst>
              <a:ext uri="{FF2B5EF4-FFF2-40B4-BE49-F238E27FC236}">
                <a16:creationId xmlns:a16="http://schemas.microsoft.com/office/drawing/2014/main" id="{6C3ED757-EA61-4215-BF9F-816C98F131A2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246610" y="4986799"/>
            <a:ext cx="8508629" cy="5065958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</a:t>
            </a:r>
            <a:br>
              <a:rPr lang="nl-NL"/>
            </a:br>
            <a:r>
              <a:rPr lang="nl-NL"/>
              <a:t>van een afbeelding</a:t>
            </a:r>
          </a:p>
        </p:txBody>
      </p:sp>
    </p:spTree>
    <p:extLst>
      <p:ext uri="{BB962C8B-B14F-4D97-AF65-F5344CB8AC3E}">
        <p14:creationId xmlns:p14="http://schemas.microsoft.com/office/powerpoint/2010/main" val="242646864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3 content 1 kolom met titel (1 rege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>
            <a:extLst>
              <a:ext uri="{FF2B5EF4-FFF2-40B4-BE49-F238E27FC236}">
                <a16:creationId xmlns:a16="http://schemas.microsoft.com/office/drawing/2014/main" id="{380F962E-6B24-4574-A9A0-2FEDCCEAFA3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17602958" cy="831134"/>
          </a:xfrm>
        </p:spPr>
        <p:txBody>
          <a:bodyPr lIns="0" tIns="0" rIns="0" bIns="0"/>
          <a:lstStyle>
            <a:lvl1pPr>
              <a:defRPr sz="4700">
                <a:cs typeface="Arial"/>
              </a:defRPr>
            </a:lvl1pPr>
          </a:lstStyle>
          <a:p>
            <a:pPr lvl="0"/>
            <a:r>
              <a:rPr lang="nl-NL"/>
              <a:t>Klik hier om een titel te maken (1 regel)</a:t>
            </a:r>
          </a:p>
        </p:txBody>
      </p:sp>
      <p:sp>
        <p:nvSpPr>
          <p:cNvPr id="3" name="Tijdelijke aanduiding voor tekst 8">
            <a:extLst>
              <a:ext uri="{FF2B5EF4-FFF2-40B4-BE49-F238E27FC236}">
                <a16:creationId xmlns:a16="http://schemas.microsoft.com/office/drawing/2014/main" id="{2E84A99D-2884-4FE0-8148-25D614BC85A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lvl1pPr marL="0" indent="0">
              <a:buNone/>
              <a:defRPr/>
            </a:lvl1pPr>
            <a:lvl2pPr>
              <a:defRPr/>
            </a:lvl2pPr>
            <a:lvl3pPr indent="-485738">
              <a:defRPr/>
            </a:lvl3pPr>
            <a:lvl4pPr marL="1614364" indent="-501612">
              <a:defRPr/>
            </a:lvl4pPr>
            <a:lvl5pPr marL="2225503" indent="-579391">
              <a:buFont typeface=".AppleSystemUIFont"/>
              <a:buChar char="‑"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82895908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 titelslid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3">
            <a:extLst>
              <a:ext uri="{FF2B5EF4-FFF2-40B4-BE49-F238E27FC236}">
                <a16:creationId xmlns:a16="http://schemas.microsoft.com/office/drawing/2014/main" id="{EC9CE317-B920-488C-B683-BB7C595D8B47}"/>
              </a:ext>
            </a:extLst>
          </p:cNvPr>
          <p:cNvSpPr/>
          <p:nvPr/>
        </p:nvSpPr>
        <p:spPr>
          <a:xfrm>
            <a:off x="1242002" y="0"/>
            <a:ext cx="8816480" cy="8817924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0" anchor="b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1637" b="0" i="0" u="none" strike="noStrike" kern="1200" cap="none" spc="0" baseline="0">
                <a:solidFill>
                  <a:srgbClr val="FFFFFF"/>
                </a:solidFill>
                <a:uFillTx/>
                <a:latin typeface="Arial"/>
              </a:rPr>
              <a:t>          </a:t>
            </a:r>
          </a:p>
        </p:txBody>
      </p:sp>
      <p:sp>
        <p:nvSpPr>
          <p:cNvPr id="3" name="Titel 38">
            <a:extLst>
              <a:ext uri="{FF2B5EF4-FFF2-40B4-BE49-F238E27FC236}">
                <a16:creationId xmlns:a16="http://schemas.microsoft.com/office/drawing/2014/main" id="{633C2DFB-140C-4F67-8E1B-D7526B815F5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46610" y="2513191"/>
            <a:ext cx="8811249" cy="5038590"/>
          </a:xfrm>
        </p:spPr>
        <p:txBody>
          <a:bodyPr lIns="381003" tIns="287999" rIns="381003" bIns="0"/>
          <a:lstStyle>
            <a:lvl1pPr>
              <a:lnSpc>
                <a:spcPts val="7035"/>
              </a:lnSpc>
              <a:defRPr sz="6599">
                <a:ea typeface="Arial"/>
                <a:cs typeface="Arial"/>
              </a:defRPr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4" name="Tijdelijke aanduiding voor datum 2">
            <a:extLst>
              <a:ext uri="{FF2B5EF4-FFF2-40B4-BE49-F238E27FC236}">
                <a16:creationId xmlns:a16="http://schemas.microsoft.com/office/drawing/2014/main" id="{3E6C23DF-4B8F-47C1-872D-4AFB282474EF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1246610" y="7576873"/>
            <a:ext cx="8817312" cy="1246702"/>
          </a:xfrm>
          <a:prstGeom prst="rect">
            <a:avLst/>
          </a:prstGeom>
          <a:noFill/>
          <a:ln>
            <a:noFill/>
          </a:ln>
        </p:spPr>
        <p:txBody>
          <a:bodyPr vert="horz" wrap="square" lIns="359999" tIns="0" rIns="0" bIns="251999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4177" b="0" i="0" u="none" strike="noStrike" kern="1200" cap="none" spc="0" baseline="0">
                <a:solidFill>
                  <a:srgbClr val="51AE32"/>
                </a:solidFill>
                <a:uFillTx/>
                <a:latin typeface="Arial"/>
                <a:ea typeface="Arial"/>
                <a:cs typeface="Arial"/>
              </a:defRPr>
            </a:lvl1pPr>
          </a:lstStyle>
          <a:p>
            <a:pPr lvl="0"/>
            <a:fld id="{4AEE01F4-6971-4E9E-898B-0C2041AD3AE2}" type="datetime3">
              <a:rPr lang="nl-NL"/>
              <a:pPr lvl="0"/>
              <a:t>18/1/19</a:t>
            </a:fld>
            <a:endParaRPr lang="mr-IN"/>
          </a:p>
        </p:txBody>
      </p:sp>
      <p:pic>
        <p:nvPicPr>
          <p:cNvPr id="5" name="Afbeelding 5" title="Logo1">
            <a:extLst>
              <a:ext uri="{FF2B5EF4-FFF2-40B4-BE49-F238E27FC236}">
                <a16:creationId xmlns:a16="http://schemas.microsoft.com/office/drawing/2014/main" id="{78368FE1-8D52-47ED-B56C-0B9A93DD99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610" y="0"/>
            <a:ext cx="8000003" cy="228571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Afbeelding 9" title="Bedrijfstak">
            <a:extLst>
              <a:ext uri="{FF2B5EF4-FFF2-40B4-BE49-F238E27FC236}">
                <a16:creationId xmlns:a16="http://schemas.microsoft.com/office/drawing/2014/main" id="{5F719095-4582-416D-A460-936BBDF0B4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6485" y="8823740"/>
            <a:ext cx="11307141" cy="251287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3673315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schutblad kader links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8">
            <a:extLst>
              <a:ext uri="{FF2B5EF4-FFF2-40B4-BE49-F238E27FC236}">
                <a16:creationId xmlns:a16="http://schemas.microsoft.com/office/drawing/2014/main" id="{0ABCBD51-8A92-4C16-8FE2-C271CC85922C}"/>
              </a:ext>
            </a:extLst>
          </p:cNvPr>
          <p:cNvSpPr/>
          <p:nvPr/>
        </p:nvSpPr>
        <p:spPr>
          <a:xfrm>
            <a:off x="1245595" y="1245595"/>
            <a:ext cx="5032802" cy="5032802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l-NL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Titel 38">
            <a:extLst>
              <a:ext uri="{FF2B5EF4-FFF2-40B4-BE49-F238E27FC236}">
                <a16:creationId xmlns:a16="http://schemas.microsoft.com/office/drawing/2014/main" id="{4A7FAF7E-621A-491B-A92D-0851DD7A0B5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5032839" cy="5033205"/>
          </a:xfrm>
        </p:spPr>
        <p:txBody>
          <a:bodyPr lIns="381003" tIns="1367997" rIns="381003" bIns="381003"/>
          <a:lstStyle>
            <a:lvl1pPr>
              <a:defRPr sz="5277">
                <a:ea typeface="Arial"/>
                <a:cs typeface="Arial"/>
              </a:defRPr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4" name="Rechthoek 123">
            <a:extLst>
              <a:ext uri="{FF2B5EF4-FFF2-40B4-BE49-F238E27FC236}">
                <a16:creationId xmlns:a16="http://schemas.microsoft.com/office/drawing/2014/main" id="{5D93E0B3-C2B0-4A0F-A83D-7386389D24CD}"/>
              </a:ext>
            </a:extLst>
          </p:cNvPr>
          <p:cNvSpPr/>
          <p:nvPr/>
        </p:nvSpPr>
        <p:spPr>
          <a:xfrm>
            <a:off x="1240246" y="10060146"/>
            <a:ext cx="5011195" cy="1249198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l-NL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5" name="Afbeelding 4" title="Logo1">
            <a:extLst>
              <a:ext uri="{FF2B5EF4-FFF2-40B4-BE49-F238E27FC236}">
                <a16:creationId xmlns:a16="http://schemas.microsoft.com/office/drawing/2014/main" id="{F3C2FE34-C98B-4493-B65B-0027898A44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6823" y="1266489"/>
            <a:ext cx="5051575" cy="143585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Afbeelding 10" title="Schutblad">
            <a:extLst>
              <a:ext uri="{FF2B5EF4-FFF2-40B4-BE49-F238E27FC236}">
                <a16:creationId xmlns:a16="http://schemas.microsoft.com/office/drawing/2014/main" id="{ED19B8C3-0947-4047-86D0-A3957C65D1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9706" y="10061655"/>
            <a:ext cx="5011734" cy="1247689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414376708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 1 kolom met titel (1 rege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>
            <a:extLst>
              <a:ext uri="{FF2B5EF4-FFF2-40B4-BE49-F238E27FC236}">
                <a16:creationId xmlns:a16="http://schemas.microsoft.com/office/drawing/2014/main" id="{865EA5DE-FCA4-4580-B3F3-971A65C7608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17602958" cy="831134"/>
          </a:xfrm>
        </p:spPr>
        <p:txBody>
          <a:bodyPr lIns="0" tIns="0" rIns="0" bIns="0"/>
          <a:lstStyle>
            <a:lvl1pPr>
              <a:defRPr sz="4700">
                <a:cs typeface="Arial"/>
              </a:defRPr>
            </a:lvl1pPr>
          </a:lstStyle>
          <a:p>
            <a:pPr lvl="0"/>
            <a:r>
              <a:rPr lang="nl-NL"/>
              <a:t>Klik hier om een titel te maken (1 regel)</a:t>
            </a:r>
          </a:p>
        </p:txBody>
      </p:sp>
      <p:sp>
        <p:nvSpPr>
          <p:cNvPr id="3" name="Tijdelijke aanduiding voor tekst 8">
            <a:extLst>
              <a:ext uri="{FF2B5EF4-FFF2-40B4-BE49-F238E27FC236}">
                <a16:creationId xmlns:a16="http://schemas.microsoft.com/office/drawing/2014/main" id="{6292AA63-7DF4-4114-AA2A-07F98FBF2F6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lvl1pPr marL="0" indent="0">
              <a:buNone/>
              <a:defRPr/>
            </a:lvl1pPr>
            <a:lvl2pPr>
              <a:defRPr/>
            </a:lvl2pPr>
            <a:lvl3pPr indent="-485738">
              <a:defRPr/>
            </a:lvl3pPr>
            <a:lvl4pPr marL="1614364" indent="-501612">
              <a:defRPr/>
            </a:lvl4pPr>
            <a:lvl5pPr marL="2225503" indent="-579391">
              <a:buFont typeface=".AppleSystemUIFont"/>
              <a:buChar char="‑"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33235049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 met titel (meerdere regel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8">
            <a:extLst>
              <a:ext uri="{FF2B5EF4-FFF2-40B4-BE49-F238E27FC236}">
                <a16:creationId xmlns:a16="http://schemas.microsoft.com/office/drawing/2014/main" id="{4DCFD529-6665-4D4F-870E-E899652D209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46610" y="3759884"/>
            <a:ext cx="11318452" cy="5857509"/>
          </a:xfrm>
        </p:spPr>
        <p:txBody>
          <a:bodyPr/>
          <a:lstStyle>
            <a:lvl1pPr marL="0" indent="0">
              <a:buNone/>
              <a:defRPr/>
            </a:lvl1pPr>
            <a:lvl2pPr>
              <a:defRPr/>
            </a:lvl2pPr>
            <a:lvl3pPr indent="-485738">
              <a:defRPr/>
            </a:lvl3pPr>
            <a:lvl4pPr marL="1614364" indent="-501612">
              <a:defRPr/>
            </a:lvl4pPr>
            <a:lvl5pPr marL="2225503" indent="-579391">
              <a:buFont typeface=".AppleSystemUIFont"/>
              <a:buChar char="‑"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3" name="Holder 2">
            <a:extLst>
              <a:ext uri="{FF2B5EF4-FFF2-40B4-BE49-F238E27FC236}">
                <a16:creationId xmlns:a16="http://schemas.microsoft.com/office/drawing/2014/main" id="{60C66A0C-0202-4485-8AF4-F8E5521171A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17602958" cy="1860154"/>
          </a:xfrm>
        </p:spPr>
        <p:txBody>
          <a:bodyPr lIns="0" tIns="0" rIns="0" bIns="0"/>
          <a:lstStyle>
            <a:lvl1pPr>
              <a:defRPr sz="4700">
                <a:cs typeface="Arial"/>
              </a:defRPr>
            </a:lvl1pPr>
          </a:lstStyle>
          <a:p>
            <a:pPr lvl="0"/>
            <a:r>
              <a:rPr lang="nl-NL"/>
              <a:t>Klik hier om een wat langere titel te maken die over meerdere </a:t>
            </a:r>
            <a:br>
              <a:rPr lang="nl-NL"/>
            </a:br>
            <a:r>
              <a:rPr lang="nl-NL"/>
              <a:t>regels valt.</a:t>
            </a:r>
          </a:p>
        </p:txBody>
      </p:sp>
    </p:spTree>
    <p:extLst>
      <p:ext uri="{BB962C8B-B14F-4D97-AF65-F5344CB8AC3E}">
        <p14:creationId xmlns:p14="http://schemas.microsoft.com/office/powerpoint/2010/main" val="1645560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1x afbeelding met titel (1rege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>
            <a:extLst>
              <a:ext uri="{FF2B5EF4-FFF2-40B4-BE49-F238E27FC236}">
                <a16:creationId xmlns:a16="http://schemas.microsoft.com/office/drawing/2014/main" id="{186613EF-4CD4-4EA7-89B5-C161B85CF45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17602958" cy="831134"/>
          </a:xfrm>
        </p:spPr>
        <p:txBody>
          <a:bodyPr lIns="0" tIns="0" rIns="0" bIns="0"/>
          <a:lstStyle>
            <a:lvl1pPr>
              <a:defRPr sz="4700">
                <a:cs typeface="Arial"/>
              </a:defRPr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BACBD672-43F5-4570-AA33-C437F3D9F592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246610" y="2525060"/>
            <a:ext cx="17602958" cy="7527697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van een afbeelding</a:t>
            </a:r>
          </a:p>
        </p:txBody>
      </p:sp>
    </p:spTree>
    <p:extLst>
      <p:ext uri="{BB962C8B-B14F-4D97-AF65-F5344CB8AC3E}">
        <p14:creationId xmlns:p14="http://schemas.microsoft.com/office/powerpoint/2010/main" val="108289421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 met titel en kleurk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>
            <a:extLst>
              <a:ext uri="{FF2B5EF4-FFF2-40B4-BE49-F238E27FC236}">
                <a16:creationId xmlns:a16="http://schemas.microsoft.com/office/drawing/2014/main" id="{8391DBD2-A8D1-4755-95ED-9B05C08CCAB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17602958" cy="831134"/>
          </a:xfrm>
        </p:spPr>
        <p:txBody>
          <a:bodyPr lIns="0" tIns="0" rIns="0" bIns="0"/>
          <a:lstStyle>
            <a:lvl1pPr>
              <a:defRPr sz="4700">
                <a:cs typeface="Arial"/>
              </a:defRPr>
            </a:lvl1pPr>
          </a:lstStyle>
          <a:p>
            <a:pPr lvl="0"/>
            <a:r>
              <a:rPr lang="nl-NL"/>
              <a:t>Klik hier om een titel te maken (1 regel)</a:t>
            </a:r>
          </a:p>
        </p:txBody>
      </p:sp>
      <p:sp>
        <p:nvSpPr>
          <p:cNvPr id="3" name="Tijdelijke aanduiding voor tekst 8">
            <a:extLst>
              <a:ext uri="{FF2B5EF4-FFF2-40B4-BE49-F238E27FC236}">
                <a16:creationId xmlns:a16="http://schemas.microsoft.com/office/drawing/2014/main" id="{97BFAFEB-23D7-4141-AA79-AA276DCD018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46610" y="2514517"/>
            <a:ext cx="8825221" cy="3126644"/>
          </a:xfrm>
        </p:spPr>
        <p:txBody>
          <a:bodyPr/>
          <a:lstStyle>
            <a:lvl1pPr marL="0" indent="0">
              <a:buNone/>
              <a:defRPr/>
            </a:lvl1pPr>
            <a:lvl2pPr>
              <a:defRPr/>
            </a:lvl2pPr>
            <a:lvl3pPr indent="-485738">
              <a:defRPr/>
            </a:lvl3pPr>
            <a:lvl4pPr marL="1614364" indent="-501612">
              <a:defRPr/>
            </a:lvl4pPr>
            <a:lvl5pPr marL="2225503" indent="-579391">
              <a:buFont typeface=".AppleSystemUIFont"/>
              <a:buChar char="‑"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2">
            <a:extLst>
              <a:ext uri="{FF2B5EF4-FFF2-40B4-BE49-F238E27FC236}">
                <a16:creationId xmlns:a16="http://schemas.microsoft.com/office/drawing/2014/main" id="{90540E60-9D46-4887-9711-B248F393EDD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46610" y="6242736"/>
            <a:ext cx="3797439" cy="3799469"/>
          </a:xfrm>
          <a:solidFill>
            <a:srgbClr val="BBCE00"/>
          </a:solidFill>
        </p:spPr>
        <p:txBody>
          <a:bodyPr lIns="381003" tIns="381003" rIns="381003" bIns="381003"/>
          <a:lstStyle>
            <a:lvl1pPr marL="0" indent="0">
              <a:buNone/>
              <a:defRPr sz="3298">
                <a:solidFill>
                  <a:srgbClr val="FFFFFF"/>
                </a:solidFill>
              </a:defRPr>
            </a:lvl1pPr>
          </a:lstStyle>
          <a:p>
            <a:pPr lvl="0"/>
            <a:r>
              <a:rPr lang="nl-NL"/>
              <a:t>Hier kan kadertekst komen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19F32D49-C0F1-469D-9E93-CFE1474221B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1318589" y="2514517"/>
            <a:ext cx="7527167" cy="7527697"/>
          </a:xfrm>
          <a:solidFill>
            <a:srgbClr val="51AE32"/>
          </a:solidFill>
        </p:spPr>
        <p:txBody>
          <a:bodyPr lIns="381003" tIns="381003" rIns="381003" bIns="381003">
            <a:noAutofit/>
          </a:bodyPr>
          <a:lstStyle>
            <a:lvl1pPr marL="0" indent="0">
              <a:buNone/>
              <a:defRPr sz="4705">
                <a:solidFill>
                  <a:srgbClr val="FFFFFF"/>
                </a:solidFill>
              </a:defRPr>
            </a:lvl1pPr>
          </a:lstStyle>
          <a:p>
            <a:pPr lvl="0"/>
            <a:r>
              <a:rPr lang="nl-NL"/>
              <a:t>Hier kan kadertekst komen</a:t>
            </a:r>
          </a:p>
        </p:txBody>
      </p:sp>
    </p:spTree>
    <p:extLst>
      <p:ext uri="{BB962C8B-B14F-4D97-AF65-F5344CB8AC3E}">
        <p14:creationId xmlns:p14="http://schemas.microsoft.com/office/powerpoint/2010/main" val="3262983591"/>
      </p:ext>
    </p:extLst>
  </p:cSld>
  <p:clrMapOvr>
    <a:masterClrMapping/>
  </p:clrMapOvr>
  <p:hf sldNum="0" hdr="0" ftr="0" dt="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 met afbeelding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>
            <a:extLst>
              <a:ext uri="{FF2B5EF4-FFF2-40B4-BE49-F238E27FC236}">
                <a16:creationId xmlns:a16="http://schemas.microsoft.com/office/drawing/2014/main" id="{24D94D45-00B7-455A-AA47-3AC1D3EC5E2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17602958" cy="831134"/>
          </a:xfrm>
        </p:spPr>
        <p:txBody>
          <a:bodyPr lIns="0" tIns="0" rIns="0" bIns="0"/>
          <a:lstStyle>
            <a:lvl1pPr>
              <a:defRPr sz="4700">
                <a:cs typeface="Arial"/>
              </a:defRPr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3" name="Tijdelijke aanduiding voor tekst 8">
            <a:extLst>
              <a:ext uri="{FF2B5EF4-FFF2-40B4-BE49-F238E27FC236}">
                <a16:creationId xmlns:a16="http://schemas.microsoft.com/office/drawing/2014/main" id="{AD1CC086-BA68-4D39-9B1D-42669A63077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46610" y="2513191"/>
            <a:ext cx="8825221" cy="7527697"/>
          </a:xfrm>
        </p:spPr>
        <p:txBody>
          <a:bodyPr rIns="107999"/>
          <a:lstStyle>
            <a:lvl1pPr marL="457163" indent="-457163">
              <a:defRPr/>
            </a:lvl1pPr>
            <a:lvl2pPr marL="2514600" lvl="2" indent="-228600" algn="l">
              <a:lnSpc>
                <a:spcPct val="90000"/>
              </a:lnSpc>
              <a:spcBef>
                <a:spcPts val="500"/>
              </a:spcBef>
              <a:buFont typeface="Arial" pitchFamily="34"/>
              <a:defRPr sz="1800" kern="1200">
                <a:latin typeface="Calibri"/>
              </a:defRPr>
            </a:lvl2pPr>
            <a:lvl3pPr marL="2514600" lvl="3" indent="-228600" algn="l">
              <a:lnSpc>
                <a:spcPct val="90000"/>
              </a:lnSpc>
              <a:spcBef>
                <a:spcPts val="500"/>
              </a:spcBef>
              <a:buFont typeface="Arial" pitchFamily="34"/>
              <a:defRPr sz="1800" kern="1200">
                <a:latin typeface="Calibri"/>
              </a:defRPr>
            </a:lvl3pPr>
            <a:lvl4pPr marL="2514600" lvl="4" indent="-228600" algn="l">
              <a:lnSpc>
                <a:spcPct val="90000"/>
              </a:lnSpc>
              <a:spcBef>
                <a:spcPts val="500"/>
              </a:spcBef>
              <a:buFont typeface="Arial" pitchFamily="34"/>
              <a:defRPr sz="1800" kern="1200">
                <a:latin typeface="Calibri"/>
              </a:defRPr>
            </a:lvl4pPr>
            <a:lvl5pPr marL="2514600" lvl="5" indent="-228600" algn="l">
              <a:lnSpc>
                <a:spcPct val="90000"/>
              </a:lnSpc>
              <a:spcBef>
                <a:spcPts val="500"/>
              </a:spcBef>
              <a:buFont typeface="Arial" pitchFamily="34"/>
              <a:defRPr sz="1800" kern="1200">
                <a:latin typeface="Calibri"/>
              </a:defRPr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2"/>
            <a:r>
              <a:rPr lang="nl-NL"/>
              <a:t>Tweede niveau</a:t>
            </a:r>
          </a:p>
          <a:p>
            <a:pPr lvl="3"/>
            <a:r>
              <a:rPr lang="nl-NL"/>
              <a:t>Derde niveau</a:t>
            </a:r>
          </a:p>
          <a:p>
            <a:pPr lvl="4"/>
            <a:r>
              <a:rPr lang="nl-NL"/>
              <a:t>Vierde niveau</a:t>
            </a:r>
          </a:p>
          <a:p>
            <a:pPr lvl="5"/>
            <a:r>
              <a:rPr lang="nl-NL"/>
              <a:t>Vijfde niveau</a:t>
            </a:r>
          </a:p>
        </p:txBody>
      </p:sp>
      <p:sp>
        <p:nvSpPr>
          <p:cNvPr id="4" name="Tijdelijke aanduiding voor afbeelding 2">
            <a:extLst>
              <a:ext uri="{FF2B5EF4-FFF2-40B4-BE49-F238E27FC236}">
                <a16:creationId xmlns:a16="http://schemas.microsoft.com/office/drawing/2014/main" id="{CBC99D68-D6B0-4DEE-9D66-CC7DF22F7F70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1326361" y="2564635"/>
            <a:ext cx="7527167" cy="7527697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</a:t>
            </a:r>
            <a:br>
              <a:rPr lang="nl-NL"/>
            </a:br>
            <a:r>
              <a:rPr lang="nl-NL"/>
              <a:t>van een afbeelding</a:t>
            </a:r>
          </a:p>
        </p:txBody>
      </p:sp>
    </p:spTree>
    <p:extLst>
      <p:ext uri="{BB962C8B-B14F-4D97-AF65-F5344CB8AC3E}">
        <p14:creationId xmlns:p14="http://schemas.microsoft.com/office/powerpoint/2010/main" val="115235774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1x figuur met titel (1rege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>
            <a:extLst>
              <a:ext uri="{FF2B5EF4-FFF2-40B4-BE49-F238E27FC236}">
                <a16:creationId xmlns:a16="http://schemas.microsoft.com/office/drawing/2014/main" id="{FB3A9599-47C1-4901-A56A-1FEF7A8134E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17602958" cy="831134"/>
          </a:xfrm>
        </p:spPr>
        <p:txBody>
          <a:bodyPr lIns="0" tIns="0" rIns="0" bIns="0"/>
          <a:lstStyle>
            <a:lvl1pPr>
              <a:defRPr sz="4700">
                <a:cs typeface="Arial"/>
              </a:defRPr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5EBA33A-5AC3-42D6-81DA-17BA06EC77D8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1246610" y="2525060"/>
            <a:ext cx="17602958" cy="7527697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 sz="3298">
                <a:solidFill>
                  <a:srgbClr val="7F7F7F"/>
                </a:solidFill>
                <a:latin typeface="Arial" pitchFamily="34"/>
                <a:cs typeface="Arial" pitchFamily="34"/>
              </a:defRPr>
            </a:lvl1pPr>
          </a:lstStyle>
          <a:p>
            <a:pPr lvl="0"/>
            <a:r>
              <a:rPr lang="nl-NL"/>
              <a:t>Klik hier voor het plaatsen van een figuur, afbeelding, tabel, etc…</a:t>
            </a:r>
          </a:p>
        </p:txBody>
      </p:sp>
    </p:spTree>
    <p:extLst>
      <p:ext uri="{BB962C8B-B14F-4D97-AF65-F5344CB8AC3E}">
        <p14:creationId xmlns:p14="http://schemas.microsoft.com/office/powerpoint/2010/main" val="29889102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1x afbeelding met titel (1rege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>
            <a:extLst>
              <a:ext uri="{FF2B5EF4-FFF2-40B4-BE49-F238E27FC236}">
                <a16:creationId xmlns:a16="http://schemas.microsoft.com/office/drawing/2014/main" id="{62E90AB3-160C-42F8-B872-03F198E02ED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17602958" cy="831134"/>
          </a:xfrm>
        </p:spPr>
        <p:txBody>
          <a:bodyPr lIns="0" tIns="0" rIns="0" bIns="0"/>
          <a:lstStyle>
            <a:lvl1pPr>
              <a:defRPr sz="4700">
                <a:cs typeface="Arial"/>
              </a:defRPr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1D1E7D61-2368-484A-8566-7A819AE697AA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246610" y="2525060"/>
            <a:ext cx="17602958" cy="7527697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van een afbeelding</a:t>
            </a:r>
          </a:p>
        </p:txBody>
      </p:sp>
    </p:spTree>
    <p:extLst>
      <p:ext uri="{BB962C8B-B14F-4D97-AF65-F5344CB8AC3E}">
        <p14:creationId xmlns:p14="http://schemas.microsoft.com/office/powerpoint/2010/main" val="317959982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1x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afbeelding 2">
            <a:extLst>
              <a:ext uri="{FF2B5EF4-FFF2-40B4-BE49-F238E27FC236}">
                <a16:creationId xmlns:a16="http://schemas.microsoft.com/office/drawing/2014/main" id="{5EF1FFE0-905C-4838-B18A-67EC0BE0AFD5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246610" y="1246702"/>
            <a:ext cx="17602958" cy="8806056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van een afbeelding</a:t>
            </a:r>
          </a:p>
        </p:txBody>
      </p:sp>
    </p:spTree>
    <p:extLst>
      <p:ext uri="{BB962C8B-B14F-4D97-AF65-F5344CB8AC3E}">
        <p14:creationId xmlns:p14="http://schemas.microsoft.com/office/powerpoint/2010/main" val="48348052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4x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afbeelding 2">
            <a:extLst>
              <a:ext uri="{FF2B5EF4-FFF2-40B4-BE49-F238E27FC236}">
                <a16:creationId xmlns:a16="http://schemas.microsoft.com/office/drawing/2014/main" id="{868F039A-1A71-4721-BE83-C333D6974CCE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246610" y="1246702"/>
            <a:ext cx="8506964" cy="4096301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</a:t>
            </a:r>
            <a:br>
              <a:rPr lang="nl-NL"/>
            </a:br>
            <a:r>
              <a:rPr lang="nl-NL"/>
              <a:t>van een afbeelding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711D9EA7-6E0C-403E-A15F-26B5D5B0AF92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0340949" y="1246702"/>
            <a:ext cx="8508629" cy="4096301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</a:t>
            </a:r>
            <a:br>
              <a:rPr lang="nl-NL"/>
            </a:br>
            <a:r>
              <a:rPr lang="nl-NL"/>
              <a:t>van een afbeelding</a:t>
            </a:r>
          </a:p>
        </p:txBody>
      </p:sp>
      <p:sp>
        <p:nvSpPr>
          <p:cNvPr id="4" name="Tijdelijke aanduiding voor afbeelding 2">
            <a:extLst>
              <a:ext uri="{FF2B5EF4-FFF2-40B4-BE49-F238E27FC236}">
                <a16:creationId xmlns:a16="http://schemas.microsoft.com/office/drawing/2014/main" id="{F24DFC67-CA15-4B57-A7E9-04F23FEDFBB3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0340949" y="5956456"/>
            <a:ext cx="8508629" cy="4096301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</a:t>
            </a:r>
            <a:br>
              <a:rPr lang="nl-NL"/>
            </a:br>
            <a:r>
              <a:rPr lang="nl-NL"/>
              <a:t>van een afbeelding</a:t>
            </a:r>
          </a:p>
        </p:txBody>
      </p:sp>
      <p:sp>
        <p:nvSpPr>
          <p:cNvPr id="5" name="Tijdelijke aanduiding voor afbeelding 2">
            <a:extLst>
              <a:ext uri="{FF2B5EF4-FFF2-40B4-BE49-F238E27FC236}">
                <a16:creationId xmlns:a16="http://schemas.microsoft.com/office/drawing/2014/main" id="{1F8E0B61-CC76-4491-830E-2F5AFF7337DC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246610" y="5956456"/>
            <a:ext cx="8508629" cy="4096301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</a:t>
            </a:r>
            <a:br>
              <a:rPr lang="nl-NL"/>
            </a:br>
            <a:r>
              <a:rPr lang="nl-NL"/>
              <a:t>van een afbeelding</a:t>
            </a:r>
          </a:p>
        </p:txBody>
      </p:sp>
    </p:spTree>
    <p:extLst>
      <p:ext uri="{BB962C8B-B14F-4D97-AF65-F5344CB8AC3E}">
        <p14:creationId xmlns:p14="http://schemas.microsoft.com/office/powerpoint/2010/main" val="208126293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6x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afbeelding 2">
            <a:extLst>
              <a:ext uri="{FF2B5EF4-FFF2-40B4-BE49-F238E27FC236}">
                <a16:creationId xmlns:a16="http://schemas.microsoft.com/office/drawing/2014/main" id="{8AA64F58-AF68-434B-85AA-2C3332E734E0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246610" y="1246702"/>
            <a:ext cx="5453435" cy="4092342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van een afbeelding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FB30B43E-E34F-4E20-80F3-E699EBF37033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246610" y="5960415"/>
            <a:ext cx="5453435" cy="4092342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van een afbeelding</a:t>
            </a:r>
          </a:p>
        </p:txBody>
      </p:sp>
      <p:sp>
        <p:nvSpPr>
          <p:cNvPr id="4" name="Tijdelijke aanduiding voor afbeelding 2">
            <a:extLst>
              <a:ext uri="{FF2B5EF4-FFF2-40B4-BE49-F238E27FC236}">
                <a16:creationId xmlns:a16="http://schemas.microsoft.com/office/drawing/2014/main" id="{EB66E0DE-A5DF-4E23-8403-32FD0A407837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3400093" y="1246702"/>
            <a:ext cx="5453435" cy="4092342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van een afbeelding</a:t>
            </a:r>
          </a:p>
        </p:txBody>
      </p:sp>
      <p:sp>
        <p:nvSpPr>
          <p:cNvPr id="5" name="Tijdelijke aanduiding voor afbeelding 2">
            <a:extLst>
              <a:ext uri="{FF2B5EF4-FFF2-40B4-BE49-F238E27FC236}">
                <a16:creationId xmlns:a16="http://schemas.microsoft.com/office/drawing/2014/main" id="{9B0B3AFA-0B0A-4A83-A99C-D2FF92AB50D9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3400093" y="5960415"/>
            <a:ext cx="5453435" cy="4092342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van een afbeelding</a:t>
            </a:r>
          </a:p>
        </p:txBody>
      </p:sp>
      <p:sp>
        <p:nvSpPr>
          <p:cNvPr id="6" name="Tijdelijke aanduiding voor afbeelding 2">
            <a:extLst>
              <a:ext uri="{FF2B5EF4-FFF2-40B4-BE49-F238E27FC236}">
                <a16:creationId xmlns:a16="http://schemas.microsoft.com/office/drawing/2014/main" id="{101CBFBC-ECB8-4331-91D7-CD22B4D30AB5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7321372" y="1246702"/>
            <a:ext cx="5453435" cy="4092342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van een afbeelding</a:t>
            </a:r>
          </a:p>
        </p:txBody>
      </p:sp>
      <p:sp>
        <p:nvSpPr>
          <p:cNvPr id="7" name="Tijdelijke aanduiding voor afbeelding 2">
            <a:extLst>
              <a:ext uri="{FF2B5EF4-FFF2-40B4-BE49-F238E27FC236}">
                <a16:creationId xmlns:a16="http://schemas.microsoft.com/office/drawing/2014/main" id="{7EE11508-5059-4955-BF16-186CB4D739DC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7320668" y="5960415"/>
            <a:ext cx="5453435" cy="4092342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van een afbeelding</a:t>
            </a:r>
          </a:p>
        </p:txBody>
      </p:sp>
    </p:spTree>
    <p:extLst>
      <p:ext uri="{BB962C8B-B14F-4D97-AF65-F5344CB8AC3E}">
        <p14:creationId xmlns:p14="http://schemas.microsoft.com/office/powerpoint/2010/main" val="36590417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1x afbeelding met content en titel (1rege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8">
            <a:extLst>
              <a:ext uri="{FF2B5EF4-FFF2-40B4-BE49-F238E27FC236}">
                <a16:creationId xmlns:a16="http://schemas.microsoft.com/office/drawing/2014/main" id="{41A418BC-1826-49B5-96C6-D8E29C3C648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46610" y="2513191"/>
            <a:ext cx="11311786" cy="207783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2032B2E7-E5CD-448D-AD43-B4C780655783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246610" y="5026374"/>
            <a:ext cx="17602958" cy="5065958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van een afbeelding</a:t>
            </a:r>
          </a:p>
        </p:txBody>
      </p:sp>
      <p:sp>
        <p:nvSpPr>
          <p:cNvPr id="4" name="Holder 2">
            <a:extLst>
              <a:ext uri="{FF2B5EF4-FFF2-40B4-BE49-F238E27FC236}">
                <a16:creationId xmlns:a16="http://schemas.microsoft.com/office/drawing/2014/main" id="{7E5E9931-8F46-46A5-B7E3-A7F918D3253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17602958" cy="850922"/>
          </a:xfrm>
        </p:spPr>
        <p:txBody>
          <a:bodyPr lIns="0" tIns="0" rIns="0" bIns="0"/>
          <a:lstStyle>
            <a:lvl1pPr>
              <a:defRPr sz="4700">
                <a:cs typeface="Arial"/>
              </a:defRPr>
            </a:lvl1pPr>
          </a:lstStyle>
          <a:p>
            <a:pPr lvl="0"/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310519513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ntent1 content en 2x figu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>
            <a:extLst>
              <a:ext uri="{FF2B5EF4-FFF2-40B4-BE49-F238E27FC236}">
                <a16:creationId xmlns:a16="http://schemas.microsoft.com/office/drawing/2014/main" id="{53B37905-FEC8-4018-973E-95FA81F2EBA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26823" y="1266489"/>
            <a:ext cx="17610877" cy="831134"/>
          </a:xfrm>
        </p:spPr>
        <p:txBody>
          <a:bodyPr lIns="0" tIns="0" rIns="0" bIns="0"/>
          <a:lstStyle>
            <a:lvl1pPr>
              <a:defRPr sz="4700">
                <a:cs typeface="Arial"/>
              </a:defRPr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3" name="Tijdelijke aanduiding voor tekst 8">
            <a:extLst>
              <a:ext uri="{FF2B5EF4-FFF2-40B4-BE49-F238E27FC236}">
                <a16:creationId xmlns:a16="http://schemas.microsoft.com/office/drawing/2014/main" id="{1FA521B6-9F33-4A44-87A3-1779ECA9D14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26823" y="2513191"/>
            <a:ext cx="11358027" cy="186015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afbeelding 2">
            <a:extLst>
              <a:ext uri="{FF2B5EF4-FFF2-40B4-BE49-F238E27FC236}">
                <a16:creationId xmlns:a16="http://schemas.microsoft.com/office/drawing/2014/main" id="{76565D3F-AAFB-426C-9704-F55F8B2E8283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0340949" y="4986799"/>
            <a:ext cx="8508629" cy="5065958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</a:t>
            </a:r>
            <a:br>
              <a:rPr lang="nl-NL"/>
            </a:br>
            <a:r>
              <a:rPr lang="nl-NL"/>
              <a:t>van een afbeelding</a:t>
            </a:r>
          </a:p>
        </p:txBody>
      </p:sp>
      <p:sp>
        <p:nvSpPr>
          <p:cNvPr id="5" name="Tijdelijke aanduiding voor afbeelding 2">
            <a:extLst>
              <a:ext uri="{FF2B5EF4-FFF2-40B4-BE49-F238E27FC236}">
                <a16:creationId xmlns:a16="http://schemas.microsoft.com/office/drawing/2014/main" id="{5936F8D4-23B7-4D79-9570-9FBD8E3B8028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246610" y="4986799"/>
            <a:ext cx="8508629" cy="5065958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</a:t>
            </a:r>
            <a:br>
              <a:rPr lang="nl-NL"/>
            </a:br>
            <a:r>
              <a:rPr lang="nl-NL"/>
              <a:t>van een afbeelding</a:t>
            </a:r>
          </a:p>
        </p:txBody>
      </p:sp>
    </p:spTree>
    <p:extLst>
      <p:ext uri="{BB962C8B-B14F-4D97-AF65-F5344CB8AC3E}">
        <p14:creationId xmlns:p14="http://schemas.microsoft.com/office/powerpoint/2010/main" val="353013405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3x afbeelding met content en titel (1rege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8">
            <a:extLst>
              <a:ext uri="{FF2B5EF4-FFF2-40B4-BE49-F238E27FC236}">
                <a16:creationId xmlns:a16="http://schemas.microsoft.com/office/drawing/2014/main" id="{EE35002D-0971-4439-8A89-3D45311C58E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26823" y="2513191"/>
            <a:ext cx="11358027" cy="186015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87CA6D73-3BE2-4A12-BC02-F31681EF55B2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3404052" y="5006586"/>
            <a:ext cx="5453435" cy="5046171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van een afbeelding</a:t>
            </a:r>
          </a:p>
        </p:txBody>
      </p:sp>
      <p:sp>
        <p:nvSpPr>
          <p:cNvPr id="4" name="Tijdelijke aanduiding voor afbeelding 2">
            <a:extLst>
              <a:ext uri="{FF2B5EF4-FFF2-40B4-BE49-F238E27FC236}">
                <a16:creationId xmlns:a16="http://schemas.microsoft.com/office/drawing/2014/main" id="{3012394F-848F-4C52-AAB7-4A196A7F55BF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246610" y="5006586"/>
            <a:ext cx="5453435" cy="5046171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van een afbeelding</a:t>
            </a:r>
          </a:p>
        </p:txBody>
      </p:sp>
      <p:sp>
        <p:nvSpPr>
          <p:cNvPr id="5" name="Tijdelijke aanduiding voor afbeelding 2">
            <a:extLst>
              <a:ext uri="{FF2B5EF4-FFF2-40B4-BE49-F238E27FC236}">
                <a16:creationId xmlns:a16="http://schemas.microsoft.com/office/drawing/2014/main" id="{5A747613-6F45-4C34-AE2A-73DEE722F86C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7325331" y="5005032"/>
            <a:ext cx="5453435" cy="5047725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van een afbeelding</a:t>
            </a:r>
          </a:p>
        </p:txBody>
      </p:sp>
      <p:sp>
        <p:nvSpPr>
          <p:cNvPr id="6" name="Holder 2">
            <a:extLst>
              <a:ext uri="{FF2B5EF4-FFF2-40B4-BE49-F238E27FC236}">
                <a16:creationId xmlns:a16="http://schemas.microsoft.com/office/drawing/2014/main" id="{BB9B7DED-C623-42B7-A9E8-F14FABC3331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26823" y="1266489"/>
            <a:ext cx="17610877" cy="831134"/>
          </a:xfrm>
        </p:spPr>
        <p:txBody>
          <a:bodyPr lIns="0" tIns="0" rIns="0" bIns="0"/>
          <a:lstStyle>
            <a:lvl1pPr>
              <a:defRPr sz="4700">
                <a:cs typeface="Arial"/>
              </a:defRPr>
            </a:lvl1pPr>
          </a:lstStyle>
          <a:p>
            <a:pPr lvl="0"/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4140845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1x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afbeelding 2">
            <a:extLst>
              <a:ext uri="{FF2B5EF4-FFF2-40B4-BE49-F238E27FC236}">
                <a16:creationId xmlns:a16="http://schemas.microsoft.com/office/drawing/2014/main" id="{C0965D93-04F6-44DF-B372-A004CE79DE01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246610" y="1246702"/>
            <a:ext cx="17602958" cy="8806056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van een afbeelding</a:t>
            </a:r>
          </a:p>
        </p:txBody>
      </p:sp>
    </p:spTree>
    <p:extLst>
      <p:ext uri="{BB962C8B-B14F-4D97-AF65-F5344CB8AC3E}">
        <p14:creationId xmlns:p14="http://schemas.microsoft.com/office/powerpoint/2010/main" val="425819215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 eindslide">
    <p:bg>
      <p:bgPr>
        <a:solidFill>
          <a:srgbClr val="BBCE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4">
            <a:extLst>
              <a:ext uri="{FF2B5EF4-FFF2-40B4-BE49-F238E27FC236}">
                <a16:creationId xmlns:a16="http://schemas.microsoft.com/office/drawing/2014/main" id="{7E6A940D-A3A5-4DA0-A216-418A28191D2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46610" y="1246702"/>
            <a:ext cx="8805434" cy="8806056"/>
          </a:xfrm>
          <a:solidFill>
            <a:srgbClr val="FFFFFF"/>
          </a:solidFill>
        </p:spPr>
        <p:txBody>
          <a:bodyPr lIns="381003" tIns="381003" rIns="381003" bIns="381003" anchor="ctr" anchorCtr="1"/>
          <a:lstStyle>
            <a:lvl1pPr marL="0" indent="0" algn="ctr" defTabSz="1005199">
              <a:buNone/>
              <a:defRPr sz="6599">
                <a:solidFill>
                  <a:srgbClr val="BBCE00"/>
                </a:solidFill>
              </a:defRPr>
            </a:lvl1pPr>
          </a:lstStyle>
          <a:p>
            <a:pPr lvl="0"/>
            <a:r>
              <a:rPr lang="nl-NL"/>
              <a:t>Klik hier om een afsluittekst te plaatsen</a:t>
            </a:r>
          </a:p>
        </p:txBody>
      </p:sp>
      <p:pic>
        <p:nvPicPr>
          <p:cNvPr id="3" name="Afbeelding 2" title="Eindlogo">
            <a:extLst>
              <a:ext uri="{FF2B5EF4-FFF2-40B4-BE49-F238E27FC236}">
                <a16:creationId xmlns:a16="http://schemas.microsoft.com/office/drawing/2014/main" id="{8123EA98-F1B2-4731-93CA-BFDEDD2C15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6216" y="10057988"/>
            <a:ext cx="10067882" cy="125857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4837847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3 content met titel en kleurk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>
            <a:extLst>
              <a:ext uri="{FF2B5EF4-FFF2-40B4-BE49-F238E27FC236}">
                <a16:creationId xmlns:a16="http://schemas.microsoft.com/office/drawing/2014/main" id="{A306097B-382B-40B9-A044-676B083D7D2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17602958" cy="831134"/>
          </a:xfrm>
        </p:spPr>
        <p:txBody>
          <a:bodyPr lIns="0" tIns="0" rIns="0" bIns="0"/>
          <a:lstStyle>
            <a:lvl1pPr>
              <a:defRPr sz="4700">
                <a:cs typeface="Arial"/>
              </a:defRPr>
            </a:lvl1pPr>
          </a:lstStyle>
          <a:p>
            <a:pPr lvl="0"/>
            <a:r>
              <a:rPr lang="nl-NL"/>
              <a:t>Klik hier om een titel te maken (1 regel)</a:t>
            </a:r>
          </a:p>
        </p:txBody>
      </p:sp>
      <p:sp>
        <p:nvSpPr>
          <p:cNvPr id="3" name="Tijdelijke aanduiding voor tekst 8">
            <a:extLst>
              <a:ext uri="{FF2B5EF4-FFF2-40B4-BE49-F238E27FC236}">
                <a16:creationId xmlns:a16="http://schemas.microsoft.com/office/drawing/2014/main" id="{4A24290E-560C-4077-BE44-CCD688E15AD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46610" y="2514517"/>
            <a:ext cx="8825221" cy="3126644"/>
          </a:xfrm>
        </p:spPr>
        <p:txBody>
          <a:bodyPr/>
          <a:lstStyle>
            <a:lvl1pPr marL="0" indent="0">
              <a:buNone/>
              <a:defRPr/>
            </a:lvl1pPr>
            <a:lvl2pPr>
              <a:defRPr/>
            </a:lvl2pPr>
            <a:lvl3pPr indent="-485738">
              <a:defRPr/>
            </a:lvl3pPr>
            <a:lvl4pPr marL="1614364" indent="-501612">
              <a:defRPr/>
            </a:lvl4pPr>
            <a:lvl5pPr marL="2225503" indent="-579391">
              <a:buFont typeface=".AppleSystemUIFont"/>
              <a:buChar char="‑"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2">
            <a:extLst>
              <a:ext uri="{FF2B5EF4-FFF2-40B4-BE49-F238E27FC236}">
                <a16:creationId xmlns:a16="http://schemas.microsoft.com/office/drawing/2014/main" id="{214D82D5-732D-4986-8695-371AC8527FB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46610" y="6242736"/>
            <a:ext cx="3797439" cy="3799469"/>
          </a:xfrm>
          <a:solidFill>
            <a:srgbClr val="F7A600"/>
          </a:solidFill>
        </p:spPr>
        <p:txBody>
          <a:bodyPr lIns="381003" tIns="381003" rIns="381003" bIns="381003"/>
          <a:lstStyle>
            <a:lvl1pPr marL="0" indent="0">
              <a:buNone/>
              <a:defRPr sz="3298">
                <a:solidFill>
                  <a:srgbClr val="FFFFFF"/>
                </a:solidFill>
              </a:defRPr>
            </a:lvl1pPr>
          </a:lstStyle>
          <a:p>
            <a:pPr lvl="0"/>
            <a:r>
              <a:rPr lang="nl-NL"/>
              <a:t>Hier kan kadertekst komen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1FC404F3-5906-4072-8546-3259C97CEE6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1318589" y="2514517"/>
            <a:ext cx="7527167" cy="7527697"/>
          </a:xfrm>
          <a:solidFill>
            <a:srgbClr val="8A549D"/>
          </a:solidFill>
        </p:spPr>
        <p:txBody>
          <a:bodyPr lIns="381003" tIns="381003" rIns="381003" bIns="381003">
            <a:noAutofit/>
          </a:bodyPr>
          <a:lstStyle>
            <a:lvl1pPr marL="0" indent="0">
              <a:buNone/>
              <a:defRPr sz="4705">
                <a:solidFill>
                  <a:srgbClr val="FFFFFF"/>
                </a:solidFill>
              </a:defRPr>
            </a:lvl1pPr>
          </a:lstStyle>
          <a:p>
            <a:pPr lvl="0"/>
            <a:r>
              <a:rPr lang="nl-NL"/>
              <a:t>Hier kan kadertekst komen</a:t>
            </a:r>
          </a:p>
        </p:txBody>
      </p:sp>
    </p:spTree>
    <p:extLst>
      <p:ext uri="{BB962C8B-B14F-4D97-AF65-F5344CB8AC3E}">
        <p14:creationId xmlns:p14="http://schemas.microsoft.com/office/powerpoint/2010/main" val="314637862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0EBE92-3A2C-451B-BD20-1F0714B90ACD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CBFA8DF-8362-48EE-BACB-C23596ADD5C8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C40BCFB-8FF9-4F97-BA82-0EAFD25C8738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1800" b="0" i="0" u="none" strike="noStrike" kern="1200" cap="none" spc="0" baseline="0">
                <a:solidFill>
                  <a:srgbClr val="8A549D"/>
                </a:solidFill>
                <a:uFillTx/>
                <a:latin typeface="Arial"/>
              </a:defRPr>
            </a:lvl1pPr>
          </a:lstStyle>
          <a:p>
            <a:pPr lvl="0"/>
            <a:fld id="{FB8DC831-7F7A-4484-A76C-8EE7D57B432B}" type="datetime1">
              <a:rPr lang="nl-NL"/>
              <a:pPr lvl="0"/>
              <a:t>18-1-2019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B29635F-FEF1-41F2-8E9B-4E0EE96C17E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1800" b="0" i="0" u="none" strike="noStrike" kern="1200" cap="none" spc="0" baseline="0">
                <a:solidFill>
                  <a:srgbClr val="8A549D"/>
                </a:solidFill>
                <a:uFillTx/>
                <a:latin typeface="Arial"/>
              </a:defRPr>
            </a:lvl1pPr>
          </a:lstStyle>
          <a:p>
            <a:pPr lvl="0"/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EBDC51E-8D30-494D-B815-86CA593FD6C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1800" b="0" i="0" u="none" strike="noStrike" kern="1200" cap="none" spc="0" baseline="0">
                <a:solidFill>
                  <a:srgbClr val="8A549D"/>
                </a:solidFill>
                <a:uFillTx/>
                <a:latin typeface="Arial"/>
              </a:defRPr>
            </a:lvl1pPr>
          </a:lstStyle>
          <a:p>
            <a:pPr lvl="0"/>
            <a:fld id="{CA9E130D-5578-4797-A6BE-281BB53982D8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4945530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3 content met afbeelding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>
            <a:extLst>
              <a:ext uri="{FF2B5EF4-FFF2-40B4-BE49-F238E27FC236}">
                <a16:creationId xmlns:a16="http://schemas.microsoft.com/office/drawing/2014/main" id="{62DE3D52-E35C-46BF-84E7-60F09C4E29C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17602958" cy="831134"/>
          </a:xfrm>
        </p:spPr>
        <p:txBody>
          <a:bodyPr lIns="0" tIns="0" rIns="0" bIns="0"/>
          <a:lstStyle>
            <a:lvl1pPr>
              <a:defRPr sz="4700">
                <a:cs typeface="Arial"/>
              </a:defRPr>
            </a:lvl1pPr>
          </a:lstStyle>
          <a:p>
            <a:pPr lvl="0"/>
            <a:r>
              <a:rPr lang="nl-NL"/>
              <a:t>Klik om de stijl te bewerken</a:t>
            </a:r>
          </a:p>
        </p:txBody>
      </p:sp>
      <p:sp>
        <p:nvSpPr>
          <p:cNvPr id="3" name="Tijdelijke aanduiding voor tekst 8">
            <a:extLst>
              <a:ext uri="{FF2B5EF4-FFF2-40B4-BE49-F238E27FC236}">
                <a16:creationId xmlns:a16="http://schemas.microsoft.com/office/drawing/2014/main" id="{6F973FDC-4D7C-47B3-A949-7CBB2F1440F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46610" y="2513191"/>
            <a:ext cx="8825221" cy="7527697"/>
          </a:xfrm>
        </p:spPr>
        <p:txBody>
          <a:bodyPr rIns="107999"/>
          <a:lstStyle>
            <a:lvl1pPr marL="457163" indent="-457163">
              <a:defRPr/>
            </a:lvl1pPr>
            <a:lvl2pPr marL="2514600" lvl="2" indent="-228600" algn="l">
              <a:lnSpc>
                <a:spcPct val="90000"/>
              </a:lnSpc>
              <a:spcBef>
                <a:spcPts val="500"/>
              </a:spcBef>
              <a:buFont typeface="Arial" pitchFamily="34"/>
              <a:defRPr sz="1800" kern="1200">
                <a:latin typeface="Calibri"/>
              </a:defRPr>
            </a:lvl2pPr>
            <a:lvl3pPr marL="2514600" lvl="3" indent="-228600" algn="l">
              <a:lnSpc>
                <a:spcPct val="90000"/>
              </a:lnSpc>
              <a:spcBef>
                <a:spcPts val="500"/>
              </a:spcBef>
              <a:buFont typeface="Arial" pitchFamily="34"/>
              <a:defRPr sz="1800" kern="1200">
                <a:latin typeface="Calibri"/>
              </a:defRPr>
            </a:lvl3pPr>
            <a:lvl4pPr marL="2514600" lvl="4" indent="-228600" algn="l">
              <a:lnSpc>
                <a:spcPct val="90000"/>
              </a:lnSpc>
              <a:spcBef>
                <a:spcPts val="500"/>
              </a:spcBef>
              <a:buFont typeface="Arial" pitchFamily="34"/>
              <a:defRPr sz="1800" kern="1200">
                <a:latin typeface="Calibri"/>
              </a:defRPr>
            </a:lvl4pPr>
            <a:lvl5pPr marL="2514600" lvl="5" indent="-228600" algn="l">
              <a:lnSpc>
                <a:spcPct val="90000"/>
              </a:lnSpc>
              <a:spcBef>
                <a:spcPts val="500"/>
              </a:spcBef>
              <a:buFont typeface="Arial" pitchFamily="34"/>
              <a:defRPr sz="1800" kern="1200">
                <a:latin typeface="Calibri"/>
              </a:defRPr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2"/>
            <a:r>
              <a:rPr lang="nl-NL"/>
              <a:t>Tweede niveau</a:t>
            </a:r>
          </a:p>
          <a:p>
            <a:pPr lvl="3"/>
            <a:r>
              <a:rPr lang="nl-NL"/>
              <a:t>Derde niveau</a:t>
            </a:r>
          </a:p>
          <a:p>
            <a:pPr lvl="4"/>
            <a:r>
              <a:rPr lang="nl-NL"/>
              <a:t>Vierde niveau</a:t>
            </a:r>
          </a:p>
          <a:p>
            <a:pPr lvl="5"/>
            <a:r>
              <a:rPr lang="nl-NL"/>
              <a:t>Vijfde niveau</a:t>
            </a:r>
          </a:p>
        </p:txBody>
      </p:sp>
      <p:sp>
        <p:nvSpPr>
          <p:cNvPr id="4" name="Tijdelijke aanduiding voor afbeelding 2">
            <a:extLst>
              <a:ext uri="{FF2B5EF4-FFF2-40B4-BE49-F238E27FC236}">
                <a16:creationId xmlns:a16="http://schemas.microsoft.com/office/drawing/2014/main" id="{BF654BD5-C7EB-42C8-B4F1-765FCA5B1F72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1326361" y="2564635"/>
            <a:ext cx="7527167" cy="7527697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</a:t>
            </a:r>
            <a:br>
              <a:rPr lang="nl-NL"/>
            </a:br>
            <a:r>
              <a:rPr lang="nl-NL"/>
              <a:t>van een afbeelding</a:t>
            </a:r>
          </a:p>
        </p:txBody>
      </p:sp>
    </p:spTree>
    <p:extLst>
      <p:ext uri="{BB962C8B-B14F-4D97-AF65-F5344CB8AC3E}">
        <p14:creationId xmlns:p14="http://schemas.microsoft.com/office/powerpoint/2010/main" val="407545022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ontent1 content en 2x figu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>
            <a:extLst>
              <a:ext uri="{FF2B5EF4-FFF2-40B4-BE49-F238E27FC236}">
                <a16:creationId xmlns:a16="http://schemas.microsoft.com/office/drawing/2014/main" id="{8647DAB6-F80B-4743-908D-19543F69E9F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26823" y="1266489"/>
            <a:ext cx="17610877" cy="831134"/>
          </a:xfrm>
        </p:spPr>
        <p:txBody>
          <a:bodyPr lIns="0" tIns="0" rIns="0" bIns="0"/>
          <a:lstStyle>
            <a:lvl1pPr>
              <a:defRPr sz="4700">
                <a:cs typeface="Arial"/>
              </a:defRPr>
            </a:lvl1pPr>
          </a:lstStyle>
          <a:p>
            <a:pPr lvl="0"/>
            <a:r>
              <a:rPr lang="nl-NL"/>
              <a:t>Klik om de stijl te bewerken</a:t>
            </a:r>
          </a:p>
        </p:txBody>
      </p:sp>
      <p:sp>
        <p:nvSpPr>
          <p:cNvPr id="3" name="Tijdelijke aanduiding voor tekst 8">
            <a:extLst>
              <a:ext uri="{FF2B5EF4-FFF2-40B4-BE49-F238E27FC236}">
                <a16:creationId xmlns:a16="http://schemas.microsoft.com/office/drawing/2014/main" id="{E27BA965-CB2F-4546-AC8B-0D680FAEA39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26823" y="2513191"/>
            <a:ext cx="11358027" cy="186015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afbeelding 2">
            <a:extLst>
              <a:ext uri="{FF2B5EF4-FFF2-40B4-BE49-F238E27FC236}">
                <a16:creationId xmlns:a16="http://schemas.microsoft.com/office/drawing/2014/main" id="{C12E13CE-DDD3-440C-9E05-91E448745A2C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0340949" y="4986799"/>
            <a:ext cx="8508629" cy="5065958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</a:t>
            </a:r>
            <a:br>
              <a:rPr lang="nl-NL"/>
            </a:br>
            <a:r>
              <a:rPr lang="nl-NL"/>
              <a:t>van een afbeelding</a:t>
            </a:r>
          </a:p>
        </p:txBody>
      </p:sp>
      <p:sp>
        <p:nvSpPr>
          <p:cNvPr id="5" name="Tijdelijke aanduiding voor afbeelding 2">
            <a:extLst>
              <a:ext uri="{FF2B5EF4-FFF2-40B4-BE49-F238E27FC236}">
                <a16:creationId xmlns:a16="http://schemas.microsoft.com/office/drawing/2014/main" id="{A33B96D9-12A0-4BF3-B2CD-A2B35823BEDB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246610" y="4986799"/>
            <a:ext cx="8508629" cy="5065958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</a:t>
            </a:r>
            <a:br>
              <a:rPr lang="nl-NL"/>
            </a:br>
            <a:r>
              <a:rPr lang="nl-NL"/>
              <a:t>van een afbeelding</a:t>
            </a:r>
          </a:p>
        </p:txBody>
      </p:sp>
    </p:spTree>
    <p:extLst>
      <p:ext uri="{BB962C8B-B14F-4D97-AF65-F5344CB8AC3E}">
        <p14:creationId xmlns:p14="http://schemas.microsoft.com/office/powerpoint/2010/main" val="124954321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3 content 1 kolom met titel (1 rege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>
            <a:extLst>
              <a:ext uri="{FF2B5EF4-FFF2-40B4-BE49-F238E27FC236}">
                <a16:creationId xmlns:a16="http://schemas.microsoft.com/office/drawing/2014/main" id="{96F59CCF-0030-44E4-862C-5A3AAEF31D4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17602958" cy="831134"/>
          </a:xfrm>
        </p:spPr>
        <p:txBody>
          <a:bodyPr lIns="0" tIns="0" rIns="0" bIns="0"/>
          <a:lstStyle>
            <a:lvl1pPr>
              <a:defRPr sz="4700">
                <a:cs typeface="Arial"/>
              </a:defRPr>
            </a:lvl1pPr>
          </a:lstStyle>
          <a:p>
            <a:pPr lvl="0"/>
            <a:r>
              <a:rPr lang="nl-NL"/>
              <a:t>Klik hier om een titel te maken (1 regel)</a:t>
            </a:r>
          </a:p>
        </p:txBody>
      </p:sp>
      <p:sp>
        <p:nvSpPr>
          <p:cNvPr id="3" name="Tijdelijke aanduiding voor tekst 8">
            <a:extLst>
              <a:ext uri="{FF2B5EF4-FFF2-40B4-BE49-F238E27FC236}">
                <a16:creationId xmlns:a16="http://schemas.microsoft.com/office/drawing/2014/main" id="{FF909EB8-DDF8-4A91-8A23-64DFAA6EAA3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lvl1pPr marL="0" indent="0">
              <a:buNone/>
              <a:defRPr/>
            </a:lvl1pPr>
            <a:lvl2pPr>
              <a:defRPr/>
            </a:lvl2pPr>
            <a:lvl3pPr indent="-485738">
              <a:defRPr/>
            </a:lvl3pPr>
            <a:lvl4pPr marL="1614364" indent="-501612">
              <a:defRPr/>
            </a:lvl4pPr>
            <a:lvl5pPr marL="2225503" indent="-579391">
              <a:buFont typeface=".AppleSystemUIFont"/>
              <a:buChar char="‑"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73953394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 titelslid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3">
            <a:extLst>
              <a:ext uri="{FF2B5EF4-FFF2-40B4-BE49-F238E27FC236}">
                <a16:creationId xmlns:a16="http://schemas.microsoft.com/office/drawing/2014/main" id="{00857F4E-3CCA-4C9C-96DB-3A410FA17B87}"/>
              </a:ext>
            </a:extLst>
          </p:cNvPr>
          <p:cNvSpPr/>
          <p:nvPr/>
        </p:nvSpPr>
        <p:spPr>
          <a:xfrm>
            <a:off x="1242002" y="0"/>
            <a:ext cx="8816480" cy="8817924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0" anchor="b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1637" b="0" i="0" u="none" strike="noStrike" kern="1200" cap="none" spc="0" baseline="0">
                <a:solidFill>
                  <a:srgbClr val="FFFFFF"/>
                </a:solidFill>
                <a:uFillTx/>
                <a:latin typeface="Arial"/>
              </a:rPr>
              <a:t>          </a:t>
            </a:r>
          </a:p>
        </p:txBody>
      </p:sp>
      <p:sp>
        <p:nvSpPr>
          <p:cNvPr id="3" name="Titel 38">
            <a:extLst>
              <a:ext uri="{FF2B5EF4-FFF2-40B4-BE49-F238E27FC236}">
                <a16:creationId xmlns:a16="http://schemas.microsoft.com/office/drawing/2014/main" id="{1EFE539D-2871-4EE7-BA31-3059074BC90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46610" y="2513191"/>
            <a:ext cx="8811249" cy="5038590"/>
          </a:xfrm>
        </p:spPr>
        <p:txBody>
          <a:bodyPr lIns="381003" tIns="287999" rIns="381003" bIns="0"/>
          <a:lstStyle>
            <a:lvl1pPr>
              <a:lnSpc>
                <a:spcPts val="7035"/>
              </a:lnSpc>
              <a:defRPr sz="6599">
                <a:ea typeface="Arial"/>
                <a:cs typeface="Arial"/>
              </a:defRPr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4" name="Tijdelijke aanduiding voor datum 2">
            <a:extLst>
              <a:ext uri="{FF2B5EF4-FFF2-40B4-BE49-F238E27FC236}">
                <a16:creationId xmlns:a16="http://schemas.microsoft.com/office/drawing/2014/main" id="{3C71AD44-7DDA-4F31-BD0C-68FFD17E730E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1246610" y="7576873"/>
            <a:ext cx="8817312" cy="1246702"/>
          </a:xfrm>
          <a:prstGeom prst="rect">
            <a:avLst/>
          </a:prstGeom>
          <a:noFill/>
          <a:ln>
            <a:noFill/>
          </a:ln>
        </p:spPr>
        <p:txBody>
          <a:bodyPr vert="horz" wrap="square" lIns="359999" tIns="0" rIns="0" bIns="251999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4177" b="0" i="0" u="none" strike="noStrike" kern="1200" cap="none" spc="0" baseline="0">
                <a:solidFill>
                  <a:srgbClr val="51AE32"/>
                </a:solidFill>
                <a:uFillTx/>
                <a:latin typeface="Arial"/>
                <a:ea typeface="Arial"/>
                <a:cs typeface="Arial"/>
              </a:defRPr>
            </a:lvl1pPr>
          </a:lstStyle>
          <a:p>
            <a:pPr lvl="0"/>
            <a:fld id="{C82FCAFA-A63B-464A-8047-8072CA8C8617}" type="datetime3">
              <a:rPr lang="nl-NL"/>
              <a:pPr lvl="0"/>
              <a:t>18/1/19</a:t>
            </a:fld>
            <a:endParaRPr lang="mr-IN"/>
          </a:p>
        </p:txBody>
      </p:sp>
      <p:pic>
        <p:nvPicPr>
          <p:cNvPr id="5" name="Afbeelding 5" title="Logo1">
            <a:extLst>
              <a:ext uri="{FF2B5EF4-FFF2-40B4-BE49-F238E27FC236}">
                <a16:creationId xmlns:a16="http://schemas.microsoft.com/office/drawing/2014/main" id="{F8B5344A-326B-4451-A84F-52A9633EAA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610" y="0"/>
            <a:ext cx="8000003" cy="228571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Afbeelding 9" title="Bedrijfstak">
            <a:extLst>
              <a:ext uri="{FF2B5EF4-FFF2-40B4-BE49-F238E27FC236}">
                <a16:creationId xmlns:a16="http://schemas.microsoft.com/office/drawing/2014/main" id="{87C463A5-809E-4A60-889F-47DCF4C9F3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6485" y="8823740"/>
            <a:ext cx="11307141" cy="251287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01707390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schutblad kader links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8">
            <a:extLst>
              <a:ext uri="{FF2B5EF4-FFF2-40B4-BE49-F238E27FC236}">
                <a16:creationId xmlns:a16="http://schemas.microsoft.com/office/drawing/2014/main" id="{1CEA231B-67AC-463E-A917-74BABAEBE745}"/>
              </a:ext>
            </a:extLst>
          </p:cNvPr>
          <p:cNvSpPr/>
          <p:nvPr/>
        </p:nvSpPr>
        <p:spPr>
          <a:xfrm>
            <a:off x="1245595" y="1245595"/>
            <a:ext cx="5032802" cy="5032802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l-NL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Titel 38">
            <a:extLst>
              <a:ext uri="{FF2B5EF4-FFF2-40B4-BE49-F238E27FC236}">
                <a16:creationId xmlns:a16="http://schemas.microsoft.com/office/drawing/2014/main" id="{B7E51D0B-170F-4DB1-A5B4-C1C25CDE84D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5032839" cy="5033205"/>
          </a:xfrm>
        </p:spPr>
        <p:txBody>
          <a:bodyPr lIns="381003" tIns="1367997" rIns="381003" bIns="381003"/>
          <a:lstStyle>
            <a:lvl1pPr>
              <a:defRPr sz="5277">
                <a:ea typeface="Arial"/>
                <a:cs typeface="Arial"/>
              </a:defRPr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4" name="Rechthoek 123">
            <a:extLst>
              <a:ext uri="{FF2B5EF4-FFF2-40B4-BE49-F238E27FC236}">
                <a16:creationId xmlns:a16="http://schemas.microsoft.com/office/drawing/2014/main" id="{ABDB9123-CDBF-4042-A928-D119D2FC398F}"/>
              </a:ext>
            </a:extLst>
          </p:cNvPr>
          <p:cNvSpPr/>
          <p:nvPr/>
        </p:nvSpPr>
        <p:spPr>
          <a:xfrm>
            <a:off x="1240246" y="10060146"/>
            <a:ext cx="5011195" cy="1249198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l-NL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5" name="Afbeelding 4" title="Logo1">
            <a:extLst>
              <a:ext uri="{FF2B5EF4-FFF2-40B4-BE49-F238E27FC236}">
                <a16:creationId xmlns:a16="http://schemas.microsoft.com/office/drawing/2014/main" id="{F89EF820-5010-4050-A0A5-4B169B9C12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6823" y="1266489"/>
            <a:ext cx="5051575" cy="143585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Afbeelding 10" title="Schutblad">
            <a:extLst>
              <a:ext uri="{FF2B5EF4-FFF2-40B4-BE49-F238E27FC236}">
                <a16:creationId xmlns:a16="http://schemas.microsoft.com/office/drawing/2014/main" id="{2B11EBFC-8571-4BF6-A6A0-AF69CE0484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9706" y="10061655"/>
            <a:ext cx="5011734" cy="1247689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16733598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 1 kolom met titel (1 rege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>
            <a:extLst>
              <a:ext uri="{FF2B5EF4-FFF2-40B4-BE49-F238E27FC236}">
                <a16:creationId xmlns:a16="http://schemas.microsoft.com/office/drawing/2014/main" id="{604BF123-E0B7-4E9F-B856-61A1C7E36BA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17602958" cy="831134"/>
          </a:xfrm>
        </p:spPr>
        <p:txBody>
          <a:bodyPr lIns="0" tIns="0" rIns="0" bIns="0"/>
          <a:lstStyle>
            <a:lvl1pPr>
              <a:defRPr sz="4700">
                <a:cs typeface="Arial"/>
              </a:defRPr>
            </a:lvl1pPr>
          </a:lstStyle>
          <a:p>
            <a:pPr lvl="0"/>
            <a:r>
              <a:rPr lang="nl-NL"/>
              <a:t>Klik hier om een titel te maken (1 regel)</a:t>
            </a:r>
          </a:p>
        </p:txBody>
      </p:sp>
      <p:sp>
        <p:nvSpPr>
          <p:cNvPr id="3" name="Tijdelijke aanduiding voor tekst 8">
            <a:extLst>
              <a:ext uri="{FF2B5EF4-FFF2-40B4-BE49-F238E27FC236}">
                <a16:creationId xmlns:a16="http://schemas.microsoft.com/office/drawing/2014/main" id="{5D914060-D618-4EBF-A10A-9788EF1728D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lvl1pPr marL="0" indent="0">
              <a:buNone/>
              <a:defRPr/>
            </a:lvl1pPr>
            <a:lvl2pPr>
              <a:defRPr/>
            </a:lvl2pPr>
            <a:lvl3pPr indent="-485738">
              <a:defRPr/>
            </a:lvl3pPr>
            <a:lvl4pPr marL="1614364" indent="-501612">
              <a:defRPr/>
            </a:lvl4pPr>
            <a:lvl5pPr marL="2225503" indent="-579391">
              <a:buFont typeface=".AppleSystemUIFont"/>
              <a:buChar char="‑"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79607845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 met titel (meerdere regel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8">
            <a:extLst>
              <a:ext uri="{FF2B5EF4-FFF2-40B4-BE49-F238E27FC236}">
                <a16:creationId xmlns:a16="http://schemas.microsoft.com/office/drawing/2014/main" id="{F16B7AD9-41F1-40E4-8731-0225CF5CA38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46610" y="3759884"/>
            <a:ext cx="11318452" cy="5857509"/>
          </a:xfrm>
        </p:spPr>
        <p:txBody>
          <a:bodyPr/>
          <a:lstStyle>
            <a:lvl1pPr marL="0" indent="0">
              <a:buNone/>
              <a:defRPr/>
            </a:lvl1pPr>
            <a:lvl2pPr>
              <a:defRPr/>
            </a:lvl2pPr>
            <a:lvl3pPr indent="-485738">
              <a:defRPr/>
            </a:lvl3pPr>
            <a:lvl4pPr marL="1614364" indent="-501612">
              <a:defRPr/>
            </a:lvl4pPr>
            <a:lvl5pPr marL="2225503" indent="-579391">
              <a:buFont typeface=".AppleSystemUIFont"/>
              <a:buChar char="‑"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3" name="Holder 2">
            <a:extLst>
              <a:ext uri="{FF2B5EF4-FFF2-40B4-BE49-F238E27FC236}">
                <a16:creationId xmlns:a16="http://schemas.microsoft.com/office/drawing/2014/main" id="{C4A45908-63E1-41CD-8C44-909772A2CED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17602958" cy="1860154"/>
          </a:xfrm>
        </p:spPr>
        <p:txBody>
          <a:bodyPr lIns="0" tIns="0" rIns="0" bIns="0"/>
          <a:lstStyle>
            <a:lvl1pPr>
              <a:defRPr sz="4700">
                <a:cs typeface="Arial"/>
              </a:defRPr>
            </a:lvl1pPr>
          </a:lstStyle>
          <a:p>
            <a:pPr lvl="0"/>
            <a:r>
              <a:rPr lang="nl-NL"/>
              <a:t>Klik hier om een wat langere titel te maken die over meerdere </a:t>
            </a:r>
            <a:br>
              <a:rPr lang="nl-NL"/>
            </a:br>
            <a:r>
              <a:rPr lang="nl-NL"/>
              <a:t>regels valt.</a:t>
            </a:r>
          </a:p>
        </p:txBody>
      </p:sp>
    </p:spTree>
    <p:extLst>
      <p:ext uri="{BB962C8B-B14F-4D97-AF65-F5344CB8AC3E}">
        <p14:creationId xmlns:p14="http://schemas.microsoft.com/office/powerpoint/2010/main" val="553403939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18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5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8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58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slideLayout" Target="../slideLayouts/slideLayout72.xml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20" Type="http://schemas.openxmlformats.org/officeDocument/2006/relationships/slideLayout" Target="../slideLayouts/slideLayout75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65.xml"/><Relationship Id="rId19" Type="http://schemas.openxmlformats.org/officeDocument/2006/relationships/slideLayout" Target="../slideLayouts/slideLayout74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Relationship Id="rId22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1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78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17" Type="http://schemas.openxmlformats.org/officeDocument/2006/relationships/slideLayout" Target="../slideLayouts/slideLayout92.xml"/><Relationship Id="rId2" Type="http://schemas.openxmlformats.org/officeDocument/2006/relationships/slideLayout" Target="../slideLayouts/slideLayout77.xml"/><Relationship Id="rId16" Type="http://schemas.openxmlformats.org/officeDocument/2006/relationships/slideLayout" Target="../slideLayouts/slideLayout91.xml"/><Relationship Id="rId20" Type="http://schemas.openxmlformats.org/officeDocument/2006/relationships/slideLayout" Target="../slideLayouts/slideLayout95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90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85.xml"/><Relationship Id="rId19" Type="http://schemas.openxmlformats.org/officeDocument/2006/relationships/slideLayout" Target="../slideLayouts/slideLayout94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Relationship Id="rId22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slideLayout" Target="../slideLayouts/slideLayout108.xml"/><Relationship Id="rId18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98.xml"/><Relationship Id="rId21" Type="http://schemas.openxmlformats.org/officeDocument/2006/relationships/theme" Target="../theme/theme6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17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97.xml"/><Relationship Id="rId16" Type="http://schemas.openxmlformats.org/officeDocument/2006/relationships/slideLayout" Target="../slideLayouts/slideLayout111.xml"/><Relationship Id="rId20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5" Type="http://schemas.openxmlformats.org/officeDocument/2006/relationships/slideLayout" Target="../slideLayouts/slideLayout110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5.xml"/><Relationship Id="rId19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slideLayout" Target="../slideLayouts/slideLayout109.xml"/><Relationship Id="rId22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slideLayout" Target="../slideLayouts/slideLayout118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image" Target="../media/image10.png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1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7286B3F7-3E68-40FB-A34A-906E04D86F9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46610" y="2513191"/>
            <a:ext cx="11358027" cy="752769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rm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3" name="Tijdelijke aanduiding voor titel 2">
            <a:extLst>
              <a:ext uri="{FF2B5EF4-FFF2-40B4-BE49-F238E27FC236}">
                <a16:creationId xmlns:a16="http://schemas.microsoft.com/office/drawing/2014/main" id="{61CD5758-40B5-4CB4-90A2-E744D545039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17595049" cy="83113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nl-NL"/>
              <a:t>Klik om de stijl te bewerken</a:t>
            </a:r>
          </a:p>
        </p:txBody>
      </p:sp>
      <p:pic>
        <p:nvPicPr>
          <p:cNvPr id="4" name="Afbeelding 6" title="Logo1">
            <a:extLst>
              <a:ext uri="{FF2B5EF4-FFF2-40B4-BE49-F238E27FC236}">
                <a16:creationId xmlns:a16="http://schemas.microsoft.com/office/drawing/2014/main" id="{DA168D94-991F-41DA-8D07-EB1B1A955F3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2565063" y="0"/>
            <a:ext cx="7538094" cy="12564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Afbeelding 10" title="Bedrijfstak">
            <a:extLst>
              <a:ext uri="{FF2B5EF4-FFF2-40B4-BE49-F238E27FC236}">
                <a16:creationId xmlns:a16="http://schemas.microsoft.com/office/drawing/2014/main" id="{94C51730-121B-4345-B0C8-3E1AAD0ABAC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246610" y="10056415"/>
            <a:ext cx="5011734" cy="1247689"/>
          </a:xfrm>
          <a:prstGeom prst="rect">
            <a:avLst/>
          </a:prstGeom>
          <a:noFill/>
          <a:ln cap="flat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marL="0" marR="0" lvl="0" indent="0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nl-NL" sz="4705" b="0" i="0" u="none" strike="noStrike" kern="0" cap="none" spc="0" baseline="0">
          <a:solidFill>
            <a:srgbClr val="51AE32"/>
          </a:solidFill>
          <a:uFillTx/>
          <a:latin typeface="Arial"/>
        </a:defRPr>
      </a:lvl1pPr>
    </p:titleStyle>
    <p:bodyStyle>
      <a:lvl1pPr marL="502599" marR="0" lvl="0" indent="-502599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Clr>
          <a:srgbClr val="51AE32"/>
        </a:buClr>
        <a:buSzPct val="100000"/>
        <a:buFont typeface="Arial" pitchFamily="34"/>
        <a:buChar char="•"/>
        <a:tabLst/>
        <a:defRPr lang="nl-NL" sz="3300" b="0" i="0" u="none" strike="noStrike" kern="0" cap="none" spc="0" baseline="0">
          <a:solidFill>
            <a:srgbClr val="000000"/>
          </a:solidFill>
          <a:uFillTx/>
          <a:latin typeface="Arial"/>
          <a:ea typeface="Arial"/>
          <a:cs typeface="Arial"/>
        </a:defRPr>
      </a:lvl1pPr>
      <a:lvl2pPr marL="453990" marR="0" lvl="1" indent="-439707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Clr>
          <a:srgbClr val="51AE32"/>
        </a:buClr>
        <a:buSzPct val="100000"/>
        <a:buFont typeface="Arial"/>
        <a:buChar char="•"/>
        <a:tabLst/>
        <a:defRPr lang="nl-NL" sz="3300" b="0" i="0" u="none" strike="noStrike" kern="0" cap="none" spc="0" baseline="0">
          <a:solidFill>
            <a:srgbClr val="000000"/>
          </a:solidFill>
          <a:uFillTx/>
          <a:latin typeface="Arial"/>
          <a:ea typeface="Arial"/>
          <a:cs typeface="Arial"/>
        </a:defRPr>
      </a:lvl2pPr>
      <a:lvl3pPr marL="1033381" marR="0" lvl="2" indent="-438116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Clr>
          <a:srgbClr val="51AE32"/>
        </a:buClr>
        <a:buSzPct val="100000"/>
        <a:buFont typeface="Arial"/>
        <a:buChar char="•"/>
        <a:tabLst/>
        <a:defRPr lang="nl-NL" sz="3300" b="0" i="0" u="none" strike="noStrike" kern="0" cap="none" spc="0" baseline="0">
          <a:solidFill>
            <a:srgbClr val="000000"/>
          </a:solidFill>
          <a:uFillTx/>
          <a:latin typeface="Arial"/>
          <a:ea typeface="Arial"/>
          <a:cs typeface="Arial"/>
        </a:defRPr>
      </a:lvl3pPr>
      <a:lvl4pPr marL="1520711" marR="0" lvl="3" indent="-439707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Clr>
          <a:srgbClr val="51AE32"/>
        </a:buClr>
        <a:buSzPct val="100000"/>
        <a:buFont typeface="Arial"/>
        <a:buChar char="•"/>
        <a:tabLst/>
        <a:defRPr lang="nl-NL" sz="3300" b="0" i="0" u="none" strike="noStrike" kern="0" cap="none" spc="0" baseline="0">
          <a:solidFill>
            <a:srgbClr val="000000"/>
          </a:solidFill>
          <a:uFillTx/>
          <a:latin typeface="Arial"/>
          <a:ea typeface="Arial"/>
          <a:cs typeface="Arial"/>
        </a:defRPr>
      </a:lvl4pPr>
      <a:lvl5pPr marL="2006449" marR="0" lvl="4" indent="-439707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Clr>
          <a:srgbClr val="51AE32"/>
        </a:buClr>
        <a:buSzPct val="100000"/>
        <a:buFont typeface="Arial"/>
        <a:buChar char="•"/>
        <a:tabLst/>
        <a:defRPr lang="nl-NL" sz="3300" b="0" i="0" u="none" strike="noStrike" kern="0" cap="none" spc="0" baseline="0">
          <a:solidFill>
            <a:srgbClr val="000000"/>
          </a:solidFill>
          <a:uFillTx/>
          <a:latin typeface="Arial"/>
          <a:ea typeface="Arial"/>
          <a:cs typeface="Arial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915641FA-EDE2-4CFC-8D42-A3CE4D201E3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46610" y="2513191"/>
            <a:ext cx="11358027" cy="752769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rm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3" name="Tijdelijke aanduiding voor titel 2">
            <a:extLst>
              <a:ext uri="{FF2B5EF4-FFF2-40B4-BE49-F238E27FC236}">
                <a16:creationId xmlns:a16="http://schemas.microsoft.com/office/drawing/2014/main" id="{D97EBE70-FA5C-4950-8ECE-4AD7F3EB25F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17595049" cy="83113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nl-NL"/>
              <a:t>Klik om de stijl te bewerken</a:t>
            </a:r>
          </a:p>
        </p:txBody>
      </p:sp>
      <p:pic>
        <p:nvPicPr>
          <p:cNvPr id="4" name="Afbeelding 6" title="Logo1">
            <a:extLst>
              <a:ext uri="{FF2B5EF4-FFF2-40B4-BE49-F238E27FC236}">
                <a16:creationId xmlns:a16="http://schemas.microsoft.com/office/drawing/2014/main" id="{EF319D68-FA39-4942-B2FE-8AC5E269347E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2565063" y="0"/>
            <a:ext cx="7538094" cy="12564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Afbeelding 10" title="Bedrijfstak">
            <a:extLst>
              <a:ext uri="{FF2B5EF4-FFF2-40B4-BE49-F238E27FC236}">
                <a16:creationId xmlns:a16="http://schemas.microsoft.com/office/drawing/2014/main" id="{9BB1A59C-80D0-46D9-AF15-F9FA45E57C6B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246610" y="10056415"/>
            <a:ext cx="5011734" cy="1247689"/>
          </a:xfrm>
          <a:prstGeom prst="rect">
            <a:avLst/>
          </a:prstGeom>
          <a:noFill/>
          <a:ln cap="flat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  <p:sldLayoutId id="2147483684" r:id="rId20"/>
  </p:sldLayoutIdLst>
  <p:txStyles>
    <p:titleStyle>
      <a:lvl1pPr marL="0" marR="0" lvl="0" indent="0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nl-NL" sz="4705" b="0" i="0" u="none" strike="noStrike" kern="0" cap="none" spc="0" baseline="0">
          <a:solidFill>
            <a:srgbClr val="51AE32"/>
          </a:solidFill>
          <a:uFillTx/>
          <a:latin typeface="Arial"/>
        </a:defRPr>
      </a:lvl1pPr>
    </p:titleStyle>
    <p:bodyStyle>
      <a:lvl1pPr marL="502599" marR="0" lvl="0" indent="-502599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Clr>
          <a:srgbClr val="51AE32"/>
        </a:buClr>
        <a:buSzPct val="100000"/>
        <a:buFont typeface="Arial" pitchFamily="34"/>
        <a:buChar char="•"/>
        <a:tabLst/>
        <a:defRPr lang="nl-NL" sz="3300" b="0" i="0" u="none" strike="noStrike" kern="0" cap="none" spc="0" baseline="0">
          <a:solidFill>
            <a:srgbClr val="000000"/>
          </a:solidFill>
          <a:uFillTx/>
          <a:latin typeface="Arial"/>
          <a:ea typeface="Arial"/>
          <a:cs typeface="Arial"/>
        </a:defRPr>
      </a:lvl1pPr>
      <a:lvl2pPr marL="453990" marR="0" lvl="1" indent="-439707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Clr>
          <a:srgbClr val="51AE32"/>
        </a:buClr>
        <a:buSzPct val="100000"/>
        <a:buFont typeface="Arial"/>
        <a:buChar char="•"/>
        <a:tabLst/>
        <a:defRPr lang="nl-NL" sz="3300" b="0" i="0" u="none" strike="noStrike" kern="0" cap="none" spc="0" baseline="0">
          <a:solidFill>
            <a:srgbClr val="000000"/>
          </a:solidFill>
          <a:uFillTx/>
          <a:latin typeface="Arial"/>
          <a:ea typeface="Arial"/>
          <a:cs typeface="Arial"/>
        </a:defRPr>
      </a:lvl2pPr>
      <a:lvl3pPr marL="1033381" marR="0" lvl="2" indent="-438116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Clr>
          <a:srgbClr val="51AE32"/>
        </a:buClr>
        <a:buSzPct val="100000"/>
        <a:buFont typeface="Arial"/>
        <a:buChar char="•"/>
        <a:tabLst/>
        <a:defRPr lang="nl-NL" sz="3300" b="0" i="0" u="none" strike="noStrike" kern="0" cap="none" spc="0" baseline="0">
          <a:solidFill>
            <a:srgbClr val="000000"/>
          </a:solidFill>
          <a:uFillTx/>
          <a:latin typeface="Arial"/>
          <a:ea typeface="Arial"/>
          <a:cs typeface="Arial"/>
        </a:defRPr>
      </a:lvl3pPr>
      <a:lvl4pPr marL="1520711" marR="0" lvl="3" indent="-439707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Clr>
          <a:srgbClr val="51AE32"/>
        </a:buClr>
        <a:buSzPct val="100000"/>
        <a:buFont typeface="Arial"/>
        <a:buChar char="•"/>
        <a:tabLst/>
        <a:defRPr lang="nl-NL" sz="3300" b="0" i="0" u="none" strike="noStrike" kern="0" cap="none" spc="0" baseline="0">
          <a:solidFill>
            <a:srgbClr val="000000"/>
          </a:solidFill>
          <a:uFillTx/>
          <a:latin typeface="Arial"/>
          <a:ea typeface="Arial"/>
          <a:cs typeface="Arial"/>
        </a:defRPr>
      </a:lvl4pPr>
      <a:lvl5pPr marL="2006449" marR="0" lvl="4" indent="-439707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Clr>
          <a:srgbClr val="51AE32"/>
        </a:buClr>
        <a:buSzPct val="100000"/>
        <a:buFont typeface="Arial"/>
        <a:buChar char="•"/>
        <a:tabLst/>
        <a:defRPr lang="nl-NL" sz="3300" b="0" i="0" u="none" strike="noStrike" kern="0" cap="none" spc="0" baseline="0">
          <a:solidFill>
            <a:srgbClr val="000000"/>
          </a:solidFill>
          <a:uFillTx/>
          <a:latin typeface="Arial"/>
          <a:ea typeface="Arial"/>
          <a:cs typeface="Arial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22CD5034-7FB6-4D9E-BF2A-D5B7E770298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46610" y="2513191"/>
            <a:ext cx="11358027" cy="752769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rm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3" name="Tijdelijke aanduiding voor titel 2">
            <a:extLst>
              <a:ext uri="{FF2B5EF4-FFF2-40B4-BE49-F238E27FC236}">
                <a16:creationId xmlns:a16="http://schemas.microsoft.com/office/drawing/2014/main" id="{4BF7CC31-799F-4A17-8E6C-1C12E2185E7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17595049" cy="83113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nl-NL"/>
              <a:t>Klik om de stijl te bewerken</a:t>
            </a:r>
          </a:p>
        </p:txBody>
      </p:sp>
      <p:pic>
        <p:nvPicPr>
          <p:cNvPr id="4" name="Afbeelding 6" title="Logo1">
            <a:extLst>
              <a:ext uri="{FF2B5EF4-FFF2-40B4-BE49-F238E27FC236}">
                <a16:creationId xmlns:a16="http://schemas.microsoft.com/office/drawing/2014/main" id="{4AFABF40-50E4-452D-8639-14368A4C3FD2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2565063" y="0"/>
            <a:ext cx="7538094" cy="12564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Afbeelding 10" title="Bedrijfstak">
            <a:extLst>
              <a:ext uri="{FF2B5EF4-FFF2-40B4-BE49-F238E27FC236}">
                <a16:creationId xmlns:a16="http://schemas.microsoft.com/office/drawing/2014/main" id="{B5E38337-DC1A-462E-9E60-019E025FDBEB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246610" y="10056415"/>
            <a:ext cx="5011734" cy="1247689"/>
          </a:xfrm>
          <a:prstGeom prst="rect">
            <a:avLst/>
          </a:prstGeom>
          <a:noFill/>
          <a:ln cap="flat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</p:sldLayoutIdLst>
  <p:txStyles>
    <p:titleStyle>
      <a:lvl1pPr marL="0" marR="0" lvl="0" indent="0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nl-NL" sz="4705" b="0" i="0" u="none" strike="noStrike" kern="0" cap="none" spc="0" baseline="0">
          <a:solidFill>
            <a:srgbClr val="51AE32"/>
          </a:solidFill>
          <a:uFillTx/>
          <a:latin typeface="Arial"/>
        </a:defRPr>
      </a:lvl1pPr>
    </p:titleStyle>
    <p:bodyStyle>
      <a:lvl1pPr marL="502599" marR="0" lvl="0" indent="-502599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Clr>
          <a:srgbClr val="51AE32"/>
        </a:buClr>
        <a:buSzPct val="100000"/>
        <a:buFont typeface="Arial" pitchFamily="34"/>
        <a:buChar char="•"/>
        <a:tabLst/>
        <a:defRPr lang="nl-NL" sz="3300" b="0" i="0" u="none" strike="noStrike" kern="0" cap="none" spc="0" baseline="0">
          <a:solidFill>
            <a:srgbClr val="000000"/>
          </a:solidFill>
          <a:uFillTx/>
          <a:latin typeface="Arial"/>
          <a:ea typeface="Arial"/>
          <a:cs typeface="Arial"/>
        </a:defRPr>
      </a:lvl1pPr>
      <a:lvl2pPr marL="453990" marR="0" lvl="1" indent="-439707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Clr>
          <a:srgbClr val="51AE32"/>
        </a:buClr>
        <a:buSzPct val="100000"/>
        <a:buFont typeface="Arial"/>
        <a:buChar char="•"/>
        <a:tabLst/>
        <a:defRPr lang="nl-NL" sz="3300" b="0" i="0" u="none" strike="noStrike" kern="0" cap="none" spc="0" baseline="0">
          <a:solidFill>
            <a:srgbClr val="000000"/>
          </a:solidFill>
          <a:uFillTx/>
          <a:latin typeface="Arial"/>
          <a:ea typeface="Arial"/>
          <a:cs typeface="Arial"/>
        </a:defRPr>
      </a:lvl2pPr>
      <a:lvl3pPr marL="1033381" marR="0" lvl="2" indent="-438116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Clr>
          <a:srgbClr val="51AE32"/>
        </a:buClr>
        <a:buSzPct val="100000"/>
        <a:buFont typeface="Arial"/>
        <a:buChar char="•"/>
        <a:tabLst/>
        <a:defRPr lang="nl-NL" sz="3300" b="0" i="0" u="none" strike="noStrike" kern="0" cap="none" spc="0" baseline="0">
          <a:solidFill>
            <a:srgbClr val="000000"/>
          </a:solidFill>
          <a:uFillTx/>
          <a:latin typeface="Arial"/>
          <a:ea typeface="Arial"/>
          <a:cs typeface="Arial"/>
        </a:defRPr>
      </a:lvl3pPr>
      <a:lvl4pPr marL="1520711" marR="0" lvl="3" indent="-439707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Clr>
          <a:srgbClr val="51AE32"/>
        </a:buClr>
        <a:buSzPct val="100000"/>
        <a:buFont typeface="Arial"/>
        <a:buChar char="•"/>
        <a:tabLst/>
        <a:defRPr lang="nl-NL" sz="3300" b="0" i="0" u="none" strike="noStrike" kern="0" cap="none" spc="0" baseline="0">
          <a:solidFill>
            <a:srgbClr val="000000"/>
          </a:solidFill>
          <a:uFillTx/>
          <a:latin typeface="Arial"/>
          <a:ea typeface="Arial"/>
          <a:cs typeface="Arial"/>
        </a:defRPr>
      </a:lvl4pPr>
      <a:lvl5pPr marL="2006449" marR="0" lvl="4" indent="-439707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Clr>
          <a:srgbClr val="51AE32"/>
        </a:buClr>
        <a:buSzPct val="100000"/>
        <a:buFont typeface="Arial"/>
        <a:buChar char="•"/>
        <a:tabLst/>
        <a:defRPr lang="nl-NL" sz="3300" b="0" i="0" u="none" strike="noStrike" kern="0" cap="none" spc="0" baseline="0">
          <a:solidFill>
            <a:srgbClr val="000000"/>
          </a:solidFill>
          <a:uFillTx/>
          <a:latin typeface="Arial"/>
          <a:ea typeface="Arial"/>
          <a:cs typeface="Arial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6A86990C-EA94-47E2-9AB2-D340698D6A7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46610" y="2513191"/>
            <a:ext cx="11358027" cy="752769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rm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3" name="Tijdelijke aanduiding voor titel 2">
            <a:extLst>
              <a:ext uri="{FF2B5EF4-FFF2-40B4-BE49-F238E27FC236}">
                <a16:creationId xmlns:a16="http://schemas.microsoft.com/office/drawing/2014/main" id="{DD7C64F0-B123-4C45-8E05-2007BB04044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17595049" cy="83113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nl-NL"/>
              <a:t>Klik om de stijl te bewerken</a:t>
            </a:r>
          </a:p>
        </p:txBody>
      </p:sp>
      <p:pic>
        <p:nvPicPr>
          <p:cNvPr id="4" name="Afbeelding 6" title="Logo1">
            <a:extLst>
              <a:ext uri="{FF2B5EF4-FFF2-40B4-BE49-F238E27FC236}">
                <a16:creationId xmlns:a16="http://schemas.microsoft.com/office/drawing/2014/main" id="{541F1D18-EB7F-4660-896B-9E32E6C578CF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2565063" y="0"/>
            <a:ext cx="7538094" cy="12564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Afbeelding 10" title="Bedrijfstak">
            <a:extLst>
              <a:ext uri="{FF2B5EF4-FFF2-40B4-BE49-F238E27FC236}">
                <a16:creationId xmlns:a16="http://schemas.microsoft.com/office/drawing/2014/main" id="{936ABCDA-789C-4744-8B45-6A0B45023246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246610" y="10056415"/>
            <a:ext cx="5011734" cy="1247689"/>
          </a:xfrm>
          <a:prstGeom prst="rect">
            <a:avLst/>
          </a:prstGeom>
          <a:noFill/>
          <a:ln cap="flat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  <p:sldLayoutId id="2147483723" r:id="rId17"/>
    <p:sldLayoutId id="2147483724" r:id="rId18"/>
    <p:sldLayoutId id="2147483725" r:id="rId19"/>
    <p:sldLayoutId id="2147483726" r:id="rId20"/>
  </p:sldLayoutIdLst>
  <p:txStyles>
    <p:titleStyle>
      <a:lvl1pPr marL="0" marR="0" lvl="0" indent="0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nl-NL" sz="4705" b="0" i="0" u="none" strike="noStrike" kern="0" cap="none" spc="0" baseline="0">
          <a:solidFill>
            <a:srgbClr val="51AE32"/>
          </a:solidFill>
          <a:uFillTx/>
          <a:latin typeface="Arial"/>
        </a:defRPr>
      </a:lvl1pPr>
    </p:titleStyle>
    <p:bodyStyle>
      <a:lvl1pPr marL="502599" marR="0" lvl="0" indent="-502599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Clr>
          <a:srgbClr val="51AE32"/>
        </a:buClr>
        <a:buSzPct val="100000"/>
        <a:buFont typeface="Arial" pitchFamily="34"/>
        <a:buChar char="•"/>
        <a:tabLst/>
        <a:defRPr lang="nl-NL" sz="3300" b="0" i="0" u="none" strike="noStrike" kern="0" cap="none" spc="0" baseline="0">
          <a:solidFill>
            <a:srgbClr val="000000"/>
          </a:solidFill>
          <a:uFillTx/>
          <a:latin typeface="Arial"/>
          <a:ea typeface="Arial"/>
          <a:cs typeface="Arial"/>
        </a:defRPr>
      </a:lvl1pPr>
      <a:lvl2pPr marL="453990" marR="0" lvl="1" indent="-439707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Clr>
          <a:srgbClr val="51AE32"/>
        </a:buClr>
        <a:buSzPct val="100000"/>
        <a:buFont typeface="Arial"/>
        <a:buChar char="•"/>
        <a:tabLst/>
        <a:defRPr lang="nl-NL" sz="3300" b="0" i="0" u="none" strike="noStrike" kern="0" cap="none" spc="0" baseline="0">
          <a:solidFill>
            <a:srgbClr val="000000"/>
          </a:solidFill>
          <a:uFillTx/>
          <a:latin typeface="Arial"/>
          <a:ea typeface="Arial"/>
          <a:cs typeface="Arial"/>
        </a:defRPr>
      </a:lvl2pPr>
      <a:lvl3pPr marL="1033381" marR="0" lvl="2" indent="-438116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Clr>
          <a:srgbClr val="51AE32"/>
        </a:buClr>
        <a:buSzPct val="100000"/>
        <a:buFont typeface="Arial"/>
        <a:buChar char="•"/>
        <a:tabLst/>
        <a:defRPr lang="nl-NL" sz="3300" b="0" i="0" u="none" strike="noStrike" kern="0" cap="none" spc="0" baseline="0">
          <a:solidFill>
            <a:srgbClr val="000000"/>
          </a:solidFill>
          <a:uFillTx/>
          <a:latin typeface="Arial"/>
          <a:ea typeface="Arial"/>
          <a:cs typeface="Arial"/>
        </a:defRPr>
      </a:lvl3pPr>
      <a:lvl4pPr marL="1520711" marR="0" lvl="3" indent="-439707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Clr>
          <a:srgbClr val="51AE32"/>
        </a:buClr>
        <a:buSzPct val="100000"/>
        <a:buFont typeface="Arial"/>
        <a:buChar char="•"/>
        <a:tabLst/>
        <a:defRPr lang="nl-NL" sz="3300" b="0" i="0" u="none" strike="noStrike" kern="0" cap="none" spc="0" baseline="0">
          <a:solidFill>
            <a:srgbClr val="000000"/>
          </a:solidFill>
          <a:uFillTx/>
          <a:latin typeface="Arial"/>
          <a:ea typeface="Arial"/>
          <a:cs typeface="Arial"/>
        </a:defRPr>
      </a:lvl4pPr>
      <a:lvl5pPr marL="2006449" marR="0" lvl="4" indent="-439707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Clr>
          <a:srgbClr val="51AE32"/>
        </a:buClr>
        <a:buSzPct val="100000"/>
        <a:buFont typeface="Arial"/>
        <a:buChar char="•"/>
        <a:tabLst/>
        <a:defRPr lang="nl-NL" sz="3300" b="0" i="0" u="none" strike="noStrike" kern="0" cap="none" spc="0" baseline="0">
          <a:solidFill>
            <a:srgbClr val="000000"/>
          </a:solidFill>
          <a:uFillTx/>
          <a:latin typeface="Arial"/>
          <a:ea typeface="Arial"/>
          <a:cs typeface="Arial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E90979C7-9AFF-4460-A208-B6A08CA61EB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46610" y="2513191"/>
            <a:ext cx="11358027" cy="752769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rm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3" name="Tijdelijke aanduiding voor titel 2">
            <a:extLst>
              <a:ext uri="{FF2B5EF4-FFF2-40B4-BE49-F238E27FC236}">
                <a16:creationId xmlns:a16="http://schemas.microsoft.com/office/drawing/2014/main" id="{972843FF-6372-4D4B-8789-23338655EF6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17595049" cy="83113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nl-NL"/>
              <a:t>Klik om de stijl te bewerken</a:t>
            </a:r>
          </a:p>
        </p:txBody>
      </p:sp>
      <p:pic>
        <p:nvPicPr>
          <p:cNvPr id="4" name="Afbeelding 6" title="Logo1">
            <a:extLst>
              <a:ext uri="{FF2B5EF4-FFF2-40B4-BE49-F238E27FC236}">
                <a16:creationId xmlns:a16="http://schemas.microsoft.com/office/drawing/2014/main" id="{67A9AD66-332F-4AC7-AC6C-40DC8CFE5271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2565063" y="0"/>
            <a:ext cx="7538094" cy="12564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Afbeelding 10" title="Bedrijfstak">
            <a:extLst>
              <a:ext uri="{FF2B5EF4-FFF2-40B4-BE49-F238E27FC236}">
                <a16:creationId xmlns:a16="http://schemas.microsoft.com/office/drawing/2014/main" id="{52673D52-C97F-4945-BE74-5BB469053DA5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246610" y="10056415"/>
            <a:ext cx="5011734" cy="1247689"/>
          </a:xfrm>
          <a:prstGeom prst="rect">
            <a:avLst/>
          </a:prstGeom>
          <a:noFill/>
          <a:ln cap="flat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  <p:sldLayoutId id="2147483742" r:id="rId15"/>
    <p:sldLayoutId id="2147483743" r:id="rId16"/>
    <p:sldLayoutId id="2147483744" r:id="rId17"/>
    <p:sldLayoutId id="2147483745" r:id="rId18"/>
    <p:sldLayoutId id="2147483746" r:id="rId19"/>
    <p:sldLayoutId id="2147483747" r:id="rId20"/>
  </p:sldLayoutIdLst>
  <p:txStyles>
    <p:titleStyle>
      <a:lvl1pPr marL="0" marR="0" lvl="0" indent="0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nl-NL" sz="4705" b="0" i="0" u="none" strike="noStrike" kern="0" cap="none" spc="0" baseline="0">
          <a:solidFill>
            <a:srgbClr val="51AE32"/>
          </a:solidFill>
          <a:uFillTx/>
          <a:latin typeface="Arial"/>
        </a:defRPr>
      </a:lvl1pPr>
    </p:titleStyle>
    <p:bodyStyle>
      <a:lvl1pPr marL="502599" marR="0" lvl="0" indent="-502599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Clr>
          <a:srgbClr val="51AE32"/>
        </a:buClr>
        <a:buSzPct val="100000"/>
        <a:buFont typeface="Arial" pitchFamily="34"/>
        <a:buChar char="•"/>
        <a:tabLst/>
        <a:defRPr lang="nl-NL" sz="3300" b="0" i="0" u="none" strike="noStrike" kern="0" cap="none" spc="0" baseline="0">
          <a:solidFill>
            <a:srgbClr val="000000"/>
          </a:solidFill>
          <a:uFillTx/>
          <a:latin typeface="Arial"/>
          <a:ea typeface="Arial"/>
          <a:cs typeface="Arial"/>
        </a:defRPr>
      </a:lvl1pPr>
      <a:lvl2pPr marL="453990" marR="0" lvl="1" indent="-439707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Clr>
          <a:srgbClr val="51AE32"/>
        </a:buClr>
        <a:buSzPct val="100000"/>
        <a:buFont typeface="Arial"/>
        <a:buChar char="•"/>
        <a:tabLst/>
        <a:defRPr lang="nl-NL" sz="3300" b="0" i="0" u="none" strike="noStrike" kern="0" cap="none" spc="0" baseline="0">
          <a:solidFill>
            <a:srgbClr val="000000"/>
          </a:solidFill>
          <a:uFillTx/>
          <a:latin typeface="Arial"/>
          <a:ea typeface="Arial"/>
          <a:cs typeface="Arial"/>
        </a:defRPr>
      </a:lvl2pPr>
      <a:lvl3pPr marL="1033381" marR="0" lvl="2" indent="-438116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Clr>
          <a:srgbClr val="51AE32"/>
        </a:buClr>
        <a:buSzPct val="100000"/>
        <a:buFont typeface="Arial"/>
        <a:buChar char="•"/>
        <a:tabLst/>
        <a:defRPr lang="nl-NL" sz="3300" b="0" i="0" u="none" strike="noStrike" kern="0" cap="none" spc="0" baseline="0">
          <a:solidFill>
            <a:srgbClr val="000000"/>
          </a:solidFill>
          <a:uFillTx/>
          <a:latin typeface="Arial"/>
          <a:ea typeface="Arial"/>
          <a:cs typeface="Arial"/>
        </a:defRPr>
      </a:lvl3pPr>
      <a:lvl4pPr marL="1520711" marR="0" lvl="3" indent="-439707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Clr>
          <a:srgbClr val="51AE32"/>
        </a:buClr>
        <a:buSzPct val="100000"/>
        <a:buFont typeface="Arial"/>
        <a:buChar char="•"/>
        <a:tabLst/>
        <a:defRPr lang="nl-NL" sz="3300" b="0" i="0" u="none" strike="noStrike" kern="0" cap="none" spc="0" baseline="0">
          <a:solidFill>
            <a:srgbClr val="000000"/>
          </a:solidFill>
          <a:uFillTx/>
          <a:latin typeface="Arial"/>
          <a:ea typeface="Arial"/>
          <a:cs typeface="Arial"/>
        </a:defRPr>
      </a:lvl4pPr>
      <a:lvl5pPr marL="2006449" marR="0" lvl="4" indent="-439707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Clr>
          <a:srgbClr val="51AE32"/>
        </a:buClr>
        <a:buSzPct val="100000"/>
        <a:buFont typeface="Arial"/>
        <a:buChar char="•"/>
        <a:tabLst/>
        <a:defRPr lang="nl-NL" sz="3300" b="0" i="0" u="none" strike="noStrike" kern="0" cap="none" spc="0" baseline="0">
          <a:solidFill>
            <a:srgbClr val="000000"/>
          </a:solidFill>
          <a:uFillTx/>
          <a:latin typeface="Arial"/>
          <a:ea typeface="Arial"/>
          <a:cs typeface="Arial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B62F98DC-F9D6-46F5-832E-7C5D0B0B4B0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46610" y="2513191"/>
            <a:ext cx="11358027" cy="752769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rm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3" name="Tijdelijke aanduiding voor titel 2">
            <a:extLst>
              <a:ext uri="{FF2B5EF4-FFF2-40B4-BE49-F238E27FC236}">
                <a16:creationId xmlns:a16="http://schemas.microsoft.com/office/drawing/2014/main" id="{239CE474-DD37-47EA-8154-6C034CCDA8E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17595049" cy="83113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nl-NL"/>
              <a:t>Klik om de stijl te bewerken</a:t>
            </a:r>
          </a:p>
        </p:txBody>
      </p:sp>
      <p:pic>
        <p:nvPicPr>
          <p:cNvPr id="4" name="Afbeelding 6" title="Logo1">
            <a:extLst>
              <a:ext uri="{FF2B5EF4-FFF2-40B4-BE49-F238E27FC236}">
                <a16:creationId xmlns:a16="http://schemas.microsoft.com/office/drawing/2014/main" id="{981759DE-B5A9-4EAC-9470-C900F1BD6F3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2565063" y="0"/>
            <a:ext cx="7538094" cy="12564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Afbeelding 10" title="Bedrijfstak">
            <a:extLst>
              <a:ext uri="{FF2B5EF4-FFF2-40B4-BE49-F238E27FC236}">
                <a16:creationId xmlns:a16="http://schemas.microsoft.com/office/drawing/2014/main" id="{DD8A51B4-99D5-45C1-AF5D-B2AE06BA75DD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246610" y="10056415"/>
            <a:ext cx="5011734" cy="1247689"/>
          </a:xfrm>
          <a:prstGeom prst="rect">
            <a:avLst/>
          </a:prstGeom>
          <a:noFill/>
          <a:ln cap="flat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  <p:sldLayoutId id="2147483762" r:id="rId14"/>
    <p:sldLayoutId id="2147483763" r:id="rId15"/>
    <p:sldLayoutId id="2147483764" r:id="rId16"/>
    <p:sldLayoutId id="2147483765" r:id="rId17"/>
    <p:sldLayoutId id="2147483766" r:id="rId18"/>
    <p:sldLayoutId id="2147483767" r:id="rId19"/>
    <p:sldLayoutId id="2147483768" r:id="rId20"/>
  </p:sldLayoutIdLst>
  <p:txStyles>
    <p:titleStyle>
      <a:lvl1pPr marL="0" marR="0" lvl="0" indent="0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nl-NL" sz="4705" b="0" i="0" u="none" strike="noStrike" kern="0" cap="none" spc="0" baseline="0">
          <a:solidFill>
            <a:srgbClr val="51AE32"/>
          </a:solidFill>
          <a:uFillTx/>
          <a:latin typeface="Arial"/>
        </a:defRPr>
      </a:lvl1pPr>
    </p:titleStyle>
    <p:bodyStyle>
      <a:lvl1pPr marL="502599" marR="0" lvl="0" indent="-502599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Clr>
          <a:srgbClr val="51AE32"/>
        </a:buClr>
        <a:buSzPct val="100000"/>
        <a:buFont typeface="Arial" pitchFamily="34"/>
        <a:buChar char="•"/>
        <a:tabLst/>
        <a:defRPr lang="nl-NL" sz="3300" b="0" i="0" u="none" strike="noStrike" kern="0" cap="none" spc="0" baseline="0">
          <a:solidFill>
            <a:srgbClr val="000000"/>
          </a:solidFill>
          <a:uFillTx/>
          <a:latin typeface="Arial"/>
          <a:ea typeface="Arial"/>
          <a:cs typeface="Arial"/>
        </a:defRPr>
      </a:lvl1pPr>
      <a:lvl2pPr marL="453990" marR="0" lvl="1" indent="-439707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Clr>
          <a:srgbClr val="51AE32"/>
        </a:buClr>
        <a:buSzPct val="100000"/>
        <a:buFont typeface="Arial"/>
        <a:buChar char="•"/>
        <a:tabLst/>
        <a:defRPr lang="nl-NL" sz="3300" b="0" i="0" u="none" strike="noStrike" kern="0" cap="none" spc="0" baseline="0">
          <a:solidFill>
            <a:srgbClr val="000000"/>
          </a:solidFill>
          <a:uFillTx/>
          <a:latin typeface="Arial"/>
          <a:ea typeface="Arial"/>
          <a:cs typeface="Arial"/>
        </a:defRPr>
      </a:lvl2pPr>
      <a:lvl3pPr marL="1033381" marR="0" lvl="2" indent="-438116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Clr>
          <a:srgbClr val="51AE32"/>
        </a:buClr>
        <a:buSzPct val="100000"/>
        <a:buFont typeface="Arial"/>
        <a:buChar char="•"/>
        <a:tabLst/>
        <a:defRPr lang="nl-NL" sz="3300" b="0" i="0" u="none" strike="noStrike" kern="0" cap="none" spc="0" baseline="0">
          <a:solidFill>
            <a:srgbClr val="000000"/>
          </a:solidFill>
          <a:uFillTx/>
          <a:latin typeface="Arial"/>
          <a:ea typeface="Arial"/>
          <a:cs typeface="Arial"/>
        </a:defRPr>
      </a:lvl3pPr>
      <a:lvl4pPr marL="1520711" marR="0" lvl="3" indent="-439707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Clr>
          <a:srgbClr val="51AE32"/>
        </a:buClr>
        <a:buSzPct val="100000"/>
        <a:buFont typeface="Arial"/>
        <a:buChar char="•"/>
        <a:tabLst/>
        <a:defRPr lang="nl-NL" sz="3300" b="0" i="0" u="none" strike="noStrike" kern="0" cap="none" spc="0" baseline="0">
          <a:solidFill>
            <a:srgbClr val="000000"/>
          </a:solidFill>
          <a:uFillTx/>
          <a:latin typeface="Arial"/>
          <a:ea typeface="Arial"/>
          <a:cs typeface="Arial"/>
        </a:defRPr>
      </a:lvl4pPr>
      <a:lvl5pPr marL="2006449" marR="0" lvl="4" indent="-439707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Clr>
          <a:srgbClr val="51AE32"/>
        </a:buClr>
        <a:buSzPct val="100000"/>
        <a:buFont typeface="Arial"/>
        <a:buChar char="•"/>
        <a:tabLst/>
        <a:defRPr lang="nl-NL" sz="3300" b="0" i="0" u="none" strike="noStrike" kern="0" cap="none" spc="0" baseline="0">
          <a:solidFill>
            <a:srgbClr val="000000"/>
          </a:solidFill>
          <a:uFillTx/>
          <a:latin typeface="Arial"/>
          <a:ea typeface="Arial"/>
          <a:cs typeface="Arial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7">
            <a:extLst>
              <a:ext uri="{FF2B5EF4-FFF2-40B4-BE49-F238E27FC236}">
                <a16:creationId xmlns:a16="http://schemas.microsoft.com/office/drawing/2014/main" id="{EBA84F4F-F3A2-4886-B88F-75B38A2019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2" y="0"/>
            <a:ext cx="20100953" cy="1130934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Afbeelding 8">
            <a:extLst>
              <a:ext uri="{FF2B5EF4-FFF2-40B4-BE49-F238E27FC236}">
                <a16:creationId xmlns:a16="http://schemas.microsoft.com/office/drawing/2014/main" id="{1FBB605F-3BFB-4E7E-BD37-9359B99175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585164" y="9135605"/>
            <a:ext cx="1296600" cy="129669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Afbeelding 6">
            <a:extLst>
              <a:ext uri="{FF2B5EF4-FFF2-40B4-BE49-F238E27FC236}">
                <a16:creationId xmlns:a16="http://schemas.microsoft.com/office/drawing/2014/main" id="{A022F204-3CD3-4868-8DF2-8B64C73AD6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2231" y="257120"/>
            <a:ext cx="1211424" cy="441993"/>
          </a:xfrm>
          <a:prstGeom prst="rect">
            <a:avLst/>
          </a:prstGeom>
          <a:noFill/>
          <a:ln cap="flat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8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uMuMRTGB5Y&amp;feature=youtu.be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2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08860F-E56F-48EC-9E4A-C1D233CFF9D3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nl-NL"/>
              <a:t>Hoe Nectar evolueert van klas 1 t/m 6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BD8BD61E-2637-402E-8C57-7EEE92A76934}"/>
              </a:ext>
            </a:extLst>
          </p:cNvPr>
          <p:cNvSpPr txBox="1"/>
          <p:nvPr/>
        </p:nvSpPr>
        <p:spPr>
          <a:xfrm>
            <a:off x="1246610" y="7576873"/>
            <a:ext cx="8817312" cy="124670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359999" tIns="0" rIns="0" bIns="251999" anchor="b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676EB35-70B4-4FA0-B072-78C944E6A77F}" type="datetime3">
              <a:rPr lang="nl-NL" sz="4177" b="0" i="0" u="none" strike="noStrike" kern="1200" cap="none" spc="0" baseline="0">
                <a:solidFill>
                  <a:srgbClr val="51AE32"/>
                </a:solidFill>
                <a:uFillTx/>
                <a:latin typeface="Arial"/>
                <a:ea typeface="Arial"/>
                <a:cs typeface="Arial"/>
              </a:rPr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18/1/19</a:t>
            </a:fld>
            <a:endParaRPr lang="mr-IN" sz="4177" b="0" i="0" u="none" strike="noStrike" kern="1200" cap="none" spc="0" baseline="0">
              <a:solidFill>
                <a:srgbClr val="51AE32"/>
              </a:solidFill>
              <a:uFillTx/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C5A25F00-BDFA-4C8B-ACB9-BED94B09CB9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46610" y="2598267"/>
            <a:ext cx="11318452" cy="5857509"/>
          </a:xfrm>
        </p:spPr>
        <p:txBody>
          <a:bodyPr/>
          <a:lstStyle/>
          <a:p>
            <a:pPr marL="457200" lvl="0" indent="-457200">
              <a:lnSpc>
                <a:spcPct val="90000"/>
              </a:lnSpc>
              <a:buClr>
                <a:srgbClr val="F07821"/>
              </a:buClr>
            </a:pPr>
            <a:r>
              <a:rPr lang="nl-NL"/>
              <a:t>Vanaf de 1</a:t>
            </a:r>
            <a:r>
              <a:rPr lang="nl-NL" baseline="30000"/>
              <a:t>e</a:t>
            </a:r>
            <a:r>
              <a:rPr lang="nl-NL"/>
              <a:t> paragraaf</a:t>
            </a:r>
          </a:p>
          <a:p>
            <a:pPr marL="457200" lvl="0" indent="-457200">
              <a:lnSpc>
                <a:spcPct val="90000"/>
              </a:lnSpc>
              <a:buClr>
                <a:srgbClr val="F07821"/>
              </a:buClr>
            </a:pPr>
            <a:endParaRPr lang="nl-NL"/>
          </a:p>
          <a:p>
            <a:pPr marL="457200" lvl="0" indent="-457200">
              <a:lnSpc>
                <a:spcPct val="90000"/>
              </a:lnSpc>
              <a:buClr>
                <a:srgbClr val="F07821"/>
              </a:buClr>
            </a:pPr>
            <a:r>
              <a:rPr lang="nl-NL"/>
              <a:t>Automatische leerroutes online</a:t>
            </a:r>
          </a:p>
          <a:p>
            <a:pPr marL="457200" lvl="0" indent="-457200">
              <a:lnSpc>
                <a:spcPct val="90000"/>
              </a:lnSpc>
              <a:buClr>
                <a:srgbClr val="F07821"/>
              </a:buClr>
            </a:pPr>
            <a:endParaRPr lang="nl-NL"/>
          </a:p>
          <a:p>
            <a:pPr marL="0" lvl="0" indent="0">
              <a:lnSpc>
                <a:spcPct val="90000"/>
              </a:lnSpc>
              <a:buNone/>
            </a:pPr>
            <a:r>
              <a:rPr lang="nl-NL"/>
              <a:t> </a:t>
            </a:r>
          </a:p>
          <a:p>
            <a:pPr marL="0" lvl="0" indent="0">
              <a:lnSpc>
                <a:spcPct val="90000"/>
              </a:lnSpc>
              <a:buNone/>
            </a:pPr>
            <a:endParaRPr lang="nl-NL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85F9A10-D668-4687-8BBE-E04C4C74B184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nl-NL">
                <a:solidFill>
                  <a:srgbClr val="70AD47"/>
                </a:solidFill>
              </a:rPr>
              <a:t>Differentiatie in alle §-en in boek en online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AB345E6-85B1-40DA-96EA-432E63EBE6D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783"/>
          <a:stretch>
            <a:fillRect/>
          </a:stretch>
        </p:blipFill>
        <p:spPr>
          <a:xfrm>
            <a:off x="12076435" y="2357432"/>
            <a:ext cx="3209617" cy="599256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A35E21F4-2941-4245-8CCA-8B2779B288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8764" y="5527017"/>
            <a:ext cx="8759321" cy="2751822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FC9ABD-2B37-4CD9-8743-60DE123E8FF8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nl-NL">
                <a:solidFill>
                  <a:srgbClr val="70AD47"/>
                </a:solidFill>
              </a:rPr>
              <a:t>Bladeren en digitale lesmateriaal bekijken: hoofdstuk 6</a:t>
            </a:r>
          </a:p>
        </p:txBody>
      </p:sp>
      <p:pic>
        <p:nvPicPr>
          <p:cNvPr id="3" name="Afbeelding 6">
            <a:extLst>
              <a:ext uri="{FF2B5EF4-FFF2-40B4-BE49-F238E27FC236}">
                <a16:creationId xmlns:a16="http://schemas.microsoft.com/office/drawing/2014/main" id="{DB5F9F86-6C1F-4FF1-A1F8-C6FF641339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846" y="2821783"/>
            <a:ext cx="5041178" cy="646520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Afbeelding 7">
            <a:extLst>
              <a:ext uri="{FF2B5EF4-FFF2-40B4-BE49-F238E27FC236}">
                <a16:creationId xmlns:a16="http://schemas.microsoft.com/office/drawing/2014/main" id="{F3B6AE8D-37E7-4E4D-86B1-C89A022463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4025" y="2821783"/>
            <a:ext cx="5041178" cy="646520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Afbeelding 5">
            <a:extLst>
              <a:ext uri="{FF2B5EF4-FFF2-40B4-BE49-F238E27FC236}">
                <a16:creationId xmlns:a16="http://schemas.microsoft.com/office/drawing/2014/main" id="{6A4AA1DF-BB5C-472F-B661-29A1BF9D9A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1706" y="3403213"/>
            <a:ext cx="9499546" cy="663965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36FC511C-35E4-458C-B714-4A285A99334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46610" y="2533692"/>
            <a:ext cx="11318452" cy="5857509"/>
          </a:xfrm>
        </p:spPr>
        <p:txBody>
          <a:bodyPr/>
          <a:lstStyle/>
          <a:p>
            <a:pPr marL="457200" lvl="0" indent="-457200">
              <a:buClr>
                <a:srgbClr val="F07821"/>
              </a:buClr>
            </a:pPr>
            <a:r>
              <a:rPr lang="nl-NL"/>
              <a:t>Handige samenvattingen</a:t>
            </a:r>
          </a:p>
          <a:p>
            <a:pPr marL="457200" lvl="0" indent="-457200">
              <a:buClr>
                <a:srgbClr val="F07821"/>
              </a:buClr>
            </a:pPr>
            <a:endParaRPr lang="nl-NL"/>
          </a:p>
          <a:p>
            <a:pPr marL="457200" lvl="0" indent="-457200">
              <a:buClr>
                <a:srgbClr val="F07821"/>
              </a:buClr>
            </a:pPr>
            <a:r>
              <a:rPr lang="nl-NL"/>
              <a:t>Regie bij de docent</a:t>
            </a:r>
          </a:p>
          <a:p>
            <a:pPr marL="457200" lvl="0" indent="-457200">
              <a:buClr>
                <a:srgbClr val="F07821"/>
              </a:buClr>
            </a:pPr>
            <a:endParaRPr lang="nl-NL"/>
          </a:p>
          <a:p>
            <a:pPr marL="457200" lvl="0" indent="-457200">
              <a:buClr>
                <a:srgbClr val="F07821"/>
              </a:buClr>
            </a:pPr>
            <a:r>
              <a:rPr lang="nl-NL"/>
              <a:t>Leerling heeft inzage in eigen resultaat en dat motiveert!</a:t>
            </a:r>
          </a:p>
          <a:p>
            <a:pPr marL="457200" lvl="0" indent="-457200">
              <a:buClr>
                <a:srgbClr val="F07821"/>
              </a:buClr>
            </a:pPr>
            <a:endParaRPr lang="nl-NL"/>
          </a:p>
          <a:p>
            <a:pPr marL="0" lvl="0" indent="0">
              <a:buNone/>
            </a:pPr>
            <a:endParaRPr lang="nl-NL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A0AFF420-E19F-49F7-A1C3-DE9B72854432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nl-NL"/>
              <a:t>Snel inzicht en overzicht in de resultatenpagina’s</a:t>
            </a:r>
          </a:p>
        </p:txBody>
      </p:sp>
      <p:pic>
        <p:nvPicPr>
          <p:cNvPr id="4" name="Afbeelding 5">
            <a:extLst>
              <a:ext uri="{FF2B5EF4-FFF2-40B4-BE49-F238E27FC236}">
                <a16:creationId xmlns:a16="http://schemas.microsoft.com/office/drawing/2014/main" id="{710D7773-58CD-4028-A663-06B247B81E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55113" y="5117549"/>
            <a:ext cx="7002374" cy="518761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Afbeelding 5">
            <a:extLst>
              <a:ext uri="{FF2B5EF4-FFF2-40B4-BE49-F238E27FC236}">
                <a16:creationId xmlns:a16="http://schemas.microsoft.com/office/drawing/2014/main" id="{34AF7803-8520-42EA-A361-CC794FBE3E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3965" y="6935129"/>
            <a:ext cx="5742925" cy="3127522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7AD381-F223-4CF7-AA82-ABC32157E389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D8A9E2-6CA3-45C6-8B04-F21620F6C66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873764"/>
            <a:ext cx="20171014" cy="9855202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5">
            <a:extLst>
              <a:ext uri="{FF2B5EF4-FFF2-40B4-BE49-F238E27FC236}">
                <a16:creationId xmlns:a16="http://schemas.microsoft.com/office/drawing/2014/main" id="{7EEA332D-5E18-4368-AC71-819C7C5919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907721"/>
            <a:ext cx="20275987" cy="1351096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jdelijke aanduiding voor tekst 3">
            <a:extLst>
              <a:ext uri="{FF2B5EF4-FFF2-40B4-BE49-F238E27FC236}">
                <a16:creationId xmlns:a16="http://schemas.microsoft.com/office/drawing/2014/main" id="{0435FA5A-1498-42DB-8B3A-9126427BCB2E}"/>
              </a:ext>
            </a:extLst>
          </p:cNvPr>
          <p:cNvSpPr txBox="1"/>
          <p:nvPr/>
        </p:nvSpPr>
        <p:spPr>
          <a:xfrm>
            <a:off x="484604" y="644578"/>
            <a:ext cx="6245973" cy="5096655"/>
          </a:xfrm>
          <a:prstGeom prst="rect">
            <a:avLst/>
          </a:prstGeom>
          <a:solidFill>
            <a:srgbClr val="98C62C"/>
          </a:solidFill>
          <a:ln cap="flat">
            <a:noFill/>
          </a:ln>
        </p:spPr>
        <p:txBody>
          <a:bodyPr vert="horz" wrap="square" lIns="0" tIns="0" rIns="0" bIns="0" anchor="t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l-NL" sz="3100" b="1" i="0" u="none" strike="noStrike" kern="0" cap="none" spc="0" baseline="0">
              <a:solidFill>
                <a:srgbClr val="FFFFFF"/>
              </a:solidFill>
              <a:uFillTx/>
              <a:latin typeface="Arial"/>
              <a:ea typeface="Arial"/>
              <a:cs typeface="Arial"/>
            </a:endParaRPr>
          </a:p>
          <a:p>
            <a:pPr marL="579391" marR="0" lvl="2" indent="-48609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l-NL" sz="4800" b="0" i="0" u="none" strike="noStrike" kern="0" cap="none" spc="0" baseline="0">
              <a:solidFill>
                <a:srgbClr val="FFFFFF"/>
              </a:solidFill>
              <a:uFillTx/>
              <a:latin typeface="Arial"/>
              <a:ea typeface="Arial"/>
              <a:cs typeface="Arial"/>
            </a:endParaRPr>
          </a:p>
          <a:p>
            <a:pPr marL="579391" marR="0" lvl="2" indent="-48609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4800" b="0" i="0" u="none" strike="noStrike" kern="0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</a:rPr>
              <a:t>‘Gedifferentieerd leren zoals je dat alleen bij Noordhoff Uitgevers aantreft.’</a:t>
            </a:r>
          </a:p>
          <a:p>
            <a:pPr marL="502599" marR="0" lvl="0" indent="-502599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07821"/>
              </a:buClr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l-NL" sz="3100" b="0" i="0" u="none" strike="noStrike" kern="0" cap="none" spc="0" baseline="0">
              <a:solidFill>
                <a:srgbClr val="FFFFFF"/>
              </a:solidFill>
              <a:uFillTx/>
              <a:latin typeface="Arial"/>
              <a:ea typeface="Arial"/>
              <a:cs typeface="Arial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l-NL" sz="3100" b="0" i="0" u="none" strike="noStrike" kern="0" cap="none" spc="0" baseline="0">
              <a:solidFill>
                <a:srgbClr val="000000"/>
              </a:solidFill>
              <a:uFillTx/>
              <a:latin typeface="Arial"/>
              <a:ea typeface="Arial"/>
              <a:cs typeface="Arial"/>
            </a:endParaRP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9F48C8D-7D55-42C2-802A-858234CEDC16}"/>
              </a:ext>
            </a:extLst>
          </p:cNvPr>
          <p:cNvSpPr txBox="1"/>
          <p:nvPr/>
        </p:nvSpPr>
        <p:spPr>
          <a:xfrm>
            <a:off x="12326706" y="4893567"/>
            <a:ext cx="7292788" cy="6415787"/>
          </a:xfrm>
          <a:prstGeom prst="rect">
            <a:avLst/>
          </a:prstGeom>
          <a:solidFill>
            <a:srgbClr val="98C62C"/>
          </a:solidFill>
          <a:ln cap="flat">
            <a:noFill/>
          </a:ln>
        </p:spPr>
        <p:txBody>
          <a:bodyPr vert="horz" wrap="square" lIns="0" tIns="0" rIns="0" bIns="0" anchor="t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l-NL" sz="3100" b="1" i="0" u="none" strike="noStrike" kern="0" cap="none" spc="0" baseline="0">
              <a:solidFill>
                <a:srgbClr val="FFFFFF"/>
              </a:solidFill>
              <a:uFillTx/>
              <a:latin typeface="Arial"/>
              <a:ea typeface="Arial"/>
              <a:cs typeface="Arial"/>
            </a:endParaRPr>
          </a:p>
          <a:p>
            <a:pPr marL="579391" marR="0" lvl="2" indent="-48609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l-NL" sz="4800" b="0" i="0" u="none" strike="noStrike" kern="0" cap="none" spc="0" baseline="0">
              <a:solidFill>
                <a:srgbClr val="FFFFFF"/>
              </a:solidFill>
              <a:uFillTx/>
              <a:latin typeface="Arial"/>
              <a:ea typeface="Arial"/>
              <a:cs typeface="Arial"/>
            </a:endParaRPr>
          </a:p>
          <a:p>
            <a:pPr marL="579391" marR="0" lvl="2" indent="-48609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4800" b="0" i="0" u="none" strike="noStrike" kern="0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</a:rPr>
              <a:t>Bewezen in de praktijk: uw leerlingen leren Biologie met meer plezier. En dat zie je terug in de resultaten.</a:t>
            </a:r>
          </a:p>
          <a:p>
            <a:pPr marL="502599" marR="0" lvl="0" indent="-502599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07821"/>
              </a:buClr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l-NL" sz="3100" b="0" i="0" u="none" strike="noStrike" kern="0" cap="none" spc="0" baseline="0">
              <a:solidFill>
                <a:srgbClr val="FFFFFF"/>
              </a:solidFill>
              <a:uFillTx/>
              <a:latin typeface="Arial"/>
              <a:ea typeface="Arial"/>
              <a:cs typeface="Arial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l-NL" sz="3100" b="0" i="0" u="none" strike="noStrike" kern="0" cap="none" spc="0" baseline="0">
              <a:solidFill>
                <a:srgbClr val="000000"/>
              </a:solidFill>
              <a:uFillTx/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5153BD-BB19-49D3-8D80-60F0C62142BD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nl-NL"/>
              <a:t>Programma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9DF18D7-774C-4E7B-86A4-E950B04878E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46610" y="2513191"/>
            <a:ext cx="8825221" cy="7527697"/>
          </a:xfrm>
        </p:spPr>
        <p:txBody>
          <a:bodyPr/>
          <a:lstStyle/>
          <a:p>
            <a:pPr lvl="0"/>
            <a:r>
              <a:rPr lang="nl-NL"/>
              <a:t>Inleiding</a:t>
            </a:r>
          </a:p>
          <a:p>
            <a:pPr lvl="0"/>
            <a:endParaRPr lang="nl-NL"/>
          </a:p>
          <a:p>
            <a:pPr lvl="0"/>
            <a:r>
              <a:rPr lang="nl-NL"/>
              <a:t>Opbouw onderbouw en tweede fase</a:t>
            </a:r>
          </a:p>
          <a:p>
            <a:pPr lvl="0"/>
            <a:endParaRPr lang="nl-NL"/>
          </a:p>
          <a:p>
            <a:pPr lvl="0"/>
            <a:r>
              <a:rPr lang="nl-NL"/>
              <a:t>Zelfstudie</a:t>
            </a:r>
          </a:p>
          <a:p>
            <a:pPr lvl="0"/>
            <a:endParaRPr lang="nl-NL"/>
          </a:p>
          <a:p>
            <a:pPr lvl="0"/>
            <a:r>
              <a:rPr lang="nl-NL"/>
              <a:t>Terugkoppeling</a:t>
            </a:r>
          </a:p>
          <a:p>
            <a:pPr lvl="0"/>
            <a:endParaRPr lang="nl-NL"/>
          </a:p>
        </p:txBody>
      </p:sp>
      <p:pic>
        <p:nvPicPr>
          <p:cNvPr id="4" name="Afbeelding 4">
            <a:extLst>
              <a:ext uri="{FF2B5EF4-FFF2-40B4-BE49-F238E27FC236}">
                <a16:creationId xmlns:a16="http://schemas.microsoft.com/office/drawing/2014/main" id="{11D6812B-B284-4606-A4F2-FF43158E75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2472" y="2513191"/>
            <a:ext cx="9059847" cy="583251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4213C4-5968-42EB-BAD0-44C12518D10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nl-NL"/>
              <a:t>Inleiding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5CEDDC9-6CAF-414B-B30A-D0C9550AE58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46610" y="2513191"/>
            <a:ext cx="8825221" cy="7527697"/>
          </a:xfrm>
        </p:spPr>
        <p:txBody>
          <a:bodyPr/>
          <a:lstStyle/>
          <a:p>
            <a:pPr lvl="0"/>
            <a:r>
              <a:rPr lang="nl-NL"/>
              <a:t>Evolutie Nectar</a:t>
            </a:r>
          </a:p>
          <a:p>
            <a:pPr lvl="2"/>
            <a:r>
              <a:rPr lang="nl-NL"/>
              <a:t>meer uitleg</a:t>
            </a:r>
          </a:p>
          <a:p>
            <a:pPr lvl="2"/>
            <a:r>
              <a:rPr lang="nl-NL"/>
              <a:t>context</a:t>
            </a:r>
          </a:p>
          <a:p>
            <a:pPr lvl="2"/>
            <a:r>
              <a:rPr lang="nl-NL"/>
              <a:t>samenhang</a:t>
            </a:r>
          </a:p>
          <a:p>
            <a:pPr lvl="2"/>
            <a:r>
              <a:rPr lang="nl-NL"/>
              <a:t>differentiatie</a:t>
            </a:r>
          </a:p>
          <a:p>
            <a:pPr lvl="0"/>
            <a:endParaRPr lang="nl-NL"/>
          </a:p>
          <a:p>
            <a:pPr lvl="0"/>
            <a:endParaRPr lang="nl-NL"/>
          </a:p>
        </p:txBody>
      </p:sp>
      <p:pic>
        <p:nvPicPr>
          <p:cNvPr id="4" name="Afbeelding 6">
            <a:extLst>
              <a:ext uri="{FF2B5EF4-FFF2-40B4-BE49-F238E27FC236}">
                <a16:creationId xmlns:a16="http://schemas.microsoft.com/office/drawing/2014/main" id="{31619E3D-C2F2-4DAF-9D13-60AC81A7F2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1832" y="2513191"/>
            <a:ext cx="8825221" cy="654454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6E6D0F-B78D-4FE2-82DD-8E9E4347E11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nl-NL"/>
              <a:t>Verwachtingen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2942A49-20D1-4C98-AA2F-F27D1419740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46610" y="2513191"/>
            <a:ext cx="8825221" cy="7527697"/>
          </a:xfrm>
        </p:spPr>
        <p:txBody>
          <a:bodyPr/>
          <a:lstStyle/>
          <a:p>
            <a:pPr lvl="0"/>
            <a:r>
              <a:rPr lang="nl-NL"/>
              <a:t>Les in ob, nieuwste 5</a:t>
            </a:r>
            <a:r>
              <a:rPr lang="nl-NL" baseline="30000"/>
              <a:t>e</a:t>
            </a:r>
            <a:r>
              <a:rPr lang="nl-NL"/>
              <a:t> ed?</a:t>
            </a:r>
          </a:p>
          <a:p>
            <a:pPr lvl="0"/>
            <a:r>
              <a:rPr lang="nl-NL"/>
              <a:t>Les in tweede fase, nieuwste 4</a:t>
            </a:r>
            <a:r>
              <a:rPr lang="nl-NL" baseline="30000"/>
              <a:t>e</a:t>
            </a:r>
            <a:r>
              <a:rPr lang="nl-NL"/>
              <a:t> ed?</a:t>
            </a:r>
          </a:p>
          <a:p>
            <a:pPr lvl="0"/>
            <a:endParaRPr lang="nl-NL"/>
          </a:p>
          <a:p>
            <a:pPr lvl="0"/>
            <a:r>
              <a:rPr lang="nl-NL"/>
              <a:t>Aan het einde van deze workshop wil ik hebben opgestoken…..</a:t>
            </a:r>
          </a:p>
          <a:p>
            <a:pPr lvl="0"/>
            <a:endParaRPr lang="nl-NL"/>
          </a:p>
          <a:p>
            <a:pPr lvl="0"/>
            <a:endParaRPr lang="nl-NL"/>
          </a:p>
        </p:txBody>
      </p:sp>
      <p:pic>
        <p:nvPicPr>
          <p:cNvPr id="4" name="Afbeelding 5">
            <a:extLst>
              <a:ext uri="{FF2B5EF4-FFF2-40B4-BE49-F238E27FC236}">
                <a16:creationId xmlns:a16="http://schemas.microsoft.com/office/drawing/2014/main" id="{69F53DFB-E25D-4B8A-AB4F-76066AC1C6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8085" y="2513191"/>
            <a:ext cx="9041148" cy="6761046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FD6674-1563-40DD-9E43-F49ACBBFB01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nl-NL"/>
              <a:t>Nectar, de wereld om je heen!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2AA6A7C-3275-40E3-986E-90BD8E8DDE6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46610" y="2514517"/>
            <a:ext cx="7287786" cy="5494364"/>
          </a:xfrm>
        </p:spPr>
        <p:txBody>
          <a:bodyPr/>
          <a:lstStyle/>
          <a:p>
            <a:pPr marL="457200" lvl="0" indent="-457200">
              <a:lnSpc>
                <a:spcPct val="90000"/>
              </a:lnSpc>
              <a:buClr>
                <a:srgbClr val="F07821"/>
              </a:buClr>
              <a:buChar char="-"/>
            </a:pPr>
            <a:r>
              <a:rPr lang="nl-NL" sz="3100"/>
              <a:t>Leerling ervaart samenhang in de biologie</a:t>
            </a:r>
          </a:p>
          <a:p>
            <a:pPr marL="457200" lvl="0" indent="-457200">
              <a:lnSpc>
                <a:spcPct val="90000"/>
              </a:lnSpc>
              <a:buClr>
                <a:srgbClr val="F07821"/>
              </a:buClr>
              <a:buChar char="-"/>
            </a:pPr>
            <a:endParaRPr lang="nl-NL" sz="3100"/>
          </a:p>
          <a:p>
            <a:pPr marL="457200" lvl="0" indent="-457200">
              <a:lnSpc>
                <a:spcPct val="90000"/>
              </a:lnSpc>
              <a:buClr>
                <a:srgbClr val="F07821"/>
              </a:buClr>
              <a:buChar char="-"/>
            </a:pPr>
            <a:r>
              <a:rPr lang="nl-NL" sz="3100"/>
              <a:t>Liefde voor uw vak overbrengen op uw leerlingen (motivatie)</a:t>
            </a:r>
          </a:p>
          <a:p>
            <a:pPr marL="457200" lvl="0" indent="-457200">
              <a:lnSpc>
                <a:spcPct val="90000"/>
              </a:lnSpc>
              <a:buClr>
                <a:srgbClr val="F07821"/>
              </a:buClr>
              <a:buChar char="-"/>
            </a:pPr>
            <a:endParaRPr lang="nl-NL" sz="3100"/>
          </a:p>
          <a:p>
            <a:pPr marL="457200" lvl="0" indent="-457200">
              <a:lnSpc>
                <a:spcPct val="90000"/>
              </a:lnSpc>
              <a:buClr>
                <a:srgbClr val="F07821"/>
              </a:buClr>
              <a:buChar char="-"/>
            </a:pPr>
            <a:r>
              <a:rPr lang="nl-NL" sz="3100"/>
              <a:t>Elke leerling op zijn eigen niveau meenemen in de wondere wereld van de biologie (differentiatie)</a:t>
            </a:r>
          </a:p>
          <a:p>
            <a:pPr marL="457200" lvl="0" indent="-457200">
              <a:lnSpc>
                <a:spcPct val="90000"/>
              </a:lnSpc>
              <a:buClr>
                <a:srgbClr val="F07821"/>
              </a:buClr>
              <a:buChar char="-"/>
            </a:pPr>
            <a:endParaRPr lang="nl-NL" sz="3100"/>
          </a:p>
          <a:p>
            <a:pPr marL="457200" lvl="0" indent="-457200">
              <a:lnSpc>
                <a:spcPct val="90000"/>
              </a:lnSpc>
              <a:buClr>
                <a:srgbClr val="F07821"/>
              </a:buClr>
              <a:buChar char="-"/>
            </a:pPr>
            <a:r>
              <a:rPr lang="nl-NL" sz="3100"/>
              <a:t>Met Nectar bespaart u tijd (gemak)</a:t>
            </a:r>
          </a:p>
          <a:p>
            <a:pPr marL="457200" lvl="0" indent="-457200">
              <a:lnSpc>
                <a:spcPct val="90000"/>
              </a:lnSpc>
              <a:buClr>
                <a:srgbClr val="F07821"/>
              </a:buClr>
              <a:buChar char="-"/>
            </a:pPr>
            <a:endParaRPr lang="nl-NL" sz="3100"/>
          </a:p>
        </p:txBody>
      </p:sp>
      <p:pic>
        <p:nvPicPr>
          <p:cNvPr id="4" name="Afbeelding 4">
            <a:extLst>
              <a:ext uri="{FF2B5EF4-FFF2-40B4-BE49-F238E27FC236}">
                <a16:creationId xmlns:a16="http://schemas.microsoft.com/office/drawing/2014/main" id="{1AEE8E90-E5C3-4411-93FF-5576EE965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9927" y="2514517"/>
            <a:ext cx="9777560" cy="639051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8">
            <a:extLst>
              <a:ext uri="{FF2B5EF4-FFF2-40B4-BE49-F238E27FC236}">
                <a16:creationId xmlns:a16="http://schemas.microsoft.com/office/drawing/2014/main" id="{12FE2038-8603-488E-B4B3-AAF7C9C1FDF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53" r="1412"/>
          <a:stretch>
            <a:fillRect/>
          </a:stretch>
        </p:blipFill>
        <p:spPr>
          <a:xfrm>
            <a:off x="0" y="-291474"/>
            <a:ext cx="20104098" cy="1403247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Rechthoek 11">
            <a:extLst>
              <a:ext uri="{FF2B5EF4-FFF2-40B4-BE49-F238E27FC236}">
                <a16:creationId xmlns:a16="http://schemas.microsoft.com/office/drawing/2014/main" id="{8BF92D2E-9F57-4F5E-B16E-16336C5CF1F9}"/>
              </a:ext>
            </a:extLst>
          </p:cNvPr>
          <p:cNvSpPr/>
          <p:nvPr/>
        </p:nvSpPr>
        <p:spPr>
          <a:xfrm>
            <a:off x="3786923" y="6724762"/>
            <a:ext cx="3726920" cy="3702048"/>
          </a:xfrm>
          <a:prstGeom prst="rect">
            <a:avLst/>
          </a:prstGeom>
          <a:solidFill>
            <a:srgbClr val="FF0000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3300" b="0" i="0" u="none" strike="noStrike" kern="0" cap="none" spc="0" baseline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 Motiveert en creëert Samenhang </a:t>
            </a:r>
          </a:p>
        </p:txBody>
      </p:sp>
      <p:sp>
        <p:nvSpPr>
          <p:cNvPr id="4" name="Rechthoek 12">
            <a:extLst>
              <a:ext uri="{FF2B5EF4-FFF2-40B4-BE49-F238E27FC236}">
                <a16:creationId xmlns:a16="http://schemas.microsoft.com/office/drawing/2014/main" id="{066C4D10-4F57-405D-B23B-953FCE61A31C}"/>
              </a:ext>
            </a:extLst>
          </p:cNvPr>
          <p:cNvSpPr/>
          <p:nvPr/>
        </p:nvSpPr>
        <p:spPr>
          <a:xfrm>
            <a:off x="7156944" y="7548097"/>
            <a:ext cx="3726920" cy="3702048"/>
          </a:xfrm>
          <a:prstGeom prst="rect">
            <a:avLst/>
          </a:prstGeom>
          <a:solidFill>
            <a:srgbClr val="92D050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3300" b="0" i="0" u="none" strike="noStrike" kern="0" cap="none" spc="0" baseline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Overzichtelijk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3300" b="0" i="0" u="none" strike="noStrike" kern="0" cap="none" spc="0" baseline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en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3300" b="0" i="0" u="none" strike="noStrike" kern="0" cap="none" spc="0" baseline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 Doelgericht</a:t>
            </a:r>
          </a:p>
        </p:txBody>
      </p:sp>
      <p:sp>
        <p:nvSpPr>
          <p:cNvPr id="5" name="Rechthoek 13">
            <a:extLst>
              <a:ext uri="{FF2B5EF4-FFF2-40B4-BE49-F238E27FC236}">
                <a16:creationId xmlns:a16="http://schemas.microsoft.com/office/drawing/2014/main" id="{93168F18-141B-4E34-94C5-C930C0A7ACF8}"/>
              </a:ext>
            </a:extLst>
          </p:cNvPr>
          <p:cNvSpPr/>
          <p:nvPr/>
        </p:nvSpPr>
        <p:spPr>
          <a:xfrm>
            <a:off x="10526975" y="5211467"/>
            <a:ext cx="3726920" cy="3702048"/>
          </a:xfrm>
          <a:prstGeom prst="rect">
            <a:avLst/>
          </a:prstGeom>
          <a:solidFill>
            <a:srgbClr val="767171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3300" b="0" i="0" u="none" strike="noStrike" kern="0" cap="none" spc="0" baseline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Differentiatie in alle(!)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3300" b="0" i="0" u="none" strike="noStrike" kern="0" cap="none" spc="0" baseline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paragrafen</a:t>
            </a:r>
          </a:p>
        </p:txBody>
      </p:sp>
      <p:sp>
        <p:nvSpPr>
          <p:cNvPr id="6" name="Tekstvak 10">
            <a:extLst>
              <a:ext uri="{FF2B5EF4-FFF2-40B4-BE49-F238E27FC236}">
                <a16:creationId xmlns:a16="http://schemas.microsoft.com/office/drawing/2014/main" id="{19E93D3A-DCAA-431A-9173-C615DFE8EC3A}"/>
              </a:ext>
            </a:extLst>
          </p:cNvPr>
          <p:cNvSpPr txBox="1"/>
          <p:nvPr/>
        </p:nvSpPr>
        <p:spPr>
          <a:xfrm>
            <a:off x="4442237" y="25502"/>
            <a:ext cx="5301435" cy="4647428"/>
          </a:xfrm>
          <a:prstGeom prst="rect">
            <a:avLst/>
          </a:prstGeom>
          <a:solidFill>
            <a:srgbClr val="800080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l-NL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l-NL" sz="44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4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Nectar,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4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de wereld om je heen!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l-NL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l-NL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l-NL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l-NL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l-NL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7" name="Rechthoek 10">
            <a:extLst>
              <a:ext uri="{FF2B5EF4-FFF2-40B4-BE49-F238E27FC236}">
                <a16:creationId xmlns:a16="http://schemas.microsoft.com/office/drawing/2014/main" id="{761C0560-014B-489B-96BA-C1E27074FC44}"/>
              </a:ext>
            </a:extLst>
          </p:cNvPr>
          <p:cNvSpPr/>
          <p:nvPr/>
        </p:nvSpPr>
        <p:spPr>
          <a:xfrm>
            <a:off x="1326739" y="3846048"/>
            <a:ext cx="3726920" cy="3702048"/>
          </a:xfrm>
          <a:prstGeom prst="rect">
            <a:avLst/>
          </a:prstGeom>
          <a:solidFill>
            <a:srgbClr val="FFC000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3300" b="0" i="0" u="none" strike="noStrike" kern="0" cap="none" spc="0" baseline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Perfecte mix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3300" b="0" i="0" u="none" strike="noStrike" kern="0" cap="none" spc="0" baseline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boek en digitaal lesmateriaal</a:t>
            </a:r>
          </a:p>
        </p:txBody>
      </p:sp>
    </p:spTree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7">
            <a:extLst>
              <a:ext uri="{FF2B5EF4-FFF2-40B4-BE49-F238E27FC236}">
                <a16:creationId xmlns:a16="http://schemas.microsoft.com/office/drawing/2014/main" id="{484E8C99-3E98-44D0-A67A-17794A8615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4875" y="3194995"/>
            <a:ext cx="10310134" cy="634340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08BC1A86-2993-4733-8EEB-DFE04F05039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nl-NL"/>
              <a:t>Perfecte mix boek en digitaal lesmateriaal </a:t>
            </a:r>
          </a:p>
        </p:txBody>
      </p:sp>
      <p:sp>
        <p:nvSpPr>
          <p:cNvPr id="4" name="Tijdelijke aanduiding voor tekst 2">
            <a:extLst>
              <a:ext uri="{FF2B5EF4-FFF2-40B4-BE49-F238E27FC236}">
                <a16:creationId xmlns:a16="http://schemas.microsoft.com/office/drawing/2014/main" id="{150512A7-3DA0-4D9A-9E88-D7C2AC970F4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46610" y="2514517"/>
            <a:ext cx="7287786" cy="4151750"/>
          </a:xfrm>
        </p:spPr>
        <p:txBody>
          <a:bodyPr/>
          <a:lstStyle/>
          <a:p>
            <a:pPr marL="457200" lvl="0" indent="-457200">
              <a:lnSpc>
                <a:spcPct val="70000"/>
              </a:lnSpc>
              <a:buClr>
                <a:srgbClr val="F07821"/>
              </a:buClr>
              <a:buChar char="-"/>
            </a:pPr>
            <a:r>
              <a:rPr lang="nl-NL" sz="3100"/>
              <a:t>Volledig digitaal werken of liever afwisselen tussen boek en online?</a:t>
            </a:r>
          </a:p>
          <a:p>
            <a:pPr marL="457200" lvl="0" indent="-457200">
              <a:lnSpc>
                <a:spcPct val="70000"/>
              </a:lnSpc>
              <a:buClr>
                <a:srgbClr val="F07821"/>
              </a:buClr>
              <a:buChar char="-"/>
            </a:pPr>
            <a:endParaRPr lang="nl-NL" sz="3100"/>
          </a:p>
          <a:p>
            <a:pPr marL="457200" lvl="0" indent="-457200">
              <a:lnSpc>
                <a:spcPct val="70000"/>
              </a:lnSpc>
              <a:buClr>
                <a:srgbClr val="F07821"/>
              </a:buClr>
              <a:buChar char="-"/>
            </a:pPr>
            <a:r>
              <a:rPr lang="nl-NL" sz="3100"/>
              <a:t>Theorie en opdrachten via boek of online?</a:t>
            </a:r>
          </a:p>
          <a:p>
            <a:pPr marL="457200" lvl="0" indent="-457200">
              <a:lnSpc>
                <a:spcPct val="70000"/>
              </a:lnSpc>
              <a:buClr>
                <a:srgbClr val="F07821"/>
              </a:buClr>
              <a:buChar char="-"/>
            </a:pPr>
            <a:endParaRPr lang="nl-NL" sz="3100"/>
          </a:p>
          <a:p>
            <a:pPr marL="457200" lvl="0" indent="-457200">
              <a:lnSpc>
                <a:spcPct val="70000"/>
              </a:lnSpc>
              <a:buClr>
                <a:srgbClr val="F07821"/>
              </a:buClr>
              <a:buChar char="-"/>
            </a:pPr>
            <a:r>
              <a:rPr lang="nl-NL" sz="3100"/>
              <a:t>Online biedt extra’s: automatische leerroutes, tips, feedback, readspeaker, interactieve begrippen, practicumfilmpjes, oefentoetsen met studieadvies (Binas vragen)</a:t>
            </a:r>
          </a:p>
          <a:p>
            <a:pPr marL="0" lvl="0" indent="0">
              <a:lnSpc>
                <a:spcPct val="70000"/>
              </a:lnSpc>
              <a:buNone/>
            </a:pPr>
            <a:endParaRPr lang="nl-NL" sz="3100"/>
          </a:p>
          <a:p>
            <a:pPr marL="457200" lvl="0" indent="-457200">
              <a:lnSpc>
                <a:spcPct val="70000"/>
              </a:lnSpc>
              <a:buClr>
                <a:srgbClr val="F07821"/>
              </a:buClr>
              <a:buChar char="-"/>
            </a:pPr>
            <a:endParaRPr lang="nl-NL" sz="3100"/>
          </a:p>
        </p:txBody>
      </p:sp>
      <p:sp>
        <p:nvSpPr>
          <p:cNvPr id="5" name="Tijdelijke aanduiding voor tekst 3">
            <a:extLst>
              <a:ext uri="{FF2B5EF4-FFF2-40B4-BE49-F238E27FC236}">
                <a16:creationId xmlns:a16="http://schemas.microsoft.com/office/drawing/2014/main" id="{BF76F550-24BD-4053-BBB2-C3DAD3B6E68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46610" y="6969017"/>
            <a:ext cx="4480560" cy="3066156"/>
          </a:xfrm>
          <a:solidFill>
            <a:srgbClr val="98C62C"/>
          </a:solidFill>
        </p:spPr>
        <p:txBody>
          <a:bodyPr/>
          <a:lstStyle/>
          <a:p>
            <a:pPr marL="0" lvl="0" indent="0">
              <a:lnSpc>
                <a:spcPct val="90000"/>
              </a:lnSpc>
              <a:buNone/>
            </a:pPr>
            <a:endParaRPr lang="nl-NL" sz="3100" b="1">
              <a:solidFill>
                <a:srgbClr val="FFFFFF"/>
              </a:solidFill>
            </a:endParaRPr>
          </a:p>
          <a:p>
            <a:pPr marL="579391" lvl="2" indent="-48609">
              <a:lnSpc>
                <a:spcPct val="90000"/>
              </a:lnSpc>
              <a:buNone/>
            </a:pPr>
            <a:r>
              <a:rPr lang="nl-NL" sz="3100">
                <a:solidFill>
                  <a:srgbClr val="FFFFFF"/>
                </a:solidFill>
              </a:rPr>
              <a:t>‘Dit is heel intuïtief, prima! Ik kan alles gemakkelijk vinden.’</a:t>
            </a:r>
          </a:p>
          <a:p>
            <a:pPr lvl="0">
              <a:lnSpc>
                <a:spcPct val="90000"/>
              </a:lnSpc>
              <a:buClr>
                <a:srgbClr val="F07821"/>
              </a:buClr>
            </a:pPr>
            <a:endParaRPr lang="nl-NL" sz="3100">
              <a:solidFill>
                <a:srgbClr val="FFFFFF"/>
              </a:solidFill>
            </a:endParaRPr>
          </a:p>
          <a:p>
            <a:pPr marL="579391" lvl="2" indent="-48609">
              <a:lnSpc>
                <a:spcPct val="90000"/>
              </a:lnSpc>
              <a:buNone/>
            </a:pPr>
            <a:r>
              <a:rPr lang="nl-NL" sz="1800" i="1">
                <a:solidFill>
                  <a:srgbClr val="FFFFFF"/>
                </a:solidFill>
              </a:rPr>
              <a:t>Docent tijdens concepttest</a:t>
            </a:r>
          </a:p>
          <a:p>
            <a:pPr lvl="0">
              <a:lnSpc>
                <a:spcPct val="90000"/>
              </a:lnSpc>
            </a:pPr>
            <a:endParaRPr lang="nl-NL" sz="3100"/>
          </a:p>
        </p:txBody>
      </p:sp>
      <p:pic>
        <p:nvPicPr>
          <p:cNvPr id="6" name="Afbeelding 9">
            <a:extLst>
              <a:ext uri="{FF2B5EF4-FFF2-40B4-BE49-F238E27FC236}">
                <a16:creationId xmlns:a16="http://schemas.microsoft.com/office/drawing/2014/main" id="{254AEC59-BC4E-4719-AE4F-48F6508017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76928" y="4327727"/>
            <a:ext cx="4667161" cy="634340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D3E66D-5901-4788-8A58-6E2E17DE0D39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nl-NL"/>
              <a:t>Nectar Motiveert en creëert Samenhang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FE0D046-F760-4ACB-89AF-BF1BCFCE2FF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46610" y="2514517"/>
            <a:ext cx="8417042" cy="6789502"/>
          </a:xfrm>
        </p:spPr>
        <p:txBody>
          <a:bodyPr/>
          <a:lstStyle/>
          <a:p>
            <a:pPr marL="457200" lvl="0" indent="-457200" algn="l">
              <a:lnSpc>
                <a:spcPct val="90000"/>
              </a:lnSpc>
              <a:buClr>
                <a:srgbClr val="F07821"/>
              </a:buClr>
              <a:buChar char="-"/>
            </a:pPr>
            <a:r>
              <a:rPr lang="nl-NL"/>
              <a:t>Eigen aanpak op elk niveau</a:t>
            </a:r>
          </a:p>
          <a:p>
            <a:pPr marL="457200" lvl="0" indent="-457200" algn="l">
              <a:lnSpc>
                <a:spcPct val="90000"/>
              </a:lnSpc>
              <a:buClr>
                <a:srgbClr val="F07821"/>
              </a:buClr>
              <a:buChar char="-"/>
            </a:pPr>
            <a:endParaRPr lang="nl-NL"/>
          </a:p>
          <a:p>
            <a:pPr marL="457200" lvl="0" indent="-457200" algn="l">
              <a:lnSpc>
                <a:spcPct val="90000"/>
              </a:lnSpc>
              <a:buClr>
                <a:srgbClr val="F07821"/>
              </a:buClr>
              <a:buChar char="-"/>
            </a:pPr>
            <a:r>
              <a:rPr lang="nl-NL"/>
              <a:t>Minder context (tf)</a:t>
            </a:r>
          </a:p>
          <a:p>
            <a:pPr marL="457200" lvl="0" indent="-457200" algn="l">
              <a:lnSpc>
                <a:spcPct val="90000"/>
              </a:lnSpc>
              <a:buClr>
                <a:srgbClr val="F07821"/>
              </a:buClr>
              <a:buChar char="-"/>
            </a:pPr>
            <a:endParaRPr lang="nl-NL"/>
          </a:p>
          <a:p>
            <a:pPr marL="457200" lvl="0" indent="-457200" algn="l">
              <a:lnSpc>
                <a:spcPct val="90000"/>
              </a:lnSpc>
              <a:buClr>
                <a:srgbClr val="F07821"/>
              </a:buClr>
              <a:buChar char="-"/>
            </a:pPr>
            <a:r>
              <a:rPr lang="nl-NL"/>
              <a:t>Startactiviteit</a:t>
            </a:r>
          </a:p>
          <a:p>
            <a:pPr marL="457200" lvl="0" indent="-457200" algn="l">
              <a:lnSpc>
                <a:spcPct val="90000"/>
              </a:lnSpc>
              <a:buClr>
                <a:srgbClr val="F07821"/>
              </a:buClr>
              <a:buChar char="-"/>
            </a:pPr>
            <a:endParaRPr lang="nl-NL"/>
          </a:p>
          <a:p>
            <a:pPr marL="457200" lvl="0" indent="-457200" algn="l">
              <a:lnSpc>
                <a:spcPct val="90000"/>
              </a:lnSpc>
              <a:buClr>
                <a:srgbClr val="F07821"/>
              </a:buClr>
              <a:buChar char="-"/>
            </a:pPr>
            <a:r>
              <a:rPr lang="nl-NL"/>
              <a:t>Voorkennis ophalen (incl. Binas)</a:t>
            </a:r>
          </a:p>
          <a:p>
            <a:pPr marL="457200" lvl="0" indent="-457200" algn="l">
              <a:lnSpc>
                <a:spcPct val="90000"/>
              </a:lnSpc>
              <a:buClr>
                <a:srgbClr val="F07821"/>
              </a:buClr>
              <a:buChar char="-"/>
            </a:pPr>
            <a:endParaRPr lang="nl-NL"/>
          </a:p>
          <a:p>
            <a:pPr marL="457200" lvl="0" indent="-457200" algn="l">
              <a:lnSpc>
                <a:spcPct val="90000"/>
              </a:lnSpc>
              <a:buClr>
                <a:srgbClr val="F07821"/>
              </a:buClr>
              <a:buChar char="-"/>
            </a:pPr>
            <a:r>
              <a:rPr lang="nl-NL"/>
              <a:t>Leerdoelen als kapstok</a:t>
            </a:r>
          </a:p>
          <a:p>
            <a:pPr marL="457200" lvl="0" indent="-457200" algn="l">
              <a:lnSpc>
                <a:spcPct val="90000"/>
              </a:lnSpc>
              <a:buClr>
                <a:srgbClr val="F07821"/>
              </a:buClr>
              <a:buChar char="-"/>
            </a:pPr>
            <a:endParaRPr lang="nl-NL"/>
          </a:p>
          <a:p>
            <a:pPr marL="457200" lvl="0" indent="-457200" algn="l">
              <a:lnSpc>
                <a:spcPct val="90000"/>
              </a:lnSpc>
              <a:buClr>
                <a:srgbClr val="F07821"/>
              </a:buClr>
              <a:buChar char="-"/>
            </a:pPr>
            <a:r>
              <a:rPr lang="nl-NL"/>
              <a:t>Variatie in opdrachtvormen</a:t>
            </a:r>
          </a:p>
          <a:p>
            <a:pPr marL="457200" lvl="0" indent="-457200" algn="l">
              <a:lnSpc>
                <a:spcPct val="90000"/>
              </a:lnSpc>
              <a:buClr>
                <a:srgbClr val="F07821"/>
              </a:buClr>
              <a:buChar char="-"/>
            </a:pPr>
            <a:endParaRPr lang="nl-NL"/>
          </a:p>
          <a:p>
            <a:pPr marL="457200" lvl="0" indent="-457200" algn="l">
              <a:lnSpc>
                <a:spcPct val="90000"/>
              </a:lnSpc>
              <a:buClr>
                <a:srgbClr val="F07821"/>
              </a:buClr>
              <a:buChar char="-"/>
            </a:pPr>
            <a:r>
              <a:rPr lang="nl-NL"/>
              <a:t>Samenhang in casusopdrachten</a:t>
            </a:r>
          </a:p>
          <a:p>
            <a:pPr marL="457200" lvl="0" indent="-457200" algn="l">
              <a:lnSpc>
                <a:spcPct val="90000"/>
              </a:lnSpc>
              <a:buClr>
                <a:srgbClr val="F07821"/>
              </a:buClr>
              <a:buChar char="-"/>
            </a:pPr>
            <a:endParaRPr lang="nl-NL"/>
          </a:p>
          <a:p>
            <a:pPr marL="457200" lvl="0" indent="-457200" algn="l">
              <a:lnSpc>
                <a:spcPct val="90000"/>
              </a:lnSpc>
              <a:buClr>
                <a:srgbClr val="F07821"/>
              </a:buClr>
              <a:buChar char="-"/>
            </a:pPr>
            <a:r>
              <a:rPr lang="nl-NL"/>
              <a:t>Samenhang in Samenhang / Toepassen</a:t>
            </a:r>
          </a:p>
          <a:p>
            <a:pPr marL="457200" lvl="0" indent="-457200" algn="l">
              <a:lnSpc>
                <a:spcPct val="90000"/>
              </a:lnSpc>
              <a:buClr>
                <a:srgbClr val="F07821"/>
              </a:buClr>
              <a:buChar char="-"/>
            </a:pPr>
            <a:endParaRPr lang="nl-NL"/>
          </a:p>
          <a:p>
            <a:pPr marL="457200" lvl="0" indent="-457200" algn="l">
              <a:lnSpc>
                <a:spcPct val="90000"/>
              </a:lnSpc>
              <a:buClr>
                <a:srgbClr val="F07821"/>
              </a:buClr>
              <a:buChar char="-"/>
            </a:pPr>
            <a:endParaRPr lang="nl-NL"/>
          </a:p>
          <a:p>
            <a:pPr marL="457200" lvl="0" indent="-457200" algn="l">
              <a:lnSpc>
                <a:spcPct val="90000"/>
              </a:lnSpc>
              <a:buClr>
                <a:srgbClr val="F07821"/>
              </a:buClr>
              <a:buChar char="-"/>
            </a:pPr>
            <a:endParaRPr lang="nl-NL"/>
          </a:p>
          <a:p>
            <a:pPr marL="457200" lvl="0" indent="-457200" algn="l">
              <a:lnSpc>
                <a:spcPct val="90000"/>
              </a:lnSpc>
              <a:buClr>
                <a:srgbClr val="F07821"/>
              </a:buClr>
              <a:buChar char="-"/>
            </a:pPr>
            <a:endParaRPr lang="nl-NL"/>
          </a:p>
          <a:p>
            <a:pPr marL="457200" lvl="0" indent="-457200" algn="l">
              <a:lnSpc>
                <a:spcPct val="90000"/>
              </a:lnSpc>
              <a:buClr>
                <a:srgbClr val="F07821"/>
              </a:buClr>
              <a:buChar char="-"/>
            </a:pPr>
            <a:endParaRPr lang="nl-NL"/>
          </a:p>
        </p:txBody>
      </p:sp>
      <p:pic>
        <p:nvPicPr>
          <p:cNvPr id="4" name="Afbeelding 6">
            <a:extLst>
              <a:ext uri="{FF2B5EF4-FFF2-40B4-BE49-F238E27FC236}">
                <a16:creationId xmlns:a16="http://schemas.microsoft.com/office/drawing/2014/main" id="{345B5ECA-14EB-4B01-A5E1-B357147D55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8085" y="2325282"/>
            <a:ext cx="5990920" cy="847035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Afbeelding 7">
            <a:extLst>
              <a:ext uri="{FF2B5EF4-FFF2-40B4-BE49-F238E27FC236}">
                <a16:creationId xmlns:a16="http://schemas.microsoft.com/office/drawing/2014/main" id="{A814E1B3-292F-47BF-85D0-1749954D12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78838" y="3685315"/>
            <a:ext cx="5990920" cy="711032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42703FEC-CDEC-42F4-AA7C-BA4FEBD3908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46610" y="2367710"/>
            <a:ext cx="11318452" cy="5857509"/>
          </a:xfrm>
        </p:spPr>
        <p:txBody>
          <a:bodyPr/>
          <a:lstStyle/>
          <a:p>
            <a:pPr marL="457200" lvl="0" indent="-457200">
              <a:lnSpc>
                <a:spcPct val="90000"/>
              </a:lnSpc>
              <a:buClr>
                <a:srgbClr val="F07821"/>
              </a:buClr>
            </a:pPr>
            <a:r>
              <a:rPr lang="nl-NL" sz="3100"/>
              <a:t>Arrangement: 1 boek per jaar (ob + 2 wb)</a:t>
            </a:r>
          </a:p>
          <a:p>
            <a:pPr marL="0" lvl="0" indent="0">
              <a:lnSpc>
                <a:spcPct val="90000"/>
              </a:lnSpc>
              <a:buNone/>
            </a:pPr>
            <a:endParaRPr lang="nl-NL" sz="3100"/>
          </a:p>
          <a:p>
            <a:pPr lvl="1">
              <a:lnSpc>
                <a:spcPct val="90000"/>
              </a:lnSpc>
              <a:buFont typeface="Arial" pitchFamily="34"/>
            </a:pPr>
            <a:r>
              <a:rPr lang="nl-NL" sz="3100"/>
              <a:t>Kleuren: kern is </a:t>
            </a:r>
            <a:r>
              <a:rPr lang="nl-NL" sz="3100">
                <a:solidFill>
                  <a:srgbClr val="A9D18E"/>
                </a:solidFill>
              </a:rPr>
              <a:t>lichtgroen </a:t>
            </a:r>
            <a:r>
              <a:rPr lang="nl-NL" sz="3100"/>
              <a:t>vs.</a:t>
            </a:r>
            <a:r>
              <a:rPr lang="nl-NL" sz="3100">
                <a:solidFill>
                  <a:srgbClr val="00B050"/>
                </a:solidFill>
              </a:rPr>
              <a:t> </a:t>
            </a:r>
            <a:r>
              <a:rPr lang="nl-NL" sz="3100">
                <a:solidFill>
                  <a:srgbClr val="7030A0"/>
                </a:solidFill>
              </a:rPr>
              <a:t>paars, </a:t>
            </a:r>
            <a:r>
              <a:rPr lang="nl-NL" sz="3100">
                <a:solidFill>
                  <a:srgbClr val="00B0F0"/>
                </a:solidFill>
              </a:rPr>
              <a:t>blauw, </a:t>
            </a:r>
            <a:r>
              <a:rPr lang="nl-NL" sz="3100">
                <a:solidFill>
                  <a:srgbClr val="00B050"/>
                </a:solidFill>
              </a:rPr>
              <a:t>donkergroen</a:t>
            </a:r>
          </a:p>
          <a:p>
            <a:pPr lvl="1">
              <a:lnSpc>
                <a:spcPct val="90000"/>
              </a:lnSpc>
              <a:buFont typeface="Arial" pitchFamily="34"/>
            </a:pPr>
            <a:endParaRPr lang="nl-NL" sz="3100">
              <a:solidFill>
                <a:srgbClr val="00B050"/>
              </a:solidFill>
            </a:endParaRPr>
          </a:p>
          <a:p>
            <a:pPr lvl="1">
              <a:lnSpc>
                <a:spcPct val="90000"/>
              </a:lnSpc>
              <a:buFont typeface="Arial" pitchFamily="34"/>
            </a:pPr>
            <a:r>
              <a:rPr lang="nl-NL" sz="3100"/>
              <a:t>Rode draad in beeld en woord</a:t>
            </a:r>
          </a:p>
          <a:p>
            <a:pPr lvl="1">
              <a:lnSpc>
                <a:spcPct val="90000"/>
              </a:lnSpc>
              <a:buFont typeface="Arial" pitchFamily="34"/>
            </a:pPr>
            <a:endParaRPr lang="nl-NL" sz="3100"/>
          </a:p>
          <a:p>
            <a:pPr lvl="1">
              <a:lnSpc>
                <a:spcPct val="90000"/>
              </a:lnSpc>
              <a:buFont typeface="Arial" pitchFamily="34"/>
            </a:pPr>
            <a:r>
              <a:rPr lang="nl-NL" sz="3100"/>
              <a:t>Oefentoetsen met studieadvies en RTTI proefwerken</a:t>
            </a:r>
          </a:p>
          <a:p>
            <a:pPr lvl="1">
              <a:lnSpc>
                <a:spcPct val="90000"/>
              </a:lnSpc>
              <a:buFont typeface="Arial" pitchFamily="34"/>
            </a:pPr>
            <a:endParaRPr lang="nl-NL" sz="3100"/>
          </a:p>
          <a:p>
            <a:pPr lvl="1">
              <a:lnSpc>
                <a:spcPct val="90000"/>
              </a:lnSpc>
              <a:buFont typeface="Arial" pitchFamily="34"/>
            </a:pPr>
            <a:r>
              <a:rPr lang="nl-NL" sz="3100"/>
              <a:t>Digitaal toetsen: kant en klaar en zelf samenstellen</a:t>
            </a:r>
          </a:p>
          <a:p>
            <a:pPr lvl="1">
              <a:lnSpc>
                <a:spcPct val="90000"/>
              </a:lnSpc>
              <a:buFont typeface="Arial" pitchFamily="34"/>
            </a:pPr>
            <a:endParaRPr lang="nl-NL" sz="3100"/>
          </a:p>
          <a:p>
            <a:pPr lvl="1">
              <a:lnSpc>
                <a:spcPct val="90000"/>
              </a:lnSpc>
              <a:buFont typeface="Arial" pitchFamily="34"/>
            </a:pPr>
            <a:r>
              <a:rPr lang="nl-NL" sz="3100"/>
              <a:t>Examentraining voor strategie</a:t>
            </a:r>
          </a:p>
          <a:p>
            <a:pPr lvl="1">
              <a:lnSpc>
                <a:spcPct val="90000"/>
              </a:lnSpc>
              <a:buFont typeface="Arial" pitchFamily="34"/>
            </a:pPr>
            <a:endParaRPr lang="nl-NL" sz="3100"/>
          </a:p>
          <a:p>
            <a:pPr lvl="1">
              <a:lnSpc>
                <a:spcPct val="90000"/>
              </a:lnSpc>
              <a:buFont typeface="Arial" pitchFamily="34"/>
            </a:pPr>
            <a:r>
              <a:rPr lang="nl-NL" sz="3100">
                <a:hlinkClick r:id="rId3"/>
              </a:rPr>
              <a:t>Examensprint</a:t>
            </a:r>
            <a:r>
              <a:rPr lang="nl-NL" sz="3100"/>
              <a:t> voor puntjes op i</a:t>
            </a:r>
          </a:p>
          <a:p>
            <a:pPr lvl="1">
              <a:lnSpc>
                <a:spcPct val="90000"/>
              </a:lnSpc>
              <a:buFont typeface="Arial" pitchFamily="34"/>
            </a:pPr>
            <a:endParaRPr lang="nl-NL" sz="3100"/>
          </a:p>
          <a:p>
            <a:pPr marL="1828800" lvl="4" indent="0">
              <a:lnSpc>
                <a:spcPct val="90000"/>
              </a:lnSpc>
              <a:buNone/>
            </a:pPr>
            <a:endParaRPr lang="nl-NL" sz="3100"/>
          </a:p>
          <a:p>
            <a:pPr lvl="1">
              <a:lnSpc>
                <a:spcPct val="90000"/>
              </a:lnSpc>
              <a:buFont typeface="Arial" pitchFamily="34"/>
            </a:pPr>
            <a:endParaRPr lang="nl-NL" sz="3100"/>
          </a:p>
          <a:p>
            <a:pPr marL="457200" lvl="1" indent="0">
              <a:lnSpc>
                <a:spcPct val="90000"/>
              </a:lnSpc>
              <a:buNone/>
            </a:pPr>
            <a:endParaRPr lang="nl-NL" kern="1200">
              <a:solidFill>
                <a:srgbClr val="7F7F7F"/>
              </a:solidFill>
              <a:latin typeface="Calibri" pitchFamily="34"/>
              <a:cs typeface="Calibri" pitchFamily="34"/>
            </a:endParaRPr>
          </a:p>
          <a:p>
            <a:pPr lvl="1">
              <a:lnSpc>
                <a:spcPct val="90000"/>
              </a:lnSpc>
              <a:buFont typeface="Arial" pitchFamily="34"/>
            </a:pPr>
            <a:endParaRPr lang="nl-NL" kern="1200">
              <a:solidFill>
                <a:srgbClr val="7F7F7F"/>
              </a:solidFill>
              <a:latin typeface="Calibri" pitchFamily="34"/>
              <a:cs typeface="Calibri" pitchFamily="34"/>
            </a:endParaRPr>
          </a:p>
          <a:p>
            <a:pPr marL="914400" lvl="1" indent="-457200">
              <a:lnSpc>
                <a:spcPct val="90000"/>
              </a:lnSpc>
              <a:buFont typeface="Arial" pitchFamily="34"/>
            </a:pPr>
            <a:endParaRPr lang="nl-NL" kern="1200">
              <a:solidFill>
                <a:srgbClr val="7F7F7F"/>
              </a:solidFill>
              <a:latin typeface="Calibri" pitchFamily="34"/>
              <a:cs typeface="Calibri" pitchFamily="34"/>
            </a:endParaRPr>
          </a:p>
          <a:p>
            <a:pPr lvl="1">
              <a:lnSpc>
                <a:spcPct val="90000"/>
              </a:lnSpc>
              <a:buFont typeface="Arial" pitchFamily="34"/>
            </a:pPr>
            <a:endParaRPr lang="nl-NL" sz="3100"/>
          </a:p>
          <a:p>
            <a:pPr marL="457200" lvl="0" indent="-457200">
              <a:lnSpc>
                <a:spcPct val="90000"/>
              </a:lnSpc>
              <a:buClr>
                <a:srgbClr val="F07821"/>
              </a:buClr>
            </a:pPr>
            <a:endParaRPr lang="nl-NL" sz="3100"/>
          </a:p>
          <a:p>
            <a:pPr marL="457200" lvl="0" indent="-457200">
              <a:lnSpc>
                <a:spcPct val="90000"/>
              </a:lnSpc>
              <a:buClr>
                <a:srgbClr val="F07821"/>
              </a:buClr>
            </a:pPr>
            <a:endParaRPr lang="nl-NL" sz="310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D41F2E5-515B-4C2B-BFD0-31AE68EB0F7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46610" y="1261689"/>
            <a:ext cx="17602958" cy="1860154"/>
          </a:xfrm>
        </p:spPr>
        <p:txBody>
          <a:bodyPr/>
          <a:lstStyle/>
          <a:p>
            <a:pPr lvl="0"/>
            <a:r>
              <a:rPr lang="nl-NL"/>
              <a:t>Nectar is Overzichtelijk en Doelgericht</a:t>
            </a:r>
          </a:p>
        </p:txBody>
      </p:sp>
      <p:pic>
        <p:nvPicPr>
          <p:cNvPr id="4" name="Afbeelding 5">
            <a:extLst>
              <a:ext uri="{FF2B5EF4-FFF2-40B4-BE49-F238E27FC236}">
                <a16:creationId xmlns:a16="http://schemas.microsoft.com/office/drawing/2014/main" id="{EF7C2C57-1429-4884-98F2-C2CE13531D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65063" y="1529077"/>
            <a:ext cx="6617357" cy="889288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DE3C0FA8-6623-411B-9DE6-9C1F063B5E13}"/>
              </a:ext>
            </a:extLst>
          </p:cNvPr>
          <p:cNvSpPr txBox="1"/>
          <p:nvPr/>
        </p:nvSpPr>
        <p:spPr>
          <a:xfrm>
            <a:off x="1246610" y="8530163"/>
            <a:ext cx="5297713" cy="2554540"/>
          </a:xfrm>
          <a:prstGeom prst="rect">
            <a:avLst/>
          </a:prstGeom>
          <a:solidFill>
            <a:srgbClr val="92D050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3100" b="0" i="0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‘Ik lees de tekst 1x door, dan snap ik het en heb ik alleen de Binas nog nodig.’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l-NL" sz="3100" b="0" i="0" u="none" strike="noStrike" kern="1200" cap="none" spc="0" baseline="0">
              <a:solidFill>
                <a:srgbClr val="FFFFFF"/>
              </a:solidFill>
              <a:uFillTx/>
              <a:latin typeface="Arial" pitchFamily="34"/>
              <a:cs typeface="Arial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l-NL" sz="1800" b="0" i="1" u="none" strike="noStrike" kern="1200" cap="none" spc="0" baseline="0">
              <a:solidFill>
                <a:srgbClr val="FFFFFF"/>
              </a:solidFill>
              <a:uFillTx/>
              <a:latin typeface="Arial" pitchFamily="34"/>
              <a:cs typeface="Arial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1800" b="0" i="1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Leerling Wartburg College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3 sectie conte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3 sectie conte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3 sectie conte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3 sectie conte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3 sectie conte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3 sectie conte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Aangepast ontwerp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Noordhoff_Basis</Template>
  <TotalTime>657</TotalTime>
  <Words>416</Words>
  <Application>Microsoft Office PowerPoint</Application>
  <PresentationFormat>Breedbeeld</PresentationFormat>
  <Paragraphs>130</Paragraphs>
  <Slides>14</Slides>
  <Notes>13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7</vt:i4>
      </vt:variant>
      <vt:variant>
        <vt:lpstr>Diatitels</vt:lpstr>
      </vt:variant>
      <vt:variant>
        <vt:i4>14</vt:i4>
      </vt:variant>
    </vt:vector>
  </HeadingPairs>
  <TitlesOfParts>
    <vt:vector size="26" baseType="lpstr">
      <vt:lpstr>.AppleSystemUIFont</vt:lpstr>
      <vt:lpstr>Arial</vt:lpstr>
      <vt:lpstr>Calibri</vt:lpstr>
      <vt:lpstr>Calibri Light</vt:lpstr>
      <vt:lpstr>Wingdings</vt:lpstr>
      <vt:lpstr>3 sectie content</vt:lpstr>
      <vt:lpstr>1_3 sectie content</vt:lpstr>
      <vt:lpstr>3_3 sectie content</vt:lpstr>
      <vt:lpstr>2_3 sectie content</vt:lpstr>
      <vt:lpstr>4_3 sectie content</vt:lpstr>
      <vt:lpstr>5_3 sectie content</vt:lpstr>
      <vt:lpstr>2_Aangepast ontwerp</vt:lpstr>
      <vt:lpstr>Hoe Nectar evolueert van klas 1 t/m 6</vt:lpstr>
      <vt:lpstr>Programma</vt:lpstr>
      <vt:lpstr>Inleiding</vt:lpstr>
      <vt:lpstr>Verwachtingen</vt:lpstr>
      <vt:lpstr>Nectar, de wereld om je heen!</vt:lpstr>
      <vt:lpstr>PowerPoint-presentatie</vt:lpstr>
      <vt:lpstr>Perfecte mix boek en digitaal lesmateriaal </vt:lpstr>
      <vt:lpstr>Nectar Motiveert en creëert Samenhang</vt:lpstr>
      <vt:lpstr>Nectar is Overzichtelijk en Doelgericht</vt:lpstr>
      <vt:lpstr>Differentiatie in alle §-en in boek en online</vt:lpstr>
      <vt:lpstr>Bladeren en digitale lesmateriaal bekijken: hoofdstuk 6</vt:lpstr>
      <vt:lpstr>Snel inzicht en overzicht in de resultatenpagina’s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Dit is mijn titel</dc:title>
  <dc:creator>Zanden, Petra van der</dc:creator>
  <cp:lastModifiedBy>Tycho Malmberg</cp:lastModifiedBy>
  <cp:revision>11</cp:revision>
  <dcterms:created xsi:type="dcterms:W3CDTF">2018-10-12T14:43:08Z</dcterms:created>
  <dcterms:modified xsi:type="dcterms:W3CDTF">2019-01-18T14:16:00Z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2017-07-13T00:00:00Z</vt:filetime>
  </property>
  <property fmtid="{D5CDD505-2E9C-101B-9397-08002B2CF9AE}" pid="3" name="Creator">
    <vt:lpwstr>Adobe InDesign CC 2017 (Macintosh)</vt:lpwstr>
  </property>
  <property fmtid="{D5CDD505-2E9C-101B-9397-08002B2CF9AE}" pid="4" name="LastSaved">
    <vt:filetime>2017-07-17T00:00:00Z</vt:filetime>
  </property>
</Properties>
</file>