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5" r:id="rId2"/>
    <p:sldId id="256" r:id="rId3"/>
    <p:sldId id="257" r:id="rId4"/>
    <p:sldId id="258" r:id="rId5"/>
    <p:sldId id="260" r:id="rId6"/>
    <p:sldId id="261" r:id="rId7"/>
    <p:sldId id="263" r:id="rId8"/>
    <p:sldId id="264" r:id="rId9"/>
    <p:sldId id="269" r:id="rId10"/>
    <p:sldId id="268" r:id="rId11"/>
    <p:sldId id="267" r:id="rId12"/>
    <p:sldId id="266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0B150-1821-492B-AF9C-D4C6A5382A03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E3692-F2FC-48EC-BF89-C3198A4783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161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A3212-6166-4001-A658-FB2F4160D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B4BA4B6-A6A8-4AA6-9290-3D246956A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B3969A-8D5B-4F9C-B093-02A6C3F7B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266C77-9C89-4373-AA20-DED45B7B2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90897B-A623-45BD-8FE8-E7E08A4B6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27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80DC5-57CA-4299-8C3C-3538BF2D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41A5969-66F5-4FF9-9645-B2CD0C635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AF4610-1AA2-4A15-9C6C-2DE9190C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A65C814-B43B-46C2-8FD5-010A788E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768D3A-F558-4129-9285-2DA1E0B89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702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7FA7B43-B3C9-4AE6-994A-2460342C6B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1929CAE-F8EF-492F-9029-513DFEA1C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03953D-F612-4FA1-AB88-CED9B9BC9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021AB9-B14A-41AE-9F7D-6103E0A56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989413-6B5A-4767-ADF6-2D1B1BF19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46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B6D3D-6ECA-4F79-8585-2589CD1D0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7589AD-0ACF-4309-BD65-21910F3C4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55285A-2C9B-44BC-82CF-877BE8426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71853B4-9934-40E2-B1F2-9FA87400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1C453F-971C-4E61-A030-FF1D95546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576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C99D8-A9E8-419A-A984-AADFE3CC9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1EA1BB4-1615-4796-B355-962884591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A864B9-810D-4249-AE79-A0EB16A0F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7D7F4F-912D-41CB-945F-BBD1B1D87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4C1895-5847-4C4A-B5A4-3BC6E4ADA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837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715A4-A5B6-4A65-BA17-A03B4A952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0C8167-AF5C-4953-B4C9-936A0F0E8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7841DE-6A92-4021-972D-0E028CB70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4ACA0CD-E37B-4181-97F0-3E4327F65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1858E2-EFA2-45C6-8DAD-06E2AD8C0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7E78157-6A65-4C5E-8D76-BC4C1DB2E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13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C9932-9B5A-4E7C-A52F-E98CDFE58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C2014E-E2D6-4674-9E9B-DF9382F01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D05CC5E-819E-448B-AFDB-EF02BBE88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EE833D2-76C1-4573-969C-BD0D10DE0D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7DA19BD-31C6-4ED1-A982-DC7C76FEF1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6238209-FA98-44A0-B690-1E4A5757E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6E77201-48F8-4B81-92F2-B13E788E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4787EA0-59EF-44F6-974B-B4486F85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330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FB108-54B6-4FA5-88FF-2E768AFD0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EC8B200-418A-49FF-B981-C077CA074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0D8CFEF-EEBB-4284-8835-0EC5BFA3E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827D210-38F3-4B34-BAEB-DD63D645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231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4FDC14B-2EA4-4F0D-AA45-A7A8CE968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B12EA1D-B170-4C37-95EA-5C5E1A3DA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76270AA-B502-4BA1-AC28-98AE21C07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13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10D0E0-3DCF-40B0-9564-58F1C9EED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76A3C3-EFD5-427E-89D4-09FB52207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6A2A2FA-9B3D-4C40-BB56-2827CDC81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420127-922C-43B6-9CE8-D0668911F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4629147-D341-4132-A062-01F9378C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617CD4F-DF33-44E5-B195-A3F741ABF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3423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ACB22B-621B-4754-A17C-CF66CE493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80F220-D604-4A7D-AD46-8AA4D863B3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94CAA1D-F425-4AEB-9D13-D5D7210DE0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235B9EB-4687-467A-B4DC-B36A10615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66A83BE-53AC-4C3F-9EFB-0FFCF356B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7699AA-BC0B-443E-8E61-518767238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081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2796791-EF60-4B9B-9B96-1A9161B60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B0569A-54B9-4F1A-9B98-E2D86C718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A7D0AA-EB98-4AAE-9D31-C15242B42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07FB1-1239-4EEB-9C91-F060831079C6}" type="datetimeFigureOut">
              <a:rPr lang="nl-NL" smtClean="0"/>
              <a:t>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E76804-7E50-4748-84A7-19E7F30C6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AF4A16-4F1B-4A17-B0EC-0A64589353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68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92" name="Google Shape;92;p1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12192000" cy="6866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615696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8. Mijn erfelijke eigenschappen veranderen door het mRNA-vaccin.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8672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615696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9. Als mijn favoriete </a:t>
            </a:r>
            <a:r>
              <a:rPr lang="nl-NL" sz="4000" b="0" i="0" u="none" strike="noStrike" cap="none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influencer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een prik neemt doe ik het ook.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2186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615696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10. Ik laat mij alleen vaccineren voor mijzelf.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2516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615696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10. Ik laat mij alleen vaccineren voor mijzelf.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9740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615696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11. Pas als ik meer weet over vaccineren 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neem ik de prik.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6360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615696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ctr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EINDE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2461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944880" y="956995"/>
            <a:ext cx="10494264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Het is onzin jongeren onder de 18 te vaccineren want ze worden toch niet ziek.</a:t>
            </a:r>
          </a:p>
        </p:txBody>
      </p:sp>
    </p:spTree>
    <p:extLst>
      <p:ext uri="{BB962C8B-B14F-4D97-AF65-F5344CB8AC3E}">
        <p14:creationId xmlns:p14="http://schemas.microsoft.com/office/powerpoint/2010/main" val="2736039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716280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lang="nl-NL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Door jongeren te vaccineren komen minder mensen met Corona in het ziekenhuis.</a:t>
            </a:r>
          </a:p>
        </p:txBody>
      </p:sp>
    </p:spTree>
    <p:extLst>
      <p:ext uri="{BB962C8B-B14F-4D97-AF65-F5344CB8AC3E}">
        <p14:creationId xmlns:p14="http://schemas.microsoft.com/office/powerpoint/2010/main" val="338801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716280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. Ik ben jong en ga er dus niet dood aan, daarom heb ik de prik niet nodig.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7087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716280" y="956995"/>
            <a:ext cx="11381232" cy="131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4. Het vaccin geeft meer bijwerkingen dan 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dat het wat oplevert.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6405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716280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5. Ik neem de vaccinatie om weer leuke dingen 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te kunnen doen.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7915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716280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6. Mijn ouders bepalen of ik mij laat vaccineren.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9139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615696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. De vaccinaties zijn een experiment 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van de overheid.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1338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615696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. De vaccinaties zijn een experiment 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van de overheid.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43075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171</Words>
  <Application>Microsoft Office PowerPoint</Application>
  <PresentationFormat>Breedbeeld</PresentationFormat>
  <Paragraphs>19</Paragraphs>
  <Slides>15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Tycho Malmberg</dc:creator>
  <cp:lastModifiedBy>Tycho Malmberg</cp:lastModifiedBy>
  <cp:revision>8</cp:revision>
  <dcterms:created xsi:type="dcterms:W3CDTF">2021-04-08T10:06:34Z</dcterms:created>
  <dcterms:modified xsi:type="dcterms:W3CDTF">2021-09-03T09:51:38Z</dcterms:modified>
</cp:coreProperties>
</file>