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2" r:id="rId2"/>
    <p:sldId id="260" r:id="rId3"/>
    <p:sldId id="258" r:id="rId4"/>
    <p:sldId id="263" r:id="rId5"/>
    <p:sldId id="264" r:id="rId6"/>
    <p:sldId id="265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CFFA3A1-4DEE-47DE-9C1D-CCD1A2846AB9}" v="25" dt="2021-11-10T08:00:17.7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69" autoAdjust="0"/>
    <p:restoredTop sz="97440" autoAdjust="0"/>
  </p:normalViewPr>
  <p:slideViewPr>
    <p:cSldViewPr snapToGrid="0">
      <p:cViewPr varScale="1">
        <p:scale>
          <a:sx n="137" d="100"/>
          <a:sy n="137" d="100"/>
        </p:scale>
        <p:origin x="150" y="59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mma" userId="3a3c430a-8119-4cae-935b-1e49bb65b294" providerId="ADAL" clId="{DCFFA3A1-4DEE-47DE-9C1D-CCD1A2846AB9}"/>
    <pc:docChg chg="undo custSel addSld modSld">
      <pc:chgData name="Emma" userId="3a3c430a-8119-4cae-935b-1e49bb65b294" providerId="ADAL" clId="{DCFFA3A1-4DEE-47DE-9C1D-CCD1A2846AB9}" dt="2021-11-10T08:00:44.192" v="58" actId="26606"/>
      <pc:docMkLst>
        <pc:docMk/>
      </pc:docMkLst>
      <pc:sldChg chg="addSp delSp modSp mod">
        <pc:chgData name="Emma" userId="3a3c430a-8119-4cae-935b-1e49bb65b294" providerId="ADAL" clId="{DCFFA3A1-4DEE-47DE-9C1D-CCD1A2846AB9}" dt="2021-11-10T07:57:56.486" v="34" actId="14100"/>
        <pc:sldMkLst>
          <pc:docMk/>
          <pc:sldMk cId="2244694487" sldId="262"/>
        </pc:sldMkLst>
        <pc:spChg chg="mod">
          <ac:chgData name="Emma" userId="3a3c430a-8119-4cae-935b-1e49bb65b294" providerId="ADAL" clId="{DCFFA3A1-4DEE-47DE-9C1D-CCD1A2846AB9}" dt="2021-11-10T07:57:56.486" v="34" actId="14100"/>
          <ac:spMkLst>
            <pc:docMk/>
            <pc:sldMk cId="2244694487" sldId="262"/>
            <ac:spMk id="3" creationId="{B73A3557-3C36-4FCE-802F-119902EBE1BF}"/>
          </ac:spMkLst>
        </pc:spChg>
        <pc:spChg chg="del">
          <ac:chgData name="Emma" userId="3a3c430a-8119-4cae-935b-1e49bb65b294" providerId="ADAL" clId="{DCFFA3A1-4DEE-47DE-9C1D-CCD1A2846AB9}" dt="2021-11-10T07:57:48.909" v="33" actId="26606"/>
          <ac:spMkLst>
            <pc:docMk/>
            <pc:sldMk cId="2244694487" sldId="262"/>
            <ac:spMk id="9" creationId="{06DA9DF9-31F7-4056-B42E-878CC92417B8}"/>
          </ac:spMkLst>
        </pc:spChg>
        <pc:spChg chg="add">
          <ac:chgData name="Emma" userId="3a3c430a-8119-4cae-935b-1e49bb65b294" providerId="ADAL" clId="{DCFFA3A1-4DEE-47DE-9C1D-CCD1A2846AB9}" dt="2021-11-10T07:57:48.909" v="33" actId="26606"/>
          <ac:spMkLst>
            <pc:docMk/>
            <pc:sldMk cId="2244694487" sldId="262"/>
            <ac:spMk id="14" creationId="{06DA9DF9-31F7-4056-B42E-878CC92417B8}"/>
          </ac:spMkLst>
        </pc:spChg>
        <pc:picChg chg="del">
          <ac:chgData name="Emma" userId="3a3c430a-8119-4cae-935b-1e49bb65b294" providerId="ADAL" clId="{DCFFA3A1-4DEE-47DE-9C1D-CCD1A2846AB9}" dt="2021-11-10T07:57:40.312" v="31" actId="478"/>
          <ac:picMkLst>
            <pc:docMk/>
            <pc:sldMk cId="2244694487" sldId="262"/>
            <ac:picMk id="5" creationId="{38508504-9907-45EF-89FD-BA532B615BFE}"/>
          </ac:picMkLst>
        </pc:picChg>
        <pc:picChg chg="add mod">
          <ac:chgData name="Emma" userId="3a3c430a-8119-4cae-935b-1e49bb65b294" providerId="ADAL" clId="{DCFFA3A1-4DEE-47DE-9C1D-CCD1A2846AB9}" dt="2021-11-10T07:57:48.909" v="33" actId="26606"/>
          <ac:picMkLst>
            <pc:docMk/>
            <pc:sldMk cId="2244694487" sldId="262"/>
            <ac:picMk id="6" creationId="{B46D05B8-D883-4EEF-B072-E6FC3EDA9656}"/>
          </ac:picMkLst>
        </pc:picChg>
      </pc:sldChg>
      <pc:sldChg chg="addSp delSp modSp mod setBg">
        <pc:chgData name="Emma" userId="3a3c430a-8119-4cae-935b-1e49bb65b294" providerId="ADAL" clId="{DCFFA3A1-4DEE-47DE-9C1D-CCD1A2846AB9}" dt="2021-11-10T08:00:44.192" v="58" actId="26606"/>
        <pc:sldMkLst>
          <pc:docMk/>
          <pc:sldMk cId="2419841894" sldId="263"/>
        </pc:sldMkLst>
        <pc:spChg chg="mod">
          <ac:chgData name="Emma" userId="3a3c430a-8119-4cae-935b-1e49bb65b294" providerId="ADAL" clId="{DCFFA3A1-4DEE-47DE-9C1D-CCD1A2846AB9}" dt="2021-11-10T08:00:44.192" v="58" actId="26606"/>
          <ac:spMkLst>
            <pc:docMk/>
            <pc:sldMk cId="2419841894" sldId="263"/>
            <ac:spMk id="2" creationId="{1C4F9BCF-1A6D-451D-A6FE-42A44E1C8B31}"/>
          </ac:spMkLst>
        </pc:spChg>
        <pc:spChg chg="mod ord">
          <ac:chgData name="Emma" userId="3a3c430a-8119-4cae-935b-1e49bb65b294" providerId="ADAL" clId="{DCFFA3A1-4DEE-47DE-9C1D-CCD1A2846AB9}" dt="2021-11-10T08:00:44.192" v="58" actId="26606"/>
          <ac:spMkLst>
            <pc:docMk/>
            <pc:sldMk cId="2419841894" sldId="263"/>
            <ac:spMk id="3" creationId="{C726044B-B554-404A-AB82-EBAAB7E7684E}"/>
          </ac:spMkLst>
        </pc:spChg>
        <pc:spChg chg="del mod">
          <ac:chgData name="Emma" userId="3a3c430a-8119-4cae-935b-1e49bb65b294" providerId="ADAL" clId="{DCFFA3A1-4DEE-47DE-9C1D-CCD1A2846AB9}" dt="2021-11-10T08:00:17.746" v="53"/>
          <ac:spMkLst>
            <pc:docMk/>
            <pc:sldMk cId="2419841894" sldId="263"/>
            <ac:spMk id="5" creationId="{C7C48164-D24A-4216-A7AA-38FD76539042}"/>
          </ac:spMkLst>
        </pc:spChg>
        <pc:spChg chg="add del">
          <ac:chgData name="Emma" userId="3a3c430a-8119-4cae-935b-1e49bb65b294" providerId="ADAL" clId="{DCFFA3A1-4DEE-47DE-9C1D-CCD1A2846AB9}" dt="2021-11-10T08:00:44.178" v="57" actId="26606"/>
          <ac:spMkLst>
            <pc:docMk/>
            <pc:sldMk cId="2419841894" sldId="263"/>
            <ac:spMk id="13" creationId="{D009D6D5-DAC2-4A8B-A17A-E206B9012D09}"/>
          </ac:spMkLst>
        </pc:spChg>
        <pc:spChg chg="add">
          <ac:chgData name="Emma" userId="3a3c430a-8119-4cae-935b-1e49bb65b294" providerId="ADAL" clId="{DCFFA3A1-4DEE-47DE-9C1D-CCD1A2846AB9}" dt="2021-11-10T08:00:44.192" v="58" actId="26606"/>
          <ac:spMkLst>
            <pc:docMk/>
            <pc:sldMk cId="2419841894" sldId="263"/>
            <ac:spMk id="15" creationId="{79BB35BC-D5C2-4C8B-A22A-A71E6191913B}"/>
          </ac:spMkLst>
        </pc:spChg>
        <pc:picChg chg="add del mod">
          <ac:chgData name="Emma" userId="3a3c430a-8119-4cae-935b-1e49bb65b294" providerId="ADAL" clId="{DCFFA3A1-4DEE-47DE-9C1D-CCD1A2846AB9}" dt="2021-11-10T08:00:01.095" v="44" actId="21"/>
          <ac:picMkLst>
            <pc:docMk/>
            <pc:sldMk cId="2419841894" sldId="263"/>
            <ac:picMk id="6" creationId="{93EA6B83-67DD-4095-946C-B1E83E02076A}"/>
          </ac:picMkLst>
        </pc:picChg>
        <pc:picChg chg="add mod">
          <ac:chgData name="Emma" userId="3a3c430a-8119-4cae-935b-1e49bb65b294" providerId="ADAL" clId="{DCFFA3A1-4DEE-47DE-9C1D-CCD1A2846AB9}" dt="2021-11-10T08:00:44.192" v="58" actId="26606"/>
          <ac:picMkLst>
            <pc:docMk/>
            <pc:sldMk cId="2419841894" sldId="263"/>
            <ac:picMk id="8" creationId="{A63C0867-D378-416A-A50F-A148FFA51AD0}"/>
          </ac:picMkLst>
        </pc:picChg>
      </pc:sldChg>
      <pc:sldChg chg="addSp delSp modSp new mod setBg modClrScheme setClrOvrMap chgLayout">
        <pc:chgData name="Emma" userId="3a3c430a-8119-4cae-935b-1e49bb65b294" providerId="ADAL" clId="{DCFFA3A1-4DEE-47DE-9C1D-CCD1A2846AB9}" dt="2021-11-10T07:58:18.930" v="39" actId="113"/>
        <pc:sldMkLst>
          <pc:docMk/>
          <pc:sldMk cId="3506017266" sldId="265"/>
        </pc:sldMkLst>
        <pc:spChg chg="del mod ord">
          <ac:chgData name="Emma" userId="3a3c430a-8119-4cae-935b-1e49bb65b294" providerId="ADAL" clId="{DCFFA3A1-4DEE-47DE-9C1D-CCD1A2846AB9}" dt="2021-11-10T07:56:33.858" v="2" actId="700"/>
          <ac:spMkLst>
            <pc:docMk/>
            <pc:sldMk cId="3506017266" sldId="265"/>
            <ac:spMk id="2" creationId="{3E132347-BA73-4546-BA52-2CB16EB50F74}"/>
          </ac:spMkLst>
        </pc:spChg>
        <pc:spChg chg="del mod ord">
          <ac:chgData name="Emma" userId="3a3c430a-8119-4cae-935b-1e49bb65b294" providerId="ADAL" clId="{DCFFA3A1-4DEE-47DE-9C1D-CCD1A2846AB9}" dt="2021-11-10T07:56:33.858" v="2" actId="700"/>
          <ac:spMkLst>
            <pc:docMk/>
            <pc:sldMk cId="3506017266" sldId="265"/>
            <ac:spMk id="3" creationId="{9AF112C5-ADD4-4B27-B9D7-521A15B5ACB0}"/>
          </ac:spMkLst>
        </pc:spChg>
        <pc:spChg chg="del">
          <ac:chgData name="Emma" userId="3a3c430a-8119-4cae-935b-1e49bb65b294" providerId="ADAL" clId="{DCFFA3A1-4DEE-47DE-9C1D-CCD1A2846AB9}" dt="2021-11-10T07:56:33.858" v="2" actId="700"/>
          <ac:spMkLst>
            <pc:docMk/>
            <pc:sldMk cId="3506017266" sldId="265"/>
            <ac:spMk id="4" creationId="{F389769F-49B6-4B7A-B61C-BD821713E859}"/>
          </ac:spMkLst>
        </pc:spChg>
        <pc:spChg chg="add mod ord">
          <ac:chgData name="Emma" userId="3a3c430a-8119-4cae-935b-1e49bb65b294" providerId="ADAL" clId="{DCFFA3A1-4DEE-47DE-9C1D-CCD1A2846AB9}" dt="2021-11-10T07:58:18.930" v="39" actId="113"/>
          <ac:spMkLst>
            <pc:docMk/>
            <pc:sldMk cId="3506017266" sldId="265"/>
            <ac:spMk id="5" creationId="{37BF335D-4B85-493A-A9ED-19AF0DE5145C}"/>
          </ac:spMkLst>
        </pc:spChg>
        <pc:spChg chg="add del mod ord">
          <ac:chgData name="Emma" userId="3a3c430a-8119-4cae-935b-1e49bb65b294" providerId="ADAL" clId="{DCFFA3A1-4DEE-47DE-9C1D-CCD1A2846AB9}" dt="2021-11-10T07:56:51.632" v="25" actId="478"/>
          <ac:spMkLst>
            <pc:docMk/>
            <pc:sldMk cId="3506017266" sldId="265"/>
            <ac:spMk id="6" creationId="{14E76C41-B586-47ED-A57B-F2E4366D046C}"/>
          </ac:spMkLst>
        </pc:spChg>
        <pc:spChg chg="add">
          <ac:chgData name="Emma" userId="3a3c430a-8119-4cae-935b-1e49bb65b294" providerId="ADAL" clId="{DCFFA3A1-4DEE-47DE-9C1D-CCD1A2846AB9}" dt="2021-11-10T07:58:12.977" v="38" actId="26606"/>
          <ac:spMkLst>
            <pc:docMk/>
            <pc:sldMk cId="3506017266" sldId="265"/>
            <ac:spMk id="13" creationId="{71B2258F-86CA-4D4D-8270-BC05FCDEBFB3}"/>
          </ac:spMkLst>
        </pc:spChg>
        <pc:picChg chg="add mod">
          <ac:chgData name="Emma" userId="3a3c430a-8119-4cae-935b-1e49bb65b294" providerId="ADAL" clId="{DCFFA3A1-4DEE-47DE-9C1D-CCD1A2846AB9}" dt="2021-11-10T07:58:12.977" v="38" actId="26606"/>
          <ac:picMkLst>
            <pc:docMk/>
            <pc:sldMk cId="3506017266" sldId="265"/>
            <ac:picMk id="8" creationId="{4B7A842F-15DF-40FF-A074-34006B8BBA82}"/>
          </ac:picMkLst>
        </pc:picChg>
      </pc:sldChg>
    </pc:docChg>
  </pc:docChgLst>
  <pc:docChgLst>
    <pc:chgData name="Versteegh, E.A.A. (Emma)" userId="3a3c430a-8119-4cae-935b-1e49bb65b294" providerId="ADAL" clId="{DCFFA3A1-4DEE-47DE-9C1D-CCD1A2846AB9}"/>
    <pc:docChg chg="undo custSel addSld delSld modSld sldOrd">
      <pc:chgData name="Versteegh, E.A.A. (Emma)" userId="3a3c430a-8119-4cae-935b-1e49bb65b294" providerId="ADAL" clId="{DCFFA3A1-4DEE-47DE-9C1D-CCD1A2846AB9}" dt="2021-11-01T15:59:40.329" v="1371"/>
      <pc:docMkLst>
        <pc:docMk/>
      </pc:docMkLst>
      <pc:sldChg chg="addSp delSp modSp del mod ord setBg modClrScheme chgLayout">
        <pc:chgData name="Versteegh, E.A.A. (Emma)" userId="3a3c430a-8119-4cae-935b-1e49bb65b294" providerId="ADAL" clId="{DCFFA3A1-4DEE-47DE-9C1D-CCD1A2846AB9}" dt="2021-11-01T15:46:46.938" v="1317" actId="47"/>
        <pc:sldMkLst>
          <pc:docMk/>
          <pc:sldMk cId="874843050" sldId="256"/>
        </pc:sldMkLst>
        <pc:spChg chg="add mod ord">
          <ac:chgData name="Versteegh, E.A.A. (Emma)" userId="3a3c430a-8119-4cae-935b-1e49bb65b294" providerId="ADAL" clId="{DCFFA3A1-4DEE-47DE-9C1D-CCD1A2846AB9}" dt="2021-11-01T14:36:13.108" v="702" actId="26606"/>
          <ac:spMkLst>
            <pc:docMk/>
            <pc:sldMk cId="874843050" sldId="256"/>
            <ac:spMk id="16" creationId="{DBFFD109-F8E2-4C15-83EC-D4423611D2D7}"/>
          </ac:spMkLst>
        </pc:spChg>
        <pc:spChg chg="add del mod ord">
          <ac:chgData name="Versteegh, E.A.A. (Emma)" userId="3a3c430a-8119-4cae-935b-1e49bb65b294" providerId="ADAL" clId="{DCFFA3A1-4DEE-47DE-9C1D-CCD1A2846AB9}" dt="2021-11-01T14:32:34.819" v="555"/>
          <ac:spMkLst>
            <pc:docMk/>
            <pc:sldMk cId="874843050" sldId="256"/>
            <ac:spMk id="17" creationId="{4F380F35-C906-49CD-9EF1-4C1FBB73C90C}"/>
          </ac:spMkLst>
        </pc:spChg>
        <pc:spChg chg="add mod ord">
          <ac:chgData name="Versteegh, E.A.A. (Emma)" userId="3a3c430a-8119-4cae-935b-1e49bb65b294" providerId="ADAL" clId="{DCFFA3A1-4DEE-47DE-9C1D-CCD1A2846AB9}" dt="2021-11-01T14:36:16.185" v="703" actId="5793"/>
          <ac:spMkLst>
            <pc:docMk/>
            <pc:sldMk cId="874843050" sldId="256"/>
            <ac:spMk id="18" creationId="{1AEBA98D-0227-417A-9648-48EDAE358F19}"/>
          </ac:spMkLst>
        </pc:spChg>
        <pc:spChg chg="add">
          <ac:chgData name="Versteegh, E.A.A. (Emma)" userId="3a3c430a-8119-4cae-935b-1e49bb65b294" providerId="ADAL" clId="{DCFFA3A1-4DEE-47DE-9C1D-CCD1A2846AB9}" dt="2021-11-01T14:36:13.108" v="702" actId="26606"/>
          <ac:spMkLst>
            <pc:docMk/>
            <pc:sldMk cId="874843050" sldId="256"/>
            <ac:spMk id="21" creationId="{0E3596DD-156A-473E-9BB3-C6A29F7574E9}"/>
          </ac:spMkLst>
        </pc:spChg>
        <pc:spChg chg="add">
          <ac:chgData name="Versteegh, E.A.A. (Emma)" userId="3a3c430a-8119-4cae-935b-1e49bb65b294" providerId="ADAL" clId="{DCFFA3A1-4DEE-47DE-9C1D-CCD1A2846AB9}" dt="2021-11-01T14:36:13.108" v="702" actId="26606"/>
          <ac:spMkLst>
            <pc:docMk/>
            <pc:sldMk cId="874843050" sldId="256"/>
            <ac:spMk id="22" creationId="{2C46C4D6-C474-4E92-B52E-944C1118F7B6}"/>
          </ac:spMkLst>
        </pc:spChg>
        <pc:spChg chg="add mod">
          <ac:chgData name="Versteegh, E.A.A. (Emma)" userId="3a3c430a-8119-4cae-935b-1e49bb65b294" providerId="ADAL" clId="{DCFFA3A1-4DEE-47DE-9C1D-CCD1A2846AB9}" dt="2021-11-01T15:45:47.194" v="1301" actId="21"/>
          <ac:spMkLst>
            <pc:docMk/>
            <pc:sldMk cId="874843050" sldId="256"/>
            <ac:spMk id="23" creationId="{721F29D7-79B1-4CD8-9518-D2EE6552DF14}"/>
          </ac:spMkLst>
        </pc:spChg>
        <pc:spChg chg="add del">
          <ac:chgData name="Versteegh, E.A.A. (Emma)" userId="3a3c430a-8119-4cae-935b-1e49bb65b294" providerId="ADAL" clId="{DCFFA3A1-4DEE-47DE-9C1D-CCD1A2846AB9}" dt="2021-11-01T14:33:36.518" v="685" actId="26606"/>
          <ac:spMkLst>
            <pc:docMk/>
            <pc:sldMk cId="874843050" sldId="256"/>
            <ac:spMk id="24" creationId="{C0BFBD50-06CE-42F1-9AB9-3D9079057D1B}"/>
          </ac:spMkLst>
        </pc:spChg>
        <pc:spChg chg="add del">
          <ac:chgData name="Versteegh, E.A.A. (Emma)" userId="3a3c430a-8119-4cae-935b-1e49bb65b294" providerId="ADAL" clId="{DCFFA3A1-4DEE-47DE-9C1D-CCD1A2846AB9}" dt="2021-11-01T14:33:36.518" v="685" actId="26606"/>
          <ac:spMkLst>
            <pc:docMk/>
            <pc:sldMk cId="874843050" sldId="256"/>
            <ac:spMk id="26" creationId="{787900AF-3ED0-4C02-A309-3984EBBD202C}"/>
          </ac:spMkLst>
        </pc:spChg>
        <pc:spChg chg="add del">
          <ac:chgData name="Versteegh, E.A.A. (Emma)" userId="3a3c430a-8119-4cae-935b-1e49bb65b294" providerId="ADAL" clId="{DCFFA3A1-4DEE-47DE-9C1D-CCD1A2846AB9}" dt="2021-11-01T14:33:36.518" v="685" actId="26606"/>
          <ac:spMkLst>
            <pc:docMk/>
            <pc:sldMk cId="874843050" sldId="256"/>
            <ac:spMk id="28" creationId="{8DEDEE5C-3126-4336-A7D4-9277AF5A04B4}"/>
          </ac:spMkLst>
        </pc:spChg>
        <pc:spChg chg="add del">
          <ac:chgData name="Versteegh, E.A.A. (Emma)" userId="3a3c430a-8119-4cae-935b-1e49bb65b294" providerId="ADAL" clId="{DCFFA3A1-4DEE-47DE-9C1D-CCD1A2846AB9}" dt="2021-11-01T14:34:30.060" v="689" actId="26606"/>
          <ac:spMkLst>
            <pc:docMk/>
            <pc:sldMk cId="874843050" sldId="256"/>
            <ac:spMk id="33" creationId="{C0BFBD50-06CE-42F1-9AB9-3D9079057D1B}"/>
          </ac:spMkLst>
        </pc:spChg>
        <pc:spChg chg="add del">
          <ac:chgData name="Versteegh, E.A.A. (Emma)" userId="3a3c430a-8119-4cae-935b-1e49bb65b294" providerId="ADAL" clId="{DCFFA3A1-4DEE-47DE-9C1D-CCD1A2846AB9}" dt="2021-11-01T14:34:30.060" v="689" actId="26606"/>
          <ac:spMkLst>
            <pc:docMk/>
            <pc:sldMk cId="874843050" sldId="256"/>
            <ac:spMk id="35" creationId="{787900AF-3ED0-4C02-A309-3984EBBD202C}"/>
          </ac:spMkLst>
        </pc:spChg>
        <pc:spChg chg="add del">
          <ac:chgData name="Versteegh, E.A.A. (Emma)" userId="3a3c430a-8119-4cae-935b-1e49bb65b294" providerId="ADAL" clId="{DCFFA3A1-4DEE-47DE-9C1D-CCD1A2846AB9}" dt="2021-11-01T14:34:30.060" v="689" actId="26606"/>
          <ac:spMkLst>
            <pc:docMk/>
            <pc:sldMk cId="874843050" sldId="256"/>
            <ac:spMk id="37" creationId="{8DEDEE5C-3126-4336-A7D4-9277AF5A04B4}"/>
          </ac:spMkLst>
        </pc:spChg>
        <pc:picChg chg="del">
          <ac:chgData name="Versteegh, E.A.A. (Emma)" userId="3a3c430a-8119-4cae-935b-1e49bb65b294" providerId="ADAL" clId="{DCFFA3A1-4DEE-47DE-9C1D-CCD1A2846AB9}" dt="2021-11-01T14:26:14.324" v="19" actId="478"/>
          <ac:picMkLst>
            <pc:docMk/>
            <pc:sldMk cId="874843050" sldId="256"/>
            <ac:picMk id="13" creationId="{A5D01DA5-7067-4A1E-8109-6EA245F34D17}"/>
          </ac:picMkLst>
        </pc:picChg>
        <pc:picChg chg="add del mod">
          <ac:chgData name="Versteegh, E.A.A. (Emma)" userId="3a3c430a-8119-4cae-935b-1e49bb65b294" providerId="ADAL" clId="{DCFFA3A1-4DEE-47DE-9C1D-CCD1A2846AB9}" dt="2021-11-01T14:32:29.481" v="554" actId="21"/>
          <ac:picMkLst>
            <pc:docMk/>
            <pc:sldMk cId="874843050" sldId="256"/>
            <ac:picMk id="15" creationId="{605B2D36-F7AC-417C-9310-967DF210FC70}"/>
          </ac:picMkLst>
        </pc:picChg>
        <pc:picChg chg="add del mod ord">
          <ac:chgData name="Versteegh, E.A.A. (Emma)" userId="3a3c430a-8119-4cae-935b-1e49bb65b294" providerId="ADAL" clId="{DCFFA3A1-4DEE-47DE-9C1D-CCD1A2846AB9}" dt="2021-11-01T15:45:47.194" v="1301" actId="21"/>
          <ac:picMkLst>
            <pc:docMk/>
            <pc:sldMk cId="874843050" sldId="256"/>
            <ac:picMk id="19" creationId="{A217EB8B-F8F0-4090-8102-2D82F569EA66}"/>
          </ac:picMkLst>
        </pc:picChg>
      </pc:sldChg>
      <pc:sldChg chg="addSp delSp modSp new del mod setBg modClrScheme chgLayout">
        <pc:chgData name="Versteegh, E.A.A. (Emma)" userId="3a3c430a-8119-4cae-935b-1e49bb65b294" providerId="ADAL" clId="{DCFFA3A1-4DEE-47DE-9C1D-CCD1A2846AB9}" dt="2021-11-01T15:45:23.761" v="1296" actId="47"/>
        <pc:sldMkLst>
          <pc:docMk/>
          <pc:sldMk cId="4286842652" sldId="257"/>
        </pc:sldMkLst>
        <pc:spChg chg="add mod ord">
          <ac:chgData name="Versteegh, E.A.A. (Emma)" userId="3a3c430a-8119-4cae-935b-1e49bb65b294" providerId="ADAL" clId="{DCFFA3A1-4DEE-47DE-9C1D-CCD1A2846AB9}" dt="2021-11-01T14:35:14.476" v="698" actId="26606"/>
          <ac:spMkLst>
            <pc:docMk/>
            <pc:sldMk cId="4286842652" sldId="257"/>
            <ac:spMk id="4" creationId="{1D26D1A1-7E8E-4D89-8025-BD7377321D73}"/>
          </ac:spMkLst>
        </pc:spChg>
        <pc:spChg chg="add del mod ord">
          <ac:chgData name="Versteegh, E.A.A. (Emma)" userId="3a3c430a-8119-4cae-935b-1e49bb65b294" providerId="ADAL" clId="{DCFFA3A1-4DEE-47DE-9C1D-CCD1A2846AB9}" dt="2021-11-01T14:27:53.419" v="117"/>
          <ac:spMkLst>
            <pc:docMk/>
            <pc:sldMk cId="4286842652" sldId="257"/>
            <ac:spMk id="5" creationId="{4536C019-253B-4415-8D39-C45AA82467D0}"/>
          </ac:spMkLst>
        </pc:spChg>
        <pc:spChg chg="add mod ord">
          <ac:chgData name="Versteegh, E.A.A. (Emma)" userId="3a3c430a-8119-4cae-935b-1e49bb65b294" providerId="ADAL" clId="{DCFFA3A1-4DEE-47DE-9C1D-CCD1A2846AB9}" dt="2021-11-01T14:35:14.476" v="698" actId="26606"/>
          <ac:spMkLst>
            <pc:docMk/>
            <pc:sldMk cId="4286842652" sldId="257"/>
            <ac:spMk id="6" creationId="{696FE8CC-AE1D-4315-8FD4-712F81FED96C}"/>
          </ac:spMkLst>
        </pc:spChg>
        <pc:spChg chg="add mod">
          <ac:chgData name="Versteegh, E.A.A. (Emma)" userId="3a3c430a-8119-4cae-935b-1e49bb65b294" providerId="ADAL" clId="{DCFFA3A1-4DEE-47DE-9C1D-CCD1A2846AB9}" dt="2021-11-01T15:45:06.331" v="1293" actId="21"/>
          <ac:spMkLst>
            <pc:docMk/>
            <pc:sldMk cId="4286842652" sldId="257"/>
            <ac:spMk id="9" creationId="{93A31A95-AF0F-40DB-943D-BF85AF0EC1AA}"/>
          </ac:spMkLst>
        </pc:spChg>
        <pc:spChg chg="add del">
          <ac:chgData name="Versteegh, E.A.A. (Emma)" userId="3a3c430a-8119-4cae-935b-1e49bb65b294" providerId="ADAL" clId="{DCFFA3A1-4DEE-47DE-9C1D-CCD1A2846AB9}" dt="2021-11-01T14:28:55.380" v="223" actId="26606"/>
          <ac:spMkLst>
            <pc:docMk/>
            <pc:sldMk cId="4286842652" sldId="257"/>
            <ac:spMk id="12" creationId="{23D09407-53BC-485E-B4CE-BC5E4FC4B25B}"/>
          </ac:spMkLst>
        </pc:spChg>
        <pc:spChg chg="add del">
          <ac:chgData name="Versteegh, E.A.A. (Emma)" userId="3a3c430a-8119-4cae-935b-1e49bb65b294" providerId="ADAL" clId="{DCFFA3A1-4DEE-47DE-9C1D-CCD1A2846AB9}" dt="2021-11-01T14:28:55.380" v="223" actId="26606"/>
          <ac:spMkLst>
            <pc:docMk/>
            <pc:sldMk cId="4286842652" sldId="257"/>
            <ac:spMk id="14" creationId="{921DB988-49FC-4608-B0A2-E2F3A4019041}"/>
          </ac:spMkLst>
        </pc:spChg>
        <pc:spChg chg="add del">
          <ac:chgData name="Versteegh, E.A.A. (Emma)" userId="3a3c430a-8119-4cae-935b-1e49bb65b294" providerId="ADAL" clId="{DCFFA3A1-4DEE-47DE-9C1D-CCD1A2846AB9}" dt="2021-11-01T14:35:14.476" v="698" actId="26606"/>
          <ac:spMkLst>
            <pc:docMk/>
            <pc:sldMk cId="4286842652" sldId="257"/>
            <ac:spMk id="28" creationId="{1045B59B-615E-4718-A150-42DE5D03E1C8}"/>
          </ac:spMkLst>
        </pc:spChg>
        <pc:spChg chg="add del">
          <ac:chgData name="Versteegh, E.A.A. (Emma)" userId="3a3c430a-8119-4cae-935b-1e49bb65b294" providerId="ADAL" clId="{DCFFA3A1-4DEE-47DE-9C1D-CCD1A2846AB9}" dt="2021-11-01T14:35:14.476" v="698" actId="26606"/>
          <ac:spMkLst>
            <pc:docMk/>
            <pc:sldMk cId="4286842652" sldId="257"/>
            <ac:spMk id="29" creationId="{D6CF29CD-38B8-4924-BA11-6D60517487EF}"/>
          </ac:spMkLst>
        </pc:spChg>
        <pc:spChg chg="add del">
          <ac:chgData name="Versteegh, E.A.A. (Emma)" userId="3a3c430a-8119-4cae-935b-1e49bb65b294" providerId="ADAL" clId="{DCFFA3A1-4DEE-47DE-9C1D-CCD1A2846AB9}" dt="2021-11-01T14:35:03.775" v="695" actId="26606"/>
          <ac:spMkLst>
            <pc:docMk/>
            <pc:sldMk cId="4286842652" sldId="257"/>
            <ac:spMk id="34" creationId="{23D09407-53BC-485E-B4CE-BC5E4FC4B25B}"/>
          </ac:spMkLst>
        </pc:spChg>
        <pc:spChg chg="add del">
          <ac:chgData name="Versteegh, E.A.A. (Emma)" userId="3a3c430a-8119-4cae-935b-1e49bb65b294" providerId="ADAL" clId="{DCFFA3A1-4DEE-47DE-9C1D-CCD1A2846AB9}" dt="2021-11-01T14:35:03.775" v="695" actId="26606"/>
          <ac:spMkLst>
            <pc:docMk/>
            <pc:sldMk cId="4286842652" sldId="257"/>
            <ac:spMk id="36" creationId="{921DB988-49FC-4608-B0A2-E2F3A4019041}"/>
          </ac:spMkLst>
        </pc:spChg>
        <pc:spChg chg="add del">
          <ac:chgData name="Versteegh, E.A.A. (Emma)" userId="3a3c430a-8119-4cae-935b-1e49bb65b294" providerId="ADAL" clId="{DCFFA3A1-4DEE-47DE-9C1D-CCD1A2846AB9}" dt="2021-11-01T14:35:14.462" v="697" actId="26606"/>
          <ac:spMkLst>
            <pc:docMk/>
            <pc:sldMk cId="4286842652" sldId="257"/>
            <ac:spMk id="50" creationId="{F269BDC9-F5DC-4A16-9583-2F8CE418465E}"/>
          </ac:spMkLst>
        </pc:spChg>
        <pc:spChg chg="add del">
          <ac:chgData name="Versteegh, E.A.A. (Emma)" userId="3a3c430a-8119-4cae-935b-1e49bb65b294" providerId="ADAL" clId="{DCFFA3A1-4DEE-47DE-9C1D-CCD1A2846AB9}" dt="2021-11-01T14:35:14.462" v="697" actId="26606"/>
          <ac:spMkLst>
            <pc:docMk/>
            <pc:sldMk cId="4286842652" sldId="257"/>
            <ac:spMk id="51" creationId="{903CE7F4-D1BB-4A5B-8E96-915177640385}"/>
          </ac:spMkLst>
        </pc:spChg>
        <pc:spChg chg="add">
          <ac:chgData name="Versteegh, E.A.A. (Emma)" userId="3a3c430a-8119-4cae-935b-1e49bb65b294" providerId="ADAL" clId="{DCFFA3A1-4DEE-47DE-9C1D-CCD1A2846AB9}" dt="2021-11-01T14:35:14.476" v="698" actId="26606"/>
          <ac:spMkLst>
            <pc:docMk/>
            <pc:sldMk cId="4286842652" sldId="257"/>
            <ac:spMk id="53" creationId="{50D1D739-EDC4-4BE6-A073-9B157E1F9069}"/>
          </ac:spMkLst>
        </pc:spChg>
        <pc:spChg chg="add">
          <ac:chgData name="Versteegh, E.A.A. (Emma)" userId="3a3c430a-8119-4cae-935b-1e49bb65b294" providerId="ADAL" clId="{DCFFA3A1-4DEE-47DE-9C1D-CCD1A2846AB9}" dt="2021-11-01T14:35:14.476" v="698" actId="26606"/>
          <ac:spMkLst>
            <pc:docMk/>
            <pc:sldMk cId="4286842652" sldId="257"/>
            <ac:spMk id="54" creationId="{6CDD35A4-E546-4AF3-A8B9-AC24C5C9FA70}"/>
          </ac:spMkLst>
        </pc:spChg>
        <pc:grpChg chg="add del">
          <ac:chgData name="Versteegh, E.A.A. (Emma)" userId="3a3c430a-8119-4cae-935b-1e49bb65b294" providerId="ADAL" clId="{DCFFA3A1-4DEE-47DE-9C1D-CCD1A2846AB9}" dt="2021-11-01T14:28:55.380" v="223" actId="26606"/>
          <ac:grpSpMkLst>
            <pc:docMk/>
            <pc:sldMk cId="4286842652" sldId="257"/>
            <ac:grpSpMk id="16" creationId="{E9B930FD-8671-4C4C-ADCF-73AC1D0CD417}"/>
          </ac:grpSpMkLst>
        </pc:grpChg>
        <pc:grpChg chg="add del">
          <ac:chgData name="Versteegh, E.A.A. (Emma)" userId="3a3c430a-8119-4cae-935b-1e49bb65b294" providerId="ADAL" clId="{DCFFA3A1-4DEE-47DE-9C1D-CCD1A2846AB9}" dt="2021-11-01T14:28:55.380" v="223" actId="26606"/>
          <ac:grpSpMkLst>
            <pc:docMk/>
            <pc:sldMk cId="4286842652" sldId="257"/>
            <ac:grpSpMk id="22" creationId="{383C2651-AE0C-4AE4-8725-E2F9414FE219}"/>
          </ac:grpSpMkLst>
        </pc:grpChg>
        <pc:grpChg chg="add del">
          <ac:chgData name="Versteegh, E.A.A. (Emma)" userId="3a3c430a-8119-4cae-935b-1e49bb65b294" providerId="ADAL" clId="{DCFFA3A1-4DEE-47DE-9C1D-CCD1A2846AB9}" dt="2021-11-01T14:35:03.775" v="695" actId="26606"/>
          <ac:grpSpMkLst>
            <pc:docMk/>
            <pc:sldMk cId="4286842652" sldId="257"/>
            <ac:grpSpMk id="38" creationId="{E9B930FD-8671-4C4C-ADCF-73AC1D0CD417}"/>
          </ac:grpSpMkLst>
        </pc:grpChg>
        <pc:grpChg chg="add del">
          <ac:chgData name="Versteegh, E.A.A. (Emma)" userId="3a3c430a-8119-4cae-935b-1e49bb65b294" providerId="ADAL" clId="{DCFFA3A1-4DEE-47DE-9C1D-CCD1A2846AB9}" dt="2021-11-01T14:35:03.775" v="695" actId="26606"/>
          <ac:grpSpMkLst>
            <pc:docMk/>
            <pc:sldMk cId="4286842652" sldId="257"/>
            <ac:grpSpMk id="44" creationId="{383C2651-AE0C-4AE4-8725-E2F9414FE219}"/>
          </ac:grpSpMkLst>
        </pc:grpChg>
        <pc:picChg chg="add del mod">
          <ac:chgData name="Versteegh, E.A.A. (Emma)" userId="3a3c430a-8119-4cae-935b-1e49bb65b294" providerId="ADAL" clId="{DCFFA3A1-4DEE-47DE-9C1D-CCD1A2846AB9}" dt="2021-11-01T14:27:51.392" v="116" actId="21"/>
          <ac:picMkLst>
            <pc:docMk/>
            <pc:sldMk cId="4286842652" sldId="257"/>
            <ac:picMk id="3" creationId="{85CCE35F-2B10-4E4E-931C-CCAF4F14928E}"/>
          </ac:picMkLst>
        </pc:picChg>
        <pc:picChg chg="add del mod">
          <ac:chgData name="Versteegh, E.A.A. (Emma)" userId="3a3c430a-8119-4cae-935b-1e49bb65b294" providerId="ADAL" clId="{DCFFA3A1-4DEE-47DE-9C1D-CCD1A2846AB9}" dt="2021-11-01T15:45:06.331" v="1293" actId="21"/>
          <ac:picMkLst>
            <pc:docMk/>
            <pc:sldMk cId="4286842652" sldId="257"/>
            <ac:picMk id="7" creationId="{5954323D-AAE8-4481-BD30-8103D84944BB}"/>
          </ac:picMkLst>
        </pc:picChg>
      </pc:sldChg>
      <pc:sldChg chg="addSp delSp modSp new mod setBg modClrScheme delDesignElem chgLayout">
        <pc:chgData name="Versteegh, E.A.A. (Emma)" userId="3a3c430a-8119-4cae-935b-1e49bb65b294" providerId="ADAL" clId="{DCFFA3A1-4DEE-47DE-9C1D-CCD1A2846AB9}" dt="2021-11-01T15:47:09.878" v="1342" actId="20577"/>
        <pc:sldMkLst>
          <pc:docMk/>
          <pc:sldMk cId="2772163808" sldId="258"/>
        </pc:sldMkLst>
        <pc:spChg chg="add mod ord">
          <ac:chgData name="Versteegh, E.A.A. (Emma)" userId="3a3c430a-8119-4cae-935b-1e49bb65b294" providerId="ADAL" clId="{DCFFA3A1-4DEE-47DE-9C1D-CCD1A2846AB9}" dt="2021-11-01T15:47:09.878" v="1342" actId="20577"/>
          <ac:spMkLst>
            <pc:docMk/>
            <pc:sldMk cId="2772163808" sldId="258"/>
            <ac:spMk id="4" creationId="{970D3131-FBDA-4096-AEBA-A17C1EB03DA8}"/>
          </ac:spMkLst>
        </pc:spChg>
        <pc:spChg chg="add del mod ord">
          <ac:chgData name="Versteegh, E.A.A. (Emma)" userId="3a3c430a-8119-4cae-935b-1e49bb65b294" providerId="ADAL" clId="{DCFFA3A1-4DEE-47DE-9C1D-CCD1A2846AB9}" dt="2021-11-01T14:29:55.402" v="256"/>
          <ac:spMkLst>
            <pc:docMk/>
            <pc:sldMk cId="2772163808" sldId="258"/>
            <ac:spMk id="5" creationId="{0A3A1201-D65D-4EE6-97FB-293EC9BD1CDF}"/>
          </ac:spMkLst>
        </pc:spChg>
        <pc:spChg chg="add del mod ord">
          <ac:chgData name="Versteegh, E.A.A. (Emma)" userId="3a3c430a-8119-4cae-935b-1e49bb65b294" providerId="ADAL" clId="{DCFFA3A1-4DEE-47DE-9C1D-CCD1A2846AB9}" dt="2021-11-01T15:45:50.986" v="1302"/>
          <ac:spMkLst>
            <pc:docMk/>
            <pc:sldMk cId="2772163808" sldId="258"/>
            <ac:spMk id="6" creationId="{ACB83893-0C7F-40F6-874B-08A5FC321216}"/>
          </ac:spMkLst>
        </pc:spChg>
        <pc:spChg chg="add del">
          <ac:chgData name="Versteegh, E.A.A. (Emma)" userId="3a3c430a-8119-4cae-935b-1e49bb65b294" providerId="ADAL" clId="{DCFFA3A1-4DEE-47DE-9C1D-CCD1A2846AB9}" dt="2021-11-01T14:35:50.003" v="700" actId="26606"/>
          <ac:spMkLst>
            <pc:docMk/>
            <pc:sldMk cId="2772163808" sldId="258"/>
            <ac:spMk id="12" creationId="{48CAE4AE-A9DF-45AF-9A9C-1712BC63418E}"/>
          </ac:spMkLst>
        </pc:spChg>
        <pc:spChg chg="add del">
          <ac:chgData name="Versteegh, E.A.A. (Emma)" userId="3a3c430a-8119-4cae-935b-1e49bb65b294" providerId="ADAL" clId="{DCFFA3A1-4DEE-47DE-9C1D-CCD1A2846AB9}" dt="2021-11-01T14:35:50.003" v="700" actId="26606"/>
          <ac:spMkLst>
            <pc:docMk/>
            <pc:sldMk cId="2772163808" sldId="258"/>
            <ac:spMk id="37" creationId="{E972DE0D-2E53-4159-ABD3-C601524262C2}"/>
          </ac:spMkLst>
        </pc:spChg>
        <pc:spChg chg="add del">
          <ac:chgData name="Versteegh, E.A.A. (Emma)" userId="3a3c430a-8119-4cae-935b-1e49bb65b294" providerId="ADAL" clId="{DCFFA3A1-4DEE-47DE-9C1D-CCD1A2846AB9}" dt="2021-11-01T15:45:28.290" v="1297" actId="700"/>
          <ac:spMkLst>
            <pc:docMk/>
            <pc:sldMk cId="2772163808" sldId="258"/>
            <ac:spMk id="42" creationId="{C89ECBDA-51E6-4484-8F25-E777102F7D0D}"/>
          </ac:spMkLst>
        </pc:spChg>
        <pc:spChg chg="add del">
          <ac:chgData name="Versteegh, E.A.A. (Emma)" userId="3a3c430a-8119-4cae-935b-1e49bb65b294" providerId="ADAL" clId="{DCFFA3A1-4DEE-47DE-9C1D-CCD1A2846AB9}" dt="2021-11-01T15:45:28.290" v="1297" actId="700"/>
          <ac:spMkLst>
            <pc:docMk/>
            <pc:sldMk cId="2772163808" sldId="258"/>
            <ac:spMk id="44" creationId="{EA2AEA56-4902-4CC1-A43B-1AC27C88CB90}"/>
          </ac:spMkLst>
        </pc:spChg>
        <pc:grpChg chg="add del">
          <ac:chgData name="Versteegh, E.A.A. (Emma)" userId="3a3c430a-8119-4cae-935b-1e49bb65b294" providerId="ADAL" clId="{DCFFA3A1-4DEE-47DE-9C1D-CCD1A2846AB9}" dt="2021-11-01T14:35:50.003" v="700" actId="26606"/>
          <ac:grpSpMkLst>
            <pc:docMk/>
            <pc:sldMk cId="2772163808" sldId="258"/>
            <ac:grpSpMk id="14" creationId="{6C272060-BC98-4C91-A58F-4DFEC566CF7F}"/>
          </ac:grpSpMkLst>
        </pc:grpChg>
        <pc:picChg chg="add del mod">
          <ac:chgData name="Versteegh, E.A.A. (Emma)" userId="3a3c430a-8119-4cae-935b-1e49bb65b294" providerId="ADAL" clId="{DCFFA3A1-4DEE-47DE-9C1D-CCD1A2846AB9}" dt="2021-11-01T14:29:53.263" v="255" actId="21"/>
          <ac:picMkLst>
            <pc:docMk/>
            <pc:sldMk cId="2772163808" sldId="258"/>
            <ac:picMk id="3" creationId="{57173AAD-E8EF-42B3-B1FF-0D97E52928B4}"/>
          </ac:picMkLst>
        </pc:picChg>
        <pc:picChg chg="add mod ord">
          <ac:chgData name="Versteegh, E.A.A. (Emma)" userId="3a3c430a-8119-4cae-935b-1e49bb65b294" providerId="ADAL" clId="{DCFFA3A1-4DEE-47DE-9C1D-CCD1A2846AB9}" dt="2021-11-01T15:46:38.913" v="1315" actId="1076"/>
          <ac:picMkLst>
            <pc:docMk/>
            <pc:sldMk cId="2772163808" sldId="258"/>
            <ac:picMk id="7" creationId="{F8EECB2F-FD7B-4D2C-81BF-5D630C79E640}"/>
          </ac:picMkLst>
        </pc:picChg>
        <pc:picChg chg="add mod">
          <ac:chgData name="Versteegh, E.A.A. (Emma)" userId="3a3c430a-8119-4cae-935b-1e49bb65b294" providerId="ADAL" clId="{DCFFA3A1-4DEE-47DE-9C1D-CCD1A2846AB9}" dt="2021-11-01T15:45:55.601" v="1303" actId="1076"/>
          <ac:picMkLst>
            <pc:docMk/>
            <pc:sldMk cId="2772163808" sldId="258"/>
            <ac:picMk id="36" creationId="{6C4C838C-DBEC-4A3A-B853-89C14F840FA3}"/>
          </ac:picMkLst>
        </pc:picChg>
        <pc:picChg chg="add mod">
          <ac:chgData name="Versteegh, E.A.A. (Emma)" userId="3a3c430a-8119-4cae-935b-1e49bb65b294" providerId="ADAL" clId="{DCFFA3A1-4DEE-47DE-9C1D-CCD1A2846AB9}" dt="2021-11-01T15:46:37.060" v="1314" actId="1076"/>
          <ac:picMkLst>
            <pc:docMk/>
            <pc:sldMk cId="2772163808" sldId="258"/>
            <ac:picMk id="38" creationId="{489BB64A-A42C-46FB-BE3F-709BE87FB493}"/>
          </ac:picMkLst>
        </pc:picChg>
      </pc:sldChg>
      <pc:sldChg chg="addSp delSp modSp new del mod setBg modClrScheme chgLayout">
        <pc:chgData name="Versteegh, E.A.A. (Emma)" userId="3a3c430a-8119-4cae-935b-1e49bb65b294" providerId="ADAL" clId="{DCFFA3A1-4DEE-47DE-9C1D-CCD1A2846AB9}" dt="2021-11-01T15:46:45.604" v="1316" actId="47"/>
        <pc:sldMkLst>
          <pc:docMk/>
          <pc:sldMk cId="2641245503" sldId="259"/>
        </pc:sldMkLst>
        <pc:spChg chg="add mod ord">
          <ac:chgData name="Versteegh, E.A.A. (Emma)" userId="3a3c430a-8119-4cae-935b-1e49bb65b294" providerId="ADAL" clId="{DCFFA3A1-4DEE-47DE-9C1D-CCD1A2846AB9}" dt="2021-11-01T14:34:16.117" v="688" actId="26606"/>
          <ac:spMkLst>
            <pc:docMk/>
            <pc:sldMk cId="2641245503" sldId="259"/>
            <ac:spMk id="4" creationId="{A0B168EA-AF12-432F-A0BB-6071FD190302}"/>
          </ac:spMkLst>
        </pc:spChg>
        <pc:spChg chg="add mod ord">
          <ac:chgData name="Versteegh, E.A.A. (Emma)" userId="3a3c430a-8119-4cae-935b-1e49bb65b294" providerId="ADAL" clId="{DCFFA3A1-4DEE-47DE-9C1D-CCD1A2846AB9}" dt="2021-11-01T14:34:40.554" v="691" actId="5793"/>
          <ac:spMkLst>
            <pc:docMk/>
            <pc:sldMk cId="2641245503" sldId="259"/>
            <ac:spMk id="5" creationId="{9EC0F112-08B2-4B2E-B4B7-9624A3C2EEE7}"/>
          </ac:spMkLst>
        </pc:spChg>
        <pc:spChg chg="add del mod ord">
          <ac:chgData name="Versteegh, E.A.A. (Emma)" userId="3a3c430a-8119-4cae-935b-1e49bb65b294" providerId="ADAL" clId="{DCFFA3A1-4DEE-47DE-9C1D-CCD1A2846AB9}" dt="2021-11-01T14:31:02.155" v="391"/>
          <ac:spMkLst>
            <pc:docMk/>
            <pc:sldMk cId="2641245503" sldId="259"/>
            <ac:spMk id="6" creationId="{D2DB4536-3089-4EE0-A071-6971D5CF8FDA}"/>
          </ac:spMkLst>
        </pc:spChg>
        <pc:spChg chg="add mod">
          <ac:chgData name="Versteegh, E.A.A. (Emma)" userId="3a3c430a-8119-4cae-935b-1e49bb65b294" providerId="ADAL" clId="{DCFFA3A1-4DEE-47DE-9C1D-CCD1A2846AB9}" dt="2021-11-01T15:45:38.943" v="1299" actId="21"/>
          <ac:spMkLst>
            <pc:docMk/>
            <pc:sldMk cId="2641245503" sldId="259"/>
            <ac:spMk id="9" creationId="{BC84DB28-39AE-4B80-ABEC-96BED696B5F3}"/>
          </ac:spMkLst>
        </pc:spChg>
        <pc:picChg chg="add del mod">
          <ac:chgData name="Versteegh, E.A.A. (Emma)" userId="3a3c430a-8119-4cae-935b-1e49bb65b294" providerId="ADAL" clId="{DCFFA3A1-4DEE-47DE-9C1D-CCD1A2846AB9}" dt="2021-11-01T14:31:00.544" v="390" actId="21"/>
          <ac:picMkLst>
            <pc:docMk/>
            <pc:sldMk cId="2641245503" sldId="259"/>
            <ac:picMk id="3" creationId="{03E217F4-7648-43A1-BE21-D545E24B3EF1}"/>
          </ac:picMkLst>
        </pc:picChg>
        <pc:picChg chg="add del mod">
          <ac:chgData name="Versteegh, E.A.A. (Emma)" userId="3a3c430a-8119-4cae-935b-1e49bb65b294" providerId="ADAL" clId="{DCFFA3A1-4DEE-47DE-9C1D-CCD1A2846AB9}" dt="2021-11-01T15:45:38.943" v="1299" actId="21"/>
          <ac:picMkLst>
            <pc:docMk/>
            <pc:sldMk cId="2641245503" sldId="259"/>
            <ac:picMk id="7" creationId="{D6161364-06D1-4052-A799-81EDB843E398}"/>
          </ac:picMkLst>
        </pc:picChg>
      </pc:sldChg>
      <pc:sldChg chg="addSp delSp modSp new mod ord setBg modClrScheme delDesignElem chgLayout">
        <pc:chgData name="Versteegh, E.A.A. (Emma)" userId="3a3c430a-8119-4cae-935b-1e49bb65b294" providerId="ADAL" clId="{DCFFA3A1-4DEE-47DE-9C1D-CCD1A2846AB9}" dt="2021-11-01T15:46:57.693" v="1328" actId="20577"/>
        <pc:sldMkLst>
          <pc:docMk/>
          <pc:sldMk cId="465524918" sldId="260"/>
        </pc:sldMkLst>
        <pc:spChg chg="add mod ord">
          <ac:chgData name="Versteegh, E.A.A. (Emma)" userId="3a3c430a-8119-4cae-935b-1e49bb65b294" providerId="ADAL" clId="{DCFFA3A1-4DEE-47DE-9C1D-CCD1A2846AB9}" dt="2021-11-01T15:46:57.693" v="1328" actId="20577"/>
          <ac:spMkLst>
            <pc:docMk/>
            <pc:sldMk cId="465524918" sldId="260"/>
            <ac:spMk id="4" creationId="{089BD54C-510B-4477-98F7-0D0DFCB2096A}"/>
          </ac:spMkLst>
        </pc:spChg>
        <pc:spChg chg="add del mod ord">
          <ac:chgData name="Versteegh, E.A.A. (Emma)" userId="3a3c430a-8119-4cae-935b-1e49bb65b294" providerId="ADAL" clId="{DCFFA3A1-4DEE-47DE-9C1D-CCD1A2846AB9}" dt="2021-11-01T14:26:33.609" v="23"/>
          <ac:spMkLst>
            <pc:docMk/>
            <pc:sldMk cId="465524918" sldId="260"/>
            <ac:spMk id="5" creationId="{D5E1D4D7-DA7A-4796-8BCB-BFEE2FD9B07E}"/>
          </ac:spMkLst>
        </pc:spChg>
        <pc:spChg chg="add del mod ord">
          <ac:chgData name="Versteegh, E.A.A. (Emma)" userId="3a3c430a-8119-4cae-935b-1e49bb65b294" providerId="ADAL" clId="{DCFFA3A1-4DEE-47DE-9C1D-CCD1A2846AB9}" dt="2021-11-01T15:45:02.019" v="1291" actId="478"/>
          <ac:spMkLst>
            <pc:docMk/>
            <pc:sldMk cId="465524918" sldId="260"/>
            <ac:spMk id="6" creationId="{B3DC0BD0-AAC1-439A-97A3-E4A103B88FB3}"/>
          </ac:spMkLst>
        </pc:spChg>
        <pc:spChg chg="add del mod">
          <ac:chgData name="Versteegh, E.A.A. (Emma)" userId="3a3c430a-8119-4cae-935b-1e49bb65b294" providerId="ADAL" clId="{DCFFA3A1-4DEE-47DE-9C1D-CCD1A2846AB9}" dt="2021-11-01T15:45:03.597" v="1292" actId="478"/>
          <ac:spMkLst>
            <pc:docMk/>
            <pc:sldMk cId="465524918" sldId="260"/>
            <ac:spMk id="12" creationId="{80177BE1-4BA3-4CE3-9031-C9118E2A43C6}"/>
          </ac:spMkLst>
        </pc:spChg>
        <pc:spChg chg="add del mod ord">
          <ac:chgData name="Versteegh, E.A.A. (Emma)" userId="3a3c430a-8119-4cae-935b-1e49bb65b294" providerId="ADAL" clId="{DCFFA3A1-4DEE-47DE-9C1D-CCD1A2846AB9}" dt="2021-11-01T15:45:13.136" v="1295"/>
          <ac:spMkLst>
            <pc:docMk/>
            <pc:sldMk cId="465524918" sldId="260"/>
            <ac:spMk id="13" creationId="{145055B5-323E-4440-8721-CD7DA7FC3BAD}"/>
          </ac:spMkLst>
        </pc:spChg>
        <pc:spChg chg="add del">
          <ac:chgData name="Versteegh, E.A.A. (Emma)" userId="3a3c430a-8119-4cae-935b-1e49bb65b294" providerId="ADAL" clId="{DCFFA3A1-4DEE-47DE-9C1D-CCD1A2846AB9}" dt="2021-11-01T14:35:29.031" v="699" actId="26606"/>
          <ac:spMkLst>
            <pc:docMk/>
            <pc:sldMk cId="465524918" sldId="260"/>
            <ac:spMk id="15" creationId="{605494DE-B078-4D87-BB01-C84320618DAD}"/>
          </ac:spMkLst>
        </pc:spChg>
        <pc:spChg chg="add del">
          <ac:chgData name="Versteegh, E.A.A. (Emma)" userId="3a3c430a-8119-4cae-935b-1e49bb65b294" providerId="ADAL" clId="{DCFFA3A1-4DEE-47DE-9C1D-CCD1A2846AB9}" dt="2021-11-01T14:35:29.031" v="699" actId="26606"/>
          <ac:spMkLst>
            <pc:docMk/>
            <pc:sldMk cId="465524918" sldId="260"/>
            <ac:spMk id="17" creationId="{9A0576B0-CD8C-4661-95C8-A9F2CE7CDDB0}"/>
          </ac:spMkLst>
        </pc:spChg>
        <pc:spChg chg="add del">
          <ac:chgData name="Versteegh, E.A.A. (Emma)" userId="3a3c430a-8119-4cae-935b-1e49bb65b294" providerId="ADAL" clId="{DCFFA3A1-4DEE-47DE-9C1D-CCD1A2846AB9}" dt="2021-11-01T14:35:29.031" v="699" actId="26606"/>
          <ac:spMkLst>
            <pc:docMk/>
            <pc:sldMk cId="465524918" sldId="260"/>
            <ac:spMk id="19" creationId="{3FF60E2B-3919-423C-B1FF-56CDE6681165}"/>
          </ac:spMkLst>
        </pc:spChg>
        <pc:spChg chg="add del">
          <ac:chgData name="Versteegh, E.A.A. (Emma)" userId="3a3c430a-8119-4cae-935b-1e49bb65b294" providerId="ADAL" clId="{DCFFA3A1-4DEE-47DE-9C1D-CCD1A2846AB9}" dt="2021-11-01T15:44:55.548" v="1290" actId="700"/>
          <ac:spMkLst>
            <pc:docMk/>
            <pc:sldMk cId="465524918" sldId="260"/>
            <ac:spMk id="24" creationId="{B7BD7FCF-A254-4A97-A15C-319B67622677}"/>
          </ac:spMkLst>
        </pc:spChg>
        <pc:spChg chg="add del">
          <ac:chgData name="Versteegh, E.A.A. (Emma)" userId="3a3c430a-8119-4cae-935b-1e49bb65b294" providerId="ADAL" clId="{DCFFA3A1-4DEE-47DE-9C1D-CCD1A2846AB9}" dt="2021-11-01T15:44:55.548" v="1290" actId="700"/>
          <ac:spMkLst>
            <pc:docMk/>
            <pc:sldMk cId="465524918" sldId="260"/>
            <ac:spMk id="26" creationId="{52FFAF72-6204-4676-9C6F-9A4CC4D91805}"/>
          </ac:spMkLst>
        </pc:spChg>
        <pc:picChg chg="add del mod">
          <ac:chgData name="Versteegh, E.A.A. (Emma)" userId="3a3c430a-8119-4cae-935b-1e49bb65b294" providerId="ADAL" clId="{DCFFA3A1-4DEE-47DE-9C1D-CCD1A2846AB9}" dt="2021-11-01T14:26:30.205" v="22" actId="478"/>
          <ac:picMkLst>
            <pc:docMk/>
            <pc:sldMk cId="465524918" sldId="260"/>
            <ac:picMk id="3" creationId="{6350C362-E045-4C9F-BC62-A5F011380C55}"/>
          </ac:picMkLst>
        </pc:picChg>
        <pc:picChg chg="add mod ord">
          <ac:chgData name="Versteegh, E.A.A. (Emma)" userId="3a3c430a-8119-4cae-935b-1e49bb65b294" providerId="ADAL" clId="{DCFFA3A1-4DEE-47DE-9C1D-CCD1A2846AB9}" dt="2021-11-01T15:45:10.763" v="1294" actId="700"/>
          <ac:picMkLst>
            <pc:docMk/>
            <pc:sldMk cId="465524918" sldId="260"/>
            <ac:picMk id="10" creationId="{D9DE61A9-D75A-4417-B163-7F2B92592E62}"/>
          </ac:picMkLst>
        </pc:picChg>
        <pc:picChg chg="add mod">
          <ac:chgData name="Versteegh, E.A.A. (Emma)" userId="3a3c430a-8119-4cae-935b-1e49bb65b294" providerId="ADAL" clId="{DCFFA3A1-4DEE-47DE-9C1D-CCD1A2846AB9}" dt="2021-11-01T15:45:13.136" v="1295"/>
          <ac:picMkLst>
            <pc:docMk/>
            <pc:sldMk cId="465524918" sldId="260"/>
            <ac:picMk id="20" creationId="{576134FE-B420-4A52-898E-AB0D1E6FEF02}"/>
          </ac:picMkLst>
        </pc:picChg>
      </pc:sldChg>
      <pc:sldChg chg="new del">
        <pc:chgData name="Versteegh, E.A.A. (Emma)" userId="3a3c430a-8119-4cae-935b-1e49bb65b294" providerId="ADAL" clId="{DCFFA3A1-4DEE-47DE-9C1D-CCD1A2846AB9}" dt="2021-11-01T14:26:11.236" v="18" actId="47"/>
        <pc:sldMkLst>
          <pc:docMk/>
          <pc:sldMk cId="945901013" sldId="261"/>
        </pc:sldMkLst>
      </pc:sldChg>
      <pc:sldChg chg="addSp delSp modSp new del mod setBg">
        <pc:chgData name="Versteegh, E.A.A. (Emma)" userId="3a3c430a-8119-4cae-935b-1e49bb65b294" providerId="ADAL" clId="{DCFFA3A1-4DEE-47DE-9C1D-CCD1A2846AB9}" dt="2021-11-01T15:47:00.320" v="1329" actId="47"/>
        <pc:sldMkLst>
          <pc:docMk/>
          <pc:sldMk cId="1999850065" sldId="261"/>
        </pc:sldMkLst>
        <pc:spChg chg="mod">
          <ac:chgData name="Versteegh, E.A.A. (Emma)" userId="3a3c430a-8119-4cae-935b-1e49bb65b294" providerId="ADAL" clId="{DCFFA3A1-4DEE-47DE-9C1D-CCD1A2846AB9}" dt="2021-11-01T14:37:11.001" v="733" actId="26606"/>
          <ac:spMkLst>
            <pc:docMk/>
            <pc:sldMk cId="1999850065" sldId="261"/>
            <ac:spMk id="2" creationId="{9DAA8CD5-8373-480A-A313-1E2837D00696}"/>
          </ac:spMkLst>
        </pc:spChg>
        <pc:spChg chg="mod">
          <ac:chgData name="Versteegh, E.A.A. (Emma)" userId="3a3c430a-8119-4cae-935b-1e49bb65b294" providerId="ADAL" clId="{DCFFA3A1-4DEE-47DE-9C1D-CCD1A2846AB9}" dt="2021-11-01T14:37:11.001" v="733" actId="26606"/>
          <ac:spMkLst>
            <pc:docMk/>
            <pc:sldMk cId="1999850065" sldId="261"/>
            <ac:spMk id="3" creationId="{AC8D0042-B204-4E1B-98AC-7839AF02C9CA}"/>
          </ac:spMkLst>
        </pc:spChg>
        <pc:spChg chg="add del">
          <ac:chgData name="Versteegh, E.A.A. (Emma)" userId="3a3c430a-8119-4cae-935b-1e49bb65b294" providerId="ADAL" clId="{DCFFA3A1-4DEE-47DE-9C1D-CCD1A2846AB9}" dt="2021-11-01T14:37:05.375" v="730" actId="26606"/>
          <ac:spMkLst>
            <pc:docMk/>
            <pc:sldMk cId="1999850065" sldId="261"/>
            <ac:spMk id="8" creationId="{FEC7823C-FDD6-429C-986C-063FDEBF9EAA}"/>
          </ac:spMkLst>
        </pc:spChg>
        <pc:spChg chg="add del">
          <ac:chgData name="Versteegh, E.A.A. (Emma)" userId="3a3c430a-8119-4cae-935b-1e49bb65b294" providerId="ADAL" clId="{DCFFA3A1-4DEE-47DE-9C1D-CCD1A2846AB9}" dt="2021-11-01T14:37:05.375" v="730" actId="26606"/>
          <ac:spMkLst>
            <pc:docMk/>
            <pc:sldMk cId="1999850065" sldId="261"/>
            <ac:spMk id="10" creationId="{9CF7FE1C-8BC5-4B0C-A2BC-93AB72C90FDD}"/>
          </ac:spMkLst>
        </pc:spChg>
        <pc:spChg chg="add del">
          <ac:chgData name="Versteegh, E.A.A. (Emma)" userId="3a3c430a-8119-4cae-935b-1e49bb65b294" providerId="ADAL" clId="{DCFFA3A1-4DEE-47DE-9C1D-CCD1A2846AB9}" dt="2021-11-01T14:37:05.375" v="730" actId="26606"/>
          <ac:spMkLst>
            <pc:docMk/>
            <pc:sldMk cId="1999850065" sldId="261"/>
            <ac:spMk id="12" creationId="{B0651F5E-0457-4065-ACB2-8B81590C204B}"/>
          </ac:spMkLst>
        </pc:spChg>
        <pc:spChg chg="add del">
          <ac:chgData name="Versteegh, E.A.A. (Emma)" userId="3a3c430a-8119-4cae-935b-1e49bb65b294" providerId="ADAL" clId="{DCFFA3A1-4DEE-47DE-9C1D-CCD1A2846AB9}" dt="2021-11-01T14:37:10.983" v="732" actId="26606"/>
          <ac:spMkLst>
            <pc:docMk/>
            <pc:sldMk cId="1999850065" sldId="261"/>
            <ac:spMk id="14" creationId="{80E21785-62D8-430F-9521-90166EF7C8F0}"/>
          </ac:spMkLst>
        </pc:spChg>
        <pc:spChg chg="add del">
          <ac:chgData name="Versteegh, E.A.A. (Emma)" userId="3a3c430a-8119-4cae-935b-1e49bb65b294" providerId="ADAL" clId="{DCFFA3A1-4DEE-47DE-9C1D-CCD1A2846AB9}" dt="2021-11-01T14:37:10.983" v="732" actId="26606"/>
          <ac:spMkLst>
            <pc:docMk/>
            <pc:sldMk cId="1999850065" sldId="261"/>
            <ac:spMk id="15" creationId="{ED7CF8A0-D3E4-4A16-87D3-1D973AC61BF1}"/>
          </ac:spMkLst>
        </pc:spChg>
        <pc:spChg chg="add">
          <ac:chgData name="Versteegh, E.A.A. (Emma)" userId="3a3c430a-8119-4cae-935b-1e49bb65b294" providerId="ADAL" clId="{DCFFA3A1-4DEE-47DE-9C1D-CCD1A2846AB9}" dt="2021-11-01T14:37:11.001" v="733" actId="26606"/>
          <ac:spMkLst>
            <pc:docMk/>
            <pc:sldMk cId="1999850065" sldId="261"/>
            <ac:spMk id="17" creationId="{FEC7823C-FDD6-429C-986C-063FDEBF9EAA}"/>
          </ac:spMkLst>
        </pc:spChg>
        <pc:spChg chg="add">
          <ac:chgData name="Versteegh, E.A.A. (Emma)" userId="3a3c430a-8119-4cae-935b-1e49bb65b294" providerId="ADAL" clId="{DCFFA3A1-4DEE-47DE-9C1D-CCD1A2846AB9}" dt="2021-11-01T14:37:11.001" v="733" actId="26606"/>
          <ac:spMkLst>
            <pc:docMk/>
            <pc:sldMk cId="1999850065" sldId="261"/>
            <ac:spMk id="18" creationId="{9CF7FE1C-8BC5-4B0C-A2BC-93AB72C90FDD}"/>
          </ac:spMkLst>
        </pc:spChg>
        <pc:spChg chg="add">
          <ac:chgData name="Versteegh, E.A.A. (Emma)" userId="3a3c430a-8119-4cae-935b-1e49bb65b294" providerId="ADAL" clId="{DCFFA3A1-4DEE-47DE-9C1D-CCD1A2846AB9}" dt="2021-11-01T14:37:11.001" v="733" actId="26606"/>
          <ac:spMkLst>
            <pc:docMk/>
            <pc:sldMk cId="1999850065" sldId="261"/>
            <ac:spMk id="19" creationId="{B0651F5E-0457-4065-ACB2-8B81590C204B}"/>
          </ac:spMkLst>
        </pc:spChg>
      </pc:sldChg>
      <pc:sldChg chg="addSp modSp new mod setBg addAnim">
        <pc:chgData name="Versteegh, E.A.A. (Emma)" userId="3a3c430a-8119-4cae-935b-1e49bb65b294" providerId="ADAL" clId="{DCFFA3A1-4DEE-47DE-9C1D-CCD1A2846AB9}" dt="2021-11-01T14:39:15.084" v="767"/>
        <pc:sldMkLst>
          <pc:docMk/>
          <pc:sldMk cId="2244694487" sldId="262"/>
        </pc:sldMkLst>
        <pc:spChg chg="mod">
          <ac:chgData name="Versteegh, E.A.A. (Emma)" userId="3a3c430a-8119-4cae-935b-1e49bb65b294" providerId="ADAL" clId="{DCFFA3A1-4DEE-47DE-9C1D-CCD1A2846AB9}" dt="2021-11-01T14:39:15.063" v="765" actId="26606"/>
          <ac:spMkLst>
            <pc:docMk/>
            <pc:sldMk cId="2244694487" sldId="262"/>
            <ac:spMk id="2" creationId="{57BD7222-B4B1-4ED0-9C3E-1AD3610F94BC}"/>
          </ac:spMkLst>
        </pc:spChg>
        <pc:spChg chg="mod">
          <ac:chgData name="Versteegh, E.A.A. (Emma)" userId="3a3c430a-8119-4cae-935b-1e49bb65b294" providerId="ADAL" clId="{DCFFA3A1-4DEE-47DE-9C1D-CCD1A2846AB9}" dt="2021-11-01T14:39:15.063" v="765" actId="26606"/>
          <ac:spMkLst>
            <pc:docMk/>
            <pc:sldMk cId="2244694487" sldId="262"/>
            <ac:spMk id="3" creationId="{B73A3557-3C36-4FCE-802F-119902EBE1BF}"/>
          </ac:spMkLst>
        </pc:spChg>
        <pc:spChg chg="add">
          <ac:chgData name="Versteegh, E.A.A. (Emma)" userId="3a3c430a-8119-4cae-935b-1e49bb65b294" providerId="ADAL" clId="{DCFFA3A1-4DEE-47DE-9C1D-CCD1A2846AB9}" dt="2021-11-01T14:39:15.063" v="765" actId="26606"/>
          <ac:spMkLst>
            <pc:docMk/>
            <pc:sldMk cId="2244694487" sldId="262"/>
            <ac:spMk id="9" creationId="{06DA9DF9-31F7-4056-B42E-878CC92417B8}"/>
          </ac:spMkLst>
        </pc:spChg>
        <pc:picChg chg="add">
          <ac:chgData name="Versteegh, E.A.A. (Emma)" userId="3a3c430a-8119-4cae-935b-1e49bb65b294" providerId="ADAL" clId="{DCFFA3A1-4DEE-47DE-9C1D-CCD1A2846AB9}" dt="2021-11-01T14:39:15.063" v="765" actId="26606"/>
          <ac:picMkLst>
            <pc:docMk/>
            <pc:sldMk cId="2244694487" sldId="262"/>
            <ac:picMk id="5" creationId="{38508504-9907-45EF-89FD-BA532B615BFE}"/>
          </ac:picMkLst>
        </pc:picChg>
      </pc:sldChg>
      <pc:sldChg chg="addSp delSp modSp new mod">
        <pc:chgData name="Versteegh, E.A.A. (Emma)" userId="3a3c430a-8119-4cae-935b-1e49bb65b294" providerId="ADAL" clId="{DCFFA3A1-4DEE-47DE-9C1D-CCD1A2846AB9}" dt="2021-11-01T15:59:34.766" v="1370" actId="21"/>
        <pc:sldMkLst>
          <pc:docMk/>
          <pc:sldMk cId="2419841894" sldId="263"/>
        </pc:sldMkLst>
        <pc:spChg chg="mod">
          <ac:chgData name="Versteegh, E.A.A. (Emma)" userId="3a3c430a-8119-4cae-935b-1e49bb65b294" providerId="ADAL" clId="{DCFFA3A1-4DEE-47DE-9C1D-CCD1A2846AB9}" dt="2021-11-01T15:29:29.116" v="821" actId="20577"/>
          <ac:spMkLst>
            <pc:docMk/>
            <pc:sldMk cId="2419841894" sldId="263"/>
            <ac:spMk id="2" creationId="{1C4F9BCF-1A6D-451D-A6FE-42A44E1C8B31}"/>
          </ac:spMkLst>
        </pc:spChg>
        <pc:spChg chg="mod">
          <ac:chgData name="Versteegh, E.A.A. (Emma)" userId="3a3c430a-8119-4cae-935b-1e49bb65b294" providerId="ADAL" clId="{DCFFA3A1-4DEE-47DE-9C1D-CCD1A2846AB9}" dt="2021-11-01T15:53:17.467" v="1350" actId="20577"/>
          <ac:spMkLst>
            <pc:docMk/>
            <pc:sldMk cId="2419841894" sldId="263"/>
            <ac:spMk id="3" creationId="{C726044B-B554-404A-AB82-EBAAB7E7684E}"/>
          </ac:spMkLst>
        </pc:spChg>
        <pc:spChg chg="del mod">
          <ac:chgData name="Versteegh, E.A.A. (Emma)" userId="3a3c430a-8119-4cae-935b-1e49bb65b294" providerId="ADAL" clId="{DCFFA3A1-4DEE-47DE-9C1D-CCD1A2846AB9}" dt="2021-11-01T15:42:46.286" v="1289"/>
          <ac:spMkLst>
            <pc:docMk/>
            <pc:sldMk cId="2419841894" sldId="263"/>
            <ac:spMk id="4" creationId="{E0410368-3AA2-4EA3-B1B3-B6F3E7B3D859}"/>
          </ac:spMkLst>
        </pc:spChg>
        <pc:spChg chg="add mod">
          <ac:chgData name="Versteegh, E.A.A. (Emma)" userId="3a3c430a-8119-4cae-935b-1e49bb65b294" providerId="ADAL" clId="{DCFFA3A1-4DEE-47DE-9C1D-CCD1A2846AB9}" dt="2021-11-01T15:59:34.766" v="1370" actId="21"/>
          <ac:spMkLst>
            <pc:docMk/>
            <pc:sldMk cId="2419841894" sldId="263"/>
            <ac:spMk id="5" creationId="{C7C48164-D24A-4216-A7AA-38FD76539042}"/>
          </ac:spMkLst>
        </pc:spChg>
        <pc:picChg chg="add del mod">
          <ac:chgData name="Versteegh, E.A.A. (Emma)" userId="3a3c430a-8119-4cae-935b-1e49bb65b294" providerId="ADAL" clId="{DCFFA3A1-4DEE-47DE-9C1D-CCD1A2846AB9}" dt="2021-11-01T15:53:05.777" v="1346" actId="478"/>
          <ac:picMkLst>
            <pc:docMk/>
            <pc:sldMk cId="2419841894" sldId="263"/>
            <ac:picMk id="1026" creationId="{E069D971-6A30-4352-A983-1EC4A825DDA0}"/>
          </ac:picMkLst>
        </pc:picChg>
      </pc:sldChg>
      <pc:sldChg chg="addSp delSp modSp new mod">
        <pc:chgData name="Versteegh, E.A.A. (Emma)" userId="3a3c430a-8119-4cae-935b-1e49bb65b294" providerId="ADAL" clId="{DCFFA3A1-4DEE-47DE-9C1D-CCD1A2846AB9}" dt="2021-11-01T15:59:40.329" v="1371"/>
        <pc:sldMkLst>
          <pc:docMk/>
          <pc:sldMk cId="2251216791" sldId="264"/>
        </pc:sldMkLst>
        <pc:spChg chg="mod">
          <ac:chgData name="Versteegh, E.A.A. (Emma)" userId="3a3c430a-8119-4cae-935b-1e49bb65b294" providerId="ADAL" clId="{DCFFA3A1-4DEE-47DE-9C1D-CCD1A2846AB9}" dt="2021-11-01T15:59:40.329" v="1371"/>
          <ac:spMkLst>
            <pc:docMk/>
            <pc:sldMk cId="2251216791" sldId="264"/>
            <ac:spMk id="2" creationId="{BB69A8F4-41A4-415A-9802-F665D19A3D6D}"/>
          </ac:spMkLst>
        </pc:spChg>
        <pc:spChg chg="del">
          <ac:chgData name="Versteegh, E.A.A. (Emma)" userId="3a3c430a-8119-4cae-935b-1e49bb65b294" providerId="ADAL" clId="{DCFFA3A1-4DEE-47DE-9C1D-CCD1A2846AB9}" dt="2021-11-01T15:52:25.781" v="1344" actId="22"/>
          <ac:spMkLst>
            <pc:docMk/>
            <pc:sldMk cId="2251216791" sldId="264"/>
            <ac:spMk id="3" creationId="{7463FAEA-9D0C-4FFD-A85E-B853B9E96AD4}"/>
          </ac:spMkLst>
        </pc:spChg>
        <pc:spChg chg="del">
          <ac:chgData name="Versteegh, E.A.A. (Emma)" userId="3a3c430a-8119-4cae-935b-1e49bb65b294" providerId="ADAL" clId="{DCFFA3A1-4DEE-47DE-9C1D-CCD1A2846AB9}" dt="2021-11-01T15:52:57.463" v="1345" actId="22"/>
          <ac:spMkLst>
            <pc:docMk/>
            <pc:sldMk cId="2251216791" sldId="264"/>
            <ac:spMk id="4" creationId="{F735F315-6754-4EB9-A10F-E965559F2906}"/>
          </ac:spMkLst>
        </pc:spChg>
        <pc:picChg chg="add mod ord">
          <ac:chgData name="Versteegh, E.A.A. (Emma)" userId="3a3c430a-8119-4cae-935b-1e49bb65b294" providerId="ADAL" clId="{DCFFA3A1-4DEE-47DE-9C1D-CCD1A2846AB9}" dt="2021-11-01T15:52:25.781" v="1344" actId="22"/>
          <ac:picMkLst>
            <pc:docMk/>
            <pc:sldMk cId="2251216791" sldId="264"/>
            <ac:picMk id="6" creationId="{305997E9-DA73-450F-88E4-B0391713407D}"/>
          </ac:picMkLst>
        </pc:picChg>
        <pc:picChg chg="add mod ord">
          <ac:chgData name="Versteegh, E.A.A. (Emma)" userId="3a3c430a-8119-4cae-935b-1e49bb65b294" providerId="ADAL" clId="{DCFFA3A1-4DEE-47DE-9C1D-CCD1A2846AB9}" dt="2021-11-01T15:52:57.463" v="1345" actId="22"/>
          <ac:picMkLst>
            <pc:docMk/>
            <pc:sldMk cId="2251216791" sldId="264"/>
            <ac:picMk id="8" creationId="{F62BAAB1-BE87-4F39-9372-048A08A18241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04071-2D1B-45A6-BE7E-7E1F8CDD50A4}" type="datetimeFigureOut">
              <a:rPr lang="nl-NL" smtClean="0"/>
              <a:t>10-11-2021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054AD-F88B-4D37-B582-56E73429F99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59585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04071-2D1B-45A6-BE7E-7E1F8CDD50A4}" type="datetimeFigureOut">
              <a:rPr lang="nl-NL" smtClean="0"/>
              <a:t>10-11-2021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054AD-F88B-4D37-B582-56E73429F99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88277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04071-2D1B-45A6-BE7E-7E1F8CDD50A4}" type="datetimeFigureOut">
              <a:rPr lang="nl-NL" smtClean="0"/>
              <a:t>10-11-2021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054AD-F88B-4D37-B582-56E73429F99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8049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04071-2D1B-45A6-BE7E-7E1F8CDD50A4}" type="datetimeFigureOut">
              <a:rPr lang="nl-NL" smtClean="0"/>
              <a:t>10-11-2021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054AD-F88B-4D37-B582-56E73429F99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28124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04071-2D1B-45A6-BE7E-7E1F8CDD50A4}" type="datetimeFigureOut">
              <a:rPr lang="nl-NL" smtClean="0"/>
              <a:t>10-11-2021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054AD-F88B-4D37-B582-56E73429F99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68135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04071-2D1B-45A6-BE7E-7E1F8CDD50A4}" type="datetimeFigureOut">
              <a:rPr lang="nl-NL" smtClean="0"/>
              <a:t>10-11-2021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054AD-F88B-4D37-B582-56E73429F99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5848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04071-2D1B-45A6-BE7E-7E1F8CDD50A4}" type="datetimeFigureOut">
              <a:rPr lang="nl-NL" smtClean="0"/>
              <a:t>10-11-2021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054AD-F88B-4D37-B582-56E73429F99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76186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04071-2D1B-45A6-BE7E-7E1F8CDD50A4}" type="datetimeFigureOut">
              <a:rPr lang="nl-NL" smtClean="0"/>
              <a:t>10-11-2021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054AD-F88B-4D37-B582-56E73429F99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58657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04071-2D1B-45A6-BE7E-7E1F8CDD50A4}" type="datetimeFigureOut">
              <a:rPr lang="nl-NL" smtClean="0"/>
              <a:t>10-11-2021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054AD-F88B-4D37-B582-56E73429F99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23998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04071-2D1B-45A6-BE7E-7E1F8CDD50A4}" type="datetimeFigureOut">
              <a:rPr lang="nl-NL" smtClean="0"/>
              <a:t>10-11-2021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054AD-F88B-4D37-B582-56E73429F99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1913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04071-2D1B-45A6-BE7E-7E1F8CDD50A4}" type="datetimeFigureOut">
              <a:rPr lang="nl-NL" smtClean="0"/>
              <a:t>10-11-2021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054AD-F88B-4D37-B582-56E73429F99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67035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F04071-2D1B-45A6-BE7E-7E1F8CDD50A4}" type="datetimeFigureOut">
              <a:rPr lang="nl-NL" smtClean="0"/>
              <a:t>10-11-2021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B054AD-F88B-4D37-B582-56E73429F99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55069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lbd.sites.uu.nl/2017/07/25/genetische-complexiteit-met-tumtums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7BD7222-B4B1-4ED0-9C3E-1AD3610F94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8" y="643467"/>
            <a:ext cx="4620584" cy="4567137"/>
          </a:xfrm>
        </p:spPr>
        <p:txBody>
          <a:bodyPr>
            <a:normAutofit/>
          </a:bodyPr>
          <a:lstStyle/>
          <a:p>
            <a:pPr algn="l"/>
            <a:r>
              <a:rPr lang="nl-NL" sz="4400"/>
              <a:t>Humane Genetica in de schoolboeken - feit/fictie?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73A3557-3C36-4FCE-802F-119902EBE1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66" y="5277684"/>
            <a:ext cx="6218023" cy="775494"/>
          </a:xfrm>
        </p:spPr>
        <p:txBody>
          <a:bodyPr>
            <a:normAutofit/>
          </a:bodyPr>
          <a:lstStyle/>
          <a:p>
            <a:pPr algn="l"/>
            <a:r>
              <a:rPr lang="nl-NL" sz="1300" dirty="0"/>
              <a:t>Elisabeth Lodder – moleculair geneticus, AMC</a:t>
            </a:r>
          </a:p>
          <a:p>
            <a:pPr algn="l"/>
            <a:r>
              <a:rPr lang="nl-NL" sz="1300" dirty="0"/>
              <a:t>Emma Versteegh – lerarenopleider biologie, Hogeschool Rotterdam</a:t>
            </a:r>
          </a:p>
        </p:txBody>
      </p:sp>
      <p:pic>
        <p:nvPicPr>
          <p:cNvPr id="6" name="Afbeelding 5" descr="Afbeelding met lucht&#10;&#10;Automatisch gegenereerde beschrijving">
            <a:extLst>
              <a:ext uri="{FF2B5EF4-FFF2-40B4-BE49-F238E27FC236}">
                <a16:creationId xmlns:a16="http://schemas.microsoft.com/office/drawing/2014/main" id="{B46D05B8-D883-4EEF-B072-E6FC3EDA96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1" r="6262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244694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089BD54C-510B-4477-98F7-0D0DFCB20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r>
              <a:rPr lang="en-US" kern="1200" noProof="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Foutjes</a:t>
            </a:r>
            <a:r>
              <a:rPr lang="en-US" kern="1200" noProof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in Nectar</a:t>
            </a:r>
          </a:p>
        </p:txBody>
      </p:sp>
      <p:pic>
        <p:nvPicPr>
          <p:cNvPr id="10" name="Tijdelijke aanduiding voor inhoud 9">
            <a:extLst>
              <a:ext uri="{FF2B5EF4-FFF2-40B4-BE49-F238E27FC236}">
                <a16:creationId xmlns:a16="http://schemas.microsoft.com/office/drawing/2014/main" id="{D9DE61A9-D75A-4417-B163-7F2B92592E6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438" y="1825625"/>
            <a:ext cx="4745124" cy="4351338"/>
          </a:xfrm>
          <a:prstGeom prst="rect">
            <a:avLst/>
          </a:prstGeom>
        </p:spPr>
      </p:pic>
      <p:pic>
        <p:nvPicPr>
          <p:cNvPr id="20" name="Tijdelijke aanduiding voor inhoud 6" descr="Afbeelding met tekst&#10;&#10;Automatisch gegenereerde beschrijving">
            <a:extLst>
              <a:ext uri="{FF2B5EF4-FFF2-40B4-BE49-F238E27FC236}">
                <a16:creationId xmlns:a16="http://schemas.microsoft.com/office/drawing/2014/main" id="{576134FE-B420-4A52-898E-AB0D1E6FEF0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3450797"/>
            <a:ext cx="5181600" cy="1100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5249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970D3131-FBDA-4096-AEBA-A17C1EB03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Foutjes</a:t>
            </a:r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in Biologie </a:t>
            </a:r>
            <a:r>
              <a:rPr lang="en-US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voor</a:t>
            </a:r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Jou</a:t>
            </a:r>
            <a:endParaRPr lang="en-US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Tijdelijke aanduiding voor inhoud 6" descr="Afbeelding met tekst&#10;&#10;Automatisch gegenereerde beschrijving">
            <a:extLst>
              <a:ext uri="{FF2B5EF4-FFF2-40B4-BE49-F238E27FC236}">
                <a16:creationId xmlns:a16="http://schemas.microsoft.com/office/drawing/2014/main" id="{F8EECB2F-FD7B-4D2C-81BF-5D630C79E64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5545" y="2547063"/>
            <a:ext cx="4845909" cy="2070655"/>
          </a:xfrm>
          <a:prstGeom prst="rect">
            <a:avLst/>
          </a:prstGeom>
        </p:spPr>
      </p:pic>
      <p:pic>
        <p:nvPicPr>
          <p:cNvPr id="36" name="Tijdelijke aanduiding voor inhoud 6">
            <a:extLst>
              <a:ext uri="{FF2B5EF4-FFF2-40B4-BE49-F238E27FC236}">
                <a16:creationId xmlns:a16="http://schemas.microsoft.com/office/drawing/2014/main" id="{6C4C838C-DBEC-4A3A-B853-89C14F840F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7" r="-1" b="-1"/>
          <a:stretch/>
        </p:blipFill>
        <p:spPr>
          <a:xfrm>
            <a:off x="0" y="0"/>
            <a:ext cx="4635571" cy="6857990"/>
          </a:xfrm>
          <a:prstGeom prst="rect">
            <a:avLst/>
          </a:prstGeom>
          <a:effectLst/>
        </p:spPr>
      </p:pic>
      <p:pic>
        <p:nvPicPr>
          <p:cNvPr id="38" name="Tijdelijke aanduiding voor inhoud 18">
            <a:extLst>
              <a:ext uri="{FF2B5EF4-FFF2-40B4-BE49-F238E27FC236}">
                <a16:creationId xmlns:a16="http://schemas.microsoft.com/office/drawing/2014/main" id="{489BB64A-A42C-46FB-BE3F-709BE87FB49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7" r="5253" b="3"/>
          <a:stretch/>
        </p:blipFill>
        <p:spPr>
          <a:xfrm>
            <a:off x="9471454" y="3415713"/>
            <a:ext cx="2720546" cy="3442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1638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2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C4F9BCF-1A6D-451D-A6FE-42A44E1C8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788" y="365125"/>
            <a:ext cx="4840010" cy="180730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100"/>
              <a:t>Genetica-didactiek: hoe doe je het dan (wel)?</a:t>
            </a:r>
          </a:p>
        </p:txBody>
      </p:sp>
      <p:pic>
        <p:nvPicPr>
          <p:cNvPr id="8" name="Tijdelijke aanduiding voor inhoud 7" descr="Afbeelding met lucht&#10;&#10;Automatisch gegenereerde beschrijving">
            <a:extLst>
              <a:ext uri="{FF2B5EF4-FFF2-40B4-BE49-F238E27FC236}">
                <a16:creationId xmlns:a16="http://schemas.microsoft.com/office/drawing/2014/main" id="{A63C0867-D378-416A-A50F-A148FFA51AD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0" r="5141"/>
          <a:stretch/>
        </p:blipFill>
        <p:spPr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726044B-B554-404A-AB82-EBAAB7E768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13788" y="2333297"/>
            <a:ext cx="4840010" cy="384366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700"/>
              <a:t>Draai het curriculum om.</a:t>
            </a:r>
          </a:p>
          <a:p>
            <a:pPr lvl="1"/>
            <a:r>
              <a:rPr lang="en-US" sz="1700"/>
              <a:t>Klassieke opbouw: DNA</a:t>
            </a:r>
            <a:r>
              <a:rPr lang="en-US" sz="1700">
                <a:sym typeface="Symbol" panose="05050102010706020507" pitchFamily="18" charset="2"/>
              </a:rPr>
              <a:t></a:t>
            </a:r>
            <a:r>
              <a:rPr lang="en-US" sz="1700"/>
              <a:t>chromosoom</a:t>
            </a:r>
            <a:r>
              <a:rPr lang="en-US" sz="1700">
                <a:sym typeface="Symbol" panose="05050102010706020507" pitchFamily="18" charset="2"/>
              </a:rPr>
              <a:t>  </a:t>
            </a:r>
            <a:r>
              <a:rPr lang="en-US" sz="1700"/>
              <a:t>mono-/dihybride kruisingen</a:t>
            </a:r>
            <a:r>
              <a:rPr lang="en-US" sz="1700">
                <a:sym typeface="Symbol" panose="05050102010706020507" pitchFamily="18" charset="2"/>
              </a:rPr>
              <a:t>  </a:t>
            </a:r>
            <a:r>
              <a:rPr lang="en-US" sz="1700"/>
              <a:t>polygene overerving</a:t>
            </a:r>
          </a:p>
          <a:p>
            <a:pPr lvl="1"/>
            <a:r>
              <a:rPr lang="en-US" sz="1700"/>
              <a:t>Begin met kenmerken die door veel genen beïnvloed worden (Dougherty, 2009). Zo voorkom je het misconcept “een gen bepaalt een eigenschap”.</a:t>
            </a:r>
          </a:p>
          <a:p>
            <a:r>
              <a:rPr lang="en-US" sz="1700"/>
              <a:t>Nectar doet dit al (een beetje); Biologie voor Jou niet</a:t>
            </a:r>
          </a:p>
          <a:p>
            <a:r>
              <a:rPr lang="en-US" sz="1700"/>
              <a:t>Bijvoorbeeld practicum </a:t>
            </a:r>
            <a:r>
              <a:rPr lang="en-US" sz="1700">
                <a:hlinkClick r:id="rId3"/>
              </a:rPr>
              <a:t>https://elbd.sites.uu.nl/2017/07/25/genetische-complexiteit-met-tumtums/</a:t>
            </a:r>
            <a:endParaRPr lang="en-US" sz="1700"/>
          </a:p>
        </p:txBody>
      </p:sp>
    </p:spTree>
    <p:extLst>
      <p:ext uri="{BB962C8B-B14F-4D97-AF65-F5344CB8AC3E}">
        <p14:creationId xmlns:p14="http://schemas.microsoft.com/office/powerpoint/2010/main" val="24198418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69A8F4-41A4-415A-9802-F665D19A3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Genetische complexiteit met </a:t>
            </a:r>
            <a:r>
              <a:rPr lang="nl-NL" dirty="0" err="1"/>
              <a:t>tumtums</a:t>
            </a:r>
            <a:r>
              <a:rPr lang="nl-NL" dirty="0"/>
              <a:t>?</a:t>
            </a:r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305997E9-DA73-450F-88E4-B0391713407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62802" y="1825625"/>
            <a:ext cx="4932396" cy="4351338"/>
          </a:xfrm>
        </p:spPr>
      </p:pic>
      <p:pic>
        <p:nvPicPr>
          <p:cNvPr id="8" name="Tijdelijke aanduiding voor inhoud 7">
            <a:extLst>
              <a:ext uri="{FF2B5EF4-FFF2-40B4-BE49-F238E27FC236}">
                <a16:creationId xmlns:a16="http://schemas.microsoft.com/office/drawing/2014/main" id="{F62BAAB1-BE87-4F39-9372-048A08A1824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379668" y="1825625"/>
            <a:ext cx="4766664" cy="4351338"/>
          </a:xfrm>
        </p:spPr>
      </p:pic>
    </p:spTree>
    <p:extLst>
      <p:ext uri="{BB962C8B-B14F-4D97-AF65-F5344CB8AC3E}">
        <p14:creationId xmlns:p14="http://schemas.microsoft.com/office/powerpoint/2010/main" val="22512167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Afbeelding 7" descr="Afbeelding met binnen, verschillend&#10;&#10;Automatisch gegenereerde beschrijving">
            <a:extLst>
              <a:ext uri="{FF2B5EF4-FFF2-40B4-BE49-F238E27FC236}">
                <a16:creationId xmlns:a16="http://schemas.microsoft.com/office/drawing/2014/main" id="{4B7A842F-15DF-40FF-A074-34006B8BBA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8" b="13835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5" name="Titel 4">
            <a:extLst>
              <a:ext uri="{FF2B5EF4-FFF2-40B4-BE49-F238E27FC236}">
                <a16:creationId xmlns:a16="http://schemas.microsoft.com/office/drawing/2014/main" id="{37BF335D-4B85-493A-A9ED-19AF0DE514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nl-NL" b="1" dirty="0">
                <a:solidFill>
                  <a:srgbClr val="FFFFFF"/>
                </a:solidFill>
              </a:rPr>
              <a:t>Vragen?</a:t>
            </a:r>
          </a:p>
        </p:txBody>
      </p:sp>
    </p:spTree>
    <p:extLst>
      <p:ext uri="{BB962C8B-B14F-4D97-AF65-F5344CB8AC3E}">
        <p14:creationId xmlns:p14="http://schemas.microsoft.com/office/powerpoint/2010/main" val="35060172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123</Words>
  <Application>Microsoft Office PowerPoint</Application>
  <PresentationFormat>Breedbeeld</PresentationFormat>
  <Paragraphs>13</Paragraphs>
  <Slides>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Humane Genetica in de schoolboeken - feit/fictie?</vt:lpstr>
      <vt:lpstr>Foutjes in Nectar</vt:lpstr>
      <vt:lpstr>Foutjes in Biologie voor Jou</vt:lpstr>
      <vt:lpstr>Genetica-didactiek: hoe doe je het dan (wel)?</vt:lpstr>
      <vt:lpstr>Genetische complexiteit met tumtums?</vt:lpstr>
      <vt:lpstr>Vragen?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Versteegh, E.A.A. (Emma)</dc:creator>
  <cp:lastModifiedBy>Emma</cp:lastModifiedBy>
  <cp:revision>2</cp:revision>
  <dcterms:created xsi:type="dcterms:W3CDTF">2021-11-01T14:15:19Z</dcterms:created>
  <dcterms:modified xsi:type="dcterms:W3CDTF">2021-11-10T08:00:52Z</dcterms:modified>
</cp:coreProperties>
</file>