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260" r:id="rId3"/>
    <p:sldId id="261" r:id="rId4"/>
    <p:sldId id="301" r:id="rId5"/>
    <p:sldId id="262" r:id="rId6"/>
    <p:sldId id="291" r:id="rId7"/>
    <p:sldId id="293" r:id="rId8"/>
    <p:sldId id="270" r:id="rId9"/>
    <p:sldId id="285" r:id="rId10"/>
    <p:sldId id="266" r:id="rId11"/>
    <p:sldId id="298" r:id="rId12"/>
    <p:sldId id="271" r:id="rId13"/>
    <p:sldId id="299" r:id="rId14"/>
    <p:sldId id="300" r:id="rId15"/>
    <p:sldId id="294" r:id="rId16"/>
    <p:sldId id="297" r:id="rId17"/>
    <p:sldId id="295" r:id="rId18"/>
    <p:sldId id="296" r:id="rId19"/>
    <p:sldId id="267" r:id="rId20"/>
  </p:sldIdLst>
  <p:sldSz cx="9144000" cy="6858000" type="screen4x3"/>
  <p:notesSz cx="6810375" cy="9942513"/>
  <p:custDataLst>
    <p:tags r:id="rId23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61" autoAdjust="0"/>
    <p:restoredTop sz="94660"/>
  </p:normalViewPr>
  <p:slideViewPr>
    <p:cSldViewPr>
      <p:cViewPr varScale="1">
        <p:scale>
          <a:sx n="117" d="100"/>
          <a:sy n="117" d="100"/>
        </p:scale>
        <p:origin x="-18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426" y="-10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CFAE84-7DA1-4AD3-8048-CA82355A8A3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59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36" y="0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36" y="9443662"/>
            <a:ext cx="2951163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E5616D-1653-4A72-A4BA-E11F684B3036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77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441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7929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053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0647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406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5175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123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585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3966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519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3913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04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37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371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55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111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1897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581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5616D-1653-4A72-A4BA-E11F684B303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96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sImage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-12700"/>
            <a:ext cx="4933951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hthoek 6" descr="Placeholder_Color"/>
          <p:cNvSpPr/>
          <p:nvPr userDrawn="1"/>
        </p:nvSpPr>
        <p:spPr bwMode="auto">
          <a:xfrm>
            <a:off x="4572000" y="0"/>
            <a:ext cx="4586400" cy="6872400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78" name="sSlideNumber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fld id="{6CD565EB-E03B-43D7-A25A-F0DC0244879F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5002213" y="2097088"/>
            <a:ext cx="3656012" cy="1223962"/>
          </a:xfrm>
        </p:spPr>
        <p:txBody>
          <a:bodyPr wrap="squar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nl-NL" noProof="0"/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5002213" y="3568700"/>
            <a:ext cx="3656012" cy="2740025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nl-NL" noProof="0"/>
          </a:p>
        </p:txBody>
      </p:sp>
      <p:sp>
        <p:nvSpPr>
          <p:cNvPr id="3076" name="sDateTime"/>
          <p:cNvSpPr>
            <a:spLocks noGrp="1" noChangeArrowheads="1"/>
          </p:cNvSpPr>
          <p:nvPr>
            <p:ph type="dt" sz="half" idx="2"/>
          </p:nvPr>
        </p:nvSpPr>
        <p:spPr>
          <a:xfrm>
            <a:off x="5002213" y="6405563"/>
            <a:ext cx="3656012" cy="14446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vbcvb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3077" name="sFooter"/>
          <p:cNvSpPr>
            <a:spLocks noGrp="1" noChangeArrowheads="1"/>
          </p:cNvSpPr>
          <p:nvPr>
            <p:ph type="ftr" sz="quarter" idx="3"/>
          </p:nvPr>
        </p:nvSpPr>
        <p:spPr>
          <a:xfrm>
            <a:off x="5002213" y="6588125"/>
            <a:ext cx="3656012" cy="144463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pic>
        <p:nvPicPr>
          <p:cNvPr id="3089" name="sLogo" descr="Placeholder_Logo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Titel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21E99-CB6E-4E1C-8709-25BF64FEA5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Titel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2A785-64EA-4B8F-81CD-7A67EAD0729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84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Titel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  <a:p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EC441-ABE4-4671-B137-C1B5ED13502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89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Titel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69984-EEED-42CC-9FA2-6EBB6845CC93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Titel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86EE3-D91E-425E-8B7F-0C6C8FF0B43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15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err="1"/>
              <a:t>Titel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8C9AD-AF04-4623-924D-69D96B3C756D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06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0" descr="Placeholder_Color_Down"/>
          <p:cNvSpPr/>
          <p:nvPr/>
        </p:nvSpPr>
        <p:spPr bwMode="auto">
          <a:xfrm>
            <a:off x="0" y="6325200"/>
            <a:ext cx="9169200" cy="532800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hthoek 9" descr="Placeholder_Color_Up"/>
          <p:cNvSpPr/>
          <p:nvPr/>
        </p:nvSpPr>
        <p:spPr bwMode="auto">
          <a:xfrm>
            <a:off x="0" y="0"/>
            <a:ext cx="9169200" cy="1080000"/>
          </a:xfrm>
          <a:prstGeom prst="rect">
            <a:avLst/>
          </a:prstGeom>
          <a:solidFill>
            <a:srgbClr val="E17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26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05563"/>
            <a:ext cx="4087812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nl-NL" dirty="0" err="1"/>
              <a:t>Titel</a:t>
            </a:r>
            <a:r>
              <a:rPr lang="nl-NL" dirty="0"/>
              <a:t> | </a:t>
            </a:r>
            <a:r>
              <a:rPr lang="nl-NL" dirty="0" err="1"/>
              <a:t>Date_Text</a:t>
            </a:r>
            <a:endParaRPr lang="nl-NL" dirty="0"/>
          </a:p>
        </p:txBody>
      </p:sp>
      <p:sp>
        <p:nvSpPr>
          <p:cNvPr id="1029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588125"/>
            <a:ext cx="4087812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08D23ADD-093A-498F-9D10-305EE9E97437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9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lioeradication.org/" TargetMode="External"/><Relationship Id="rId3" Type="http://schemas.openxmlformats.org/officeDocument/2006/relationships/hyperlink" Target="https://www.chop.edu/centers-programs/vaccine-education-center" TargetMode="External"/><Relationship Id="rId7" Type="http://schemas.openxmlformats.org/officeDocument/2006/relationships/hyperlink" Target="https://www.volkskrant.nl/kijkverder/2016/vaccinati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jksvaccinatieprogramma.nl/sites/default/files/2018-12/7041%20RIVM%20RVP%20Brochure%20Nederlands.pdf" TargetMode="External"/><Relationship Id="rId11" Type="http://schemas.openxmlformats.org/officeDocument/2006/relationships/hyperlink" Target="https://www.youtube.com/watch?v=J2z7LXpAX3Q" TargetMode="External"/><Relationship Id="rId5" Type="http://schemas.openxmlformats.org/officeDocument/2006/relationships/hyperlink" Target="https://rijksvaccinatieprogramma.nl/" TargetMode="External"/><Relationship Id="rId10" Type="http://schemas.openxmlformats.org/officeDocument/2006/relationships/hyperlink" Target="https://www.youtube.com/watch?v=ZIVJENkKpKE" TargetMode="External"/><Relationship Id="rId4" Type="http://schemas.openxmlformats.org/officeDocument/2006/relationships/hyperlink" Target="https://www.historyofvaccines.org/" TargetMode="External"/><Relationship Id="rId9" Type="http://schemas.openxmlformats.org/officeDocument/2006/relationships/hyperlink" Target="https://www.who.int/immunization/policy/position_papers/e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Het </a:t>
            </a:r>
            <a:r>
              <a:rPr lang="nl-NL" dirty="0" smtClean="0"/>
              <a:t>RVP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Hans van Vliet, programmamanager RVP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68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basilicumplantje</a:t>
            </a:r>
            <a:r>
              <a:rPr lang="en-US" dirty="0"/>
              <a:t> </a:t>
            </a:r>
            <a:r>
              <a:rPr lang="en-US" dirty="0" err="1"/>
              <a:t>levend</a:t>
            </a:r>
            <a:r>
              <a:rPr lang="en-US" dirty="0"/>
              <a:t> </a:t>
            </a:r>
            <a:r>
              <a:rPr lang="en-US" dirty="0" err="1"/>
              <a:t>houden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9218" name="Picture 2" descr="N:\_AppSense_\Desktop\tip_basolicum_van_on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991" y="2438400"/>
            <a:ext cx="5069009" cy="32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plaatje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248248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71" y="2847766"/>
            <a:ext cx="5176242" cy="179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9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hand?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12</a:t>
            </a:fld>
            <a:endParaRPr lang="nl-NL"/>
          </a:p>
        </p:txBody>
      </p:sp>
      <p:pic>
        <p:nvPicPr>
          <p:cNvPr id="5122" name="Picture 2" descr="N:\_AppSense_\Desktop\4 oktober\Evolution of a vaccine program figur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92635"/>
            <a:ext cx="684030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plaatje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Nog steeds </a:t>
            </a:r>
            <a:r>
              <a:rPr lang="en-US" sz="1600" dirty="0" err="1" smtClean="0"/>
              <a:t>grote</a:t>
            </a:r>
            <a:r>
              <a:rPr lang="en-US" sz="1600" dirty="0" smtClean="0"/>
              <a:t> </a:t>
            </a:r>
            <a:r>
              <a:rPr lang="en-US" sz="1600" dirty="0" err="1" smtClean="0"/>
              <a:t>gezondheidswinst</a:t>
            </a:r>
            <a:r>
              <a:rPr lang="en-US" sz="1600" dirty="0" smtClean="0"/>
              <a:t>, maar </a:t>
            </a:r>
            <a:r>
              <a:rPr lang="en-US" sz="1600" dirty="0" err="1" smtClean="0"/>
              <a:t>wittebroodsweken</a:t>
            </a:r>
            <a:r>
              <a:rPr lang="en-US" sz="1600" dirty="0" smtClean="0"/>
              <a:t> </a:t>
            </a:r>
            <a:r>
              <a:rPr lang="en-US" sz="1600" dirty="0" err="1" smtClean="0"/>
              <a:t>zijn</a:t>
            </a:r>
            <a:r>
              <a:rPr lang="en-US" sz="1600" dirty="0" smtClean="0"/>
              <a:t> </a:t>
            </a:r>
            <a:r>
              <a:rPr lang="en-US" sz="1600" dirty="0" err="1" smtClean="0"/>
              <a:t>voorbij</a:t>
            </a:r>
            <a:r>
              <a:rPr lang="en-US" sz="1600" dirty="0" smtClean="0"/>
              <a:t>, </a:t>
            </a:r>
          </a:p>
          <a:p>
            <a:pPr lvl="1"/>
            <a:r>
              <a:rPr lang="en-US" sz="1600" dirty="0" smtClean="0"/>
              <a:t>Meer </a:t>
            </a:r>
            <a:r>
              <a:rPr lang="en-US" sz="1600" dirty="0" err="1" smtClean="0"/>
              <a:t>vragen</a:t>
            </a:r>
            <a:r>
              <a:rPr lang="en-US" sz="1600" dirty="0" smtClean="0"/>
              <a:t>, </a:t>
            </a:r>
            <a:r>
              <a:rPr lang="en-US" sz="1600" dirty="0" err="1" smtClean="0"/>
              <a:t>discussie</a:t>
            </a:r>
            <a:r>
              <a:rPr lang="en-US" sz="1600" dirty="0" smtClean="0"/>
              <a:t>, </a:t>
            </a:r>
            <a:r>
              <a:rPr lang="en-US" sz="1600" dirty="0" err="1" smtClean="0"/>
              <a:t>twijfel</a:t>
            </a:r>
            <a:endParaRPr lang="en-US" sz="1600" dirty="0" smtClean="0"/>
          </a:p>
          <a:p>
            <a:pPr lvl="1"/>
            <a:r>
              <a:rPr lang="en-US" sz="1600" dirty="0" smtClean="0"/>
              <a:t>Social media </a:t>
            </a:r>
            <a:r>
              <a:rPr lang="en-US" sz="1600" dirty="0" err="1" smtClean="0"/>
              <a:t>als</a:t>
            </a:r>
            <a:r>
              <a:rPr lang="en-US" sz="1600" dirty="0" smtClean="0"/>
              <a:t> </a:t>
            </a:r>
            <a:r>
              <a:rPr lang="en-US" sz="1600" dirty="0" err="1" smtClean="0"/>
              <a:t>nieuwe</a:t>
            </a:r>
            <a:r>
              <a:rPr lang="en-US" sz="1600" dirty="0" smtClean="0"/>
              <a:t> </a:t>
            </a:r>
            <a:r>
              <a:rPr lang="en-US" sz="1600" dirty="0" err="1" smtClean="0"/>
              <a:t>werkelijkheid</a:t>
            </a:r>
            <a:endParaRPr lang="en-US" sz="1600" dirty="0" smtClean="0"/>
          </a:p>
          <a:p>
            <a:pPr lvl="1"/>
            <a:r>
              <a:rPr lang="en-US" sz="1600" dirty="0" err="1" smtClean="0"/>
              <a:t>Niet</a:t>
            </a:r>
            <a:r>
              <a:rPr lang="en-US" sz="1600" dirty="0" smtClean="0"/>
              <a:t> </a:t>
            </a:r>
            <a:r>
              <a:rPr lang="en-US" sz="1600" dirty="0" err="1" smtClean="0"/>
              <a:t>alle</a:t>
            </a:r>
            <a:r>
              <a:rPr lang="en-US" sz="1600" dirty="0" smtClean="0"/>
              <a:t> </a:t>
            </a:r>
            <a:r>
              <a:rPr lang="en-US" sz="1600" dirty="0" err="1" smtClean="0"/>
              <a:t>vaccins</a:t>
            </a:r>
            <a:r>
              <a:rPr lang="en-US" sz="1600" dirty="0" smtClean="0"/>
              <a:t> </a:t>
            </a:r>
            <a:r>
              <a:rPr lang="en-US" sz="1600" dirty="0" err="1" smtClean="0"/>
              <a:t>zijn</a:t>
            </a:r>
            <a:r>
              <a:rPr lang="en-US" sz="1600" dirty="0" smtClean="0"/>
              <a:t> even </a:t>
            </a:r>
            <a:r>
              <a:rPr lang="en-US" sz="1600" dirty="0" err="1" smtClean="0"/>
              <a:t>succesvol</a:t>
            </a:r>
            <a:endParaRPr lang="en-US" sz="1600" dirty="0" smtClean="0"/>
          </a:p>
          <a:p>
            <a:pPr lvl="1"/>
            <a:r>
              <a:rPr lang="en-US" sz="1600" dirty="0" err="1" smtClean="0"/>
              <a:t>Dalende</a:t>
            </a:r>
            <a:r>
              <a:rPr lang="en-US" sz="1600" dirty="0" smtClean="0"/>
              <a:t> </a:t>
            </a:r>
            <a:r>
              <a:rPr lang="en-US" sz="1600" dirty="0" err="1" smtClean="0"/>
              <a:t>vaccinatiegraad</a:t>
            </a:r>
            <a:r>
              <a:rPr lang="en-US" sz="1600" dirty="0" smtClean="0"/>
              <a:t> </a:t>
            </a:r>
            <a:r>
              <a:rPr lang="en-US" sz="1600" dirty="0" err="1" smtClean="0"/>
              <a:t>voor</a:t>
            </a:r>
            <a:r>
              <a:rPr lang="en-US" sz="1600" dirty="0" smtClean="0"/>
              <a:t> met name HPV</a:t>
            </a:r>
          </a:p>
          <a:p>
            <a:pPr lvl="1"/>
            <a:r>
              <a:rPr lang="en-US" sz="1600" dirty="0" err="1" smtClean="0"/>
              <a:t>Inflexibele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grootschalige</a:t>
            </a:r>
            <a:r>
              <a:rPr lang="en-US" sz="1600" dirty="0" smtClean="0"/>
              <a:t> </a:t>
            </a:r>
            <a:r>
              <a:rPr lang="en-US" sz="1600" dirty="0" err="1" smtClean="0"/>
              <a:t>vaccinmarkt</a:t>
            </a:r>
            <a:endParaRPr lang="en-US" sz="1600" dirty="0" smtClean="0"/>
          </a:p>
          <a:p>
            <a:pPr lvl="1"/>
            <a:r>
              <a:rPr lang="en-US" sz="1600" dirty="0" err="1" smtClean="0"/>
              <a:t>Ingewikkelde</a:t>
            </a:r>
            <a:r>
              <a:rPr lang="en-US" sz="1600" dirty="0" smtClean="0"/>
              <a:t>, </a:t>
            </a:r>
            <a:r>
              <a:rPr lang="en-US" sz="1600" dirty="0" err="1" smtClean="0"/>
              <a:t>veranderende</a:t>
            </a:r>
            <a:r>
              <a:rPr lang="en-US" sz="1600" dirty="0" smtClean="0"/>
              <a:t> </a:t>
            </a:r>
            <a:r>
              <a:rPr lang="en-US" sz="1600" dirty="0" err="1" smtClean="0"/>
              <a:t>en</a:t>
            </a:r>
            <a:r>
              <a:rPr lang="en-US" sz="1600" dirty="0" smtClean="0"/>
              <a:t> </a:t>
            </a:r>
            <a:r>
              <a:rPr lang="en-US" sz="1600" dirty="0" err="1" smtClean="0"/>
              <a:t>begrensde</a:t>
            </a:r>
            <a:r>
              <a:rPr lang="en-US" sz="1600" dirty="0" smtClean="0"/>
              <a:t> </a:t>
            </a:r>
            <a:r>
              <a:rPr lang="en-US" sz="1600" dirty="0" err="1" smtClean="0"/>
              <a:t>financien</a:t>
            </a:r>
            <a:endParaRPr lang="en-US" sz="1600" dirty="0" smtClean="0"/>
          </a:p>
          <a:p>
            <a:pPr lvl="1"/>
            <a:r>
              <a:rPr lang="en-US" sz="1600" dirty="0" smtClean="0"/>
              <a:t>Steeds </a:t>
            </a:r>
            <a:r>
              <a:rPr lang="en-US" sz="1600" dirty="0" err="1" smtClean="0"/>
              <a:t>strengere</a:t>
            </a:r>
            <a:r>
              <a:rPr lang="en-US" sz="1600" dirty="0" smtClean="0"/>
              <a:t> </a:t>
            </a:r>
            <a:r>
              <a:rPr lang="en-US" sz="1600" dirty="0" err="1" smtClean="0"/>
              <a:t>privacyregels</a:t>
            </a:r>
            <a:endParaRPr lang="en-US" sz="1600" dirty="0" smtClean="0"/>
          </a:p>
          <a:p>
            <a:pPr lvl="1"/>
            <a:r>
              <a:rPr lang="en-US" sz="1600" dirty="0" err="1" smtClean="0"/>
              <a:t>Toenemend</a:t>
            </a:r>
            <a:r>
              <a:rPr lang="en-US" sz="1600" dirty="0" smtClean="0"/>
              <a:t> </a:t>
            </a:r>
            <a:r>
              <a:rPr lang="en-US" sz="1600" dirty="0" err="1" smtClean="0"/>
              <a:t>aantal</a:t>
            </a:r>
            <a:r>
              <a:rPr lang="en-US" sz="1600" dirty="0" smtClean="0"/>
              <a:t> </a:t>
            </a:r>
            <a:r>
              <a:rPr lang="en-US" sz="1600" dirty="0" err="1" smtClean="0"/>
              <a:t>vaccins</a:t>
            </a:r>
            <a:endParaRPr lang="en-US" sz="1600" dirty="0" smtClean="0"/>
          </a:p>
          <a:p>
            <a:r>
              <a:rPr lang="en-US" sz="1600" dirty="0" smtClean="0"/>
              <a:t>Wat is </a:t>
            </a:r>
            <a:r>
              <a:rPr lang="en-US" sz="1600" dirty="0" err="1" smtClean="0"/>
              <a:t>daarop</a:t>
            </a:r>
            <a:r>
              <a:rPr lang="en-US" sz="1600" dirty="0" smtClean="0"/>
              <a:t> </a:t>
            </a:r>
            <a:r>
              <a:rPr lang="en-US" sz="1600" dirty="0" err="1" smtClean="0"/>
              <a:t>ons</a:t>
            </a:r>
            <a:r>
              <a:rPr lang="en-US" sz="1600" dirty="0" smtClean="0"/>
              <a:t> </a:t>
            </a:r>
            <a:r>
              <a:rPr lang="en-US" sz="1600" dirty="0" err="1" smtClean="0"/>
              <a:t>antwoord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err="1" smtClean="0"/>
              <a:t>Campagnes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err="1" smtClean="0"/>
              <a:t>Verplichting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smtClean="0"/>
              <a:t>Kern RVP?</a:t>
            </a:r>
          </a:p>
          <a:p>
            <a:pPr lvl="1"/>
            <a:r>
              <a:rPr lang="en-US" sz="1600" dirty="0" err="1" smtClean="0"/>
              <a:t>Keuze</a:t>
            </a:r>
            <a:r>
              <a:rPr lang="en-US" sz="1600" dirty="0" smtClean="0"/>
              <a:t> RVP?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Het RVP, waar staan we nu? | 12 april 2018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26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gesprek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Het </a:t>
            </a:r>
            <a:r>
              <a:rPr lang="en-US" dirty="0" err="1" smtClean="0"/>
              <a:t>gesprek</a:t>
            </a:r>
            <a:r>
              <a:rPr lang="en-US" dirty="0" smtClean="0"/>
              <a:t>, </a:t>
            </a:r>
            <a:r>
              <a:rPr lang="en-US" dirty="0" err="1" smtClean="0"/>
              <a:t>waarin</a:t>
            </a:r>
            <a:r>
              <a:rPr lang="en-US" dirty="0" smtClean="0"/>
              <a:t> </a:t>
            </a:r>
            <a:r>
              <a:rPr lang="en-US" dirty="0" err="1" smtClean="0"/>
              <a:t>ruimte</a:t>
            </a:r>
            <a:r>
              <a:rPr lang="en-US" dirty="0" smtClean="0"/>
              <a:t> is </a:t>
            </a:r>
            <a:r>
              <a:rPr lang="en-US" dirty="0" err="1" smtClean="0"/>
              <a:t>voor</a:t>
            </a:r>
            <a:r>
              <a:rPr lang="en-US" dirty="0" smtClean="0"/>
              <a:t>: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dirty="0" err="1" smtClean="0"/>
              <a:t>Zorgen</a:t>
            </a:r>
            <a:r>
              <a:rPr lang="en-US" dirty="0" smtClean="0"/>
              <a:t>, </a:t>
            </a:r>
            <a:r>
              <a:rPr lang="en-US" dirty="0" err="1" smtClean="0"/>
              <a:t>vragen</a:t>
            </a:r>
            <a:r>
              <a:rPr lang="en-US" dirty="0" smtClean="0"/>
              <a:t>, </a:t>
            </a:r>
            <a:r>
              <a:rPr lang="en-US" dirty="0" err="1" smtClean="0"/>
              <a:t>angsten</a:t>
            </a:r>
            <a:r>
              <a:rPr lang="en-US" dirty="0" smtClean="0"/>
              <a:t>, </a:t>
            </a:r>
            <a:r>
              <a:rPr lang="en-US" dirty="0" err="1" smtClean="0"/>
              <a:t>twijfels</a:t>
            </a:r>
            <a:endParaRPr lang="en-US" dirty="0" smtClean="0"/>
          </a:p>
          <a:p>
            <a:pPr marL="609600" lvl="1" indent="-342900">
              <a:buFont typeface="+mj-lt"/>
              <a:buAutoNum type="arabicPeriod"/>
            </a:pPr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dirty="0" err="1" smtClean="0"/>
              <a:t>vaccineren</a:t>
            </a:r>
            <a:r>
              <a:rPr lang="en-US" dirty="0" smtClean="0"/>
              <a:t>? Ernst van de </a:t>
            </a:r>
            <a:r>
              <a:rPr lang="en-US" dirty="0" err="1" smtClean="0"/>
              <a:t>ziekten</a:t>
            </a:r>
            <a:r>
              <a:rPr lang="en-US" dirty="0" smtClean="0"/>
              <a:t>.</a:t>
            </a:r>
          </a:p>
          <a:p>
            <a:pPr marL="609600" lvl="1" indent="-342900">
              <a:buFont typeface="+mj-lt"/>
              <a:buAutoNum type="arabicPeriod"/>
            </a:pPr>
            <a:r>
              <a:rPr lang="en-US" dirty="0" smtClean="0"/>
              <a:t>Hoe </a:t>
            </a:r>
            <a:r>
              <a:rPr lang="en-US" dirty="0" err="1" smtClean="0"/>
              <a:t>vaccineren</a:t>
            </a:r>
            <a:r>
              <a:rPr lang="en-US" dirty="0" smtClean="0"/>
              <a:t>? </a:t>
            </a:r>
            <a:r>
              <a:rPr lang="en-US" dirty="0" err="1" smtClean="0"/>
              <a:t>Zorgvuldig</a:t>
            </a:r>
            <a:r>
              <a:rPr lang="en-US" dirty="0" smtClean="0"/>
              <a:t>.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Het RVP, waar staan we nu? | 12 april 2018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14</a:t>
            </a:fld>
            <a:endParaRPr lang="nl-NL"/>
          </a:p>
        </p:txBody>
      </p:sp>
      <p:pic>
        <p:nvPicPr>
          <p:cNvPr id="3074" name="Picture 2" descr="N:\_AppSense_\Desktop\carousel-consultatiebure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52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de rol van de biologieleraar in het RVP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van vaccineren (=ziekten</a:t>
            </a:r>
            <a:r>
              <a:rPr lang="nl-NL" dirty="0" smtClean="0"/>
              <a:t>)</a:t>
            </a:r>
            <a:endParaRPr lang="nl-NL" dirty="0" smtClean="0"/>
          </a:p>
          <a:p>
            <a:r>
              <a:rPr lang="nl-NL" dirty="0" smtClean="0"/>
              <a:t>Hoe werkt vaccineren: </a:t>
            </a:r>
            <a:endParaRPr lang="nl-NL" dirty="0" smtClean="0"/>
          </a:p>
          <a:p>
            <a:pPr lvl="1"/>
            <a:r>
              <a:rPr lang="nl-NL" dirty="0" smtClean="0"/>
              <a:t>immuniteit </a:t>
            </a:r>
            <a:r>
              <a:rPr lang="nl-NL" dirty="0" smtClean="0"/>
              <a:t>(</a:t>
            </a:r>
            <a:r>
              <a:rPr lang="nl-NL" dirty="0" smtClean="0"/>
              <a:t>filmpje)</a:t>
            </a:r>
          </a:p>
          <a:p>
            <a:pPr lvl="1"/>
            <a:r>
              <a:rPr lang="nl-NL" dirty="0" smtClean="0"/>
              <a:t>vaccins </a:t>
            </a:r>
            <a:r>
              <a:rPr lang="nl-NL" dirty="0" smtClean="0"/>
              <a:t>(filmpje)</a:t>
            </a:r>
          </a:p>
          <a:p>
            <a:r>
              <a:rPr lang="nl-NL" dirty="0" smtClean="0"/>
              <a:t>RVP en de samenleving </a:t>
            </a:r>
            <a:endParaRPr lang="nl-NL" dirty="0" smtClean="0"/>
          </a:p>
          <a:p>
            <a:pPr lvl="1"/>
            <a:r>
              <a:rPr lang="nl-NL" dirty="0" err="1" smtClean="0"/>
              <a:t>herd</a:t>
            </a:r>
            <a:r>
              <a:rPr lang="nl-NL" dirty="0" smtClean="0"/>
              <a:t> </a:t>
            </a:r>
            <a:r>
              <a:rPr lang="nl-NL" dirty="0" err="1" smtClean="0"/>
              <a:t>immunity</a:t>
            </a:r>
            <a:r>
              <a:rPr lang="nl-NL" dirty="0"/>
              <a:t> </a:t>
            </a:r>
            <a:r>
              <a:rPr lang="nl-NL" dirty="0" smtClean="0"/>
              <a:t>of groepsbescherming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Vaccinatieplicht</a:t>
            </a:r>
            <a:r>
              <a:rPr lang="nl-NL" dirty="0"/>
              <a:t> </a:t>
            </a:r>
            <a:r>
              <a:rPr lang="nl-NL" dirty="0" smtClean="0"/>
              <a:t>ja of nee?</a:t>
            </a:r>
            <a:endParaRPr lang="nl-NL" dirty="0" smtClean="0"/>
          </a:p>
          <a:p>
            <a:r>
              <a:rPr lang="nl-NL" dirty="0" smtClean="0"/>
              <a:t>Waar informatie vinden </a:t>
            </a:r>
            <a:endParaRPr lang="nl-NL" dirty="0" smtClean="0"/>
          </a:p>
          <a:p>
            <a:r>
              <a:rPr lang="nl-NL" dirty="0" smtClean="0"/>
              <a:t>Jeugdarts en - verpleegkundige</a:t>
            </a:r>
            <a:endParaRPr lang="nl-NL" dirty="0"/>
          </a:p>
          <a:p>
            <a:endParaRPr lang="nl-NL" b="1" dirty="0" smtClean="0"/>
          </a:p>
          <a:p>
            <a:endParaRPr lang="nl-NL" b="1" dirty="0" smtClean="0"/>
          </a:p>
          <a:p>
            <a:endParaRPr lang="nl-NL" b="1" dirty="0" smtClean="0"/>
          </a:p>
          <a:p>
            <a:endParaRPr lang="nl-NL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Titel | Date_Text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7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Titel | Date_Text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16</a:t>
            </a:fld>
            <a:endParaRPr lang="nl-NL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905885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Boeken?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Titel | Date_Text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17</a:t>
            </a:fld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074625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3"/>
            <a:ext cx="3456384" cy="456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38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Handige informatiebronnen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Vaccine </a:t>
            </a:r>
            <a:r>
              <a:rPr lang="nl-NL" dirty="0" err="1" smtClean="0">
                <a:hlinkClick r:id="rId3"/>
              </a:rPr>
              <a:t>education</a:t>
            </a:r>
            <a:r>
              <a:rPr lang="nl-NL" dirty="0" smtClean="0">
                <a:hlinkClick r:id="rId3"/>
              </a:rPr>
              <a:t> center: https</a:t>
            </a:r>
            <a:r>
              <a:rPr lang="nl-NL" dirty="0">
                <a:hlinkClick r:id="rId3"/>
              </a:rPr>
              <a:t>://</a:t>
            </a:r>
            <a:r>
              <a:rPr lang="nl-NL" dirty="0" smtClean="0">
                <a:hlinkClick r:id="rId3"/>
              </a:rPr>
              <a:t>www.chop.edu/centers-programs/vaccine-education-center</a:t>
            </a:r>
            <a:endParaRPr lang="nl-NL" dirty="0" smtClean="0"/>
          </a:p>
          <a:p>
            <a:r>
              <a:rPr lang="nl-NL" dirty="0" err="1" smtClean="0">
                <a:hlinkClick r:id="rId4"/>
              </a:rPr>
              <a:t>History</a:t>
            </a:r>
            <a:r>
              <a:rPr lang="nl-NL" dirty="0" smtClean="0">
                <a:hlinkClick r:id="rId4"/>
              </a:rPr>
              <a:t> of vaccines: https</a:t>
            </a:r>
            <a:r>
              <a:rPr lang="nl-NL" dirty="0">
                <a:hlinkClick r:id="rId4"/>
              </a:rPr>
              <a:t>://www.historyofvaccines.org</a:t>
            </a:r>
            <a:r>
              <a:rPr lang="nl-NL" dirty="0" smtClean="0">
                <a:hlinkClick r:id="rId4"/>
              </a:rPr>
              <a:t>/</a:t>
            </a:r>
            <a:endParaRPr lang="nl-NL" dirty="0" smtClean="0"/>
          </a:p>
          <a:p>
            <a:r>
              <a:rPr lang="nl-NL" dirty="0" smtClean="0">
                <a:hlinkClick r:id="rId5"/>
              </a:rPr>
              <a:t>RIVM: https</a:t>
            </a:r>
            <a:r>
              <a:rPr lang="nl-NL" dirty="0">
                <a:hlinkClick r:id="rId5"/>
              </a:rPr>
              <a:t>://rijksvaccinatieprogramma.nl</a:t>
            </a:r>
            <a:r>
              <a:rPr lang="nl-NL" dirty="0" smtClean="0">
                <a:hlinkClick r:id="rId5"/>
              </a:rPr>
              <a:t>/</a:t>
            </a:r>
            <a:endParaRPr lang="nl-NL" dirty="0" smtClean="0"/>
          </a:p>
          <a:p>
            <a:r>
              <a:rPr lang="nl-NL" dirty="0" smtClean="0">
                <a:hlinkClick r:id="rId6"/>
              </a:rPr>
              <a:t>RIVM: https</a:t>
            </a:r>
            <a:r>
              <a:rPr lang="nl-NL" dirty="0">
                <a:hlinkClick r:id="rId6"/>
              </a:rPr>
              <a:t>://</a:t>
            </a:r>
            <a:r>
              <a:rPr lang="nl-NL" dirty="0" smtClean="0">
                <a:hlinkClick r:id="rId6"/>
              </a:rPr>
              <a:t>rijksvaccinatieprogramma.nl/sites/default/files/2018-12/7041%20RIVM%20RVP%20Brochure%20Nederlands.pdf</a:t>
            </a:r>
            <a:endParaRPr lang="nl-NL" dirty="0" smtClean="0"/>
          </a:p>
          <a:p>
            <a:pPr lvl="0"/>
            <a:r>
              <a:rPr lang="nl-NL" dirty="0" smtClean="0">
                <a:hlinkClick r:id="rId7"/>
              </a:rPr>
              <a:t>Herd </a:t>
            </a:r>
            <a:r>
              <a:rPr lang="nl-NL" dirty="0" err="1" smtClean="0">
                <a:hlinkClick r:id="rId7"/>
              </a:rPr>
              <a:t>immunity</a:t>
            </a:r>
            <a:r>
              <a:rPr lang="nl-NL" dirty="0" smtClean="0">
                <a:hlinkClick r:id="rId7"/>
              </a:rPr>
              <a:t>: https</a:t>
            </a:r>
            <a:r>
              <a:rPr lang="nl-NL" dirty="0">
                <a:hlinkClick r:id="rId7"/>
              </a:rPr>
              <a:t>://www.volkskrant.nl/kijkverder/2016/vaccinatie/</a:t>
            </a:r>
            <a:endParaRPr lang="nl-NL" dirty="0"/>
          </a:p>
          <a:p>
            <a:pPr lvl="0"/>
            <a:r>
              <a:rPr lang="nl-NL" dirty="0" smtClean="0">
                <a:hlinkClick r:id="rId8"/>
              </a:rPr>
              <a:t>Polio: www.polioeradication.org</a:t>
            </a:r>
            <a:endParaRPr lang="nl-NL" dirty="0" smtClean="0"/>
          </a:p>
          <a:p>
            <a:pPr lvl="0"/>
            <a:r>
              <a:rPr lang="nl-NL" dirty="0" smtClean="0">
                <a:hlinkClick r:id="rId9"/>
              </a:rPr>
              <a:t>WHO: https</a:t>
            </a:r>
            <a:r>
              <a:rPr lang="nl-NL" dirty="0">
                <a:hlinkClick r:id="rId9"/>
              </a:rPr>
              <a:t>://www.who.int/immunization/policy/position_papers/en</a:t>
            </a:r>
            <a:r>
              <a:rPr lang="nl-NL" dirty="0" smtClean="0">
                <a:hlinkClick r:id="rId9"/>
              </a:rPr>
              <a:t>/</a:t>
            </a:r>
            <a:endParaRPr lang="nl-NL" dirty="0" smtClean="0"/>
          </a:p>
          <a:p>
            <a:pPr lvl="0"/>
            <a:r>
              <a:rPr lang="nl-NL" dirty="0" smtClean="0">
                <a:hlinkClick r:id="rId10"/>
              </a:rPr>
              <a:t>Polio: https</a:t>
            </a:r>
            <a:r>
              <a:rPr lang="nl-NL" dirty="0">
                <a:hlinkClick r:id="rId10"/>
              </a:rPr>
              <a:t>://www.youtube.com/watch?v=ZIVJENkKpKE</a:t>
            </a:r>
            <a:endParaRPr lang="nl-NL" dirty="0"/>
          </a:p>
          <a:p>
            <a:pPr lvl="0"/>
            <a:r>
              <a:rPr lang="nl-NL" dirty="0" smtClean="0">
                <a:hlinkClick r:id="rId11"/>
              </a:rPr>
              <a:t>Polio: https</a:t>
            </a:r>
            <a:r>
              <a:rPr lang="nl-NL" dirty="0">
                <a:hlinkClick r:id="rId11"/>
              </a:rPr>
              <a:t>://www.youtube.com/watch?v=J2z7LXpAX3Q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Titel | Date_Text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6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Het RVP van de toekomst| 4 oktober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19</a:t>
            </a:fld>
            <a:endParaRPr lang="nl-NL"/>
          </a:p>
        </p:txBody>
      </p:sp>
      <p:pic>
        <p:nvPicPr>
          <p:cNvPr id="10242" name="Picture 2" descr="N:\_AppSense_\Desktop\DlV6RfTWwAAf0eC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610278" cy="411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Inhoud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Het RVP nu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Veranderingen</a:t>
            </a:r>
            <a:r>
              <a:rPr lang="en-US" dirty="0"/>
              <a:t> in het RVP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Vaccinatiegraad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Wat is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hand</a:t>
            </a:r>
            <a:r>
              <a:rPr lang="en-US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RVP en </a:t>
            </a:r>
            <a:r>
              <a:rPr lang="en-US" dirty="0" err="1" smtClean="0"/>
              <a:t>biologielessen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6016" y="6453336"/>
            <a:ext cx="3656012" cy="144462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3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 RVP nu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135813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8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6794116" cy="5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9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Veranderingen</a:t>
            </a:r>
            <a:r>
              <a:rPr lang="en-US" dirty="0"/>
              <a:t> in het RVP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2018/2019</a:t>
            </a:r>
          </a:p>
          <a:p>
            <a:r>
              <a:rPr lang="en-US" dirty="0" err="1"/>
              <a:t>MenACWY</a:t>
            </a:r>
            <a:r>
              <a:rPr lang="en-US" dirty="0"/>
              <a:t> (14 </a:t>
            </a:r>
            <a:r>
              <a:rPr lang="en-US" dirty="0" err="1"/>
              <a:t>maanden</a:t>
            </a:r>
            <a:r>
              <a:rPr lang="en-US" dirty="0"/>
              <a:t>, 13/14 </a:t>
            </a:r>
            <a:r>
              <a:rPr lang="en-US" dirty="0" err="1"/>
              <a:t>jaar</a:t>
            </a:r>
            <a:r>
              <a:rPr lang="en-US" dirty="0"/>
              <a:t>, </a:t>
            </a:r>
            <a:r>
              <a:rPr lang="en-US" dirty="0" err="1"/>
              <a:t>inhaal</a:t>
            </a:r>
            <a:r>
              <a:rPr lang="en-US" dirty="0"/>
              <a:t> 15-18 </a:t>
            </a:r>
            <a:r>
              <a:rPr lang="en-US" dirty="0" err="1"/>
              <a:t>jaar</a:t>
            </a:r>
            <a:r>
              <a:rPr lang="en-US" dirty="0"/>
              <a:t>)</a:t>
            </a:r>
          </a:p>
          <a:p>
            <a:r>
              <a:rPr lang="en-US" dirty="0"/>
              <a:t>Rota (pre/</a:t>
            </a:r>
            <a:r>
              <a:rPr lang="en-US" dirty="0" err="1"/>
              <a:t>dysmaturen</a:t>
            </a:r>
            <a:r>
              <a:rPr lang="en-US" dirty="0"/>
              <a:t>, </a:t>
            </a:r>
            <a:r>
              <a:rPr lang="en-US" dirty="0" err="1"/>
              <a:t>aangeboren</a:t>
            </a:r>
            <a:r>
              <a:rPr lang="en-US" dirty="0"/>
              <a:t> </a:t>
            </a:r>
            <a:r>
              <a:rPr lang="en-US" dirty="0" err="1"/>
              <a:t>afwijkingen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Maternale</a:t>
            </a:r>
            <a:r>
              <a:rPr lang="en-US" dirty="0"/>
              <a:t> </a:t>
            </a:r>
            <a:r>
              <a:rPr lang="en-US" dirty="0" err="1"/>
              <a:t>kinkhoest</a:t>
            </a:r>
            <a:r>
              <a:rPr lang="en-US" dirty="0"/>
              <a:t> (</a:t>
            </a:r>
            <a:r>
              <a:rPr lang="en-US" dirty="0" err="1"/>
              <a:t>zwangerschap</a:t>
            </a:r>
            <a:r>
              <a:rPr lang="en-US" dirty="0"/>
              <a:t>, </a:t>
            </a:r>
            <a:r>
              <a:rPr lang="en-US" dirty="0" err="1"/>
              <a:t>aanpassing</a:t>
            </a:r>
            <a:r>
              <a:rPr lang="en-US" dirty="0"/>
              <a:t> schema)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2020</a:t>
            </a:r>
          </a:p>
          <a:p>
            <a:r>
              <a:rPr lang="en-US" dirty="0"/>
              <a:t>HPV? (</a:t>
            </a:r>
            <a:r>
              <a:rPr lang="en-US" dirty="0" err="1"/>
              <a:t>jongens</a:t>
            </a:r>
            <a:r>
              <a:rPr lang="en-US" dirty="0"/>
              <a:t>, </a:t>
            </a:r>
            <a:r>
              <a:rPr lang="en-US" dirty="0" err="1"/>
              <a:t>leeftijd</a:t>
            </a:r>
            <a:r>
              <a:rPr lang="en-US" dirty="0"/>
              <a:t>, </a:t>
            </a:r>
            <a:r>
              <a:rPr lang="en-US" dirty="0" err="1"/>
              <a:t>organisatie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PM</a:t>
            </a:r>
          </a:p>
          <a:p>
            <a:r>
              <a:rPr lang="en-US" dirty="0" err="1"/>
              <a:t>Waterpokken</a:t>
            </a:r>
            <a:r>
              <a:rPr lang="en-US" dirty="0"/>
              <a:t> (met BMR)</a:t>
            </a:r>
          </a:p>
          <a:p>
            <a:r>
              <a:rPr lang="en-US" dirty="0"/>
              <a:t>Influenza (0-6 </a:t>
            </a:r>
            <a:r>
              <a:rPr lang="en-US" dirty="0" err="1"/>
              <a:t>jaar</a:t>
            </a:r>
            <a:r>
              <a:rPr lang="en-US" dirty="0"/>
              <a:t>, </a:t>
            </a:r>
            <a:r>
              <a:rPr lang="en-US" dirty="0" err="1"/>
              <a:t>zwangeren</a:t>
            </a:r>
            <a:r>
              <a:rPr lang="en-US" dirty="0"/>
              <a:t>)</a:t>
            </a:r>
          </a:p>
          <a:p>
            <a:r>
              <a:rPr lang="en-US" dirty="0" err="1"/>
              <a:t>Meningokokken</a:t>
            </a:r>
            <a:r>
              <a:rPr lang="en-US" dirty="0"/>
              <a:t> B (0-2 </a:t>
            </a:r>
            <a:r>
              <a:rPr lang="en-US" dirty="0" err="1"/>
              <a:t>jaar</a:t>
            </a:r>
            <a:r>
              <a:rPr lang="en-US" dirty="0"/>
              <a:t>)</a:t>
            </a:r>
          </a:p>
          <a:p>
            <a:r>
              <a:rPr lang="en-US" dirty="0" err="1"/>
              <a:t>Wijzigingen</a:t>
            </a:r>
            <a:r>
              <a:rPr lang="en-US" dirty="0"/>
              <a:t>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53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Vaccinatiegraad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="" xmlns:a16="http://schemas.microsoft.com/office/drawing/2014/main" id="{31872C9E-11A3-4536-A587-A94611702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5" y="1913901"/>
            <a:ext cx="5330741" cy="42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Vaccinatiegraad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7</a:t>
            </a:fld>
            <a:endParaRPr lang="nl-NL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="" xmlns:a16="http://schemas.microsoft.com/office/drawing/2014/main" id="{FFAC35B2-EE4B-487D-82C1-0DA92E628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775" y="1891358"/>
            <a:ext cx="5061307" cy="42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Vaccinatiegraad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6546894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er aan de hand?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1E99-CB6E-4E1C-8709-25BF64FEA530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8194" name="Picture 2" descr="N:\_AppSense_\Desktop\4 oktober\Water-uit-de-kraan-foto-Omroep-Zee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33425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4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ID" val="99b1b425-b02f-4198-ba27-0579617e2cf9"/>
  <p:tag name="SYSTEMVERSION" val="1.0.8.28673"/>
  <p:tag name="SYSTEMCULTURE" val="nl-NL"/>
  <p:tag name="SYSTEMDATE" val="-8588473768854775808"/>
  <p:tag name="SYSTEMINCLUDETOC" val="Yes"/>
  <p:tag name="SYSTEMREPEATTITL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MAGEFILENAME" val="C:\Program Files\RIVM Powerpoint\Images\DefaultTitleSlideImage.jpg"/>
</p:tagLst>
</file>

<file path=ppt/theme/theme1.xml><?xml version="1.0" encoding="utf-8"?>
<a:theme xmlns:a="http://schemas.openxmlformats.org/drawingml/2006/main" name="Presentatie 02">
  <a:themeElements>
    <a:clrScheme name="Rijksoverheid 1">
      <a:dk1>
        <a:srgbClr val="000000"/>
      </a:dk1>
      <a:lt1>
        <a:srgbClr val="FFFFFF"/>
      </a:lt1>
      <a:dk2>
        <a:srgbClr val="007BC7"/>
      </a:dk2>
      <a:lt2>
        <a:srgbClr val="F092CD"/>
      </a:lt2>
      <a:accent1>
        <a:srgbClr val="39870C"/>
      </a:accent1>
      <a:accent2>
        <a:srgbClr val="76D2B6"/>
      </a:accent2>
      <a:accent3>
        <a:srgbClr val="FFFFFF"/>
      </a:accent3>
      <a:accent4>
        <a:srgbClr val="000000"/>
      </a:accent4>
      <a:accent5>
        <a:srgbClr val="AEC3AA"/>
      </a:accent5>
      <a:accent6>
        <a:srgbClr val="6ABEA5"/>
      </a:accent6>
      <a:hlink>
        <a:srgbClr val="007BC7"/>
      </a:hlink>
      <a:folHlink>
        <a:srgbClr val="8FCAE7"/>
      </a:folHlink>
    </a:clrScheme>
    <a:fontScheme name="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007BC7"/>
        </a:dk2>
        <a:lt2>
          <a:srgbClr val="F092CD"/>
        </a:lt2>
        <a:accent1>
          <a:srgbClr val="39870C"/>
        </a:accent1>
        <a:accent2>
          <a:srgbClr val="76D2B6"/>
        </a:accent2>
        <a:accent3>
          <a:srgbClr val="FFFFFF"/>
        </a:accent3>
        <a:accent4>
          <a:srgbClr val="000000"/>
        </a:accent4>
        <a:accent5>
          <a:srgbClr val="AEC3AA"/>
        </a:accent5>
        <a:accent6>
          <a:srgbClr val="6ABEA5"/>
        </a:accent6>
        <a:hlink>
          <a:srgbClr val="007BC7"/>
        </a:hlink>
        <a:folHlink>
          <a:srgbClr val="8FCA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02</Template>
  <TotalTime>460</TotalTime>
  <Words>400</Words>
  <Application>Microsoft Office PowerPoint</Application>
  <PresentationFormat>On-screen Show (4:3)</PresentationFormat>
  <Paragraphs>118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Presentatie 02</vt:lpstr>
      <vt:lpstr>Het RVP</vt:lpstr>
      <vt:lpstr>Inhoud</vt:lpstr>
      <vt:lpstr>Het RVP nu</vt:lpstr>
      <vt:lpstr>PowerPoint Presentation</vt:lpstr>
      <vt:lpstr>Veranderingen in het RVP</vt:lpstr>
      <vt:lpstr>Vaccinatiegraad</vt:lpstr>
      <vt:lpstr>Vaccinatiegraad</vt:lpstr>
      <vt:lpstr>Vaccinatiegraad</vt:lpstr>
      <vt:lpstr>Wat is er aan de hand?</vt:lpstr>
      <vt:lpstr>Je basilicumplantje levend houden</vt:lpstr>
      <vt:lpstr>Het grote plaatje</vt:lpstr>
      <vt:lpstr>Wat is er aan de hand?</vt:lpstr>
      <vt:lpstr>Het grote plaatje</vt:lpstr>
      <vt:lpstr>Het gesprek</vt:lpstr>
      <vt:lpstr>Wat is de rol van de biologieleraar in het RVP</vt:lpstr>
      <vt:lpstr>PowerPoint Presentation</vt:lpstr>
      <vt:lpstr>Boeken?</vt:lpstr>
      <vt:lpstr>Handige informatiebronnen</vt:lpstr>
      <vt:lpstr>PowerPoint Presentation</vt:lpstr>
    </vt:vector>
  </TitlesOfParts>
  <Company>SSC-Campus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RVP van de toekomst</dc:title>
  <dc:creator>Hans van Vliet</dc:creator>
  <cp:lastModifiedBy>Hans van Vliet</cp:lastModifiedBy>
  <cp:revision>22</cp:revision>
  <cp:lastPrinted>2019-05-09T13:17:16Z</cp:lastPrinted>
  <dcterms:created xsi:type="dcterms:W3CDTF">2018-10-02T06:53:19Z</dcterms:created>
  <dcterms:modified xsi:type="dcterms:W3CDTF">2019-05-09T13:20:23Z</dcterms:modified>
</cp:coreProperties>
</file>