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2"/>
  </p:notesMasterIdLst>
  <p:sldIdLst>
    <p:sldId id="464" r:id="rId2"/>
    <p:sldId id="492" r:id="rId3"/>
    <p:sldId id="454" r:id="rId4"/>
    <p:sldId id="477" r:id="rId5"/>
    <p:sldId id="480" r:id="rId6"/>
    <p:sldId id="457" r:id="rId7"/>
    <p:sldId id="497" r:id="rId8"/>
    <p:sldId id="498" r:id="rId9"/>
    <p:sldId id="506" r:id="rId10"/>
    <p:sldId id="507" r:id="rId11"/>
    <p:sldId id="504" r:id="rId12"/>
    <p:sldId id="508" r:id="rId13"/>
    <p:sldId id="509" r:id="rId14"/>
    <p:sldId id="510" r:id="rId15"/>
    <p:sldId id="516" r:id="rId16"/>
    <p:sldId id="511" r:id="rId17"/>
    <p:sldId id="517" r:id="rId18"/>
    <p:sldId id="512" r:id="rId19"/>
    <p:sldId id="518" r:id="rId20"/>
    <p:sldId id="513" r:id="rId21"/>
    <p:sldId id="519" r:id="rId22"/>
    <p:sldId id="520" r:id="rId23"/>
    <p:sldId id="521" r:id="rId24"/>
    <p:sldId id="514" r:id="rId25"/>
    <p:sldId id="522" r:id="rId26"/>
    <p:sldId id="515" r:id="rId27"/>
    <p:sldId id="523" r:id="rId28"/>
    <p:sldId id="501" r:id="rId29"/>
    <p:sldId id="503" r:id="rId30"/>
    <p:sldId id="463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F973FFB-EF3A-4CDA-9A8C-FB951C044034}">
          <p14:sldIdLst>
            <p14:sldId id="464"/>
            <p14:sldId id="492"/>
            <p14:sldId id="454"/>
            <p14:sldId id="477"/>
            <p14:sldId id="480"/>
            <p14:sldId id="457"/>
            <p14:sldId id="497"/>
            <p14:sldId id="498"/>
            <p14:sldId id="506"/>
            <p14:sldId id="507"/>
            <p14:sldId id="504"/>
            <p14:sldId id="508"/>
            <p14:sldId id="509"/>
            <p14:sldId id="510"/>
            <p14:sldId id="516"/>
            <p14:sldId id="511"/>
            <p14:sldId id="517"/>
            <p14:sldId id="512"/>
            <p14:sldId id="518"/>
            <p14:sldId id="513"/>
            <p14:sldId id="519"/>
            <p14:sldId id="520"/>
            <p14:sldId id="521"/>
            <p14:sldId id="514"/>
            <p14:sldId id="522"/>
            <p14:sldId id="515"/>
            <p14:sldId id="523"/>
            <p14:sldId id="501"/>
            <p14:sldId id="503"/>
            <p14:sldId id="4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js van Hengstum" initials="GvH" lastIdx="6" clrIdx="0">
    <p:extLst>
      <p:ext uri="{19B8F6BF-5375-455C-9EA6-DF929625EA0E}">
        <p15:presenceInfo xmlns:p15="http://schemas.microsoft.com/office/powerpoint/2012/main" userId="a18ff4b26223b7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765" autoAdjust="0"/>
    <p:restoredTop sz="86968" autoAdjust="0"/>
  </p:normalViewPr>
  <p:slideViewPr>
    <p:cSldViewPr snapToGrid="0">
      <p:cViewPr varScale="1">
        <p:scale>
          <a:sx n="61" d="100"/>
          <a:sy n="61" d="100"/>
        </p:scale>
        <p:origin x="88" y="176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18ff4b26223b7c1" providerId="LiveId" clId="{A4C505C6-4CAB-4C46-92ED-D37BB4935900}"/>
    <pc:docChg chg="delSld modSld modSection">
      <pc:chgData name="" userId="a18ff4b26223b7c1" providerId="LiveId" clId="{A4C505C6-4CAB-4C46-92ED-D37BB4935900}" dt="2022-05-22T11:44:20.665" v="21" actId="2696"/>
      <pc:docMkLst>
        <pc:docMk/>
      </pc:docMkLst>
      <pc:sldChg chg="modSp del">
        <pc:chgData name="" userId="a18ff4b26223b7c1" providerId="LiveId" clId="{A4C505C6-4CAB-4C46-92ED-D37BB4935900}" dt="2022-05-22T11:43:49.757" v="18" actId="2696"/>
        <pc:sldMkLst>
          <pc:docMk/>
          <pc:sldMk cId="2999940001" sldId="456"/>
        </pc:sldMkLst>
        <pc:spChg chg="mod">
          <ac:chgData name="" userId="a18ff4b26223b7c1" providerId="LiveId" clId="{A4C505C6-4CAB-4C46-92ED-D37BB4935900}" dt="2022-05-22T11:43:42.529" v="17" actId="20577"/>
          <ac:spMkLst>
            <pc:docMk/>
            <pc:sldMk cId="2999940001" sldId="456"/>
            <ac:spMk id="7" creationId="{24F251C0-37D8-434C-A72D-D65251CDE42D}"/>
          </ac:spMkLst>
        </pc:spChg>
        <pc:spChg chg="mod">
          <ac:chgData name="" userId="a18ff4b26223b7c1" providerId="LiveId" clId="{A4C505C6-4CAB-4C46-92ED-D37BB4935900}" dt="2022-05-22T11:43:38.511" v="3" actId="6549"/>
          <ac:spMkLst>
            <pc:docMk/>
            <pc:sldMk cId="2999940001" sldId="456"/>
            <ac:spMk id="9" creationId="{34CC54E8-6DA2-4542-AA99-9C8A99AE6D8A}"/>
          </ac:spMkLst>
        </pc:spChg>
      </pc:sldChg>
      <pc:sldChg chg="del">
        <pc:chgData name="" userId="a18ff4b26223b7c1" providerId="LiveId" clId="{A4C505C6-4CAB-4C46-92ED-D37BB4935900}" dt="2022-05-22T11:44:20.665" v="21" actId="2696"/>
        <pc:sldMkLst>
          <pc:docMk/>
          <pc:sldMk cId="2106876949" sldId="483"/>
        </pc:sldMkLst>
      </pc:sldChg>
      <pc:sldChg chg="del">
        <pc:chgData name="" userId="a18ff4b26223b7c1" providerId="LiveId" clId="{A4C505C6-4CAB-4C46-92ED-D37BB4935900}" dt="2022-05-22T11:44:10.897" v="20" actId="2696"/>
        <pc:sldMkLst>
          <pc:docMk/>
          <pc:sldMk cId="2244477531" sldId="502"/>
        </pc:sldMkLst>
      </pc:sldChg>
      <pc:sldChg chg="del">
        <pc:chgData name="" userId="a18ff4b26223b7c1" providerId="LiveId" clId="{A4C505C6-4CAB-4C46-92ED-D37BB4935900}" dt="2022-05-22T11:44:02.610" v="19" actId="2696"/>
        <pc:sldMkLst>
          <pc:docMk/>
          <pc:sldMk cId="1463478407" sldId="50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07192-636F-4FB0-8521-FF72C201331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5E51E8C-1729-48A3-A57D-14D3132B7FC2}">
      <dgm:prSet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nl-NL" b="0" cap="none" baseline="0" dirty="0">
              <a:latin typeface="+mn-lt"/>
            </a:rPr>
            <a:t>Motiveer en activeer leerlingen</a:t>
          </a:r>
          <a:endParaRPr lang="en-US" b="0" cap="none" baseline="0" dirty="0">
            <a:latin typeface="+mn-lt"/>
          </a:endParaRPr>
        </a:p>
      </dgm:t>
    </dgm:pt>
    <dgm:pt modelId="{26DE6112-E3B3-4EE2-9E1E-B22172C902AC}" type="parTrans" cxnId="{EA5C5C19-557A-40AE-8851-E847CC7B693B}">
      <dgm:prSet/>
      <dgm:spPr/>
      <dgm:t>
        <a:bodyPr/>
        <a:lstStyle/>
        <a:p>
          <a:endParaRPr lang="en-US"/>
        </a:p>
      </dgm:t>
    </dgm:pt>
    <dgm:pt modelId="{23F1AE80-FEFF-48EC-BC88-1E2D94445964}" type="sibTrans" cxnId="{EA5C5C19-557A-40AE-8851-E847CC7B693B}">
      <dgm:prSet/>
      <dgm:spPr/>
      <dgm:t>
        <a:bodyPr/>
        <a:lstStyle/>
        <a:p>
          <a:endParaRPr lang="en-US"/>
        </a:p>
      </dgm:t>
    </dgm:pt>
    <dgm:pt modelId="{3096F781-9C76-463E-8D1E-5A3FAA69E6A4}">
      <dgm:prSet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nl-NL" b="0" cap="none" baseline="0" dirty="0"/>
            <a:t>Meer variatie</a:t>
          </a:r>
          <a:br>
            <a:rPr lang="nl-NL" b="0" cap="none" baseline="0" dirty="0"/>
          </a:br>
          <a:r>
            <a:rPr lang="nl-NL" b="0" cap="none" baseline="0" dirty="0"/>
            <a:t>in onderwijs</a:t>
          </a:r>
          <a:endParaRPr lang="en-US" b="0" cap="none" baseline="0" dirty="0"/>
        </a:p>
      </dgm:t>
    </dgm:pt>
    <dgm:pt modelId="{A3B7ADAB-82E1-4F91-8EF5-AA337D4FD694}" type="parTrans" cxnId="{A9A91883-7774-4B74-AC0E-C7E693EC1E69}">
      <dgm:prSet/>
      <dgm:spPr/>
      <dgm:t>
        <a:bodyPr/>
        <a:lstStyle/>
        <a:p>
          <a:endParaRPr lang="en-US"/>
        </a:p>
      </dgm:t>
    </dgm:pt>
    <dgm:pt modelId="{EFEB027A-9601-4BFC-9E17-B5D6F2C36140}" type="sibTrans" cxnId="{A9A91883-7774-4B74-AC0E-C7E693EC1E69}">
      <dgm:prSet/>
      <dgm:spPr/>
      <dgm:t>
        <a:bodyPr/>
        <a:lstStyle/>
        <a:p>
          <a:endParaRPr lang="en-US"/>
        </a:p>
      </dgm:t>
    </dgm:pt>
    <dgm:pt modelId="{47112E5D-8894-4A70-950D-506D595EB0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b="0" cap="none" baseline="0" dirty="0"/>
            <a:t>Slim inzicht</a:t>
          </a:r>
          <a:br>
            <a:rPr lang="nl-NL" b="0" cap="none" baseline="0" dirty="0"/>
          </a:br>
          <a:r>
            <a:rPr lang="nl-NL" b="0" cap="none" baseline="0" dirty="0"/>
            <a:t>in je leerlingen</a:t>
          </a:r>
          <a:endParaRPr lang="en-US" b="0" cap="none" baseline="0" dirty="0"/>
        </a:p>
      </dgm:t>
    </dgm:pt>
    <dgm:pt modelId="{F7ADDCE5-0A94-4A66-A69F-05E3594A07A8}" type="parTrans" cxnId="{2F529077-0901-457F-BBB5-FDBAB3681A52}">
      <dgm:prSet/>
      <dgm:spPr/>
      <dgm:t>
        <a:bodyPr/>
        <a:lstStyle/>
        <a:p>
          <a:endParaRPr lang="en-US"/>
        </a:p>
      </dgm:t>
    </dgm:pt>
    <dgm:pt modelId="{6014C783-68EF-425A-9D98-F2F68D6668FA}" type="sibTrans" cxnId="{2F529077-0901-457F-BBB5-FDBAB3681A52}">
      <dgm:prSet/>
      <dgm:spPr/>
      <dgm:t>
        <a:bodyPr/>
        <a:lstStyle/>
        <a:p>
          <a:endParaRPr lang="en-US"/>
        </a:p>
      </dgm:t>
    </dgm:pt>
    <dgm:pt modelId="{A9B1D20B-2E30-492E-A725-3D6D80FDD06D}" type="pres">
      <dgm:prSet presAssocID="{AFF07192-636F-4FB0-8521-FF72C201331D}" presName="root" presStyleCnt="0">
        <dgm:presLayoutVars>
          <dgm:dir/>
          <dgm:resizeHandles val="exact"/>
        </dgm:presLayoutVars>
      </dgm:prSet>
      <dgm:spPr/>
    </dgm:pt>
    <dgm:pt modelId="{6EA6C3DA-FCC7-4575-A705-41BE25163392}" type="pres">
      <dgm:prSet presAssocID="{95E51E8C-1729-48A3-A57D-14D3132B7FC2}" presName="compNode" presStyleCnt="0"/>
      <dgm:spPr/>
    </dgm:pt>
    <dgm:pt modelId="{EB1342B1-DD34-40C5-946F-96DDECCB334E}" type="pres">
      <dgm:prSet presAssocID="{95E51E8C-1729-48A3-A57D-14D3132B7FC2}" presName="iconBgRect" presStyleLbl="bgShp" presStyleIdx="0" presStyleCnt="3" custLinFactNeighborX="-15067" custLinFactNeighborY="-505"/>
      <dgm:spPr>
        <a:prstGeom prst="round2DiagRect">
          <a:avLst>
            <a:gd name="adj1" fmla="val 29727"/>
            <a:gd name="adj2" fmla="val 0"/>
          </a:avLst>
        </a:prstGeom>
      </dgm:spPr>
    </dgm:pt>
    <dgm:pt modelId="{625D29E4-C3DF-4EBE-9AC3-C76D24F9A0BA}" type="pres">
      <dgm:prSet presAssocID="{95E51E8C-1729-48A3-A57D-14D3132B7FC2}" presName="iconRect" presStyleLbl="node1" presStyleIdx="0" presStyleCnt="3" custLinFactNeighborX="-31461" custLinFactNeighborY="28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ssucces"/>
        </a:ext>
      </dgm:extLst>
    </dgm:pt>
    <dgm:pt modelId="{F28DF755-A056-4394-85D4-DA65D64011B7}" type="pres">
      <dgm:prSet presAssocID="{95E51E8C-1729-48A3-A57D-14D3132B7FC2}" presName="spaceRect" presStyleCnt="0"/>
      <dgm:spPr/>
    </dgm:pt>
    <dgm:pt modelId="{8D4E8928-EFFA-4D72-8622-E157AEF925EE}" type="pres">
      <dgm:prSet presAssocID="{95E51E8C-1729-48A3-A57D-14D3132B7FC2}" presName="textRect" presStyleLbl="revTx" presStyleIdx="0" presStyleCnt="3" custLinFactNeighborX="-12234" custLinFactNeighborY="-106">
        <dgm:presLayoutVars>
          <dgm:chMax val="1"/>
          <dgm:chPref val="1"/>
        </dgm:presLayoutVars>
      </dgm:prSet>
      <dgm:spPr/>
    </dgm:pt>
    <dgm:pt modelId="{27AC79BB-15A4-4638-A68B-2DC730F760CB}" type="pres">
      <dgm:prSet presAssocID="{23F1AE80-FEFF-48EC-BC88-1E2D94445964}" presName="sibTrans" presStyleCnt="0"/>
      <dgm:spPr/>
    </dgm:pt>
    <dgm:pt modelId="{3D793034-8B87-4736-9D96-20F83986B334}" type="pres">
      <dgm:prSet presAssocID="{3096F781-9C76-463E-8D1E-5A3FAA69E6A4}" presName="compNode" presStyleCnt="0"/>
      <dgm:spPr/>
    </dgm:pt>
    <dgm:pt modelId="{5DBC5D84-3BE9-4AE4-9119-7FE4D063869A}" type="pres">
      <dgm:prSet presAssocID="{3096F781-9C76-463E-8D1E-5A3FAA69E6A4}" presName="iconBgRect" presStyleLbl="bgShp" presStyleIdx="1" presStyleCnt="3" custLinFactNeighborX="-2232" custLinFactNeighborY="-567"/>
      <dgm:spPr>
        <a:prstGeom prst="round2DiagRect">
          <a:avLst>
            <a:gd name="adj1" fmla="val 29727"/>
            <a:gd name="adj2" fmla="val 0"/>
          </a:avLst>
        </a:prstGeom>
      </dgm:spPr>
    </dgm:pt>
    <dgm:pt modelId="{B7C69219-774E-43DD-9B2D-47E95F5E491C}" type="pres">
      <dgm:prSet presAssocID="{3096F781-9C76-463E-8D1E-5A3FAA69E6A4}" presName="iconRect" presStyleLbl="node1" presStyleIdx="1" presStyleCnt="3" custLinFactNeighborX="-3890" custLinFactNeighborY="-98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C49AC8CE-8B95-4D15-B15A-4DB2E8AA574F}" type="pres">
      <dgm:prSet presAssocID="{3096F781-9C76-463E-8D1E-5A3FAA69E6A4}" presName="spaceRect" presStyleCnt="0"/>
      <dgm:spPr/>
    </dgm:pt>
    <dgm:pt modelId="{4467A2BC-56F8-4FDD-B55F-04AB7AEC7974}" type="pres">
      <dgm:prSet presAssocID="{3096F781-9C76-463E-8D1E-5A3FAA69E6A4}" presName="textRect" presStyleLbl="revTx" presStyleIdx="1" presStyleCnt="3" custLinFactNeighborX="3294" custLinFactNeighborY="-5374">
        <dgm:presLayoutVars>
          <dgm:chMax val="1"/>
          <dgm:chPref val="1"/>
        </dgm:presLayoutVars>
      </dgm:prSet>
      <dgm:spPr/>
    </dgm:pt>
    <dgm:pt modelId="{D2D7DFDE-A497-44A6-9C23-A5AC2439ECA1}" type="pres">
      <dgm:prSet presAssocID="{EFEB027A-9601-4BFC-9E17-B5D6F2C36140}" presName="sibTrans" presStyleCnt="0"/>
      <dgm:spPr/>
    </dgm:pt>
    <dgm:pt modelId="{FA57CFF7-AB4C-4136-93BE-4B34CF4949A7}" type="pres">
      <dgm:prSet presAssocID="{47112E5D-8894-4A70-950D-506D595EB061}" presName="compNode" presStyleCnt="0"/>
      <dgm:spPr/>
    </dgm:pt>
    <dgm:pt modelId="{17ABCBEF-59AD-4CA3-85AB-D327006DB774}" type="pres">
      <dgm:prSet presAssocID="{47112E5D-8894-4A70-950D-506D595EB061}" presName="iconBgRect" presStyleLbl="bgShp" presStyleIdx="2" presStyleCnt="3" custLinFactNeighborX="17571" custLinFactNeighborY="-63"/>
      <dgm:spPr>
        <a:prstGeom prst="round2DiagRect">
          <a:avLst>
            <a:gd name="adj1" fmla="val 29727"/>
            <a:gd name="adj2" fmla="val 0"/>
          </a:avLst>
        </a:prstGeom>
        <a:solidFill>
          <a:srgbClr val="0070C0"/>
        </a:solidFill>
      </dgm:spPr>
    </dgm:pt>
    <dgm:pt modelId="{064C0E97-7C88-4696-9A78-D66E85653DA9}" type="pres">
      <dgm:prSet presAssocID="{47112E5D-8894-4A70-950D-506D595EB061}" presName="iconRect" presStyleLbl="node1" presStyleIdx="2" presStyleCnt="3" custLinFactNeighborX="28365" custLinFactNeighborY="371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EA786F2-A0D4-451D-8A15-4B0B45711760}" type="pres">
      <dgm:prSet presAssocID="{47112E5D-8894-4A70-950D-506D595EB061}" presName="spaceRect" presStyleCnt="0"/>
      <dgm:spPr/>
    </dgm:pt>
    <dgm:pt modelId="{2D6F441B-39B6-4827-BC05-FE45B6A61C11}" type="pres">
      <dgm:prSet presAssocID="{47112E5D-8894-4A70-950D-506D595EB061}" presName="textRect" presStyleLbl="revTx" presStyleIdx="2" presStyleCnt="3" custLinFactNeighborX="10516" custLinFactNeighborY="1203">
        <dgm:presLayoutVars>
          <dgm:chMax val="1"/>
          <dgm:chPref val="1"/>
        </dgm:presLayoutVars>
      </dgm:prSet>
      <dgm:spPr/>
    </dgm:pt>
  </dgm:ptLst>
  <dgm:cxnLst>
    <dgm:cxn modelId="{E1DEFE05-7B71-4D73-9CE5-06908EF0373B}" type="presOf" srcId="{95E51E8C-1729-48A3-A57D-14D3132B7FC2}" destId="{8D4E8928-EFFA-4D72-8622-E157AEF925EE}" srcOrd="0" destOrd="0" presId="urn:microsoft.com/office/officeart/2018/5/layout/IconLeafLabelList"/>
    <dgm:cxn modelId="{EA5C5C19-557A-40AE-8851-E847CC7B693B}" srcId="{AFF07192-636F-4FB0-8521-FF72C201331D}" destId="{95E51E8C-1729-48A3-A57D-14D3132B7FC2}" srcOrd="0" destOrd="0" parTransId="{26DE6112-E3B3-4EE2-9E1E-B22172C902AC}" sibTransId="{23F1AE80-FEFF-48EC-BC88-1E2D94445964}"/>
    <dgm:cxn modelId="{B14A5662-258F-4983-9276-E3195CB572C2}" type="presOf" srcId="{3096F781-9C76-463E-8D1E-5A3FAA69E6A4}" destId="{4467A2BC-56F8-4FDD-B55F-04AB7AEC7974}" srcOrd="0" destOrd="0" presId="urn:microsoft.com/office/officeart/2018/5/layout/IconLeafLabelList"/>
    <dgm:cxn modelId="{2F529077-0901-457F-BBB5-FDBAB3681A52}" srcId="{AFF07192-636F-4FB0-8521-FF72C201331D}" destId="{47112E5D-8894-4A70-950D-506D595EB061}" srcOrd="2" destOrd="0" parTransId="{F7ADDCE5-0A94-4A66-A69F-05E3594A07A8}" sibTransId="{6014C783-68EF-425A-9D98-F2F68D6668FA}"/>
    <dgm:cxn modelId="{A9A91883-7774-4B74-AC0E-C7E693EC1E69}" srcId="{AFF07192-636F-4FB0-8521-FF72C201331D}" destId="{3096F781-9C76-463E-8D1E-5A3FAA69E6A4}" srcOrd="1" destOrd="0" parTransId="{A3B7ADAB-82E1-4F91-8EF5-AA337D4FD694}" sibTransId="{EFEB027A-9601-4BFC-9E17-B5D6F2C36140}"/>
    <dgm:cxn modelId="{9C3AB39D-9749-4A1F-B721-1DD6563D7FAF}" type="presOf" srcId="{47112E5D-8894-4A70-950D-506D595EB061}" destId="{2D6F441B-39B6-4827-BC05-FE45B6A61C11}" srcOrd="0" destOrd="0" presId="urn:microsoft.com/office/officeart/2018/5/layout/IconLeafLabelList"/>
    <dgm:cxn modelId="{252A1F9E-CA54-4E9E-9C3E-B8AF53E76615}" type="presOf" srcId="{AFF07192-636F-4FB0-8521-FF72C201331D}" destId="{A9B1D20B-2E30-492E-A725-3D6D80FDD06D}" srcOrd="0" destOrd="0" presId="urn:microsoft.com/office/officeart/2018/5/layout/IconLeafLabelList"/>
    <dgm:cxn modelId="{BEC99D03-0948-4C9F-9EFB-B7B4B8026DA2}" type="presParOf" srcId="{A9B1D20B-2E30-492E-A725-3D6D80FDD06D}" destId="{6EA6C3DA-FCC7-4575-A705-41BE25163392}" srcOrd="0" destOrd="0" presId="urn:microsoft.com/office/officeart/2018/5/layout/IconLeafLabelList"/>
    <dgm:cxn modelId="{E23A0CF8-97E9-4688-8890-5CEB9914CD80}" type="presParOf" srcId="{6EA6C3DA-FCC7-4575-A705-41BE25163392}" destId="{EB1342B1-DD34-40C5-946F-96DDECCB334E}" srcOrd="0" destOrd="0" presId="urn:microsoft.com/office/officeart/2018/5/layout/IconLeafLabelList"/>
    <dgm:cxn modelId="{1B46476E-D6DD-4308-B819-BEE9E62D8F55}" type="presParOf" srcId="{6EA6C3DA-FCC7-4575-A705-41BE25163392}" destId="{625D29E4-C3DF-4EBE-9AC3-C76D24F9A0BA}" srcOrd="1" destOrd="0" presId="urn:microsoft.com/office/officeart/2018/5/layout/IconLeafLabelList"/>
    <dgm:cxn modelId="{AED721CC-1D27-4158-8661-7357998D6999}" type="presParOf" srcId="{6EA6C3DA-FCC7-4575-A705-41BE25163392}" destId="{F28DF755-A056-4394-85D4-DA65D64011B7}" srcOrd="2" destOrd="0" presId="urn:microsoft.com/office/officeart/2018/5/layout/IconLeafLabelList"/>
    <dgm:cxn modelId="{165E7E8C-C706-4B1D-A9F7-B9C1DCE189F9}" type="presParOf" srcId="{6EA6C3DA-FCC7-4575-A705-41BE25163392}" destId="{8D4E8928-EFFA-4D72-8622-E157AEF925EE}" srcOrd="3" destOrd="0" presId="urn:microsoft.com/office/officeart/2018/5/layout/IconLeafLabelList"/>
    <dgm:cxn modelId="{D788FF87-2E52-4C54-9966-5D6734E8DB32}" type="presParOf" srcId="{A9B1D20B-2E30-492E-A725-3D6D80FDD06D}" destId="{27AC79BB-15A4-4638-A68B-2DC730F760CB}" srcOrd="1" destOrd="0" presId="urn:microsoft.com/office/officeart/2018/5/layout/IconLeafLabelList"/>
    <dgm:cxn modelId="{19AC929A-EF1A-4761-BFE1-A12623EB214E}" type="presParOf" srcId="{A9B1D20B-2E30-492E-A725-3D6D80FDD06D}" destId="{3D793034-8B87-4736-9D96-20F83986B334}" srcOrd="2" destOrd="0" presId="urn:microsoft.com/office/officeart/2018/5/layout/IconLeafLabelList"/>
    <dgm:cxn modelId="{127C496A-4BA4-470F-8E24-82CC120CDDA1}" type="presParOf" srcId="{3D793034-8B87-4736-9D96-20F83986B334}" destId="{5DBC5D84-3BE9-4AE4-9119-7FE4D063869A}" srcOrd="0" destOrd="0" presId="urn:microsoft.com/office/officeart/2018/5/layout/IconLeafLabelList"/>
    <dgm:cxn modelId="{0A7211F5-C1C3-4568-A8E1-D4757EAA4A20}" type="presParOf" srcId="{3D793034-8B87-4736-9D96-20F83986B334}" destId="{B7C69219-774E-43DD-9B2D-47E95F5E491C}" srcOrd="1" destOrd="0" presId="urn:microsoft.com/office/officeart/2018/5/layout/IconLeafLabelList"/>
    <dgm:cxn modelId="{9FFE2765-AE11-4104-92DD-BCC675694681}" type="presParOf" srcId="{3D793034-8B87-4736-9D96-20F83986B334}" destId="{C49AC8CE-8B95-4D15-B15A-4DB2E8AA574F}" srcOrd="2" destOrd="0" presId="urn:microsoft.com/office/officeart/2018/5/layout/IconLeafLabelList"/>
    <dgm:cxn modelId="{2D38516A-26A1-4220-AA37-CDEBCDAC8733}" type="presParOf" srcId="{3D793034-8B87-4736-9D96-20F83986B334}" destId="{4467A2BC-56F8-4FDD-B55F-04AB7AEC7974}" srcOrd="3" destOrd="0" presId="urn:microsoft.com/office/officeart/2018/5/layout/IconLeafLabelList"/>
    <dgm:cxn modelId="{5933D27D-A2FF-4A79-AF4B-1E8E5219D7D4}" type="presParOf" srcId="{A9B1D20B-2E30-492E-A725-3D6D80FDD06D}" destId="{D2D7DFDE-A497-44A6-9C23-A5AC2439ECA1}" srcOrd="3" destOrd="0" presId="urn:microsoft.com/office/officeart/2018/5/layout/IconLeafLabelList"/>
    <dgm:cxn modelId="{3BF189B4-8406-412E-B094-D0C9C990A6CD}" type="presParOf" srcId="{A9B1D20B-2E30-492E-A725-3D6D80FDD06D}" destId="{FA57CFF7-AB4C-4136-93BE-4B34CF4949A7}" srcOrd="4" destOrd="0" presId="urn:microsoft.com/office/officeart/2018/5/layout/IconLeafLabelList"/>
    <dgm:cxn modelId="{49B23966-409B-4596-AFD9-7D914BBE7C10}" type="presParOf" srcId="{FA57CFF7-AB4C-4136-93BE-4B34CF4949A7}" destId="{17ABCBEF-59AD-4CA3-85AB-D327006DB774}" srcOrd="0" destOrd="0" presId="urn:microsoft.com/office/officeart/2018/5/layout/IconLeafLabelList"/>
    <dgm:cxn modelId="{EA998715-6B8C-46D7-8943-BEADD70E9F86}" type="presParOf" srcId="{FA57CFF7-AB4C-4136-93BE-4B34CF4949A7}" destId="{064C0E97-7C88-4696-9A78-D66E85653DA9}" srcOrd="1" destOrd="0" presId="urn:microsoft.com/office/officeart/2018/5/layout/IconLeafLabelList"/>
    <dgm:cxn modelId="{90BB57DB-D9C9-4FE7-AC90-2EFD5BB278D8}" type="presParOf" srcId="{FA57CFF7-AB4C-4136-93BE-4B34CF4949A7}" destId="{AEA786F2-A0D4-451D-8A15-4B0B45711760}" srcOrd="2" destOrd="0" presId="urn:microsoft.com/office/officeart/2018/5/layout/IconLeafLabelList"/>
    <dgm:cxn modelId="{7057E2A7-938C-4926-8F2D-08D0940A5D05}" type="presParOf" srcId="{FA57CFF7-AB4C-4136-93BE-4B34CF4949A7}" destId="{2D6F441B-39B6-4827-BC05-FE45B6A61C1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342B1-DD34-40C5-946F-96DDECCB334E}">
      <dsp:nvSpPr>
        <dsp:cNvPr id="0" name=""/>
        <dsp:cNvSpPr/>
      </dsp:nvSpPr>
      <dsp:spPr>
        <a:xfrm>
          <a:off x="1187977" y="0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D29E4-C3DF-4EBE-9AC3-C76D24F9A0BA}">
      <dsp:nvSpPr>
        <dsp:cNvPr id="0" name=""/>
        <dsp:cNvSpPr/>
      </dsp:nvSpPr>
      <dsp:spPr>
        <a:xfrm>
          <a:off x="1502401" y="402262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8928-EFFA-4D72-8622-E157AEF925EE}">
      <dsp:nvSpPr>
        <dsp:cNvPr id="0" name=""/>
        <dsp:cNvSpPr/>
      </dsp:nvSpPr>
      <dsp:spPr>
        <a:xfrm>
          <a:off x="553952" y="2257898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b="0" kern="1200" cap="none" baseline="0" dirty="0">
              <a:latin typeface="+mn-lt"/>
            </a:rPr>
            <a:t>Motiveer en activeer leerlingen</a:t>
          </a:r>
          <a:endParaRPr lang="en-US" sz="2400" b="0" kern="1200" cap="none" baseline="0" dirty="0">
            <a:latin typeface="+mn-lt"/>
          </a:endParaRPr>
        </a:p>
      </dsp:txBody>
      <dsp:txXfrm>
        <a:off x="553952" y="2257898"/>
        <a:ext cx="2812500" cy="720000"/>
      </dsp:txXfrm>
    </dsp:sp>
    <dsp:sp modelId="{5DBC5D84-3BE9-4AE4-9119-7FE4D063869A}">
      <dsp:nvSpPr>
        <dsp:cNvPr id="0" name=""/>
        <dsp:cNvSpPr/>
      </dsp:nvSpPr>
      <dsp:spPr>
        <a:xfrm>
          <a:off x="4712865" y="0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69219-774E-43DD-9B2D-47E95F5E491C}">
      <dsp:nvSpPr>
        <dsp:cNvPr id="0" name=""/>
        <dsp:cNvSpPr/>
      </dsp:nvSpPr>
      <dsp:spPr>
        <a:xfrm>
          <a:off x="5078491" y="364551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7A2BC-56F8-4FDD-B55F-04AB7AEC7974}">
      <dsp:nvSpPr>
        <dsp:cNvPr id="0" name=""/>
        <dsp:cNvSpPr/>
      </dsp:nvSpPr>
      <dsp:spPr>
        <a:xfrm>
          <a:off x="4295364" y="2219968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b="0" kern="1200" cap="none" baseline="0" dirty="0"/>
            <a:t>Meer variatie</a:t>
          </a:r>
          <a:br>
            <a:rPr lang="nl-NL" sz="2400" b="0" kern="1200" cap="none" baseline="0" dirty="0"/>
          </a:br>
          <a:r>
            <a:rPr lang="nl-NL" sz="2400" b="0" kern="1200" cap="none" baseline="0" dirty="0"/>
            <a:t>in onderwijs</a:t>
          </a:r>
          <a:endParaRPr lang="en-US" sz="2400" b="0" kern="1200" cap="none" baseline="0" dirty="0"/>
        </a:p>
      </dsp:txBody>
      <dsp:txXfrm>
        <a:off x="4295364" y="2219968"/>
        <a:ext cx="2812500" cy="720000"/>
      </dsp:txXfrm>
    </dsp:sp>
    <dsp:sp modelId="{17ABCBEF-59AD-4CA3-85AB-D327006DB774}">
      <dsp:nvSpPr>
        <dsp:cNvPr id="0" name=""/>
        <dsp:cNvSpPr/>
      </dsp:nvSpPr>
      <dsp:spPr>
        <a:xfrm>
          <a:off x="8357298" y="7580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C0E97-7C88-4696-9A78-D66E85653DA9}">
      <dsp:nvSpPr>
        <dsp:cNvPr id="0" name=""/>
        <dsp:cNvSpPr/>
      </dsp:nvSpPr>
      <dsp:spPr>
        <a:xfrm>
          <a:off x="8700688" y="410895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F441B-39B6-4827-BC05-FE45B6A61C11}">
      <dsp:nvSpPr>
        <dsp:cNvPr id="0" name=""/>
        <dsp:cNvSpPr/>
      </dsp:nvSpPr>
      <dsp:spPr>
        <a:xfrm>
          <a:off x="7803171" y="226732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b="0" kern="1200" cap="none" baseline="0" dirty="0"/>
            <a:t>Slim inzicht</a:t>
          </a:r>
          <a:br>
            <a:rPr lang="nl-NL" sz="2400" b="0" kern="1200" cap="none" baseline="0" dirty="0"/>
          </a:br>
          <a:r>
            <a:rPr lang="nl-NL" sz="2400" b="0" kern="1200" cap="none" baseline="0" dirty="0"/>
            <a:t>in je leerlingen</a:t>
          </a:r>
          <a:endParaRPr lang="en-US" sz="2400" b="0" kern="1200" cap="none" baseline="0" dirty="0"/>
        </a:p>
      </dsp:txBody>
      <dsp:txXfrm>
        <a:off x="7803171" y="2267323"/>
        <a:ext cx="28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B1F5-5982-4240-89B5-A9A0E02B395F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A2E6F-0FD6-454E-856D-3AB3929D2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59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15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0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51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15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90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99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70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71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3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0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7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7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80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88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4292-2F01-41E1-9E79-A09A90CF86F2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F235F1-478A-4217-9D97-1D6EE7FD6F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0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hyperlink" Target="mailto:gijs@biologieles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ogieles.nl/lesmethode/werkboeken/" TargetMode="External"/><Relationship Id="rId5" Type="http://schemas.openxmlformats.org/officeDocument/2006/relationships/hyperlink" Target="http://www.biologieles.nl/biologie-leerboeken/" TargetMode="External"/><Relationship Id="rId4" Type="http://schemas.openxmlformats.org/officeDocument/2006/relationships/hyperlink" Target="http://www.biologieles.nl/proeflicent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90DEB-D8F3-4844-AF78-1A3426F5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833" y="1571626"/>
            <a:ext cx="8596668" cy="41989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nl-NL" sz="4000" dirty="0">
                <a:solidFill>
                  <a:schemeClr val="accent1"/>
                </a:solidFill>
              </a:rPr>
              <a:t>Welkom bij de workshop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4000" dirty="0">
                <a:solidFill>
                  <a:schemeClr val="accent1"/>
                </a:solidFill>
              </a:rPr>
              <a:t>Ontwerpen in de Biologieles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58E2338-BBAB-46B9-AFEF-7C82AE3E4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87" y="5691240"/>
            <a:ext cx="3038168" cy="3508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0F6581-9541-1A45-A16D-DCC74E83D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8046818" y="1808961"/>
            <a:ext cx="3762030" cy="31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8741EC0-5BD1-2F43-9327-44FEE77D8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1712067"/>
            <a:ext cx="5569890" cy="4711277"/>
          </a:xfrm>
        </p:spPr>
      </p:pic>
    </p:spTree>
    <p:extLst>
      <p:ext uri="{BB962C8B-B14F-4D97-AF65-F5344CB8AC3E}">
        <p14:creationId xmlns:p14="http://schemas.microsoft.com/office/powerpoint/2010/main" val="123413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7672915" y="177444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00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8D88C3A-CBB4-F447-A87A-6D2D4B9D1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1711875"/>
            <a:ext cx="7300348" cy="4711469"/>
          </a:xfrm>
        </p:spPr>
      </p:pic>
    </p:spTree>
    <p:extLst>
      <p:ext uri="{BB962C8B-B14F-4D97-AF65-F5344CB8AC3E}">
        <p14:creationId xmlns:p14="http://schemas.microsoft.com/office/powerpoint/2010/main" val="168137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237EFBA-5E7C-FD46-BDFC-384792ECB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1712067"/>
            <a:ext cx="9005952" cy="4711277"/>
          </a:xfrm>
        </p:spPr>
      </p:pic>
    </p:spTree>
    <p:extLst>
      <p:ext uri="{BB962C8B-B14F-4D97-AF65-F5344CB8AC3E}">
        <p14:creationId xmlns:p14="http://schemas.microsoft.com/office/powerpoint/2010/main" val="39055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19D0683-2FDD-124B-AE2B-75E20DFA5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1712067"/>
            <a:ext cx="9006492" cy="4711277"/>
          </a:xfrm>
        </p:spPr>
      </p:pic>
    </p:spTree>
    <p:extLst>
      <p:ext uri="{BB962C8B-B14F-4D97-AF65-F5344CB8AC3E}">
        <p14:creationId xmlns:p14="http://schemas.microsoft.com/office/powerpoint/2010/main" val="245990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8617511" y="1538942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26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873162-7CE4-6042-9C62-8376983A5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7" y="1712067"/>
            <a:ext cx="6419317" cy="4711277"/>
          </a:xfrm>
        </p:spPr>
      </p:pic>
    </p:spTree>
    <p:extLst>
      <p:ext uri="{BB962C8B-B14F-4D97-AF65-F5344CB8AC3E}">
        <p14:creationId xmlns:p14="http://schemas.microsoft.com/office/powerpoint/2010/main" val="392086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7733025" y="3751124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38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4B859E8-A1AE-764F-89BB-D0D267094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1712067"/>
            <a:ext cx="6438474" cy="4711277"/>
          </a:xfrm>
        </p:spPr>
      </p:pic>
    </p:spTree>
    <p:extLst>
      <p:ext uri="{BB962C8B-B14F-4D97-AF65-F5344CB8AC3E}">
        <p14:creationId xmlns:p14="http://schemas.microsoft.com/office/powerpoint/2010/main" val="126732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5989377" y="4899080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5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F76186B-BAA2-43C0-915E-3DC26BCE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23" y="468198"/>
            <a:ext cx="8596668" cy="13208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DD78BA2-84F2-4E41-A5CC-8D50C95AAD91}"/>
              </a:ext>
            </a:extLst>
          </p:cNvPr>
          <p:cNvSpPr txBox="1">
            <a:spLocks/>
          </p:cNvSpPr>
          <p:nvPr/>
        </p:nvSpPr>
        <p:spPr>
          <a:xfrm>
            <a:off x="1230533" y="1223396"/>
            <a:ext cx="7750331" cy="531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Even voorstellen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Waarom zouden biologen gaan ontwerpen?</a:t>
            </a:r>
            <a:endParaRPr lang="nl-NL" sz="2400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Ontwerpen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Aan de slag met ontwerpen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Dit is </a:t>
            </a:r>
            <a:r>
              <a:rPr lang="nl-NL" sz="2400" dirty="0" err="1"/>
              <a:t>Biologieles.nl</a:t>
            </a: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Vragen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/>
          </a:p>
          <a:p>
            <a:pPr marL="0" indent="0">
              <a:buFont typeface="Wingdings 3" charset="2"/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3881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681CED4-957A-1B4E-B6B6-228903A9E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1712067"/>
            <a:ext cx="6071975" cy="4711277"/>
          </a:xfrm>
        </p:spPr>
      </p:pic>
    </p:spTree>
    <p:extLst>
      <p:ext uri="{BB962C8B-B14F-4D97-AF65-F5344CB8AC3E}">
        <p14:creationId xmlns:p14="http://schemas.microsoft.com/office/powerpoint/2010/main" val="269657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3123138" y="4110450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13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2526882" y="2401414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54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2967275" y="622654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75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03FCCD-CCF2-2E47-B284-4B901FF95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8" y="1712067"/>
            <a:ext cx="7017558" cy="4711277"/>
          </a:xfrm>
        </p:spPr>
      </p:pic>
    </p:spTree>
    <p:extLst>
      <p:ext uri="{BB962C8B-B14F-4D97-AF65-F5344CB8AC3E}">
        <p14:creationId xmlns:p14="http://schemas.microsoft.com/office/powerpoint/2010/main" val="72671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269FF9A-F8F9-0F44-B838-D6E0605B65EA}"/>
              </a:ext>
            </a:extLst>
          </p:cNvPr>
          <p:cNvSpPr/>
          <p:nvPr/>
        </p:nvSpPr>
        <p:spPr>
          <a:xfrm>
            <a:off x="4966447" y="-241643"/>
            <a:ext cx="2366682" cy="2366682"/>
          </a:xfrm>
          <a:prstGeom prst="ellipse">
            <a:avLst/>
          </a:prstGeom>
          <a:noFill/>
          <a:ln w="63500">
            <a:solidFill>
              <a:srgbClr val="EB6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12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9E34AAF-5137-3242-84B4-CEB8D4133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7" y="1713335"/>
            <a:ext cx="7004513" cy="4710009"/>
          </a:xfrm>
        </p:spPr>
      </p:pic>
    </p:spTree>
    <p:extLst>
      <p:ext uri="{BB962C8B-B14F-4D97-AF65-F5344CB8AC3E}">
        <p14:creationId xmlns:p14="http://schemas.microsoft.com/office/powerpoint/2010/main" val="804341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</p:spTree>
    <p:extLst>
      <p:ext uri="{BB962C8B-B14F-4D97-AF65-F5344CB8AC3E}">
        <p14:creationId xmlns:p14="http://schemas.microsoft.com/office/powerpoint/2010/main" val="36970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391438" cy="1335777"/>
          </a:xfrm>
        </p:spPr>
        <p:txBody>
          <a:bodyPr/>
          <a:lstStyle/>
          <a:p>
            <a:r>
              <a:rPr lang="nl-NL" dirty="0"/>
              <a:t>Dit is </a:t>
            </a:r>
            <a:r>
              <a:rPr lang="nl-NL" dirty="0" err="1"/>
              <a:t>Biologieles.nl</a:t>
            </a:r>
            <a:endParaRPr lang="nl-NL" sz="240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415F5D5-147F-2944-A8D1-92E16CAB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43" y="1385739"/>
            <a:ext cx="7453486" cy="3162509"/>
          </a:xfrm>
        </p:spPr>
        <p:txBody>
          <a:bodyPr>
            <a:noAutofit/>
          </a:bodyPr>
          <a:lstStyle/>
          <a:p>
            <a:r>
              <a:rPr lang="nl-NL" sz="2400" dirty="0"/>
              <a:t>Een moderne en motiverende biologie lesmethode</a:t>
            </a:r>
          </a:p>
          <a:p>
            <a:r>
              <a:rPr lang="nl-NL" sz="2400" dirty="0"/>
              <a:t>Voor alle niveaus van de onderbouw</a:t>
            </a:r>
          </a:p>
          <a:p>
            <a:endParaRPr lang="nl-NL" sz="2400" dirty="0"/>
          </a:p>
          <a:p>
            <a:r>
              <a:rPr lang="nl-NL" sz="2400" dirty="0"/>
              <a:t>Boeken met leerstof en opdrachten</a:t>
            </a:r>
          </a:p>
          <a:p>
            <a:r>
              <a:rPr lang="nl-NL" sz="2400" dirty="0"/>
              <a:t>Digitale leeromgeving</a:t>
            </a:r>
          </a:p>
          <a:p>
            <a:r>
              <a:rPr lang="nl-NL" sz="2400" dirty="0"/>
              <a:t>Oefen- en eindtoetsen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33FC40B-AB99-E443-9444-70DBEEEF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25" y="2046478"/>
            <a:ext cx="3097844" cy="436538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804DE427-4E15-3848-BD04-3CB250D4547D}"/>
              </a:ext>
            </a:extLst>
          </p:cNvPr>
          <p:cNvSpPr txBox="1"/>
          <p:nvPr/>
        </p:nvSpPr>
        <p:spPr>
          <a:xfrm>
            <a:off x="1559035" y="4973935"/>
            <a:ext cx="522735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Best betaalbare biologie lesmethode 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2DA82D2-5E19-1540-B9CF-FA3FB362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5" y="5636358"/>
            <a:ext cx="2004297" cy="8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9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logram 4">
            <a:extLst>
              <a:ext uri="{FF2B5EF4-FFF2-40B4-BE49-F238E27FC236}">
                <a16:creationId xmlns:a16="http://schemas.microsoft.com/office/drawing/2014/main" id="{E57504FC-A298-554C-8229-DB777155EED4}"/>
              </a:ext>
            </a:extLst>
          </p:cNvPr>
          <p:cNvSpPr/>
          <p:nvPr/>
        </p:nvSpPr>
        <p:spPr>
          <a:xfrm>
            <a:off x="-3095962" y="-566125"/>
            <a:ext cx="9274628" cy="8633360"/>
          </a:xfrm>
          <a:prstGeom prst="parallelogram">
            <a:avLst>
              <a:gd name="adj" fmla="val 1633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hthoek 6" descr="Groepssucces">
            <a:extLst>
              <a:ext uri="{FF2B5EF4-FFF2-40B4-BE49-F238E27FC236}">
                <a16:creationId xmlns:a16="http://schemas.microsoft.com/office/drawing/2014/main" id="{F3767A05-B68F-4FBC-A98D-3F86FA593DAD}"/>
              </a:ext>
            </a:extLst>
          </p:cNvPr>
          <p:cNvSpPr/>
          <p:nvPr/>
        </p:nvSpPr>
        <p:spPr>
          <a:xfrm>
            <a:off x="5525062" y="2858062"/>
            <a:ext cx="1141875" cy="11418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F47CB845-95EF-1A47-A204-48897472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888" y="2172465"/>
            <a:ext cx="4096550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300" dirty="0">
                <a:solidFill>
                  <a:schemeClr val="bg1"/>
                </a:solidFill>
              </a:rPr>
              <a:t>Vraag vrijblijvend een gratis proeflicentie aan :</a:t>
            </a:r>
            <a:br>
              <a:rPr lang="nl-NL" sz="1300" dirty="0">
                <a:solidFill>
                  <a:schemeClr val="bg1"/>
                </a:solidFill>
              </a:rPr>
            </a:br>
            <a:r>
              <a:rPr lang="nl-NL" sz="1300" dirty="0">
                <a:solidFill>
                  <a:schemeClr val="bg1"/>
                </a:solidFill>
                <a:hlinkClick r:id="rId4"/>
              </a:rPr>
              <a:t>www.biologieles.nl/proeflicentie</a:t>
            </a:r>
            <a:endParaRPr lang="nl-NL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l-NL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1300" dirty="0">
                <a:solidFill>
                  <a:schemeClr val="bg1"/>
                </a:solidFill>
              </a:rPr>
              <a:t>Blader door de leerboeken op</a:t>
            </a:r>
            <a:br>
              <a:rPr lang="nl-NL" sz="1300" dirty="0">
                <a:solidFill>
                  <a:schemeClr val="bg1"/>
                </a:solidFill>
              </a:rPr>
            </a:br>
            <a:r>
              <a:rPr lang="nl-NL" sz="1300" dirty="0">
                <a:solidFill>
                  <a:schemeClr val="bg1"/>
                </a:solidFill>
                <a:hlinkClick r:id="rId5"/>
              </a:rPr>
              <a:t>www.biologieles.nl/biologie-leerboeken/</a:t>
            </a:r>
            <a:endParaRPr lang="nl-NL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l-NL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1300" dirty="0">
                <a:solidFill>
                  <a:schemeClr val="bg1"/>
                </a:solidFill>
              </a:rPr>
              <a:t>Bekijk de werkboeken op</a:t>
            </a:r>
            <a:br>
              <a:rPr lang="nl-NL" sz="1300" dirty="0">
                <a:solidFill>
                  <a:schemeClr val="bg1"/>
                </a:solidFill>
              </a:rPr>
            </a:br>
            <a:r>
              <a:rPr lang="nl-NL" sz="1300" dirty="0">
                <a:solidFill>
                  <a:schemeClr val="bg1"/>
                </a:solidFill>
                <a:hlinkClick r:id="rId6"/>
              </a:rPr>
              <a:t>www.biologieles.nl/lesmethode/werkboeken/</a:t>
            </a:r>
            <a:endParaRPr lang="nl-NL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l-NL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1300" dirty="0">
                <a:solidFill>
                  <a:schemeClr val="bg1"/>
                </a:solidFill>
              </a:rPr>
              <a:t>Vraag een methodegesprek aan met de uitgever Gijs van Hengstum via </a:t>
            </a:r>
            <a:r>
              <a:rPr lang="nl-NL" sz="1300" dirty="0">
                <a:solidFill>
                  <a:schemeClr val="bg1"/>
                </a:solidFill>
                <a:hlinkClick r:id="rId7"/>
              </a:rPr>
              <a:t>gijs@biologieles.nl</a:t>
            </a:r>
            <a:endParaRPr lang="nl-NL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l-NL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l-NL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l-NL" sz="1300" dirty="0">
              <a:solidFill>
                <a:schemeClr val="bg1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F8AAF3-3B9E-FA47-916D-4593BF227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1" y="1896102"/>
            <a:ext cx="5143500" cy="3433286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F068F122-03CA-5947-BD96-73E56AC7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88" y="655342"/>
            <a:ext cx="4203045" cy="1375608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Zelf proberen?</a:t>
            </a:r>
          </a:p>
        </p:txBody>
      </p:sp>
    </p:spTree>
    <p:extLst>
      <p:ext uri="{BB962C8B-B14F-4D97-AF65-F5344CB8AC3E}">
        <p14:creationId xmlns:p14="http://schemas.microsoft.com/office/powerpoint/2010/main" val="239949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380DF39-62AC-4B1C-B326-5025049F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60057"/>
            <a:ext cx="3763506" cy="662940"/>
          </a:xfrm>
        </p:spPr>
        <p:txBody>
          <a:bodyPr/>
          <a:lstStyle/>
          <a:p>
            <a:r>
              <a:rPr lang="nl-NL" dirty="0"/>
              <a:t>Even voorstellen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B1C646-1BEA-455F-BEAA-E8956ECE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67" y="2833077"/>
            <a:ext cx="2196000" cy="2160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A865C03-DED9-4AFE-BACE-D92509B948AA}"/>
              </a:ext>
            </a:extLst>
          </p:cNvPr>
          <p:cNvSpPr txBox="1">
            <a:spLocks/>
          </p:cNvSpPr>
          <p:nvPr/>
        </p:nvSpPr>
        <p:spPr>
          <a:xfrm>
            <a:off x="5185010" y="1873974"/>
            <a:ext cx="5114776" cy="1546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800" dirty="0"/>
              <a:t>Karin van Zwetselaar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Eindredacteur ontwerpend 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Expert Ontwerpend leren </a:t>
            </a:r>
            <a:br>
              <a:rPr lang="nl-NL" sz="2200" dirty="0">
                <a:solidFill>
                  <a:schemeClr val="tx1"/>
                </a:solidFill>
              </a:rPr>
            </a:br>
            <a:r>
              <a:rPr lang="nl-NL" sz="2200" dirty="0">
                <a:solidFill>
                  <a:schemeClr val="tx1"/>
                </a:solidFill>
              </a:rPr>
              <a:t>&amp; Design Thinking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99C86AC-942A-419D-9384-78FF1B2DBF71}"/>
              </a:ext>
            </a:extLst>
          </p:cNvPr>
          <p:cNvSpPr txBox="1">
            <a:spLocks/>
          </p:cNvSpPr>
          <p:nvPr/>
        </p:nvSpPr>
        <p:spPr>
          <a:xfrm>
            <a:off x="1442277" y="3218883"/>
            <a:ext cx="5114776" cy="1388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800" dirty="0"/>
              <a:t>Gijs van </a:t>
            </a:r>
            <a:r>
              <a:rPr lang="nl-NL" sz="2800" dirty="0" err="1"/>
              <a:t>Hengstum</a:t>
            </a:r>
            <a:endParaRPr lang="nl-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Uitgever </a:t>
            </a:r>
            <a:r>
              <a:rPr lang="nl-NL" sz="2200" dirty="0" err="1">
                <a:solidFill>
                  <a:schemeClr val="tx1"/>
                </a:solidFill>
              </a:rPr>
              <a:t>Biologieles.nl</a:t>
            </a:r>
            <a:endParaRPr lang="nl-NL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Bioloog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1179871-CCF4-41B5-B8FE-120840B4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32" y="6182838"/>
            <a:ext cx="3038168" cy="35080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CEF905D-8892-0E4F-B778-FD3CCED5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34" y="4179977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7526D88-2B54-4765-814A-C514ACFA5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2813" r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F62A8C-93E9-42B4-A2E8-F4DA0F5A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50" y="1678665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74789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hthoek 6" descr="Groepssucces">
            <a:extLst>
              <a:ext uri="{FF2B5EF4-FFF2-40B4-BE49-F238E27FC236}">
                <a16:creationId xmlns:a16="http://schemas.microsoft.com/office/drawing/2014/main" id="{F3767A05-B68F-4FBC-A98D-3F86FA593DAD}"/>
              </a:ext>
            </a:extLst>
          </p:cNvPr>
          <p:cNvSpPr/>
          <p:nvPr/>
        </p:nvSpPr>
        <p:spPr>
          <a:xfrm>
            <a:off x="5525062" y="2858062"/>
            <a:ext cx="1141875" cy="11418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BE34DD55-020E-EE45-8CF4-2F9E6E08E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89446"/>
              </p:ext>
            </p:extLst>
          </p:nvPr>
        </p:nvGraphicFramePr>
        <p:xfrm>
          <a:off x="512182" y="2448277"/>
          <a:ext cx="11217942" cy="298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55F102FD-2A80-754B-A327-8261F74B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441647"/>
            <a:ext cx="9695861" cy="1320800"/>
          </a:xfrm>
        </p:spPr>
        <p:txBody>
          <a:bodyPr/>
          <a:lstStyle/>
          <a:p>
            <a:r>
              <a:rPr lang="nl-NL" dirty="0"/>
              <a:t>Waarom zouden biologen gaan ontwerpen?</a:t>
            </a:r>
          </a:p>
        </p:txBody>
      </p:sp>
    </p:spTree>
    <p:extLst>
      <p:ext uri="{BB962C8B-B14F-4D97-AF65-F5344CB8AC3E}">
        <p14:creationId xmlns:p14="http://schemas.microsoft.com/office/powerpoint/2010/main" val="119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D9810FB-F479-485A-B5CC-94B39D11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344" y="1319753"/>
            <a:ext cx="6788695" cy="51564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Ontwerpen</a:t>
            </a:r>
            <a:endParaRPr lang="nl-NL" sz="2400" dirty="0"/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Is een natuurwetenschappelijke vaardigheid</a:t>
            </a:r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Wordt steeds belangrijker in het curriculum</a:t>
            </a:r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Motiveert leerlingen </a:t>
            </a:r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Geeft vakkennis relevantie</a:t>
            </a:r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Stimuleert 21</a:t>
            </a:r>
            <a:r>
              <a:rPr lang="nl-NL" sz="2400" baseline="30000" dirty="0"/>
              <a:t>e</a:t>
            </a:r>
            <a:r>
              <a:rPr lang="nl-NL" sz="2400" dirty="0"/>
              <a:t> </a:t>
            </a:r>
            <a:r>
              <a:rPr lang="nl-NL" sz="2400" dirty="0" err="1"/>
              <a:t>eeuwse</a:t>
            </a:r>
            <a:r>
              <a:rPr lang="nl-NL" sz="2400" dirty="0"/>
              <a:t> vaardigheden</a:t>
            </a:r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Personaliseert onderwijs</a:t>
            </a:r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Verrast!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E5E9307-C6FD-3441-B74F-C1ADE821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441647"/>
            <a:ext cx="9695861" cy="1320800"/>
          </a:xfrm>
        </p:spPr>
        <p:txBody>
          <a:bodyPr/>
          <a:lstStyle/>
          <a:p>
            <a:r>
              <a:rPr lang="nl-NL" dirty="0"/>
              <a:t>Waarom zouden biologen gaan ontwerpen?</a:t>
            </a:r>
          </a:p>
        </p:txBody>
      </p:sp>
    </p:spTree>
    <p:extLst>
      <p:ext uri="{BB962C8B-B14F-4D97-AF65-F5344CB8AC3E}">
        <p14:creationId xmlns:p14="http://schemas.microsoft.com/office/powerpoint/2010/main" val="374488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391438" cy="1335777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FB0233-2D67-4F3A-B5AE-B0B50DDA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8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Ontwerpen is mogelijkheden bedenken (en uitvoeren) voor alledaagse en toekomstige uitdagingen.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Kennis</a:t>
            </a:r>
          </a:p>
          <a:p>
            <a:r>
              <a:rPr lang="nl-NL" sz="2400" dirty="0"/>
              <a:t>Vaardigheden</a:t>
            </a:r>
          </a:p>
          <a:p>
            <a:r>
              <a:rPr lang="nl-NL" sz="2400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4324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1A32D6-BD05-2549-A4E9-CCD15216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6337" r="10403" b="11042"/>
          <a:stretch/>
        </p:blipFill>
        <p:spPr>
          <a:xfrm>
            <a:off x="2553776" y="69868"/>
            <a:ext cx="8430417" cy="6975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Methodiek</a:t>
            </a:r>
          </a:p>
        </p:txBody>
      </p:sp>
    </p:spTree>
    <p:extLst>
      <p:ext uri="{BB962C8B-B14F-4D97-AF65-F5344CB8AC3E}">
        <p14:creationId xmlns:p14="http://schemas.microsoft.com/office/powerpoint/2010/main" val="11059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0ABD4AD-6EDF-B948-AFFE-DD46B853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14" y="1712067"/>
            <a:ext cx="9101816" cy="47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6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86AD8F-6527-4FC6-94A6-5AF014C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58" y="434656"/>
            <a:ext cx="5624902" cy="1277411"/>
          </a:xfrm>
        </p:spPr>
        <p:txBody>
          <a:bodyPr/>
          <a:lstStyle/>
          <a:p>
            <a:r>
              <a:rPr lang="nl-NL" dirty="0"/>
              <a:t>Ontwerpen</a:t>
            </a:r>
            <a:br>
              <a:rPr lang="nl-NL" dirty="0"/>
            </a:br>
            <a:r>
              <a:rPr lang="nl-NL" sz="2400" dirty="0"/>
              <a:t>Aan de slag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1BECB7-E6E0-8C47-BC6B-647BB0DA6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7" y="1712067"/>
            <a:ext cx="6237713" cy="4711277"/>
          </a:xfrm>
        </p:spPr>
      </p:pic>
    </p:spTree>
    <p:extLst>
      <p:ext uri="{BB962C8B-B14F-4D97-AF65-F5344CB8AC3E}">
        <p14:creationId xmlns:p14="http://schemas.microsoft.com/office/powerpoint/2010/main" val="105041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8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C83547-F5E2-4283-BC1A-075A16776307}">
  <we:reference id="wa104380121" version="2.0.0.0" store="nl-NL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304</Words>
  <Application>Microsoft Office PowerPoint</Application>
  <PresentationFormat>Breedbeeld</PresentationFormat>
  <Paragraphs>80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Wingdings 3</vt:lpstr>
      <vt:lpstr>Facet</vt:lpstr>
      <vt:lpstr>PowerPoint-presentatie</vt:lpstr>
      <vt:lpstr>Agenda</vt:lpstr>
      <vt:lpstr>Even voorstellen</vt:lpstr>
      <vt:lpstr>Waarom zouden biologen gaan ontwerpen?</vt:lpstr>
      <vt:lpstr>Waarom zouden biologen gaan ontwerpen?</vt:lpstr>
      <vt:lpstr>Ontwerpen Doelen</vt:lpstr>
      <vt:lpstr>Ontwerpen Methodiek</vt:lpstr>
      <vt:lpstr>Ontwerpen Aan de slag</vt:lpstr>
      <vt:lpstr>Ontwerpen Aan de slag</vt:lpstr>
      <vt:lpstr>Ontwerpen Aan de slag</vt:lpstr>
      <vt:lpstr>Ontwerpen Methodiek</vt:lpstr>
      <vt:lpstr>Ontwerpen Aan de slag</vt:lpstr>
      <vt:lpstr>Ontwerpen Aan de slag</vt:lpstr>
      <vt:lpstr>Ontwerpen Aan de slag</vt:lpstr>
      <vt:lpstr>Ontwerpen Methodiek</vt:lpstr>
      <vt:lpstr>Ontwerpen Aan de slag</vt:lpstr>
      <vt:lpstr>Ontwerpen Methodiek</vt:lpstr>
      <vt:lpstr>Ontwerpen Aan de slag</vt:lpstr>
      <vt:lpstr>Ontwerpen Methodiek</vt:lpstr>
      <vt:lpstr>Ontwerpen Aan de slag</vt:lpstr>
      <vt:lpstr>Ontwerpen Methodiek</vt:lpstr>
      <vt:lpstr>Ontwerpen Methodiek</vt:lpstr>
      <vt:lpstr>Ontwerpen Methodiek</vt:lpstr>
      <vt:lpstr>Ontwerpen Aan de slag</vt:lpstr>
      <vt:lpstr>Ontwerpen Methodiek</vt:lpstr>
      <vt:lpstr>Ontwerpen Aan de slag</vt:lpstr>
      <vt:lpstr>Ontwerpen Methodiek</vt:lpstr>
      <vt:lpstr>Dit is Biologieles.nl</vt:lpstr>
      <vt:lpstr>Zelf proberen?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Gijs van Hengstum</dc:creator>
  <cp:lastModifiedBy>Gijs van Hengstum</cp:lastModifiedBy>
  <cp:revision>121</cp:revision>
  <cp:lastPrinted>2020-11-19T08:08:28Z</cp:lastPrinted>
  <dcterms:created xsi:type="dcterms:W3CDTF">2020-03-09T10:33:17Z</dcterms:created>
  <dcterms:modified xsi:type="dcterms:W3CDTF">2022-05-22T11:44:26Z</dcterms:modified>
</cp:coreProperties>
</file>