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7"/>
  </p:sldMasterIdLst>
  <p:notesMasterIdLst>
    <p:notesMasterId r:id="rId20"/>
  </p:notesMasterIdLst>
  <p:handoutMasterIdLst>
    <p:handoutMasterId r:id="rId21"/>
  </p:handoutMasterIdLst>
  <p:sldIdLst>
    <p:sldId id="455" r:id="rId8"/>
    <p:sldId id="458" r:id="rId9"/>
    <p:sldId id="459" r:id="rId10"/>
    <p:sldId id="460" r:id="rId11"/>
    <p:sldId id="461" r:id="rId12"/>
    <p:sldId id="463" r:id="rId13"/>
    <p:sldId id="462" r:id="rId14"/>
    <p:sldId id="464" r:id="rId15"/>
    <p:sldId id="467" r:id="rId16"/>
    <p:sldId id="470" r:id="rId17"/>
    <p:sldId id="471" r:id="rId18"/>
    <p:sldId id="469" r:id="rId19"/>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ckhorst, L.M.F. (Lorenz)" initials="BL(" lastIdx="1" clrIdx="0">
    <p:extLst>
      <p:ext uri="{19B8F6BF-5375-455C-9EA6-DF929625EA0E}">
        <p15:presenceInfo xmlns:p15="http://schemas.microsoft.com/office/powerpoint/2012/main" userId="S::lorenz.boeckhorst@ru.nl::47d6726a-e2b8-4ed8-8c16-5ee48949db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6" autoAdjust="0"/>
    <p:restoredTop sz="81904" autoAdjust="0"/>
  </p:normalViewPr>
  <p:slideViewPr>
    <p:cSldViewPr>
      <p:cViewPr varScale="1">
        <p:scale>
          <a:sx n="69" d="100"/>
          <a:sy n="69" d="100"/>
        </p:scale>
        <p:origin x="652" y="44"/>
      </p:cViewPr>
      <p:guideLst/>
    </p:cSldViewPr>
  </p:slideViewPr>
  <p:notesTextViewPr>
    <p:cViewPr>
      <p:scale>
        <a:sx n="100" d="100"/>
        <a:sy n="100" d="100"/>
      </p:scale>
      <p:origin x="0" y="0"/>
    </p:cViewPr>
  </p:notesTextViewPr>
  <p:notesViewPr>
    <p:cSldViewPr>
      <p:cViewPr varScale="1">
        <p:scale>
          <a:sx n="51" d="100"/>
          <a:sy n="51" d="100"/>
        </p:scale>
        <p:origin x="2628"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27F79-9A6B-498F-AAC5-7C617CE28F71}" type="doc">
      <dgm:prSet loTypeId="urn:microsoft.com/office/officeart/2005/8/layout/process1" loCatId="process" qsTypeId="urn:microsoft.com/office/officeart/2005/8/quickstyle/simple1" qsCatId="simple" csTypeId="urn:microsoft.com/office/officeart/2005/8/colors/accent3_1" csCatId="accent3" phldr="1"/>
      <dgm:spPr/>
    </dgm:pt>
    <dgm:pt modelId="{647B06C9-1F77-4544-B108-5F7FF822DA11}">
      <dgm:prSet phldrT="[Tekst]"/>
      <dgm:spPr/>
      <dgm:t>
        <a:bodyPr/>
        <a:lstStyle/>
        <a:p>
          <a:r>
            <a:rPr lang="nl-NL" b="1" dirty="0" err="1"/>
            <a:t>mechanics</a:t>
          </a:r>
          <a:endParaRPr lang="nl-NL" b="1" dirty="0"/>
        </a:p>
      </dgm:t>
    </dgm:pt>
    <dgm:pt modelId="{BEEA2E1A-A3FC-4ADE-9BCD-12AAE8EFBF60}" type="parTrans" cxnId="{197604ED-98ED-4B94-A185-22705B775934}">
      <dgm:prSet/>
      <dgm:spPr/>
      <dgm:t>
        <a:bodyPr/>
        <a:lstStyle/>
        <a:p>
          <a:endParaRPr lang="nl-NL"/>
        </a:p>
      </dgm:t>
    </dgm:pt>
    <dgm:pt modelId="{61987A58-D22C-434A-8E89-8D9AD5D93C68}" type="sibTrans" cxnId="{197604ED-98ED-4B94-A185-22705B775934}">
      <dgm:prSet/>
      <dgm:spPr/>
      <dgm:t>
        <a:bodyPr/>
        <a:lstStyle/>
        <a:p>
          <a:endParaRPr lang="nl-NL"/>
        </a:p>
      </dgm:t>
    </dgm:pt>
    <dgm:pt modelId="{3EBE54CD-098B-4F39-AA1D-C9447AF3A52A}">
      <dgm:prSet phldrT="[Tekst]"/>
      <dgm:spPr/>
      <dgm:t>
        <a:bodyPr/>
        <a:lstStyle/>
        <a:p>
          <a:r>
            <a:rPr lang="nl-NL" b="1" dirty="0" err="1"/>
            <a:t>dynamics</a:t>
          </a:r>
          <a:endParaRPr lang="nl-NL" b="1" dirty="0"/>
        </a:p>
      </dgm:t>
    </dgm:pt>
    <dgm:pt modelId="{4E6EACB6-94D5-4F88-ACF5-6EFE23116D63}" type="parTrans" cxnId="{C8CF29C8-214F-4B97-A68F-1DFB382ACC6D}">
      <dgm:prSet/>
      <dgm:spPr/>
      <dgm:t>
        <a:bodyPr/>
        <a:lstStyle/>
        <a:p>
          <a:endParaRPr lang="nl-NL"/>
        </a:p>
      </dgm:t>
    </dgm:pt>
    <dgm:pt modelId="{BD48CDA3-E5A4-47EC-B809-B64F399B0E31}" type="sibTrans" cxnId="{C8CF29C8-214F-4B97-A68F-1DFB382ACC6D}">
      <dgm:prSet/>
      <dgm:spPr/>
      <dgm:t>
        <a:bodyPr/>
        <a:lstStyle/>
        <a:p>
          <a:endParaRPr lang="nl-NL"/>
        </a:p>
      </dgm:t>
    </dgm:pt>
    <dgm:pt modelId="{A324E5E0-9DDE-42DF-81E8-A4110EBCA694}">
      <dgm:prSet phldrT="[Tekst]"/>
      <dgm:spPr/>
      <dgm:t>
        <a:bodyPr/>
        <a:lstStyle/>
        <a:p>
          <a:r>
            <a:rPr lang="nl-NL" b="1" dirty="0" err="1"/>
            <a:t>aesthetics</a:t>
          </a:r>
          <a:endParaRPr lang="nl-NL" b="1" dirty="0"/>
        </a:p>
      </dgm:t>
    </dgm:pt>
    <dgm:pt modelId="{F4E71EC8-600D-43E9-A1C3-3A1CA64DBF10}" type="parTrans" cxnId="{7934B6F5-6603-45AA-BBBD-E12F76F513C9}">
      <dgm:prSet/>
      <dgm:spPr/>
      <dgm:t>
        <a:bodyPr/>
        <a:lstStyle/>
        <a:p>
          <a:endParaRPr lang="nl-NL"/>
        </a:p>
      </dgm:t>
    </dgm:pt>
    <dgm:pt modelId="{C6F722FE-86D4-490E-9EF8-BD0B8B87AE1A}" type="sibTrans" cxnId="{7934B6F5-6603-45AA-BBBD-E12F76F513C9}">
      <dgm:prSet/>
      <dgm:spPr/>
      <dgm:t>
        <a:bodyPr/>
        <a:lstStyle/>
        <a:p>
          <a:endParaRPr lang="nl-NL"/>
        </a:p>
      </dgm:t>
    </dgm:pt>
    <dgm:pt modelId="{2B26AB04-2318-49EC-88A6-A9F10BBFC0F2}" type="pres">
      <dgm:prSet presAssocID="{02C27F79-9A6B-498F-AAC5-7C617CE28F71}" presName="Name0" presStyleCnt="0">
        <dgm:presLayoutVars>
          <dgm:dir/>
          <dgm:resizeHandles val="exact"/>
        </dgm:presLayoutVars>
      </dgm:prSet>
      <dgm:spPr/>
    </dgm:pt>
    <dgm:pt modelId="{A2957470-9074-4B37-80BB-57AB338CD6E0}" type="pres">
      <dgm:prSet presAssocID="{647B06C9-1F77-4544-B108-5F7FF822DA11}" presName="node" presStyleLbl="node1" presStyleIdx="0" presStyleCnt="3">
        <dgm:presLayoutVars>
          <dgm:bulletEnabled val="1"/>
        </dgm:presLayoutVars>
      </dgm:prSet>
      <dgm:spPr/>
      <dgm:t>
        <a:bodyPr/>
        <a:lstStyle/>
        <a:p>
          <a:endParaRPr lang="nl-NL"/>
        </a:p>
      </dgm:t>
    </dgm:pt>
    <dgm:pt modelId="{A0C8E69D-F73B-4438-B65A-89264DC91A5D}" type="pres">
      <dgm:prSet presAssocID="{61987A58-D22C-434A-8E89-8D9AD5D93C68}" presName="sibTrans" presStyleLbl="sibTrans2D1" presStyleIdx="0" presStyleCnt="2"/>
      <dgm:spPr/>
      <dgm:t>
        <a:bodyPr/>
        <a:lstStyle/>
        <a:p>
          <a:endParaRPr lang="nl-NL"/>
        </a:p>
      </dgm:t>
    </dgm:pt>
    <dgm:pt modelId="{31A14B46-B8AB-4D6D-A51D-4F8698515511}" type="pres">
      <dgm:prSet presAssocID="{61987A58-D22C-434A-8E89-8D9AD5D93C68}" presName="connectorText" presStyleLbl="sibTrans2D1" presStyleIdx="0" presStyleCnt="2"/>
      <dgm:spPr/>
      <dgm:t>
        <a:bodyPr/>
        <a:lstStyle/>
        <a:p>
          <a:endParaRPr lang="nl-NL"/>
        </a:p>
      </dgm:t>
    </dgm:pt>
    <dgm:pt modelId="{58B35B3F-F32D-47B7-AA12-B80CA63EC473}" type="pres">
      <dgm:prSet presAssocID="{3EBE54CD-098B-4F39-AA1D-C9447AF3A52A}" presName="node" presStyleLbl="node1" presStyleIdx="1" presStyleCnt="3">
        <dgm:presLayoutVars>
          <dgm:bulletEnabled val="1"/>
        </dgm:presLayoutVars>
      </dgm:prSet>
      <dgm:spPr/>
      <dgm:t>
        <a:bodyPr/>
        <a:lstStyle/>
        <a:p>
          <a:endParaRPr lang="nl-NL"/>
        </a:p>
      </dgm:t>
    </dgm:pt>
    <dgm:pt modelId="{EF5154F7-A4A1-4AF7-8E3A-F607AF4D1619}" type="pres">
      <dgm:prSet presAssocID="{BD48CDA3-E5A4-47EC-B809-B64F399B0E31}" presName="sibTrans" presStyleLbl="sibTrans2D1" presStyleIdx="1" presStyleCnt="2"/>
      <dgm:spPr/>
      <dgm:t>
        <a:bodyPr/>
        <a:lstStyle/>
        <a:p>
          <a:endParaRPr lang="nl-NL"/>
        </a:p>
      </dgm:t>
    </dgm:pt>
    <dgm:pt modelId="{6159DE5D-49E7-4EF2-BE89-EACD2E0C4C0A}" type="pres">
      <dgm:prSet presAssocID="{BD48CDA3-E5A4-47EC-B809-B64F399B0E31}" presName="connectorText" presStyleLbl="sibTrans2D1" presStyleIdx="1" presStyleCnt="2"/>
      <dgm:spPr/>
      <dgm:t>
        <a:bodyPr/>
        <a:lstStyle/>
        <a:p>
          <a:endParaRPr lang="nl-NL"/>
        </a:p>
      </dgm:t>
    </dgm:pt>
    <dgm:pt modelId="{1A065E79-CBC3-42E8-9087-1126CB1D0246}" type="pres">
      <dgm:prSet presAssocID="{A324E5E0-9DDE-42DF-81E8-A4110EBCA694}" presName="node" presStyleLbl="node1" presStyleIdx="2" presStyleCnt="3">
        <dgm:presLayoutVars>
          <dgm:bulletEnabled val="1"/>
        </dgm:presLayoutVars>
      </dgm:prSet>
      <dgm:spPr/>
      <dgm:t>
        <a:bodyPr/>
        <a:lstStyle/>
        <a:p>
          <a:endParaRPr lang="nl-NL"/>
        </a:p>
      </dgm:t>
    </dgm:pt>
  </dgm:ptLst>
  <dgm:cxnLst>
    <dgm:cxn modelId="{FC895BC7-5C26-4AF0-8AFE-9B8AF8A50E53}" type="presOf" srcId="{A324E5E0-9DDE-42DF-81E8-A4110EBCA694}" destId="{1A065E79-CBC3-42E8-9087-1126CB1D0246}" srcOrd="0" destOrd="0" presId="urn:microsoft.com/office/officeart/2005/8/layout/process1"/>
    <dgm:cxn modelId="{C8CF29C8-214F-4B97-A68F-1DFB382ACC6D}" srcId="{02C27F79-9A6B-498F-AAC5-7C617CE28F71}" destId="{3EBE54CD-098B-4F39-AA1D-C9447AF3A52A}" srcOrd="1" destOrd="0" parTransId="{4E6EACB6-94D5-4F88-ACF5-6EFE23116D63}" sibTransId="{BD48CDA3-E5A4-47EC-B809-B64F399B0E31}"/>
    <dgm:cxn modelId="{BCD58D5F-4EBA-4D2E-A7F6-3B76E46EEE6D}" type="presOf" srcId="{647B06C9-1F77-4544-B108-5F7FF822DA11}" destId="{A2957470-9074-4B37-80BB-57AB338CD6E0}" srcOrd="0" destOrd="0" presId="urn:microsoft.com/office/officeart/2005/8/layout/process1"/>
    <dgm:cxn modelId="{7934B6F5-6603-45AA-BBBD-E12F76F513C9}" srcId="{02C27F79-9A6B-498F-AAC5-7C617CE28F71}" destId="{A324E5E0-9DDE-42DF-81E8-A4110EBCA694}" srcOrd="2" destOrd="0" parTransId="{F4E71EC8-600D-43E9-A1C3-3A1CA64DBF10}" sibTransId="{C6F722FE-86D4-490E-9EF8-BD0B8B87AE1A}"/>
    <dgm:cxn modelId="{197604ED-98ED-4B94-A185-22705B775934}" srcId="{02C27F79-9A6B-498F-AAC5-7C617CE28F71}" destId="{647B06C9-1F77-4544-B108-5F7FF822DA11}" srcOrd="0" destOrd="0" parTransId="{BEEA2E1A-A3FC-4ADE-9BCD-12AAE8EFBF60}" sibTransId="{61987A58-D22C-434A-8E89-8D9AD5D93C68}"/>
    <dgm:cxn modelId="{6B5005A2-DF0A-4A57-970A-FD8012547B48}" type="presOf" srcId="{61987A58-D22C-434A-8E89-8D9AD5D93C68}" destId="{31A14B46-B8AB-4D6D-A51D-4F8698515511}" srcOrd="1" destOrd="0" presId="urn:microsoft.com/office/officeart/2005/8/layout/process1"/>
    <dgm:cxn modelId="{6D6B678F-7C3C-4987-9D3E-8CCB95D261C5}" type="presOf" srcId="{61987A58-D22C-434A-8E89-8D9AD5D93C68}" destId="{A0C8E69D-F73B-4438-B65A-89264DC91A5D}" srcOrd="0" destOrd="0" presId="urn:microsoft.com/office/officeart/2005/8/layout/process1"/>
    <dgm:cxn modelId="{5861DE30-683D-48E9-9208-9142E4DB6CAD}" type="presOf" srcId="{BD48CDA3-E5A4-47EC-B809-B64F399B0E31}" destId="{EF5154F7-A4A1-4AF7-8E3A-F607AF4D1619}" srcOrd="0" destOrd="0" presId="urn:microsoft.com/office/officeart/2005/8/layout/process1"/>
    <dgm:cxn modelId="{FA09B90C-6FE5-4FEC-A9F6-DAEA328992A5}" type="presOf" srcId="{3EBE54CD-098B-4F39-AA1D-C9447AF3A52A}" destId="{58B35B3F-F32D-47B7-AA12-B80CA63EC473}" srcOrd="0" destOrd="0" presId="urn:microsoft.com/office/officeart/2005/8/layout/process1"/>
    <dgm:cxn modelId="{25B4BD30-782E-4160-93B5-51619EDE8448}" type="presOf" srcId="{02C27F79-9A6B-498F-AAC5-7C617CE28F71}" destId="{2B26AB04-2318-49EC-88A6-A9F10BBFC0F2}" srcOrd="0" destOrd="0" presId="urn:microsoft.com/office/officeart/2005/8/layout/process1"/>
    <dgm:cxn modelId="{2F2D30CC-901E-4ADD-BF39-449F402077C4}" type="presOf" srcId="{BD48CDA3-E5A4-47EC-B809-B64F399B0E31}" destId="{6159DE5D-49E7-4EF2-BE89-EACD2E0C4C0A}" srcOrd="1" destOrd="0" presId="urn:microsoft.com/office/officeart/2005/8/layout/process1"/>
    <dgm:cxn modelId="{7ED7E556-5263-4D54-9B43-410B28AA1039}" type="presParOf" srcId="{2B26AB04-2318-49EC-88A6-A9F10BBFC0F2}" destId="{A2957470-9074-4B37-80BB-57AB338CD6E0}" srcOrd="0" destOrd="0" presId="urn:microsoft.com/office/officeart/2005/8/layout/process1"/>
    <dgm:cxn modelId="{67A6A664-CCEC-40CB-80CF-429EA1C53FC1}" type="presParOf" srcId="{2B26AB04-2318-49EC-88A6-A9F10BBFC0F2}" destId="{A0C8E69D-F73B-4438-B65A-89264DC91A5D}" srcOrd="1" destOrd="0" presId="urn:microsoft.com/office/officeart/2005/8/layout/process1"/>
    <dgm:cxn modelId="{C3D64EB4-A6A3-4672-8098-06FF0B943629}" type="presParOf" srcId="{A0C8E69D-F73B-4438-B65A-89264DC91A5D}" destId="{31A14B46-B8AB-4D6D-A51D-4F8698515511}" srcOrd="0" destOrd="0" presId="urn:microsoft.com/office/officeart/2005/8/layout/process1"/>
    <dgm:cxn modelId="{11819EB4-20FA-4B6C-94FC-87ECCCFCC558}" type="presParOf" srcId="{2B26AB04-2318-49EC-88A6-A9F10BBFC0F2}" destId="{58B35B3F-F32D-47B7-AA12-B80CA63EC473}" srcOrd="2" destOrd="0" presId="urn:microsoft.com/office/officeart/2005/8/layout/process1"/>
    <dgm:cxn modelId="{9D81822B-6E74-42D1-8689-82F409618F98}" type="presParOf" srcId="{2B26AB04-2318-49EC-88A6-A9F10BBFC0F2}" destId="{EF5154F7-A4A1-4AF7-8E3A-F607AF4D1619}" srcOrd="3" destOrd="0" presId="urn:microsoft.com/office/officeart/2005/8/layout/process1"/>
    <dgm:cxn modelId="{C5B6C0E1-6642-4BA2-9BB8-99EEA1A012F2}" type="presParOf" srcId="{EF5154F7-A4A1-4AF7-8E3A-F607AF4D1619}" destId="{6159DE5D-49E7-4EF2-BE89-EACD2E0C4C0A}" srcOrd="0" destOrd="0" presId="urn:microsoft.com/office/officeart/2005/8/layout/process1"/>
    <dgm:cxn modelId="{DEC0ADE8-13CA-4CCE-8EA1-A04E76A0EE4A}" type="presParOf" srcId="{2B26AB04-2318-49EC-88A6-A9F10BBFC0F2}" destId="{1A065E79-CBC3-42E8-9087-1126CB1D02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27F79-9A6B-498F-AAC5-7C617CE28F71}" type="doc">
      <dgm:prSet loTypeId="urn:microsoft.com/office/officeart/2005/8/layout/process1" loCatId="process" qsTypeId="urn:microsoft.com/office/officeart/2005/8/quickstyle/simple1" qsCatId="simple" csTypeId="urn:microsoft.com/office/officeart/2005/8/colors/accent3_1" csCatId="accent3" phldr="1"/>
      <dgm:spPr/>
    </dgm:pt>
    <dgm:pt modelId="{647B06C9-1F77-4544-B108-5F7FF822DA11}">
      <dgm:prSet phldrT="[Tekst]"/>
      <dgm:spPr/>
      <dgm:t>
        <a:bodyPr/>
        <a:lstStyle/>
        <a:p>
          <a:r>
            <a:rPr lang="nl-NL" b="1" dirty="0" err="1"/>
            <a:t>aesthetics</a:t>
          </a:r>
          <a:endParaRPr lang="nl-NL" b="1" dirty="0"/>
        </a:p>
      </dgm:t>
    </dgm:pt>
    <dgm:pt modelId="{BEEA2E1A-A3FC-4ADE-9BCD-12AAE8EFBF60}" type="parTrans" cxnId="{197604ED-98ED-4B94-A185-22705B775934}">
      <dgm:prSet/>
      <dgm:spPr/>
      <dgm:t>
        <a:bodyPr/>
        <a:lstStyle/>
        <a:p>
          <a:endParaRPr lang="nl-NL"/>
        </a:p>
      </dgm:t>
    </dgm:pt>
    <dgm:pt modelId="{61987A58-D22C-434A-8E89-8D9AD5D93C68}" type="sibTrans" cxnId="{197604ED-98ED-4B94-A185-22705B775934}">
      <dgm:prSet/>
      <dgm:spPr/>
      <dgm:t>
        <a:bodyPr/>
        <a:lstStyle/>
        <a:p>
          <a:endParaRPr lang="nl-NL"/>
        </a:p>
      </dgm:t>
    </dgm:pt>
    <dgm:pt modelId="{3EBE54CD-098B-4F39-AA1D-C9447AF3A52A}">
      <dgm:prSet phldrT="[Tekst]"/>
      <dgm:spPr/>
      <dgm:t>
        <a:bodyPr/>
        <a:lstStyle/>
        <a:p>
          <a:r>
            <a:rPr lang="nl-NL" b="1" dirty="0" err="1"/>
            <a:t>dynamics</a:t>
          </a:r>
          <a:endParaRPr lang="nl-NL" b="1" dirty="0"/>
        </a:p>
      </dgm:t>
    </dgm:pt>
    <dgm:pt modelId="{4E6EACB6-94D5-4F88-ACF5-6EFE23116D63}" type="parTrans" cxnId="{C8CF29C8-214F-4B97-A68F-1DFB382ACC6D}">
      <dgm:prSet/>
      <dgm:spPr/>
      <dgm:t>
        <a:bodyPr/>
        <a:lstStyle/>
        <a:p>
          <a:endParaRPr lang="nl-NL"/>
        </a:p>
      </dgm:t>
    </dgm:pt>
    <dgm:pt modelId="{BD48CDA3-E5A4-47EC-B809-B64F399B0E31}" type="sibTrans" cxnId="{C8CF29C8-214F-4B97-A68F-1DFB382ACC6D}">
      <dgm:prSet/>
      <dgm:spPr/>
      <dgm:t>
        <a:bodyPr/>
        <a:lstStyle/>
        <a:p>
          <a:endParaRPr lang="nl-NL"/>
        </a:p>
      </dgm:t>
    </dgm:pt>
    <dgm:pt modelId="{A324E5E0-9DDE-42DF-81E8-A4110EBCA694}">
      <dgm:prSet phldrT="[Tekst]"/>
      <dgm:spPr/>
      <dgm:t>
        <a:bodyPr/>
        <a:lstStyle/>
        <a:p>
          <a:r>
            <a:rPr lang="nl-NL" b="1" dirty="0" err="1"/>
            <a:t>mechanics</a:t>
          </a:r>
          <a:endParaRPr lang="nl-NL" b="1" dirty="0"/>
        </a:p>
      </dgm:t>
    </dgm:pt>
    <dgm:pt modelId="{F4E71EC8-600D-43E9-A1C3-3A1CA64DBF10}" type="parTrans" cxnId="{7934B6F5-6603-45AA-BBBD-E12F76F513C9}">
      <dgm:prSet/>
      <dgm:spPr/>
      <dgm:t>
        <a:bodyPr/>
        <a:lstStyle/>
        <a:p>
          <a:endParaRPr lang="nl-NL"/>
        </a:p>
      </dgm:t>
    </dgm:pt>
    <dgm:pt modelId="{C6F722FE-86D4-490E-9EF8-BD0B8B87AE1A}" type="sibTrans" cxnId="{7934B6F5-6603-45AA-BBBD-E12F76F513C9}">
      <dgm:prSet/>
      <dgm:spPr/>
      <dgm:t>
        <a:bodyPr/>
        <a:lstStyle/>
        <a:p>
          <a:endParaRPr lang="nl-NL"/>
        </a:p>
      </dgm:t>
    </dgm:pt>
    <dgm:pt modelId="{2B26AB04-2318-49EC-88A6-A9F10BBFC0F2}" type="pres">
      <dgm:prSet presAssocID="{02C27F79-9A6B-498F-AAC5-7C617CE28F71}" presName="Name0" presStyleCnt="0">
        <dgm:presLayoutVars>
          <dgm:dir val="rev"/>
          <dgm:resizeHandles val="exact"/>
        </dgm:presLayoutVars>
      </dgm:prSet>
      <dgm:spPr/>
    </dgm:pt>
    <dgm:pt modelId="{A2957470-9074-4B37-80BB-57AB338CD6E0}" type="pres">
      <dgm:prSet presAssocID="{647B06C9-1F77-4544-B108-5F7FF822DA11}" presName="node" presStyleLbl="node1" presStyleIdx="0" presStyleCnt="3">
        <dgm:presLayoutVars>
          <dgm:bulletEnabled val="1"/>
        </dgm:presLayoutVars>
      </dgm:prSet>
      <dgm:spPr/>
      <dgm:t>
        <a:bodyPr/>
        <a:lstStyle/>
        <a:p>
          <a:endParaRPr lang="nl-NL"/>
        </a:p>
      </dgm:t>
    </dgm:pt>
    <dgm:pt modelId="{A0C8E69D-F73B-4438-B65A-89264DC91A5D}" type="pres">
      <dgm:prSet presAssocID="{61987A58-D22C-434A-8E89-8D9AD5D93C68}" presName="sibTrans" presStyleLbl="sibTrans2D1" presStyleIdx="0" presStyleCnt="2" custLinFactNeighborX="1053" custLinFactNeighborY="50000"/>
      <dgm:spPr/>
      <dgm:t>
        <a:bodyPr/>
        <a:lstStyle/>
        <a:p>
          <a:endParaRPr lang="nl-NL"/>
        </a:p>
      </dgm:t>
    </dgm:pt>
    <dgm:pt modelId="{31A14B46-B8AB-4D6D-A51D-4F8698515511}" type="pres">
      <dgm:prSet presAssocID="{61987A58-D22C-434A-8E89-8D9AD5D93C68}" presName="connectorText" presStyleLbl="sibTrans2D1" presStyleIdx="0" presStyleCnt="2"/>
      <dgm:spPr/>
      <dgm:t>
        <a:bodyPr/>
        <a:lstStyle/>
        <a:p>
          <a:endParaRPr lang="nl-NL"/>
        </a:p>
      </dgm:t>
    </dgm:pt>
    <dgm:pt modelId="{58B35B3F-F32D-47B7-AA12-B80CA63EC473}" type="pres">
      <dgm:prSet presAssocID="{3EBE54CD-098B-4F39-AA1D-C9447AF3A52A}" presName="node" presStyleLbl="node1" presStyleIdx="1" presStyleCnt="3">
        <dgm:presLayoutVars>
          <dgm:bulletEnabled val="1"/>
        </dgm:presLayoutVars>
      </dgm:prSet>
      <dgm:spPr/>
      <dgm:t>
        <a:bodyPr/>
        <a:lstStyle/>
        <a:p>
          <a:endParaRPr lang="nl-NL"/>
        </a:p>
      </dgm:t>
    </dgm:pt>
    <dgm:pt modelId="{EF5154F7-A4A1-4AF7-8E3A-F607AF4D1619}" type="pres">
      <dgm:prSet presAssocID="{BD48CDA3-E5A4-47EC-B809-B64F399B0E31}" presName="sibTrans" presStyleLbl="sibTrans2D1" presStyleIdx="1" presStyleCnt="2" custLinFactNeighborX="-6710" custLinFactNeighborY="50000"/>
      <dgm:spPr/>
      <dgm:t>
        <a:bodyPr/>
        <a:lstStyle/>
        <a:p>
          <a:endParaRPr lang="nl-NL"/>
        </a:p>
      </dgm:t>
    </dgm:pt>
    <dgm:pt modelId="{6159DE5D-49E7-4EF2-BE89-EACD2E0C4C0A}" type="pres">
      <dgm:prSet presAssocID="{BD48CDA3-E5A4-47EC-B809-B64F399B0E31}" presName="connectorText" presStyleLbl="sibTrans2D1" presStyleIdx="1" presStyleCnt="2"/>
      <dgm:spPr/>
      <dgm:t>
        <a:bodyPr/>
        <a:lstStyle/>
        <a:p>
          <a:endParaRPr lang="nl-NL"/>
        </a:p>
      </dgm:t>
    </dgm:pt>
    <dgm:pt modelId="{1A065E79-CBC3-42E8-9087-1126CB1D0246}" type="pres">
      <dgm:prSet presAssocID="{A324E5E0-9DDE-42DF-81E8-A4110EBCA694}" presName="node" presStyleLbl="node1" presStyleIdx="2" presStyleCnt="3">
        <dgm:presLayoutVars>
          <dgm:bulletEnabled val="1"/>
        </dgm:presLayoutVars>
      </dgm:prSet>
      <dgm:spPr/>
      <dgm:t>
        <a:bodyPr/>
        <a:lstStyle/>
        <a:p>
          <a:endParaRPr lang="nl-NL"/>
        </a:p>
      </dgm:t>
    </dgm:pt>
  </dgm:ptLst>
  <dgm:cxnLst>
    <dgm:cxn modelId="{FC895BC7-5C26-4AF0-8AFE-9B8AF8A50E53}" type="presOf" srcId="{A324E5E0-9DDE-42DF-81E8-A4110EBCA694}" destId="{1A065E79-CBC3-42E8-9087-1126CB1D0246}" srcOrd="0" destOrd="0" presId="urn:microsoft.com/office/officeart/2005/8/layout/process1"/>
    <dgm:cxn modelId="{C8CF29C8-214F-4B97-A68F-1DFB382ACC6D}" srcId="{02C27F79-9A6B-498F-AAC5-7C617CE28F71}" destId="{3EBE54CD-098B-4F39-AA1D-C9447AF3A52A}" srcOrd="1" destOrd="0" parTransId="{4E6EACB6-94D5-4F88-ACF5-6EFE23116D63}" sibTransId="{BD48CDA3-E5A4-47EC-B809-B64F399B0E31}"/>
    <dgm:cxn modelId="{BCD58D5F-4EBA-4D2E-A7F6-3B76E46EEE6D}" type="presOf" srcId="{647B06C9-1F77-4544-B108-5F7FF822DA11}" destId="{A2957470-9074-4B37-80BB-57AB338CD6E0}" srcOrd="0" destOrd="0" presId="urn:microsoft.com/office/officeart/2005/8/layout/process1"/>
    <dgm:cxn modelId="{7934B6F5-6603-45AA-BBBD-E12F76F513C9}" srcId="{02C27F79-9A6B-498F-AAC5-7C617CE28F71}" destId="{A324E5E0-9DDE-42DF-81E8-A4110EBCA694}" srcOrd="2" destOrd="0" parTransId="{F4E71EC8-600D-43E9-A1C3-3A1CA64DBF10}" sibTransId="{C6F722FE-86D4-490E-9EF8-BD0B8B87AE1A}"/>
    <dgm:cxn modelId="{197604ED-98ED-4B94-A185-22705B775934}" srcId="{02C27F79-9A6B-498F-AAC5-7C617CE28F71}" destId="{647B06C9-1F77-4544-B108-5F7FF822DA11}" srcOrd="0" destOrd="0" parTransId="{BEEA2E1A-A3FC-4ADE-9BCD-12AAE8EFBF60}" sibTransId="{61987A58-D22C-434A-8E89-8D9AD5D93C68}"/>
    <dgm:cxn modelId="{6B5005A2-DF0A-4A57-970A-FD8012547B48}" type="presOf" srcId="{61987A58-D22C-434A-8E89-8D9AD5D93C68}" destId="{31A14B46-B8AB-4D6D-A51D-4F8698515511}" srcOrd="1" destOrd="0" presId="urn:microsoft.com/office/officeart/2005/8/layout/process1"/>
    <dgm:cxn modelId="{6D6B678F-7C3C-4987-9D3E-8CCB95D261C5}" type="presOf" srcId="{61987A58-D22C-434A-8E89-8D9AD5D93C68}" destId="{A0C8E69D-F73B-4438-B65A-89264DC91A5D}" srcOrd="0" destOrd="0" presId="urn:microsoft.com/office/officeart/2005/8/layout/process1"/>
    <dgm:cxn modelId="{5861DE30-683D-48E9-9208-9142E4DB6CAD}" type="presOf" srcId="{BD48CDA3-E5A4-47EC-B809-B64F399B0E31}" destId="{EF5154F7-A4A1-4AF7-8E3A-F607AF4D1619}" srcOrd="0" destOrd="0" presId="urn:microsoft.com/office/officeart/2005/8/layout/process1"/>
    <dgm:cxn modelId="{FA09B90C-6FE5-4FEC-A9F6-DAEA328992A5}" type="presOf" srcId="{3EBE54CD-098B-4F39-AA1D-C9447AF3A52A}" destId="{58B35B3F-F32D-47B7-AA12-B80CA63EC473}" srcOrd="0" destOrd="0" presId="urn:microsoft.com/office/officeart/2005/8/layout/process1"/>
    <dgm:cxn modelId="{25B4BD30-782E-4160-93B5-51619EDE8448}" type="presOf" srcId="{02C27F79-9A6B-498F-AAC5-7C617CE28F71}" destId="{2B26AB04-2318-49EC-88A6-A9F10BBFC0F2}" srcOrd="0" destOrd="0" presId="urn:microsoft.com/office/officeart/2005/8/layout/process1"/>
    <dgm:cxn modelId="{2F2D30CC-901E-4ADD-BF39-449F402077C4}" type="presOf" srcId="{BD48CDA3-E5A4-47EC-B809-B64F399B0E31}" destId="{6159DE5D-49E7-4EF2-BE89-EACD2E0C4C0A}" srcOrd="1" destOrd="0" presId="urn:microsoft.com/office/officeart/2005/8/layout/process1"/>
    <dgm:cxn modelId="{7ED7E556-5263-4D54-9B43-410B28AA1039}" type="presParOf" srcId="{2B26AB04-2318-49EC-88A6-A9F10BBFC0F2}" destId="{A2957470-9074-4B37-80BB-57AB338CD6E0}" srcOrd="0" destOrd="0" presId="urn:microsoft.com/office/officeart/2005/8/layout/process1"/>
    <dgm:cxn modelId="{67A6A664-CCEC-40CB-80CF-429EA1C53FC1}" type="presParOf" srcId="{2B26AB04-2318-49EC-88A6-A9F10BBFC0F2}" destId="{A0C8E69D-F73B-4438-B65A-89264DC91A5D}" srcOrd="1" destOrd="0" presId="urn:microsoft.com/office/officeart/2005/8/layout/process1"/>
    <dgm:cxn modelId="{C3D64EB4-A6A3-4672-8098-06FF0B943629}" type="presParOf" srcId="{A0C8E69D-F73B-4438-B65A-89264DC91A5D}" destId="{31A14B46-B8AB-4D6D-A51D-4F8698515511}" srcOrd="0" destOrd="0" presId="urn:microsoft.com/office/officeart/2005/8/layout/process1"/>
    <dgm:cxn modelId="{11819EB4-20FA-4B6C-94FC-87ECCCFCC558}" type="presParOf" srcId="{2B26AB04-2318-49EC-88A6-A9F10BBFC0F2}" destId="{58B35B3F-F32D-47B7-AA12-B80CA63EC473}" srcOrd="2" destOrd="0" presId="urn:microsoft.com/office/officeart/2005/8/layout/process1"/>
    <dgm:cxn modelId="{9D81822B-6E74-42D1-8689-82F409618F98}" type="presParOf" srcId="{2B26AB04-2318-49EC-88A6-A9F10BBFC0F2}" destId="{EF5154F7-A4A1-4AF7-8E3A-F607AF4D1619}" srcOrd="3" destOrd="0" presId="urn:microsoft.com/office/officeart/2005/8/layout/process1"/>
    <dgm:cxn modelId="{C5B6C0E1-6642-4BA2-9BB8-99EEA1A012F2}" type="presParOf" srcId="{EF5154F7-A4A1-4AF7-8E3A-F607AF4D1619}" destId="{6159DE5D-49E7-4EF2-BE89-EACD2E0C4C0A}" srcOrd="0" destOrd="0" presId="urn:microsoft.com/office/officeart/2005/8/layout/process1"/>
    <dgm:cxn modelId="{DEC0ADE8-13CA-4CCE-8EA1-A04E76A0EE4A}" type="presParOf" srcId="{2B26AB04-2318-49EC-88A6-A9F10BBFC0F2}" destId="{1A065E79-CBC3-42E8-9087-1126CB1D02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7470-9074-4B37-80BB-57AB338CD6E0}">
      <dsp:nvSpPr>
        <dsp:cNvPr id="0" name=""/>
        <dsp:cNvSpPr/>
      </dsp:nvSpPr>
      <dsp:spPr>
        <a:xfrm>
          <a:off x="884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mechanics</a:t>
          </a:r>
          <a:endParaRPr lang="nl-NL" sz="3400" b="1" kern="1200" dirty="0"/>
        </a:p>
      </dsp:txBody>
      <dsp:txXfrm>
        <a:off x="55292" y="225618"/>
        <a:ext cx="2550230" cy="1492979"/>
      </dsp:txXfrm>
    </dsp:sp>
    <dsp:sp modelId="{A0C8E69D-F73B-4438-B65A-89264DC91A5D}">
      <dsp:nvSpPr>
        <dsp:cNvPr id="0" name=""/>
        <dsp:cNvSpPr/>
      </dsp:nvSpPr>
      <dsp:spPr>
        <a:xfrm>
          <a:off x="2916284" y="644360"/>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l-NL" sz="2700" kern="1200"/>
        </a:p>
      </dsp:txBody>
      <dsp:txXfrm>
        <a:off x="2916284" y="775459"/>
        <a:ext cx="392240" cy="393297"/>
      </dsp:txXfrm>
    </dsp:sp>
    <dsp:sp modelId="{58B35B3F-F32D-47B7-AA12-B80CA63EC473}">
      <dsp:nvSpPr>
        <dsp:cNvPr id="0" name=""/>
        <dsp:cNvSpPr/>
      </dsp:nvSpPr>
      <dsp:spPr>
        <a:xfrm>
          <a:off x="370922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dynamics</a:t>
          </a:r>
          <a:endParaRPr lang="nl-NL" sz="3400" b="1" kern="1200" dirty="0"/>
        </a:p>
      </dsp:txBody>
      <dsp:txXfrm>
        <a:off x="3755672" y="225618"/>
        <a:ext cx="2550230" cy="1492979"/>
      </dsp:txXfrm>
    </dsp:sp>
    <dsp:sp modelId="{EF5154F7-A4A1-4AF7-8E3A-F607AF4D1619}">
      <dsp:nvSpPr>
        <dsp:cNvPr id="0" name=""/>
        <dsp:cNvSpPr/>
      </dsp:nvSpPr>
      <dsp:spPr>
        <a:xfrm>
          <a:off x="6616664" y="644360"/>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l-NL" sz="2700" kern="1200"/>
        </a:p>
      </dsp:txBody>
      <dsp:txXfrm>
        <a:off x="6616664" y="775459"/>
        <a:ext cx="392240" cy="393297"/>
      </dsp:txXfrm>
    </dsp:sp>
    <dsp:sp modelId="{1A065E79-CBC3-42E8-9087-1126CB1D0246}">
      <dsp:nvSpPr>
        <dsp:cNvPr id="0" name=""/>
        <dsp:cNvSpPr/>
      </dsp:nvSpPr>
      <dsp:spPr>
        <a:xfrm>
          <a:off x="740960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aesthetics</a:t>
          </a:r>
          <a:endParaRPr lang="nl-NL" sz="3400" b="1" kern="1200" dirty="0"/>
        </a:p>
      </dsp:txBody>
      <dsp:txXfrm>
        <a:off x="7456052" y="225618"/>
        <a:ext cx="2550230" cy="1492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7470-9074-4B37-80BB-57AB338CD6E0}">
      <dsp:nvSpPr>
        <dsp:cNvPr id="0" name=""/>
        <dsp:cNvSpPr/>
      </dsp:nvSpPr>
      <dsp:spPr>
        <a:xfrm>
          <a:off x="740960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aesthetics</a:t>
          </a:r>
          <a:endParaRPr lang="nl-NL" sz="3400" b="1" kern="1200" dirty="0"/>
        </a:p>
      </dsp:txBody>
      <dsp:txXfrm>
        <a:off x="7456052" y="225618"/>
        <a:ext cx="2550230" cy="1492979"/>
      </dsp:txXfrm>
    </dsp:sp>
    <dsp:sp modelId="{A0C8E69D-F73B-4438-B65A-89264DC91A5D}">
      <dsp:nvSpPr>
        <dsp:cNvPr id="0" name=""/>
        <dsp:cNvSpPr/>
      </dsp:nvSpPr>
      <dsp:spPr>
        <a:xfrm rot="10800000">
          <a:off x="6590847" y="972108"/>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l-NL" sz="2700" kern="1200"/>
        </a:p>
      </dsp:txBody>
      <dsp:txXfrm rot="10800000">
        <a:off x="6758950" y="1103207"/>
        <a:ext cx="392240" cy="393297"/>
      </dsp:txXfrm>
    </dsp:sp>
    <dsp:sp modelId="{58B35B3F-F32D-47B7-AA12-B80CA63EC473}">
      <dsp:nvSpPr>
        <dsp:cNvPr id="0" name=""/>
        <dsp:cNvSpPr/>
      </dsp:nvSpPr>
      <dsp:spPr>
        <a:xfrm>
          <a:off x="370922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dynamics</a:t>
          </a:r>
          <a:endParaRPr lang="nl-NL" sz="3400" b="1" kern="1200" dirty="0"/>
        </a:p>
      </dsp:txBody>
      <dsp:txXfrm>
        <a:off x="3755672" y="225618"/>
        <a:ext cx="2550230" cy="1492979"/>
      </dsp:txXfrm>
    </dsp:sp>
    <dsp:sp modelId="{EF5154F7-A4A1-4AF7-8E3A-F607AF4D1619}">
      <dsp:nvSpPr>
        <dsp:cNvPr id="0" name=""/>
        <dsp:cNvSpPr/>
      </dsp:nvSpPr>
      <dsp:spPr>
        <a:xfrm rot="10800000">
          <a:off x="2846968" y="972108"/>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l-NL" sz="2700" kern="1200"/>
        </a:p>
      </dsp:txBody>
      <dsp:txXfrm rot="10800000">
        <a:off x="3015071" y="1103207"/>
        <a:ext cx="392240" cy="393297"/>
      </dsp:txXfrm>
    </dsp:sp>
    <dsp:sp modelId="{1A065E79-CBC3-42E8-9087-1126CB1D0246}">
      <dsp:nvSpPr>
        <dsp:cNvPr id="0" name=""/>
        <dsp:cNvSpPr/>
      </dsp:nvSpPr>
      <dsp:spPr>
        <a:xfrm>
          <a:off x="884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nl-NL" sz="3400" b="1" kern="1200" dirty="0" err="1"/>
            <a:t>mechanics</a:t>
          </a:r>
          <a:endParaRPr lang="nl-NL" sz="3400" b="1" kern="1200" dirty="0"/>
        </a:p>
      </dsp:txBody>
      <dsp:txXfrm>
        <a:off x="55292" y="225618"/>
        <a:ext cx="2550230" cy="14929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12-11-2021</a:t>
            </a:fld>
            <a:endParaRPr lang="nl-NL" dirty="0"/>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12-11-2021</a:t>
            </a:fld>
            <a:endParaRPr lang="nl-NL" dirty="0"/>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252470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212469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74046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86888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E3000B"/>
        </a:solidFill>
        <a:effectLst/>
      </p:bgPr>
    </p:bg>
    <p:spTree>
      <p:nvGrpSpPr>
        <p:cNvPr id="1" name=""/>
        <p:cNvGrpSpPr/>
        <p:nvPr/>
      </p:nvGrpSpPr>
      <p:grpSpPr>
        <a:xfrm>
          <a:off x="0" y="0"/>
          <a:ext cx="0" cy="0"/>
          <a:chOff x="0" y="0"/>
          <a:chExt cx="0" cy="0"/>
        </a:xfrm>
      </p:grpSpPr>
      <p:sp>
        <p:nvSpPr>
          <p:cNvPr id="7" name="Vrije vorm: vorm 107">
            <a:extLst>
              <a:ext uri="{FF2B5EF4-FFF2-40B4-BE49-F238E27FC236}">
                <a16:creationId xmlns:a16="http://schemas.microsoft.com/office/drawing/2014/main" id="{81B5CE18-EE40-44F4-B54F-4217089F2ADF}"/>
              </a:ext>
            </a:extLst>
          </p:cNvPr>
          <p:cNvSpPr>
            <a:spLocks noSelect="1"/>
          </p:cNvSpPr>
          <p:nvPr userDrawn="1"/>
        </p:nvSpPr>
        <p:spPr bwMode="invGray">
          <a:xfrm>
            <a:off x="4578351" y="6500812"/>
            <a:ext cx="1303338"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8" name="Vrije vorm: vorm 112">
            <a:extLst>
              <a:ext uri="{FF2B5EF4-FFF2-40B4-BE49-F238E27FC236}">
                <a16:creationId xmlns:a16="http://schemas.microsoft.com/office/drawing/2014/main" id="{9668B9EC-76A2-44F2-BE3A-70ABD9A97E44}"/>
              </a:ext>
            </a:extLst>
          </p:cNvPr>
          <p:cNvSpPr>
            <a:spLocks noSelect="1"/>
          </p:cNvSpPr>
          <p:nvPr userDrawn="1"/>
        </p:nvSpPr>
        <p:spPr bwMode="invGray">
          <a:xfrm>
            <a:off x="5966129" y="6361113"/>
            <a:ext cx="274335"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13" name="Vrije tekstregel voor toelichting"/>
          <p:cNvSpPr>
            <a:spLocks noGrp="1" noSelect="1"/>
          </p:cNvSpPr>
          <p:nvPr>
            <p:ph type="body" sz="quarter" idx="16" hasCustomPrompt="1"/>
          </p:nvPr>
        </p:nvSpPr>
        <p:spPr>
          <a:xfrm>
            <a:off x="939613" y="5018400"/>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[Vrije tekstregel voor toelichting]</a:t>
            </a:r>
          </a:p>
        </p:txBody>
      </p:sp>
      <p:sp>
        <p:nvSpPr>
          <p:cNvPr id="12" name="Naam van presentator"/>
          <p:cNvSpPr>
            <a:spLocks noGrp="1" noSelect="1"/>
          </p:cNvSpPr>
          <p:nvPr>
            <p:ph type="body" sz="quarter" idx="15" hasCustomPrompt="1"/>
          </p:nvPr>
        </p:nvSpPr>
        <p:spPr>
          <a:xfrm>
            <a:off x="939613" y="4774496"/>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[Eventueel naam van presentator]</a:t>
            </a:r>
          </a:p>
        </p:txBody>
      </p:sp>
      <p:sp>
        <p:nvSpPr>
          <p:cNvPr id="11" name="Datum van presentatie (JU-Free)"/>
          <p:cNvSpPr>
            <a:spLocks noGrp="1"/>
          </p:cNvSpPr>
          <p:nvPr>
            <p:ph type="body" sz="quarter" idx="14" hasCustomPrompt="1"/>
          </p:nvPr>
        </p:nvSpPr>
        <p:spPr>
          <a:xfrm>
            <a:off x="939613" y="4528107"/>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[Datum van presentatie]</a:t>
            </a:r>
          </a:p>
          <a:p>
            <a:pPr lvl="0"/>
            <a:r>
              <a:rPr lang="nl-NL" dirty="0"/>
              <a:t>JU-LEVEL1=Standaard</a:t>
            </a:r>
          </a:p>
        </p:txBody>
      </p:sp>
      <p:sp>
        <p:nvSpPr>
          <p:cNvPr id="6" name="Tijdelijke aanduiding voor titel 2 niveaus (JU-Free)"/>
          <p:cNvSpPr>
            <a:spLocks noGrp="1"/>
          </p:cNvSpPr>
          <p:nvPr>
            <p:ph type="body" sz="quarter" idx="13" hasCustomPrompt="1"/>
          </p:nvPr>
        </p:nvSpPr>
        <p:spPr>
          <a:xfrm>
            <a:off x="863545" y="714375"/>
            <a:ext cx="10080000" cy="3446202"/>
          </a:xfrm>
        </p:spPr>
        <p:txBody>
          <a:bodyPr anchor="b"/>
          <a:lstStyle>
            <a:lvl1pPr marL="0" indent="0">
              <a:lnSpc>
                <a:spcPct val="85000"/>
              </a:lnSpc>
              <a:spcBef>
                <a:spcPts val="0"/>
              </a:spcBef>
              <a:buNone/>
              <a:defRPr sz="6800" b="0">
                <a:solidFill>
                  <a:schemeClr val="bg1"/>
                </a:solidFill>
                <a:latin typeface="+mj-lt"/>
              </a:defRPr>
            </a:lvl1pPr>
            <a:lvl2pPr marL="0" indent="0">
              <a:lnSpc>
                <a:spcPct val="85000"/>
              </a:lnSpc>
              <a:spcBef>
                <a:spcPts val="0"/>
              </a:spcBef>
              <a:buNone/>
              <a:defRPr sz="6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nl-NL" dirty="0"/>
              <a:t>[Titel]</a:t>
            </a:r>
          </a:p>
          <a:p>
            <a:pPr lvl="0"/>
            <a:r>
              <a:rPr lang="nl-NL" dirty="0"/>
              <a:t>JU-LEVEL1=Standaard</a:t>
            </a:r>
          </a:p>
          <a:p>
            <a:pPr lvl="1"/>
            <a:r>
              <a:rPr lang="nl-NL" dirty="0"/>
              <a:t>JU-LEVEL2=Titel light</a:t>
            </a:r>
          </a:p>
        </p:txBody>
      </p:sp>
      <p:grpSp>
        <p:nvGrpSpPr>
          <p:cNvPr id="2" name="Groep 1">
            <a:extLst>
              <a:ext uri="{FF2B5EF4-FFF2-40B4-BE49-F238E27FC236}">
                <a16:creationId xmlns:a16="http://schemas.microsoft.com/office/drawing/2014/main" id="{29F84645-2C77-4B10-B4D4-A06E24CC445B}"/>
              </a:ext>
            </a:extLst>
          </p:cNvPr>
          <p:cNvGrpSpPr>
            <a:grpSpLocks noSelect="1"/>
          </p:cNvGrpSpPr>
          <p:nvPr userDrawn="1"/>
        </p:nvGrpSpPr>
        <p:grpSpPr bwMode="invGray">
          <a:xfrm>
            <a:off x="5534025" y="255588"/>
            <a:ext cx="1978026" cy="403225"/>
            <a:chOff x="5534025" y="255588"/>
            <a:chExt cx="1978026" cy="403225"/>
          </a:xfrm>
        </p:grpSpPr>
        <p:sp>
          <p:nvSpPr>
            <p:cNvPr id="10" name="Freeform 5">
              <a:extLst>
                <a:ext uri="{FF2B5EF4-FFF2-40B4-BE49-F238E27FC236}">
                  <a16:creationId xmlns:a16="http://schemas.microsoft.com/office/drawing/2014/main" id="{6C946C34-26F5-467E-98BE-E7A060723B42}"/>
                </a:ext>
              </a:extLst>
            </p:cNvPr>
            <p:cNvSpPr>
              <a:spLocks noSelect="1"/>
            </p:cNvSpPr>
            <p:nvPr userDrawn="1"/>
          </p:nvSpPr>
          <p:spPr bwMode="invGray">
            <a:xfrm>
              <a:off x="5538788" y="481013"/>
              <a:ext cx="1973263" cy="177800"/>
            </a:xfrm>
            <a:custGeom>
              <a:avLst/>
              <a:gdLst>
                <a:gd name="T0" fmla="*/ 1758 w 6213"/>
                <a:gd name="T1" fmla="*/ 192 h 562"/>
                <a:gd name="T2" fmla="*/ 1619 w 6213"/>
                <a:gd name="T3" fmla="*/ 168 h 562"/>
                <a:gd name="T4" fmla="*/ 1110 w 6213"/>
                <a:gd name="T5" fmla="*/ 209 h 562"/>
                <a:gd name="T6" fmla="*/ 1018 w 6213"/>
                <a:gd name="T7" fmla="*/ 562 h 562"/>
                <a:gd name="T8" fmla="*/ 914 w 6213"/>
                <a:gd name="T9" fmla="*/ 236 h 562"/>
                <a:gd name="T10" fmla="*/ 2160 w 6213"/>
                <a:gd name="T11" fmla="*/ 168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5 h 562"/>
                <a:gd name="T24" fmla="*/ 444 w 6213"/>
                <a:gd name="T25" fmla="*/ 467 h 562"/>
                <a:gd name="T26" fmla="*/ 694 w 6213"/>
                <a:gd name="T27" fmla="*/ 236 h 562"/>
                <a:gd name="T28" fmla="*/ 694 w 6213"/>
                <a:gd name="T29" fmla="*/ 486 h 562"/>
                <a:gd name="T30" fmla="*/ 295 w 6213"/>
                <a:gd name="T31" fmla="*/ 496 h 562"/>
                <a:gd name="T32" fmla="*/ 164 w 6213"/>
                <a:gd name="T33" fmla="*/ 160 h 562"/>
                <a:gd name="T34" fmla="*/ 292 w 6213"/>
                <a:gd name="T35" fmla="*/ 361 h 562"/>
                <a:gd name="T36" fmla="*/ 261 w 6213"/>
                <a:gd name="T37" fmla="*/ 493 h 562"/>
                <a:gd name="T38" fmla="*/ 6076 w 6213"/>
                <a:gd name="T39" fmla="*/ 530 h 562"/>
                <a:gd name="T40" fmla="*/ 5944 w 6213"/>
                <a:gd name="T41" fmla="*/ 510 h 562"/>
                <a:gd name="T42" fmla="*/ 6213 w 6213"/>
                <a:gd name="T43" fmla="*/ 366 h 562"/>
                <a:gd name="T44" fmla="*/ 6176 w 6213"/>
                <a:gd name="T45" fmla="*/ 335 h 562"/>
                <a:gd name="T46" fmla="*/ 4172 w 6213"/>
                <a:gd name="T47" fmla="*/ 194 h 562"/>
                <a:gd name="T48" fmla="*/ 4106 w 6213"/>
                <a:gd name="T49" fmla="*/ 547 h 562"/>
                <a:gd name="T50" fmla="*/ 4170 w 6213"/>
                <a:gd name="T51" fmla="*/ 329 h 562"/>
                <a:gd name="T52" fmla="*/ 4077 w 6213"/>
                <a:gd name="T53" fmla="*/ 161 h 562"/>
                <a:gd name="T54" fmla="*/ 3972 w 6213"/>
                <a:gd name="T55" fmla="*/ 510 h 562"/>
                <a:gd name="T56" fmla="*/ 5760 w 6213"/>
                <a:gd name="T57" fmla="*/ 60 h 562"/>
                <a:gd name="T58" fmla="*/ 4996 w 6213"/>
                <a:gd name="T59" fmla="*/ 208 h 562"/>
                <a:gd name="T60" fmla="*/ 4957 w 6213"/>
                <a:gd name="T61" fmla="*/ 526 h 562"/>
                <a:gd name="T62" fmla="*/ 4719 w 6213"/>
                <a:gd name="T63" fmla="*/ 364 h 562"/>
                <a:gd name="T64" fmla="*/ 4888 w 6213"/>
                <a:gd name="T65" fmla="*/ 192 h 562"/>
                <a:gd name="T66" fmla="*/ 3863 w 6213"/>
                <a:gd name="T67" fmla="*/ 178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1 h 562"/>
                <a:gd name="T82" fmla="*/ 2667 w 6213"/>
                <a:gd name="T83" fmla="*/ 341 h 562"/>
                <a:gd name="T84" fmla="*/ 2937 w 6213"/>
                <a:gd name="T85" fmla="*/ 555 h 562"/>
                <a:gd name="T86" fmla="*/ 3466 w 6213"/>
                <a:gd name="T87" fmla="*/ 555 h 562"/>
                <a:gd name="T88" fmla="*/ 3200 w 6213"/>
                <a:gd name="T89" fmla="*/ 452 h 562"/>
                <a:gd name="T90" fmla="*/ 3363 w 6213"/>
                <a:gd name="T91" fmla="*/ 192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5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2"/>
                  </a:moveTo>
                  <a:cubicBezTo>
                    <a:pt x="1894" y="555"/>
                    <a:pt x="1894" y="555"/>
                    <a:pt x="1894" y="555"/>
                  </a:cubicBezTo>
                  <a:cubicBezTo>
                    <a:pt x="1859" y="555"/>
                    <a:pt x="1859" y="555"/>
                    <a:pt x="1859" y="555"/>
                  </a:cubicBezTo>
                  <a:cubicBezTo>
                    <a:pt x="1859" y="304"/>
                    <a:pt x="1859" y="304"/>
                    <a:pt x="1859" y="304"/>
                  </a:cubicBezTo>
                  <a:cubicBezTo>
                    <a:pt x="1859" y="265"/>
                    <a:pt x="1851" y="237"/>
                    <a:pt x="1834" y="219"/>
                  </a:cubicBezTo>
                  <a:cubicBezTo>
                    <a:pt x="1818" y="201"/>
                    <a:pt x="1792" y="192"/>
                    <a:pt x="1758" y="192"/>
                  </a:cubicBezTo>
                  <a:cubicBezTo>
                    <a:pt x="1712" y="192"/>
                    <a:pt x="1678" y="204"/>
                    <a:pt x="1656" y="227"/>
                  </a:cubicBezTo>
                  <a:cubicBezTo>
                    <a:pt x="1635" y="251"/>
                    <a:pt x="1624" y="289"/>
                    <a:pt x="1624" y="341"/>
                  </a:cubicBezTo>
                  <a:cubicBezTo>
                    <a:pt x="1624" y="555"/>
                    <a:pt x="1624" y="555"/>
                    <a:pt x="1624" y="555"/>
                  </a:cubicBezTo>
                  <a:cubicBezTo>
                    <a:pt x="1589" y="555"/>
                    <a:pt x="1589" y="555"/>
                    <a:pt x="1589" y="555"/>
                  </a:cubicBezTo>
                  <a:cubicBezTo>
                    <a:pt x="1589" y="168"/>
                    <a:pt x="1589" y="168"/>
                    <a:pt x="1589" y="168"/>
                  </a:cubicBezTo>
                  <a:cubicBezTo>
                    <a:pt x="1619" y="168"/>
                    <a:pt x="1619" y="168"/>
                    <a:pt x="1619" y="168"/>
                  </a:cubicBezTo>
                  <a:cubicBezTo>
                    <a:pt x="1625" y="221"/>
                    <a:pt x="1625" y="221"/>
                    <a:pt x="1625" y="221"/>
                  </a:cubicBezTo>
                  <a:cubicBezTo>
                    <a:pt x="1627" y="221"/>
                    <a:pt x="1627" y="221"/>
                    <a:pt x="1627" y="221"/>
                  </a:cubicBezTo>
                  <a:cubicBezTo>
                    <a:pt x="1653" y="180"/>
                    <a:pt x="1697" y="160"/>
                    <a:pt x="1762" y="160"/>
                  </a:cubicBezTo>
                  <a:cubicBezTo>
                    <a:pt x="1850" y="160"/>
                    <a:pt x="1894" y="207"/>
                    <a:pt x="1894" y="302"/>
                  </a:cubicBezTo>
                  <a:close/>
                  <a:moveTo>
                    <a:pt x="1022" y="192"/>
                  </a:moveTo>
                  <a:cubicBezTo>
                    <a:pt x="1047" y="192"/>
                    <a:pt x="1076" y="198"/>
                    <a:pt x="1110" y="209"/>
                  </a:cubicBezTo>
                  <a:cubicBezTo>
                    <a:pt x="1119" y="178"/>
                    <a:pt x="1119" y="178"/>
                    <a:pt x="1119" y="178"/>
                  </a:cubicBezTo>
                  <a:cubicBezTo>
                    <a:pt x="1089" y="166"/>
                    <a:pt x="1056" y="160"/>
                    <a:pt x="1023" y="160"/>
                  </a:cubicBezTo>
                  <a:cubicBezTo>
                    <a:pt x="966" y="160"/>
                    <a:pt x="922" y="178"/>
                    <a:pt x="889" y="214"/>
                  </a:cubicBezTo>
                  <a:cubicBezTo>
                    <a:pt x="857" y="250"/>
                    <a:pt x="840" y="300"/>
                    <a:pt x="840" y="364"/>
                  </a:cubicBezTo>
                  <a:cubicBezTo>
                    <a:pt x="840" y="426"/>
                    <a:pt x="856" y="475"/>
                    <a:pt x="887" y="510"/>
                  </a:cubicBezTo>
                  <a:cubicBezTo>
                    <a:pt x="919" y="545"/>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6"/>
                  </a:cubicBezTo>
                  <a:cubicBezTo>
                    <a:pt x="890" y="456"/>
                    <a:pt x="877" y="415"/>
                    <a:pt x="877" y="363"/>
                  </a:cubicBezTo>
                  <a:cubicBezTo>
                    <a:pt x="877" y="308"/>
                    <a:pt x="890" y="266"/>
                    <a:pt x="914" y="236"/>
                  </a:cubicBezTo>
                  <a:cubicBezTo>
                    <a:pt x="939" y="207"/>
                    <a:pt x="975" y="192"/>
                    <a:pt x="1022" y="192"/>
                  </a:cubicBezTo>
                  <a:close/>
                  <a:moveTo>
                    <a:pt x="2062" y="510"/>
                  </a:moveTo>
                  <a:cubicBezTo>
                    <a:pt x="2051" y="495"/>
                    <a:pt x="2046" y="473"/>
                    <a:pt x="2046" y="444"/>
                  </a:cubicBezTo>
                  <a:cubicBezTo>
                    <a:pt x="2046" y="198"/>
                    <a:pt x="2046" y="198"/>
                    <a:pt x="2046" y="198"/>
                  </a:cubicBezTo>
                  <a:cubicBezTo>
                    <a:pt x="2160" y="198"/>
                    <a:pt x="2160" y="198"/>
                    <a:pt x="2160" y="198"/>
                  </a:cubicBezTo>
                  <a:cubicBezTo>
                    <a:pt x="2160" y="168"/>
                    <a:pt x="2160" y="168"/>
                    <a:pt x="2160" y="168"/>
                  </a:cubicBezTo>
                  <a:cubicBezTo>
                    <a:pt x="2046" y="168"/>
                    <a:pt x="2046" y="168"/>
                    <a:pt x="2046" y="168"/>
                  </a:cubicBezTo>
                  <a:cubicBezTo>
                    <a:pt x="2046" y="74"/>
                    <a:pt x="2046" y="74"/>
                    <a:pt x="2046" y="74"/>
                  </a:cubicBezTo>
                  <a:cubicBezTo>
                    <a:pt x="2028" y="74"/>
                    <a:pt x="2028" y="74"/>
                    <a:pt x="2028" y="74"/>
                  </a:cubicBezTo>
                  <a:cubicBezTo>
                    <a:pt x="2010" y="162"/>
                    <a:pt x="2010" y="162"/>
                    <a:pt x="2010" y="162"/>
                  </a:cubicBezTo>
                  <a:cubicBezTo>
                    <a:pt x="1952" y="178"/>
                    <a:pt x="1952" y="178"/>
                    <a:pt x="1952" y="178"/>
                  </a:cubicBezTo>
                  <a:cubicBezTo>
                    <a:pt x="1952" y="198"/>
                    <a:pt x="1952" y="198"/>
                    <a:pt x="1952" y="198"/>
                  </a:cubicBezTo>
                  <a:cubicBezTo>
                    <a:pt x="2010" y="198"/>
                    <a:pt x="2010" y="198"/>
                    <a:pt x="2010" y="198"/>
                  </a:cubicBezTo>
                  <a:cubicBezTo>
                    <a:pt x="2010" y="449"/>
                    <a:pt x="2010" y="449"/>
                    <a:pt x="2010" y="449"/>
                  </a:cubicBezTo>
                  <a:cubicBezTo>
                    <a:pt x="2010" y="488"/>
                    <a:pt x="2018" y="517"/>
                    <a:pt x="2034" y="535"/>
                  </a:cubicBezTo>
                  <a:cubicBezTo>
                    <a:pt x="2051" y="553"/>
                    <a:pt x="2076" y="562"/>
                    <a:pt x="2110" y="562"/>
                  </a:cubicBezTo>
                  <a:cubicBezTo>
                    <a:pt x="2132" y="562"/>
                    <a:pt x="2152" y="559"/>
                    <a:pt x="2169" y="554"/>
                  </a:cubicBezTo>
                  <a:cubicBezTo>
                    <a:pt x="2169" y="525"/>
                    <a:pt x="2169" y="525"/>
                    <a:pt x="2169" y="525"/>
                  </a:cubicBezTo>
                  <a:cubicBezTo>
                    <a:pt x="2153" y="529"/>
                    <a:pt x="2133" y="531"/>
                    <a:pt x="2111" y="531"/>
                  </a:cubicBezTo>
                  <a:cubicBezTo>
                    <a:pt x="2088" y="531"/>
                    <a:pt x="2072" y="524"/>
                    <a:pt x="2062" y="510"/>
                  </a:cubicBezTo>
                  <a:close/>
                  <a:moveTo>
                    <a:pt x="1453" y="208"/>
                  </a:moveTo>
                  <a:cubicBezTo>
                    <a:pt x="1479" y="240"/>
                    <a:pt x="1493" y="283"/>
                    <a:pt x="1493" y="338"/>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9"/>
                    <a:pt x="1414" y="526"/>
                  </a:cubicBezTo>
                  <a:cubicBezTo>
                    <a:pt x="1430" y="523"/>
                    <a:pt x="1452" y="516"/>
                    <a:pt x="1477" y="506"/>
                  </a:cubicBezTo>
                  <a:cubicBezTo>
                    <a:pt x="1477" y="538"/>
                    <a:pt x="1477" y="538"/>
                    <a:pt x="1477" y="538"/>
                  </a:cubicBezTo>
                  <a:cubicBezTo>
                    <a:pt x="1455" y="547"/>
                    <a:pt x="1435" y="554"/>
                    <a:pt x="1417" y="557"/>
                  </a:cubicBezTo>
                  <a:cubicBezTo>
                    <a:pt x="1398" y="561"/>
                    <a:pt x="1378" y="562"/>
                    <a:pt x="1355" y="562"/>
                  </a:cubicBezTo>
                  <a:cubicBezTo>
                    <a:pt x="1299" y="562"/>
                    <a:pt x="1255" y="545"/>
                    <a:pt x="1224" y="510"/>
                  </a:cubicBezTo>
                  <a:cubicBezTo>
                    <a:pt x="1192" y="476"/>
                    <a:pt x="1176" y="427"/>
                    <a:pt x="1176" y="364"/>
                  </a:cubicBezTo>
                  <a:cubicBezTo>
                    <a:pt x="1176" y="303"/>
                    <a:pt x="1192" y="253"/>
                    <a:pt x="1222" y="216"/>
                  </a:cubicBezTo>
                  <a:cubicBezTo>
                    <a:pt x="1252" y="179"/>
                    <a:pt x="1293" y="160"/>
                    <a:pt x="1345" y="160"/>
                  </a:cubicBezTo>
                  <a:cubicBezTo>
                    <a:pt x="1391" y="160"/>
                    <a:pt x="1427" y="176"/>
                    <a:pt x="1453" y="208"/>
                  </a:cubicBezTo>
                  <a:close/>
                  <a:moveTo>
                    <a:pt x="1455" y="335"/>
                  </a:moveTo>
                  <a:cubicBezTo>
                    <a:pt x="1455" y="290"/>
                    <a:pt x="1445" y="255"/>
                    <a:pt x="1426" y="230"/>
                  </a:cubicBezTo>
                  <a:cubicBezTo>
                    <a:pt x="1406" y="204"/>
                    <a:pt x="1379" y="192"/>
                    <a:pt x="1345" y="192"/>
                  </a:cubicBezTo>
                  <a:cubicBezTo>
                    <a:pt x="1308" y="192"/>
                    <a:pt x="1278" y="204"/>
                    <a:pt x="1255" y="228"/>
                  </a:cubicBezTo>
                  <a:cubicBezTo>
                    <a:pt x="1233" y="253"/>
                    <a:pt x="1219" y="289"/>
                    <a:pt x="1216" y="335"/>
                  </a:cubicBezTo>
                  <a:lnTo>
                    <a:pt x="1455" y="335"/>
                  </a:lnTo>
                  <a:close/>
                  <a:moveTo>
                    <a:pt x="721" y="214"/>
                  </a:moveTo>
                  <a:cubicBezTo>
                    <a:pt x="751" y="250"/>
                    <a:pt x="767" y="299"/>
                    <a:pt x="767" y="361"/>
                  </a:cubicBezTo>
                  <a:cubicBezTo>
                    <a:pt x="767" y="424"/>
                    <a:pt x="751" y="474"/>
                    <a:pt x="721" y="509"/>
                  </a:cubicBezTo>
                  <a:cubicBezTo>
                    <a:pt x="690" y="545"/>
                    <a:pt x="648" y="562"/>
                    <a:pt x="594" y="562"/>
                  </a:cubicBezTo>
                  <a:cubicBezTo>
                    <a:pt x="560" y="562"/>
                    <a:pt x="530" y="554"/>
                    <a:pt x="504" y="538"/>
                  </a:cubicBezTo>
                  <a:cubicBezTo>
                    <a:pt x="478" y="521"/>
                    <a:pt x="458" y="498"/>
                    <a:pt x="444" y="467"/>
                  </a:cubicBezTo>
                  <a:cubicBezTo>
                    <a:pt x="430" y="436"/>
                    <a:pt x="424" y="401"/>
                    <a:pt x="424" y="361"/>
                  </a:cubicBezTo>
                  <a:cubicBezTo>
                    <a:pt x="424" y="298"/>
                    <a:pt x="439" y="248"/>
                    <a:pt x="470" y="213"/>
                  </a:cubicBezTo>
                  <a:cubicBezTo>
                    <a:pt x="500" y="178"/>
                    <a:pt x="542" y="160"/>
                    <a:pt x="596" y="160"/>
                  </a:cubicBezTo>
                  <a:cubicBezTo>
                    <a:pt x="649" y="160"/>
                    <a:pt x="691" y="178"/>
                    <a:pt x="721" y="214"/>
                  </a:cubicBezTo>
                  <a:close/>
                  <a:moveTo>
                    <a:pt x="729" y="361"/>
                  </a:moveTo>
                  <a:cubicBezTo>
                    <a:pt x="729" y="307"/>
                    <a:pt x="718" y="266"/>
                    <a:pt x="694" y="236"/>
                  </a:cubicBezTo>
                  <a:cubicBezTo>
                    <a:pt x="670" y="207"/>
                    <a:pt x="637" y="192"/>
                    <a:pt x="594" y="192"/>
                  </a:cubicBezTo>
                  <a:cubicBezTo>
                    <a:pt x="552" y="192"/>
                    <a:pt x="519" y="207"/>
                    <a:pt x="495" y="236"/>
                  </a:cubicBezTo>
                  <a:cubicBezTo>
                    <a:pt x="472" y="266"/>
                    <a:pt x="461" y="307"/>
                    <a:pt x="461" y="361"/>
                  </a:cubicBezTo>
                  <a:cubicBezTo>
                    <a:pt x="461" y="414"/>
                    <a:pt x="472" y="456"/>
                    <a:pt x="496" y="486"/>
                  </a:cubicBezTo>
                  <a:cubicBezTo>
                    <a:pt x="519" y="515"/>
                    <a:pt x="552" y="530"/>
                    <a:pt x="595" y="530"/>
                  </a:cubicBezTo>
                  <a:cubicBezTo>
                    <a:pt x="638" y="530"/>
                    <a:pt x="671" y="515"/>
                    <a:pt x="694" y="486"/>
                  </a:cubicBezTo>
                  <a:cubicBezTo>
                    <a:pt x="718" y="456"/>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6"/>
                    <a:pt x="42" y="512"/>
                  </a:cubicBezTo>
                  <a:cubicBezTo>
                    <a:pt x="14" y="479"/>
                    <a:pt x="0" y="431"/>
                    <a:pt x="0" y="367"/>
                  </a:cubicBezTo>
                  <a:cubicBezTo>
                    <a:pt x="0" y="300"/>
                    <a:pt x="14" y="249"/>
                    <a:pt x="42" y="213"/>
                  </a:cubicBezTo>
                  <a:cubicBezTo>
                    <a:pt x="70" y="178"/>
                    <a:pt x="111" y="160"/>
                    <a:pt x="164" y="160"/>
                  </a:cubicBezTo>
                  <a:cubicBezTo>
                    <a:pt x="192" y="160"/>
                    <a:pt x="216" y="165"/>
                    <a:pt x="237" y="175"/>
                  </a:cubicBezTo>
                  <a:cubicBezTo>
                    <a:pt x="257" y="186"/>
                    <a:pt x="276" y="203"/>
                    <a:pt x="292" y="228"/>
                  </a:cubicBezTo>
                  <a:cubicBezTo>
                    <a:pt x="294" y="228"/>
                    <a:pt x="294" y="228"/>
                    <a:pt x="294" y="228"/>
                  </a:cubicBezTo>
                  <a:cubicBezTo>
                    <a:pt x="293" y="198"/>
                    <a:pt x="292" y="169"/>
                    <a:pt x="292" y="140"/>
                  </a:cubicBezTo>
                  <a:lnTo>
                    <a:pt x="292" y="0"/>
                  </a:lnTo>
                  <a:close/>
                  <a:moveTo>
                    <a:pt x="292" y="361"/>
                  </a:moveTo>
                  <a:cubicBezTo>
                    <a:pt x="292" y="301"/>
                    <a:pt x="282" y="258"/>
                    <a:pt x="262" y="232"/>
                  </a:cubicBezTo>
                  <a:cubicBezTo>
                    <a:pt x="242" y="205"/>
                    <a:pt x="209" y="192"/>
                    <a:pt x="164" y="192"/>
                  </a:cubicBezTo>
                  <a:cubicBezTo>
                    <a:pt x="122" y="192"/>
                    <a:pt x="90" y="207"/>
                    <a:pt x="69" y="237"/>
                  </a:cubicBezTo>
                  <a:cubicBezTo>
                    <a:pt x="48" y="267"/>
                    <a:pt x="37" y="310"/>
                    <a:pt x="37" y="366"/>
                  </a:cubicBezTo>
                  <a:cubicBezTo>
                    <a:pt x="37" y="476"/>
                    <a:pt x="80" y="531"/>
                    <a:pt x="165" y="531"/>
                  </a:cubicBezTo>
                  <a:cubicBezTo>
                    <a:pt x="209" y="531"/>
                    <a:pt x="241" y="518"/>
                    <a:pt x="261" y="493"/>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9"/>
                    <a:pt x="6134" y="526"/>
                  </a:cubicBezTo>
                  <a:cubicBezTo>
                    <a:pt x="6151" y="523"/>
                    <a:pt x="6172" y="516"/>
                    <a:pt x="6198" y="506"/>
                  </a:cubicBezTo>
                  <a:cubicBezTo>
                    <a:pt x="6198" y="538"/>
                    <a:pt x="6198" y="538"/>
                    <a:pt x="6198" y="538"/>
                  </a:cubicBezTo>
                  <a:cubicBezTo>
                    <a:pt x="6176" y="547"/>
                    <a:pt x="6156" y="554"/>
                    <a:pt x="6137" y="557"/>
                  </a:cubicBezTo>
                  <a:cubicBezTo>
                    <a:pt x="6119" y="561"/>
                    <a:pt x="6098" y="562"/>
                    <a:pt x="6076" y="562"/>
                  </a:cubicBezTo>
                  <a:cubicBezTo>
                    <a:pt x="6020" y="562"/>
                    <a:pt x="5976" y="545"/>
                    <a:pt x="5944" y="510"/>
                  </a:cubicBezTo>
                  <a:cubicBezTo>
                    <a:pt x="5913" y="476"/>
                    <a:pt x="5897" y="427"/>
                    <a:pt x="5897" y="364"/>
                  </a:cubicBezTo>
                  <a:cubicBezTo>
                    <a:pt x="5897" y="303"/>
                    <a:pt x="5912" y="253"/>
                    <a:pt x="5943" y="216"/>
                  </a:cubicBezTo>
                  <a:cubicBezTo>
                    <a:pt x="5973" y="179"/>
                    <a:pt x="6014" y="160"/>
                    <a:pt x="6066" y="160"/>
                  </a:cubicBezTo>
                  <a:cubicBezTo>
                    <a:pt x="6111" y="160"/>
                    <a:pt x="6147" y="176"/>
                    <a:pt x="6174" y="208"/>
                  </a:cubicBezTo>
                  <a:cubicBezTo>
                    <a:pt x="6200" y="240"/>
                    <a:pt x="6213" y="283"/>
                    <a:pt x="6213" y="338"/>
                  </a:cubicBezTo>
                  <a:lnTo>
                    <a:pt x="6213" y="366"/>
                  </a:lnTo>
                  <a:close/>
                  <a:moveTo>
                    <a:pt x="6176" y="335"/>
                  </a:moveTo>
                  <a:cubicBezTo>
                    <a:pt x="6176" y="290"/>
                    <a:pt x="6166" y="255"/>
                    <a:pt x="6146" y="230"/>
                  </a:cubicBezTo>
                  <a:cubicBezTo>
                    <a:pt x="6127" y="204"/>
                    <a:pt x="6100" y="192"/>
                    <a:pt x="6066" y="192"/>
                  </a:cubicBezTo>
                  <a:cubicBezTo>
                    <a:pt x="6028" y="192"/>
                    <a:pt x="5998" y="204"/>
                    <a:pt x="5976" y="228"/>
                  </a:cubicBezTo>
                  <a:cubicBezTo>
                    <a:pt x="5953" y="253"/>
                    <a:pt x="5940" y="289"/>
                    <a:pt x="5936" y="335"/>
                  </a:cubicBezTo>
                  <a:lnTo>
                    <a:pt x="6176" y="335"/>
                  </a:lnTo>
                  <a:close/>
                  <a:moveTo>
                    <a:pt x="5765" y="555"/>
                  </a:moveTo>
                  <a:cubicBezTo>
                    <a:pt x="5801" y="555"/>
                    <a:pt x="5801" y="555"/>
                    <a:pt x="5801" y="555"/>
                  </a:cubicBezTo>
                  <a:cubicBezTo>
                    <a:pt x="5801" y="168"/>
                    <a:pt x="5801" y="168"/>
                    <a:pt x="5801" y="168"/>
                  </a:cubicBezTo>
                  <a:cubicBezTo>
                    <a:pt x="5765" y="168"/>
                    <a:pt x="5765" y="168"/>
                    <a:pt x="5765" y="168"/>
                  </a:cubicBezTo>
                  <a:lnTo>
                    <a:pt x="5765" y="555"/>
                  </a:lnTo>
                  <a:close/>
                  <a:moveTo>
                    <a:pt x="4172" y="194"/>
                  </a:moveTo>
                  <a:cubicBezTo>
                    <a:pt x="4193" y="216"/>
                    <a:pt x="4204" y="251"/>
                    <a:pt x="4204" y="297"/>
                  </a:cubicBezTo>
                  <a:cubicBezTo>
                    <a:pt x="4204" y="555"/>
                    <a:pt x="4204" y="555"/>
                    <a:pt x="4204" y="555"/>
                  </a:cubicBezTo>
                  <a:cubicBezTo>
                    <a:pt x="4177" y="555"/>
                    <a:pt x="4177" y="555"/>
                    <a:pt x="4177" y="555"/>
                  </a:cubicBezTo>
                  <a:cubicBezTo>
                    <a:pt x="4169" y="494"/>
                    <a:pt x="4169" y="494"/>
                    <a:pt x="4169" y="494"/>
                  </a:cubicBezTo>
                  <a:cubicBezTo>
                    <a:pt x="4166" y="494"/>
                    <a:pt x="4166" y="494"/>
                    <a:pt x="4166" y="494"/>
                  </a:cubicBezTo>
                  <a:cubicBezTo>
                    <a:pt x="4146" y="519"/>
                    <a:pt x="4126" y="536"/>
                    <a:pt x="4106" y="547"/>
                  </a:cubicBezTo>
                  <a:cubicBezTo>
                    <a:pt x="4085" y="557"/>
                    <a:pt x="4061" y="562"/>
                    <a:pt x="4033" y="562"/>
                  </a:cubicBezTo>
                  <a:cubicBezTo>
                    <a:pt x="3995" y="562"/>
                    <a:pt x="3965" y="553"/>
                    <a:pt x="3944" y="533"/>
                  </a:cubicBezTo>
                  <a:cubicBezTo>
                    <a:pt x="3923" y="514"/>
                    <a:pt x="3912" y="487"/>
                    <a:pt x="3912" y="452"/>
                  </a:cubicBezTo>
                  <a:cubicBezTo>
                    <a:pt x="3912" y="414"/>
                    <a:pt x="3928" y="385"/>
                    <a:pt x="3959" y="364"/>
                  </a:cubicBezTo>
                  <a:cubicBezTo>
                    <a:pt x="3991" y="343"/>
                    <a:pt x="4037" y="332"/>
                    <a:pt x="4096" y="331"/>
                  </a:cubicBezTo>
                  <a:cubicBezTo>
                    <a:pt x="4170" y="329"/>
                    <a:pt x="4170" y="329"/>
                    <a:pt x="4170" y="329"/>
                  </a:cubicBezTo>
                  <a:cubicBezTo>
                    <a:pt x="4170" y="303"/>
                    <a:pt x="4170" y="303"/>
                    <a:pt x="4170" y="303"/>
                  </a:cubicBezTo>
                  <a:cubicBezTo>
                    <a:pt x="4170" y="266"/>
                    <a:pt x="4163" y="238"/>
                    <a:pt x="4148" y="220"/>
                  </a:cubicBezTo>
                  <a:cubicBezTo>
                    <a:pt x="4133" y="201"/>
                    <a:pt x="4108" y="192"/>
                    <a:pt x="4075" y="192"/>
                  </a:cubicBezTo>
                  <a:cubicBezTo>
                    <a:pt x="4039" y="192"/>
                    <a:pt x="4002" y="202"/>
                    <a:pt x="3964" y="221"/>
                  </a:cubicBezTo>
                  <a:cubicBezTo>
                    <a:pt x="3950" y="191"/>
                    <a:pt x="3950" y="191"/>
                    <a:pt x="3950" y="191"/>
                  </a:cubicBezTo>
                  <a:cubicBezTo>
                    <a:pt x="3993" y="171"/>
                    <a:pt x="4035" y="161"/>
                    <a:pt x="4077" y="161"/>
                  </a:cubicBezTo>
                  <a:cubicBezTo>
                    <a:pt x="4119" y="161"/>
                    <a:pt x="4151" y="172"/>
                    <a:pt x="4172" y="194"/>
                  </a:cubicBezTo>
                  <a:close/>
                  <a:moveTo>
                    <a:pt x="4169" y="358"/>
                  </a:moveTo>
                  <a:cubicBezTo>
                    <a:pt x="4101" y="361"/>
                    <a:pt x="4101" y="361"/>
                    <a:pt x="4101" y="361"/>
                  </a:cubicBezTo>
                  <a:cubicBezTo>
                    <a:pt x="4046" y="364"/>
                    <a:pt x="4008" y="372"/>
                    <a:pt x="3984" y="386"/>
                  </a:cubicBezTo>
                  <a:cubicBezTo>
                    <a:pt x="3961" y="401"/>
                    <a:pt x="3950" y="423"/>
                    <a:pt x="3950" y="454"/>
                  </a:cubicBezTo>
                  <a:cubicBezTo>
                    <a:pt x="3950" y="478"/>
                    <a:pt x="3957" y="497"/>
                    <a:pt x="3972" y="510"/>
                  </a:cubicBezTo>
                  <a:cubicBezTo>
                    <a:pt x="3987" y="524"/>
                    <a:pt x="4008" y="530"/>
                    <a:pt x="4035" y="530"/>
                  </a:cubicBezTo>
                  <a:cubicBezTo>
                    <a:pt x="4076" y="530"/>
                    <a:pt x="4109" y="518"/>
                    <a:pt x="4133" y="495"/>
                  </a:cubicBezTo>
                  <a:cubicBezTo>
                    <a:pt x="4157" y="471"/>
                    <a:pt x="4169" y="438"/>
                    <a:pt x="4169" y="396"/>
                  </a:cubicBezTo>
                  <a:lnTo>
                    <a:pt x="4169" y="358"/>
                  </a:lnTo>
                  <a:close/>
                  <a:moveTo>
                    <a:pt x="5783" y="26"/>
                  </a:moveTo>
                  <a:cubicBezTo>
                    <a:pt x="5768" y="26"/>
                    <a:pt x="5760" y="37"/>
                    <a:pt x="5760" y="60"/>
                  </a:cubicBezTo>
                  <a:cubicBezTo>
                    <a:pt x="5760" y="83"/>
                    <a:pt x="5768" y="95"/>
                    <a:pt x="5783" y="95"/>
                  </a:cubicBezTo>
                  <a:cubicBezTo>
                    <a:pt x="5790" y="95"/>
                    <a:pt x="5796" y="91"/>
                    <a:pt x="5800" y="85"/>
                  </a:cubicBezTo>
                  <a:cubicBezTo>
                    <a:pt x="5804" y="79"/>
                    <a:pt x="5806" y="71"/>
                    <a:pt x="5806" y="60"/>
                  </a:cubicBezTo>
                  <a:cubicBezTo>
                    <a:pt x="5806" y="49"/>
                    <a:pt x="5804" y="41"/>
                    <a:pt x="5800" y="35"/>
                  </a:cubicBezTo>
                  <a:cubicBezTo>
                    <a:pt x="5796" y="29"/>
                    <a:pt x="5790" y="26"/>
                    <a:pt x="5783" y="26"/>
                  </a:cubicBezTo>
                  <a:close/>
                  <a:moveTo>
                    <a:pt x="4996" y="208"/>
                  </a:moveTo>
                  <a:cubicBezTo>
                    <a:pt x="5022" y="240"/>
                    <a:pt x="5036" y="283"/>
                    <a:pt x="5036" y="338"/>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9"/>
                    <a:pt x="4957" y="526"/>
                  </a:cubicBezTo>
                  <a:cubicBezTo>
                    <a:pt x="4973" y="523"/>
                    <a:pt x="4995" y="516"/>
                    <a:pt x="5020" y="506"/>
                  </a:cubicBezTo>
                  <a:cubicBezTo>
                    <a:pt x="5020" y="538"/>
                    <a:pt x="5020" y="538"/>
                    <a:pt x="5020" y="538"/>
                  </a:cubicBezTo>
                  <a:cubicBezTo>
                    <a:pt x="4998" y="547"/>
                    <a:pt x="4978" y="554"/>
                    <a:pt x="4960" y="557"/>
                  </a:cubicBezTo>
                  <a:cubicBezTo>
                    <a:pt x="4941" y="561"/>
                    <a:pt x="4921" y="562"/>
                    <a:pt x="4898" y="562"/>
                  </a:cubicBezTo>
                  <a:cubicBezTo>
                    <a:pt x="4842" y="562"/>
                    <a:pt x="4798" y="545"/>
                    <a:pt x="4767" y="510"/>
                  </a:cubicBezTo>
                  <a:cubicBezTo>
                    <a:pt x="4735" y="476"/>
                    <a:pt x="4719" y="427"/>
                    <a:pt x="4719" y="364"/>
                  </a:cubicBezTo>
                  <a:cubicBezTo>
                    <a:pt x="4719" y="303"/>
                    <a:pt x="4734" y="253"/>
                    <a:pt x="4765" y="216"/>
                  </a:cubicBezTo>
                  <a:cubicBezTo>
                    <a:pt x="4795" y="179"/>
                    <a:pt x="4836" y="160"/>
                    <a:pt x="4888" y="160"/>
                  </a:cubicBezTo>
                  <a:cubicBezTo>
                    <a:pt x="4934" y="160"/>
                    <a:pt x="4970" y="176"/>
                    <a:pt x="4996" y="208"/>
                  </a:cubicBezTo>
                  <a:close/>
                  <a:moveTo>
                    <a:pt x="4998" y="335"/>
                  </a:moveTo>
                  <a:cubicBezTo>
                    <a:pt x="4998" y="290"/>
                    <a:pt x="4988" y="255"/>
                    <a:pt x="4969" y="230"/>
                  </a:cubicBezTo>
                  <a:cubicBezTo>
                    <a:pt x="4949" y="204"/>
                    <a:pt x="4922" y="192"/>
                    <a:pt x="4888" y="192"/>
                  </a:cubicBezTo>
                  <a:cubicBezTo>
                    <a:pt x="4851" y="192"/>
                    <a:pt x="4821" y="204"/>
                    <a:pt x="4798" y="228"/>
                  </a:cubicBezTo>
                  <a:cubicBezTo>
                    <a:pt x="4775" y="253"/>
                    <a:pt x="4762" y="289"/>
                    <a:pt x="4758" y="335"/>
                  </a:cubicBezTo>
                  <a:lnTo>
                    <a:pt x="4998" y="335"/>
                  </a:lnTo>
                  <a:close/>
                  <a:moveTo>
                    <a:pt x="3766" y="192"/>
                  </a:moveTo>
                  <a:cubicBezTo>
                    <a:pt x="3790" y="192"/>
                    <a:pt x="3819" y="198"/>
                    <a:pt x="3853" y="209"/>
                  </a:cubicBezTo>
                  <a:cubicBezTo>
                    <a:pt x="3863" y="178"/>
                    <a:pt x="3863" y="178"/>
                    <a:pt x="3863" y="178"/>
                  </a:cubicBezTo>
                  <a:cubicBezTo>
                    <a:pt x="3832" y="166"/>
                    <a:pt x="3800" y="160"/>
                    <a:pt x="3766" y="160"/>
                  </a:cubicBezTo>
                  <a:cubicBezTo>
                    <a:pt x="3710" y="160"/>
                    <a:pt x="3665" y="178"/>
                    <a:pt x="3633" y="214"/>
                  </a:cubicBezTo>
                  <a:cubicBezTo>
                    <a:pt x="3600" y="250"/>
                    <a:pt x="3584" y="300"/>
                    <a:pt x="3584" y="364"/>
                  </a:cubicBezTo>
                  <a:cubicBezTo>
                    <a:pt x="3584" y="426"/>
                    <a:pt x="3599" y="475"/>
                    <a:pt x="3631" y="510"/>
                  </a:cubicBezTo>
                  <a:cubicBezTo>
                    <a:pt x="3662" y="545"/>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6"/>
                  </a:cubicBezTo>
                  <a:cubicBezTo>
                    <a:pt x="3633" y="456"/>
                    <a:pt x="3621" y="415"/>
                    <a:pt x="3621" y="363"/>
                  </a:cubicBezTo>
                  <a:cubicBezTo>
                    <a:pt x="3621" y="308"/>
                    <a:pt x="3633" y="266"/>
                    <a:pt x="3658" y="236"/>
                  </a:cubicBezTo>
                  <a:cubicBezTo>
                    <a:pt x="3682" y="207"/>
                    <a:pt x="3718" y="192"/>
                    <a:pt x="3766" y="192"/>
                  </a:cubicBezTo>
                  <a:close/>
                  <a:moveTo>
                    <a:pt x="5524" y="160"/>
                  </a:moveTo>
                  <a:cubicBezTo>
                    <a:pt x="5497" y="160"/>
                    <a:pt x="5472" y="166"/>
                    <a:pt x="5451" y="178"/>
                  </a:cubicBezTo>
                  <a:cubicBezTo>
                    <a:pt x="5430" y="190"/>
                    <a:pt x="5413" y="207"/>
                    <a:pt x="5400" y="229"/>
                  </a:cubicBezTo>
                  <a:cubicBezTo>
                    <a:pt x="5399" y="229"/>
                    <a:pt x="5399" y="229"/>
                    <a:pt x="5399" y="229"/>
                  </a:cubicBezTo>
                  <a:cubicBezTo>
                    <a:pt x="5382" y="183"/>
                    <a:pt x="5342" y="160"/>
                    <a:pt x="5281" y="160"/>
                  </a:cubicBezTo>
                  <a:cubicBezTo>
                    <a:pt x="5257" y="160"/>
                    <a:pt x="5236" y="165"/>
                    <a:pt x="5216" y="176"/>
                  </a:cubicBezTo>
                  <a:cubicBezTo>
                    <a:pt x="5196" y="187"/>
                    <a:pt x="5181" y="202"/>
                    <a:pt x="5170" y="221"/>
                  </a:cubicBezTo>
                  <a:cubicBezTo>
                    <a:pt x="5168" y="221"/>
                    <a:pt x="5168" y="221"/>
                    <a:pt x="5168" y="221"/>
                  </a:cubicBezTo>
                  <a:cubicBezTo>
                    <a:pt x="5161" y="168"/>
                    <a:pt x="5161" y="168"/>
                    <a:pt x="5161" y="168"/>
                  </a:cubicBezTo>
                  <a:cubicBezTo>
                    <a:pt x="5132" y="168"/>
                    <a:pt x="5132" y="168"/>
                    <a:pt x="5132" y="168"/>
                  </a:cubicBezTo>
                  <a:cubicBezTo>
                    <a:pt x="5132" y="555"/>
                    <a:pt x="5132" y="555"/>
                    <a:pt x="5132" y="555"/>
                  </a:cubicBezTo>
                  <a:cubicBezTo>
                    <a:pt x="5167" y="555"/>
                    <a:pt x="5167" y="555"/>
                    <a:pt x="5167" y="555"/>
                  </a:cubicBezTo>
                  <a:cubicBezTo>
                    <a:pt x="5167" y="341"/>
                    <a:pt x="5167" y="341"/>
                    <a:pt x="5167" y="341"/>
                  </a:cubicBezTo>
                  <a:cubicBezTo>
                    <a:pt x="5167" y="289"/>
                    <a:pt x="5176" y="251"/>
                    <a:pt x="5195" y="228"/>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6"/>
                    <a:pt x="5616" y="263"/>
                    <a:pt x="5616" y="301"/>
                  </a:cubicBezTo>
                  <a:cubicBezTo>
                    <a:pt x="5616" y="555"/>
                    <a:pt x="5616" y="555"/>
                    <a:pt x="5616" y="555"/>
                  </a:cubicBezTo>
                  <a:cubicBezTo>
                    <a:pt x="5651" y="555"/>
                    <a:pt x="5651" y="555"/>
                    <a:pt x="5651" y="555"/>
                  </a:cubicBezTo>
                  <a:cubicBezTo>
                    <a:pt x="5651" y="302"/>
                    <a:pt x="5651" y="302"/>
                    <a:pt x="5651" y="302"/>
                  </a:cubicBezTo>
                  <a:cubicBezTo>
                    <a:pt x="5651" y="253"/>
                    <a:pt x="5640" y="217"/>
                    <a:pt x="5619" y="194"/>
                  </a:cubicBezTo>
                  <a:cubicBezTo>
                    <a:pt x="5598" y="171"/>
                    <a:pt x="5566" y="160"/>
                    <a:pt x="5524" y="160"/>
                  </a:cubicBezTo>
                  <a:close/>
                  <a:moveTo>
                    <a:pt x="2805" y="160"/>
                  </a:moveTo>
                  <a:cubicBezTo>
                    <a:pt x="2741" y="160"/>
                    <a:pt x="2696" y="180"/>
                    <a:pt x="2671" y="221"/>
                  </a:cubicBezTo>
                  <a:cubicBezTo>
                    <a:pt x="2669" y="221"/>
                    <a:pt x="2669" y="221"/>
                    <a:pt x="2669" y="221"/>
                  </a:cubicBezTo>
                  <a:cubicBezTo>
                    <a:pt x="2662" y="168"/>
                    <a:pt x="2662" y="168"/>
                    <a:pt x="2662" y="168"/>
                  </a:cubicBezTo>
                  <a:cubicBezTo>
                    <a:pt x="2632" y="168"/>
                    <a:pt x="2632" y="168"/>
                    <a:pt x="2632" y="168"/>
                  </a:cubicBezTo>
                  <a:cubicBezTo>
                    <a:pt x="2632" y="555"/>
                    <a:pt x="2632" y="555"/>
                    <a:pt x="2632" y="555"/>
                  </a:cubicBezTo>
                  <a:cubicBezTo>
                    <a:pt x="2667" y="555"/>
                    <a:pt x="2667" y="555"/>
                    <a:pt x="2667" y="555"/>
                  </a:cubicBezTo>
                  <a:cubicBezTo>
                    <a:pt x="2667" y="341"/>
                    <a:pt x="2667" y="341"/>
                    <a:pt x="2667" y="341"/>
                  </a:cubicBezTo>
                  <a:cubicBezTo>
                    <a:pt x="2667" y="289"/>
                    <a:pt x="2678" y="251"/>
                    <a:pt x="2699" y="227"/>
                  </a:cubicBezTo>
                  <a:cubicBezTo>
                    <a:pt x="2721" y="204"/>
                    <a:pt x="2755" y="192"/>
                    <a:pt x="2801" y="192"/>
                  </a:cubicBezTo>
                  <a:cubicBezTo>
                    <a:pt x="2836" y="192"/>
                    <a:pt x="2861" y="201"/>
                    <a:pt x="2877" y="219"/>
                  </a:cubicBezTo>
                  <a:cubicBezTo>
                    <a:pt x="2894" y="237"/>
                    <a:pt x="2902" y="265"/>
                    <a:pt x="2902" y="304"/>
                  </a:cubicBezTo>
                  <a:cubicBezTo>
                    <a:pt x="2902" y="555"/>
                    <a:pt x="2902" y="555"/>
                    <a:pt x="2902" y="555"/>
                  </a:cubicBezTo>
                  <a:cubicBezTo>
                    <a:pt x="2937" y="555"/>
                    <a:pt x="2937" y="555"/>
                    <a:pt x="2937" y="555"/>
                  </a:cubicBezTo>
                  <a:cubicBezTo>
                    <a:pt x="2937" y="302"/>
                    <a:pt x="2937" y="302"/>
                    <a:pt x="2937" y="302"/>
                  </a:cubicBezTo>
                  <a:cubicBezTo>
                    <a:pt x="2937" y="207"/>
                    <a:pt x="2893" y="160"/>
                    <a:pt x="2805" y="160"/>
                  </a:cubicBezTo>
                  <a:close/>
                  <a:moveTo>
                    <a:pt x="3460" y="194"/>
                  </a:moveTo>
                  <a:cubicBezTo>
                    <a:pt x="3481" y="216"/>
                    <a:pt x="3492" y="251"/>
                    <a:pt x="3492" y="297"/>
                  </a:cubicBezTo>
                  <a:cubicBezTo>
                    <a:pt x="3492" y="555"/>
                    <a:pt x="3492" y="555"/>
                    <a:pt x="3492" y="555"/>
                  </a:cubicBezTo>
                  <a:cubicBezTo>
                    <a:pt x="3466" y="555"/>
                    <a:pt x="3466" y="555"/>
                    <a:pt x="3466" y="555"/>
                  </a:cubicBezTo>
                  <a:cubicBezTo>
                    <a:pt x="3457" y="494"/>
                    <a:pt x="3457" y="494"/>
                    <a:pt x="3457" y="494"/>
                  </a:cubicBezTo>
                  <a:cubicBezTo>
                    <a:pt x="3454" y="494"/>
                    <a:pt x="3454" y="494"/>
                    <a:pt x="3454" y="494"/>
                  </a:cubicBezTo>
                  <a:cubicBezTo>
                    <a:pt x="3434" y="519"/>
                    <a:pt x="3414" y="536"/>
                    <a:pt x="3394" y="547"/>
                  </a:cubicBezTo>
                  <a:cubicBezTo>
                    <a:pt x="3373" y="557"/>
                    <a:pt x="3349" y="562"/>
                    <a:pt x="3321" y="562"/>
                  </a:cubicBezTo>
                  <a:cubicBezTo>
                    <a:pt x="3283" y="562"/>
                    <a:pt x="3253" y="553"/>
                    <a:pt x="3232" y="533"/>
                  </a:cubicBezTo>
                  <a:cubicBezTo>
                    <a:pt x="3211" y="514"/>
                    <a:pt x="3200" y="487"/>
                    <a:pt x="3200" y="452"/>
                  </a:cubicBezTo>
                  <a:cubicBezTo>
                    <a:pt x="3200" y="414"/>
                    <a:pt x="3216" y="385"/>
                    <a:pt x="3248" y="364"/>
                  </a:cubicBezTo>
                  <a:cubicBezTo>
                    <a:pt x="3279" y="343"/>
                    <a:pt x="3325" y="332"/>
                    <a:pt x="3384" y="331"/>
                  </a:cubicBezTo>
                  <a:cubicBezTo>
                    <a:pt x="3458" y="329"/>
                    <a:pt x="3458" y="329"/>
                    <a:pt x="3458" y="329"/>
                  </a:cubicBezTo>
                  <a:cubicBezTo>
                    <a:pt x="3458" y="303"/>
                    <a:pt x="3458" y="303"/>
                    <a:pt x="3458" y="303"/>
                  </a:cubicBezTo>
                  <a:cubicBezTo>
                    <a:pt x="3458" y="266"/>
                    <a:pt x="3451" y="238"/>
                    <a:pt x="3436" y="220"/>
                  </a:cubicBezTo>
                  <a:cubicBezTo>
                    <a:pt x="3421" y="201"/>
                    <a:pt x="3397" y="192"/>
                    <a:pt x="3363" y="192"/>
                  </a:cubicBezTo>
                  <a:cubicBezTo>
                    <a:pt x="3327" y="192"/>
                    <a:pt x="3290" y="202"/>
                    <a:pt x="3252" y="221"/>
                  </a:cubicBezTo>
                  <a:cubicBezTo>
                    <a:pt x="3239" y="191"/>
                    <a:pt x="3239" y="191"/>
                    <a:pt x="3239" y="191"/>
                  </a:cubicBezTo>
                  <a:cubicBezTo>
                    <a:pt x="3281" y="171"/>
                    <a:pt x="3323" y="161"/>
                    <a:pt x="3365" y="161"/>
                  </a:cubicBezTo>
                  <a:cubicBezTo>
                    <a:pt x="3407" y="161"/>
                    <a:pt x="3439" y="172"/>
                    <a:pt x="3460" y="194"/>
                  </a:cubicBezTo>
                  <a:close/>
                  <a:moveTo>
                    <a:pt x="3457" y="358"/>
                  </a:moveTo>
                  <a:cubicBezTo>
                    <a:pt x="3389" y="361"/>
                    <a:pt x="3389" y="361"/>
                    <a:pt x="3389" y="361"/>
                  </a:cubicBezTo>
                  <a:cubicBezTo>
                    <a:pt x="3335" y="364"/>
                    <a:pt x="3296" y="372"/>
                    <a:pt x="3273" y="386"/>
                  </a:cubicBezTo>
                  <a:cubicBezTo>
                    <a:pt x="3249" y="401"/>
                    <a:pt x="3238" y="423"/>
                    <a:pt x="3238" y="454"/>
                  </a:cubicBezTo>
                  <a:cubicBezTo>
                    <a:pt x="3238" y="478"/>
                    <a:pt x="3245" y="497"/>
                    <a:pt x="3260" y="510"/>
                  </a:cubicBezTo>
                  <a:cubicBezTo>
                    <a:pt x="3275" y="524"/>
                    <a:pt x="3296" y="530"/>
                    <a:pt x="3323" y="530"/>
                  </a:cubicBezTo>
                  <a:cubicBezTo>
                    <a:pt x="3364" y="530"/>
                    <a:pt x="3397" y="518"/>
                    <a:pt x="3421" y="495"/>
                  </a:cubicBezTo>
                  <a:cubicBezTo>
                    <a:pt x="3445" y="471"/>
                    <a:pt x="3457" y="438"/>
                    <a:pt x="3457" y="396"/>
                  </a:cubicBezTo>
                  <a:lnTo>
                    <a:pt x="3457" y="358"/>
                  </a:lnTo>
                  <a:close/>
                  <a:moveTo>
                    <a:pt x="2496" y="208"/>
                  </a:moveTo>
                  <a:cubicBezTo>
                    <a:pt x="2523" y="240"/>
                    <a:pt x="2536" y="283"/>
                    <a:pt x="2536" y="338"/>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9"/>
                    <a:pt x="2457" y="526"/>
                  </a:cubicBezTo>
                  <a:cubicBezTo>
                    <a:pt x="2474" y="523"/>
                    <a:pt x="2495" y="516"/>
                    <a:pt x="2520" y="506"/>
                  </a:cubicBezTo>
                  <a:cubicBezTo>
                    <a:pt x="2520" y="538"/>
                    <a:pt x="2520" y="538"/>
                    <a:pt x="2520" y="538"/>
                  </a:cubicBezTo>
                  <a:cubicBezTo>
                    <a:pt x="2499" y="547"/>
                    <a:pt x="2478" y="554"/>
                    <a:pt x="2460" y="557"/>
                  </a:cubicBezTo>
                  <a:cubicBezTo>
                    <a:pt x="2441" y="561"/>
                    <a:pt x="2421" y="562"/>
                    <a:pt x="2399" y="562"/>
                  </a:cubicBezTo>
                  <a:cubicBezTo>
                    <a:pt x="2342" y="562"/>
                    <a:pt x="2298" y="545"/>
                    <a:pt x="2267" y="510"/>
                  </a:cubicBezTo>
                  <a:cubicBezTo>
                    <a:pt x="2235" y="476"/>
                    <a:pt x="2220" y="427"/>
                    <a:pt x="2220" y="364"/>
                  </a:cubicBezTo>
                  <a:cubicBezTo>
                    <a:pt x="2220" y="303"/>
                    <a:pt x="2235" y="253"/>
                    <a:pt x="2265" y="216"/>
                  </a:cubicBezTo>
                  <a:cubicBezTo>
                    <a:pt x="2296" y="179"/>
                    <a:pt x="2337" y="160"/>
                    <a:pt x="2388" y="160"/>
                  </a:cubicBezTo>
                  <a:cubicBezTo>
                    <a:pt x="2434" y="160"/>
                    <a:pt x="2470" y="176"/>
                    <a:pt x="2496" y="208"/>
                  </a:cubicBezTo>
                  <a:close/>
                  <a:moveTo>
                    <a:pt x="2498" y="335"/>
                  </a:moveTo>
                  <a:cubicBezTo>
                    <a:pt x="2498" y="290"/>
                    <a:pt x="2489" y="255"/>
                    <a:pt x="2469" y="230"/>
                  </a:cubicBezTo>
                  <a:cubicBezTo>
                    <a:pt x="2450" y="204"/>
                    <a:pt x="2423" y="192"/>
                    <a:pt x="2388" y="192"/>
                  </a:cubicBezTo>
                  <a:cubicBezTo>
                    <a:pt x="2351" y="192"/>
                    <a:pt x="2321" y="204"/>
                    <a:pt x="2298" y="228"/>
                  </a:cubicBezTo>
                  <a:cubicBezTo>
                    <a:pt x="2276" y="253"/>
                    <a:pt x="2263" y="289"/>
                    <a:pt x="2259" y="335"/>
                  </a:cubicBezTo>
                  <a:lnTo>
                    <a:pt x="2498" y="335"/>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6"/>
                    <a:pt x="4338" y="512"/>
                  </a:cubicBezTo>
                  <a:cubicBezTo>
                    <a:pt x="4310" y="479"/>
                    <a:pt x="4296" y="431"/>
                    <a:pt x="4296" y="367"/>
                  </a:cubicBezTo>
                  <a:cubicBezTo>
                    <a:pt x="4296" y="300"/>
                    <a:pt x="4310" y="249"/>
                    <a:pt x="4338" y="213"/>
                  </a:cubicBezTo>
                  <a:cubicBezTo>
                    <a:pt x="4366" y="178"/>
                    <a:pt x="4406" y="160"/>
                    <a:pt x="4460" y="160"/>
                  </a:cubicBezTo>
                  <a:cubicBezTo>
                    <a:pt x="4488" y="160"/>
                    <a:pt x="4512" y="165"/>
                    <a:pt x="4533" y="175"/>
                  </a:cubicBezTo>
                  <a:cubicBezTo>
                    <a:pt x="4553" y="186"/>
                    <a:pt x="4571" y="203"/>
                    <a:pt x="4588" y="228"/>
                  </a:cubicBezTo>
                  <a:cubicBezTo>
                    <a:pt x="4590" y="228"/>
                    <a:pt x="4590" y="228"/>
                    <a:pt x="4590" y="228"/>
                  </a:cubicBezTo>
                  <a:cubicBezTo>
                    <a:pt x="4588" y="198"/>
                    <a:pt x="4588" y="169"/>
                    <a:pt x="4588" y="140"/>
                  </a:cubicBezTo>
                  <a:lnTo>
                    <a:pt x="4588" y="0"/>
                  </a:lnTo>
                  <a:close/>
                  <a:moveTo>
                    <a:pt x="4588" y="361"/>
                  </a:moveTo>
                  <a:cubicBezTo>
                    <a:pt x="4588" y="301"/>
                    <a:pt x="4578" y="258"/>
                    <a:pt x="4557" y="232"/>
                  </a:cubicBezTo>
                  <a:cubicBezTo>
                    <a:pt x="4537" y="205"/>
                    <a:pt x="4505" y="192"/>
                    <a:pt x="4460" y="192"/>
                  </a:cubicBezTo>
                  <a:cubicBezTo>
                    <a:pt x="4418" y="192"/>
                    <a:pt x="4386" y="207"/>
                    <a:pt x="4365" y="237"/>
                  </a:cubicBezTo>
                  <a:cubicBezTo>
                    <a:pt x="4343" y="267"/>
                    <a:pt x="4333" y="310"/>
                    <a:pt x="4333" y="366"/>
                  </a:cubicBezTo>
                  <a:cubicBezTo>
                    <a:pt x="4333" y="476"/>
                    <a:pt x="4375" y="531"/>
                    <a:pt x="4461" y="531"/>
                  </a:cubicBezTo>
                  <a:cubicBezTo>
                    <a:pt x="4504" y="531"/>
                    <a:pt x="4536" y="518"/>
                    <a:pt x="4557" y="493"/>
                  </a:cubicBezTo>
                  <a:cubicBezTo>
                    <a:pt x="4577" y="467"/>
                    <a:pt x="4588" y="425"/>
                    <a:pt x="4588" y="367"/>
                  </a:cubicBezTo>
                  <a:lnTo>
                    <a:pt x="4588" y="36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4" name="Freeform 6">
              <a:extLst>
                <a:ext uri="{FF2B5EF4-FFF2-40B4-BE49-F238E27FC236}">
                  <a16:creationId xmlns:a16="http://schemas.microsoft.com/office/drawing/2014/main" id="{94060AB6-C3BA-43C7-90E3-3EC841293019}"/>
                </a:ext>
              </a:extLst>
            </p:cNvPr>
            <p:cNvSpPr>
              <a:spLocks noSelect="1"/>
            </p:cNvSpPr>
            <p:nvPr userDrawn="1"/>
          </p:nvSpPr>
          <p:spPr bwMode="invGray">
            <a:xfrm>
              <a:off x="5534025" y="255588"/>
              <a:ext cx="1116013" cy="169863"/>
            </a:xfrm>
            <a:custGeom>
              <a:avLst/>
              <a:gdLst>
                <a:gd name="T0" fmla="*/ 171 w 3516"/>
                <a:gd name="T1" fmla="*/ 8 h 536"/>
                <a:gd name="T2" fmla="*/ 0 w 3516"/>
                <a:gd name="T3" fmla="*/ 529 h 536"/>
                <a:gd name="T4" fmla="*/ 141 w 3516"/>
                <a:gd name="T5" fmla="*/ 340 h 536"/>
                <a:gd name="T6" fmla="*/ 287 w 3516"/>
                <a:gd name="T7" fmla="*/ 529 h 536"/>
                <a:gd name="T8" fmla="*/ 295 w 3516"/>
                <a:gd name="T9" fmla="*/ 302 h 536"/>
                <a:gd name="T10" fmla="*/ 167 w 3516"/>
                <a:gd name="T11" fmla="*/ 234 h 536"/>
                <a:gd name="T12" fmla="*/ 141 w 3516"/>
                <a:gd name="T13" fmla="*/ 114 h 536"/>
                <a:gd name="T14" fmla="*/ 241 w 3516"/>
                <a:gd name="T15" fmla="*/ 168 h 536"/>
                <a:gd name="T16" fmla="*/ 625 w 3516"/>
                <a:gd name="T17" fmla="*/ 6 h 536"/>
                <a:gd name="T18" fmla="*/ 610 w 3516"/>
                <a:gd name="T19" fmla="*/ 529 h 536"/>
                <a:gd name="T20" fmla="*/ 806 w 3516"/>
                <a:gd name="T21" fmla="*/ 432 h 536"/>
                <a:gd name="T22" fmla="*/ 986 w 3516"/>
                <a:gd name="T23" fmla="*/ 529 h 536"/>
                <a:gd name="T24" fmla="*/ 625 w 3516"/>
                <a:gd name="T25" fmla="*/ 6 h 536"/>
                <a:gd name="T26" fmla="*/ 708 w 3516"/>
                <a:gd name="T27" fmla="*/ 152 h 536"/>
                <a:gd name="T28" fmla="*/ 735 w 3516"/>
                <a:gd name="T29" fmla="*/ 157 h 536"/>
                <a:gd name="T30" fmla="*/ 777 w 3516"/>
                <a:gd name="T31" fmla="*/ 316 h 536"/>
                <a:gd name="T32" fmla="*/ 1203 w 3516"/>
                <a:gd name="T33" fmla="*/ 8 h 536"/>
                <a:gd name="T34" fmla="*/ 1022 w 3516"/>
                <a:gd name="T35" fmla="*/ 529 h 536"/>
                <a:gd name="T36" fmla="*/ 1393 w 3516"/>
                <a:gd name="T37" fmla="*/ 459 h 536"/>
                <a:gd name="T38" fmla="*/ 1397 w 3516"/>
                <a:gd name="T39" fmla="*/ 72 h 536"/>
                <a:gd name="T40" fmla="*/ 1289 w 3516"/>
                <a:gd name="T41" fmla="*/ 376 h 536"/>
                <a:gd name="T42" fmla="*/ 1163 w 3516"/>
                <a:gd name="T43" fmla="*/ 414 h 536"/>
                <a:gd name="T44" fmla="*/ 1204 w 3516"/>
                <a:gd name="T45" fmla="*/ 122 h 536"/>
                <a:gd name="T46" fmla="*/ 1319 w 3516"/>
                <a:gd name="T47" fmla="*/ 262 h 536"/>
                <a:gd name="T48" fmla="*/ 1835 w 3516"/>
                <a:gd name="T49" fmla="*/ 256 h 536"/>
                <a:gd name="T50" fmla="*/ 1894 w 3516"/>
                <a:gd name="T51" fmla="*/ 213 h 536"/>
                <a:gd name="T52" fmla="*/ 1865 w 3516"/>
                <a:gd name="T53" fmla="*/ 39 h 536"/>
                <a:gd name="T54" fmla="*/ 1525 w 3516"/>
                <a:gd name="T55" fmla="*/ 8 h 536"/>
                <a:gd name="T56" fmla="*/ 1728 w 3516"/>
                <a:gd name="T57" fmla="*/ 529 h 536"/>
                <a:gd name="T58" fmla="*/ 1927 w 3516"/>
                <a:gd name="T59" fmla="*/ 377 h 536"/>
                <a:gd name="T60" fmla="*/ 1835 w 3516"/>
                <a:gd name="T61" fmla="*/ 256 h 536"/>
                <a:gd name="T62" fmla="*/ 1706 w 3516"/>
                <a:gd name="T63" fmla="*/ 114 h 536"/>
                <a:gd name="T64" fmla="*/ 1755 w 3516"/>
                <a:gd name="T65" fmla="*/ 195 h 536"/>
                <a:gd name="T66" fmla="*/ 1666 w 3516"/>
                <a:gd name="T67" fmla="*/ 208 h 536"/>
                <a:gd name="T68" fmla="*/ 1716 w 3516"/>
                <a:gd name="T69" fmla="*/ 420 h 536"/>
                <a:gd name="T70" fmla="*/ 1666 w 3516"/>
                <a:gd name="T71" fmla="*/ 311 h 536"/>
                <a:gd name="T72" fmla="*/ 1764 w 3516"/>
                <a:gd name="T73" fmla="*/ 325 h 536"/>
                <a:gd name="T74" fmla="*/ 1716 w 3516"/>
                <a:gd name="T75" fmla="*/ 420 h 536"/>
                <a:gd name="T76" fmla="*/ 2041 w 3516"/>
                <a:gd name="T77" fmla="*/ 68 h 536"/>
                <a:gd name="T78" fmla="*/ 2042 w 3516"/>
                <a:gd name="T79" fmla="*/ 468 h 536"/>
                <a:gd name="T80" fmla="*/ 2419 w 3516"/>
                <a:gd name="T81" fmla="*/ 468 h 536"/>
                <a:gd name="T82" fmla="*/ 2419 w 3516"/>
                <a:gd name="T83" fmla="*/ 68 h 536"/>
                <a:gd name="T84" fmla="*/ 2309 w 3516"/>
                <a:gd name="T85" fmla="*/ 382 h 536"/>
                <a:gd name="T86" fmla="*/ 2125 w 3516"/>
                <a:gd name="T87" fmla="*/ 268 h 536"/>
                <a:gd name="T88" fmla="*/ 2309 w 3516"/>
                <a:gd name="T89" fmla="*/ 152 h 536"/>
                <a:gd name="T90" fmla="*/ 2309 w 3516"/>
                <a:gd name="T91" fmla="*/ 382 h 536"/>
                <a:gd name="T92" fmla="*/ 2999 w 3516"/>
                <a:gd name="T93" fmla="*/ 8 h 536"/>
                <a:gd name="T94" fmla="*/ 2941 w 3516"/>
                <a:gd name="T95" fmla="*/ 480 h 536"/>
                <a:gd name="T96" fmla="*/ 2610 w 3516"/>
                <a:gd name="T97" fmla="*/ 482 h 536"/>
                <a:gd name="T98" fmla="*/ 2553 w 3516"/>
                <a:gd name="T99" fmla="*/ 8 h 536"/>
                <a:gd name="T100" fmla="*/ 2694 w 3516"/>
                <a:gd name="T101" fmla="*/ 314 h 536"/>
                <a:gd name="T102" fmla="*/ 2776 w 3516"/>
                <a:gd name="T103" fmla="*/ 419 h 536"/>
                <a:gd name="T104" fmla="*/ 2858 w 3516"/>
                <a:gd name="T105" fmla="*/ 313 h 536"/>
                <a:gd name="T106" fmla="*/ 3447 w 3516"/>
                <a:gd name="T107" fmla="*/ 72 h 536"/>
                <a:gd name="T108" fmla="*/ 3073 w 3516"/>
                <a:gd name="T109" fmla="*/ 8 h 536"/>
                <a:gd name="T110" fmla="*/ 3242 w 3516"/>
                <a:gd name="T111" fmla="*/ 529 h 536"/>
                <a:gd name="T112" fmla="*/ 3516 w 3516"/>
                <a:gd name="T113" fmla="*/ 257 h 536"/>
                <a:gd name="T114" fmla="*/ 3339 w 3516"/>
                <a:gd name="T115" fmla="*/ 376 h 536"/>
                <a:gd name="T116" fmla="*/ 3214 w 3516"/>
                <a:gd name="T117" fmla="*/ 414 h 536"/>
                <a:gd name="T118" fmla="*/ 3255 w 3516"/>
                <a:gd name="T119" fmla="*/ 122 h 536"/>
                <a:gd name="T120" fmla="*/ 3369 w 3516"/>
                <a:gd name="T121" fmla="*/ 26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6">
                  <a:moveTo>
                    <a:pt x="383" y="162"/>
                  </a:moveTo>
                  <a:cubicBezTo>
                    <a:pt x="383" y="59"/>
                    <a:pt x="312" y="8"/>
                    <a:pt x="171" y="8"/>
                  </a:cubicBezTo>
                  <a:cubicBezTo>
                    <a:pt x="0" y="8"/>
                    <a:pt x="0" y="8"/>
                    <a:pt x="0" y="8"/>
                  </a:cubicBezTo>
                  <a:cubicBezTo>
                    <a:pt x="0" y="529"/>
                    <a:pt x="0" y="529"/>
                    <a:pt x="0" y="529"/>
                  </a:cubicBezTo>
                  <a:cubicBezTo>
                    <a:pt x="141" y="529"/>
                    <a:pt x="141" y="529"/>
                    <a:pt x="141" y="529"/>
                  </a:cubicBezTo>
                  <a:cubicBezTo>
                    <a:pt x="141" y="340"/>
                    <a:pt x="141" y="340"/>
                    <a:pt x="141" y="340"/>
                  </a:cubicBezTo>
                  <a:cubicBezTo>
                    <a:pt x="176" y="340"/>
                    <a:pt x="176" y="340"/>
                    <a:pt x="176" y="340"/>
                  </a:cubicBezTo>
                  <a:cubicBezTo>
                    <a:pt x="287" y="529"/>
                    <a:pt x="287" y="529"/>
                    <a:pt x="287" y="529"/>
                  </a:cubicBezTo>
                  <a:cubicBezTo>
                    <a:pt x="447" y="529"/>
                    <a:pt x="447" y="529"/>
                    <a:pt x="447" y="529"/>
                  </a:cubicBezTo>
                  <a:cubicBezTo>
                    <a:pt x="295" y="302"/>
                    <a:pt x="295" y="302"/>
                    <a:pt x="295" y="302"/>
                  </a:cubicBezTo>
                  <a:cubicBezTo>
                    <a:pt x="354" y="269"/>
                    <a:pt x="383" y="222"/>
                    <a:pt x="383" y="162"/>
                  </a:cubicBezTo>
                  <a:close/>
                  <a:moveTo>
                    <a:pt x="167" y="234"/>
                  </a:moveTo>
                  <a:cubicBezTo>
                    <a:pt x="141" y="234"/>
                    <a:pt x="141" y="234"/>
                    <a:pt x="141" y="234"/>
                  </a:cubicBezTo>
                  <a:cubicBezTo>
                    <a:pt x="141" y="114"/>
                    <a:pt x="141" y="114"/>
                    <a:pt x="141" y="114"/>
                  </a:cubicBezTo>
                  <a:cubicBezTo>
                    <a:pt x="169" y="114"/>
                    <a:pt x="169" y="114"/>
                    <a:pt x="169" y="114"/>
                  </a:cubicBezTo>
                  <a:cubicBezTo>
                    <a:pt x="217" y="114"/>
                    <a:pt x="241" y="132"/>
                    <a:pt x="241" y="168"/>
                  </a:cubicBezTo>
                  <a:cubicBezTo>
                    <a:pt x="241" y="212"/>
                    <a:pt x="216" y="234"/>
                    <a:pt x="167" y="234"/>
                  </a:cubicBezTo>
                  <a:close/>
                  <a:moveTo>
                    <a:pt x="625" y="6"/>
                  </a:moveTo>
                  <a:cubicBezTo>
                    <a:pt x="455" y="529"/>
                    <a:pt x="455" y="529"/>
                    <a:pt x="455" y="529"/>
                  </a:cubicBezTo>
                  <a:cubicBezTo>
                    <a:pt x="610" y="529"/>
                    <a:pt x="610" y="529"/>
                    <a:pt x="610" y="529"/>
                  </a:cubicBezTo>
                  <a:cubicBezTo>
                    <a:pt x="636" y="432"/>
                    <a:pt x="636" y="432"/>
                    <a:pt x="636" y="432"/>
                  </a:cubicBezTo>
                  <a:cubicBezTo>
                    <a:pt x="806" y="432"/>
                    <a:pt x="806" y="432"/>
                    <a:pt x="806" y="432"/>
                  </a:cubicBezTo>
                  <a:cubicBezTo>
                    <a:pt x="832" y="529"/>
                    <a:pt x="832" y="529"/>
                    <a:pt x="832" y="529"/>
                  </a:cubicBezTo>
                  <a:cubicBezTo>
                    <a:pt x="986" y="529"/>
                    <a:pt x="986" y="529"/>
                    <a:pt x="986" y="529"/>
                  </a:cubicBezTo>
                  <a:cubicBezTo>
                    <a:pt x="813" y="6"/>
                    <a:pt x="813" y="6"/>
                    <a:pt x="813" y="6"/>
                  </a:cubicBezTo>
                  <a:lnTo>
                    <a:pt x="625" y="6"/>
                  </a:lnTo>
                  <a:close/>
                  <a:moveTo>
                    <a:pt x="666" y="316"/>
                  </a:moveTo>
                  <a:cubicBezTo>
                    <a:pt x="687" y="234"/>
                    <a:pt x="701" y="179"/>
                    <a:pt x="708" y="152"/>
                  </a:cubicBezTo>
                  <a:cubicBezTo>
                    <a:pt x="714" y="124"/>
                    <a:pt x="718" y="104"/>
                    <a:pt x="720" y="92"/>
                  </a:cubicBezTo>
                  <a:cubicBezTo>
                    <a:pt x="723" y="105"/>
                    <a:pt x="728" y="126"/>
                    <a:pt x="735" y="157"/>
                  </a:cubicBezTo>
                  <a:cubicBezTo>
                    <a:pt x="743" y="187"/>
                    <a:pt x="749" y="211"/>
                    <a:pt x="754" y="230"/>
                  </a:cubicBezTo>
                  <a:cubicBezTo>
                    <a:pt x="777" y="316"/>
                    <a:pt x="777" y="316"/>
                    <a:pt x="777" y="316"/>
                  </a:cubicBezTo>
                  <a:lnTo>
                    <a:pt x="666" y="316"/>
                  </a:lnTo>
                  <a:close/>
                  <a:moveTo>
                    <a:pt x="1203" y="8"/>
                  </a:moveTo>
                  <a:cubicBezTo>
                    <a:pt x="1022" y="8"/>
                    <a:pt x="1022" y="8"/>
                    <a:pt x="1022" y="8"/>
                  </a:cubicBezTo>
                  <a:cubicBezTo>
                    <a:pt x="1022" y="529"/>
                    <a:pt x="1022" y="529"/>
                    <a:pt x="1022" y="529"/>
                  </a:cubicBezTo>
                  <a:cubicBezTo>
                    <a:pt x="1191" y="529"/>
                    <a:pt x="1191" y="529"/>
                    <a:pt x="1191" y="529"/>
                  </a:cubicBezTo>
                  <a:cubicBezTo>
                    <a:pt x="1278" y="529"/>
                    <a:pt x="1345" y="506"/>
                    <a:pt x="1393" y="459"/>
                  </a:cubicBezTo>
                  <a:cubicBezTo>
                    <a:pt x="1441" y="412"/>
                    <a:pt x="1465" y="344"/>
                    <a:pt x="1465" y="257"/>
                  </a:cubicBezTo>
                  <a:cubicBezTo>
                    <a:pt x="1465" y="177"/>
                    <a:pt x="1442" y="115"/>
                    <a:pt x="1397" y="72"/>
                  </a:cubicBezTo>
                  <a:cubicBezTo>
                    <a:pt x="1351" y="29"/>
                    <a:pt x="1286" y="8"/>
                    <a:pt x="1203" y="8"/>
                  </a:cubicBezTo>
                  <a:close/>
                  <a:moveTo>
                    <a:pt x="1289" y="376"/>
                  </a:moveTo>
                  <a:cubicBezTo>
                    <a:pt x="1269" y="401"/>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3"/>
                    <a:pt x="1290" y="156"/>
                  </a:cubicBezTo>
                  <a:cubicBezTo>
                    <a:pt x="1309" y="179"/>
                    <a:pt x="1319" y="215"/>
                    <a:pt x="1319" y="262"/>
                  </a:cubicBezTo>
                  <a:cubicBezTo>
                    <a:pt x="1319" y="314"/>
                    <a:pt x="1309" y="352"/>
                    <a:pt x="1289" y="376"/>
                  </a:cubicBezTo>
                  <a:close/>
                  <a:moveTo>
                    <a:pt x="1835" y="256"/>
                  </a:moveTo>
                  <a:cubicBezTo>
                    <a:pt x="1835" y="252"/>
                    <a:pt x="1835" y="252"/>
                    <a:pt x="1835" y="252"/>
                  </a:cubicBezTo>
                  <a:cubicBezTo>
                    <a:pt x="1859" y="247"/>
                    <a:pt x="1879" y="233"/>
                    <a:pt x="1894" y="213"/>
                  </a:cubicBezTo>
                  <a:cubicBezTo>
                    <a:pt x="1909" y="192"/>
                    <a:pt x="1916" y="167"/>
                    <a:pt x="1916" y="138"/>
                  </a:cubicBezTo>
                  <a:cubicBezTo>
                    <a:pt x="1916" y="93"/>
                    <a:pt x="1899" y="60"/>
                    <a:pt x="1865" y="39"/>
                  </a:cubicBezTo>
                  <a:cubicBezTo>
                    <a:pt x="1830" y="18"/>
                    <a:pt x="1778" y="8"/>
                    <a:pt x="1707" y="8"/>
                  </a:cubicBezTo>
                  <a:cubicBezTo>
                    <a:pt x="1525" y="8"/>
                    <a:pt x="1525" y="8"/>
                    <a:pt x="1525" y="8"/>
                  </a:cubicBezTo>
                  <a:cubicBezTo>
                    <a:pt x="1525" y="529"/>
                    <a:pt x="1525" y="529"/>
                    <a:pt x="1525" y="529"/>
                  </a:cubicBezTo>
                  <a:cubicBezTo>
                    <a:pt x="1728" y="529"/>
                    <a:pt x="1728" y="529"/>
                    <a:pt x="1728" y="529"/>
                  </a:cubicBezTo>
                  <a:cubicBezTo>
                    <a:pt x="1789" y="529"/>
                    <a:pt x="1838" y="516"/>
                    <a:pt x="1873" y="488"/>
                  </a:cubicBezTo>
                  <a:cubicBezTo>
                    <a:pt x="1909" y="461"/>
                    <a:pt x="1927" y="424"/>
                    <a:pt x="1927" y="377"/>
                  </a:cubicBezTo>
                  <a:cubicBezTo>
                    <a:pt x="1927" y="345"/>
                    <a:pt x="1919" y="319"/>
                    <a:pt x="1905" y="299"/>
                  </a:cubicBezTo>
                  <a:cubicBezTo>
                    <a:pt x="1890" y="279"/>
                    <a:pt x="1867" y="265"/>
                    <a:pt x="1835" y="256"/>
                  </a:cubicBezTo>
                  <a:close/>
                  <a:moveTo>
                    <a:pt x="1666" y="114"/>
                  </a:moveTo>
                  <a:cubicBezTo>
                    <a:pt x="1706" y="114"/>
                    <a:pt x="1706" y="114"/>
                    <a:pt x="1706" y="114"/>
                  </a:cubicBezTo>
                  <a:cubicBezTo>
                    <a:pt x="1750" y="114"/>
                    <a:pt x="1772" y="129"/>
                    <a:pt x="1772" y="158"/>
                  </a:cubicBezTo>
                  <a:cubicBezTo>
                    <a:pt x="1772" y="175"/>
                    <a:pt x="1766" y="187"/>
                    <a:pt x="1755" y="195"/>
                  </a:cubicBezTo>
                  <a:cubicBezTo>
                    <a:pt x="1744" y="204"/>
                    <a:pt x="1729" y="208"/>
                    <a:pt x="1708" y="208"/>
                  </a:cubicBezTo>
                  <a:cubicBezTo>
                    <a:pt x="1666" y="208"/>
                    <a:pt x="1666" y="208"/>
                    <a:pt x="1666" y="208"/>
                  </a:cubicBezTo>
                  <a:lnTo>
                    <a:pt x="1666" y="114"/>
                  </a:lnTo>
                  <a:close/>
                  <a:moveTo>
                    <a:pt x="1716" y="420"/>
                  </a:moveTo>
                  <a:cubicBezTo>
                    <a:pt x="1666" y="420"/>
                    <a:pt x="1666" y="420"/>
                    <a:pt x="1666" y="420"/>
                  </a:cubicBezTo>
                  <a:cubicBezTo>
                    <a:pt x="1666" y="311"/>
                    <a:pt x="1666" y="311"/>
                    <a:pt x="1666" y="311"/>
                  </a:cubicBezTo>
                  <a:cubicBezTo>
                    <a:pt x="1713" y="311"/>
                    <a:pt x="1713" y="311"/>
                    <a:pt x="1713" y="311"/>
                  </a:cubicBezTo>
                  <a:cubicBezTo>
                    <a:pt x="1735" y="311"/>
                    <a:pt x="1752" y="316"/>
                    <a:pt x="1764" y="325"/>
                  </a:cubicBezTo>
                  <a:cubicBezTo>
                    <a:pt x="1776" y="334"/>
                    <a:pt x="1781" y="347"/>
                    <a:pt x="1781" y="365"/>
                  </a:cubicBezTo>
                  <a:cubicBezTo>
                    <a:pt x="1781" y="402"/>
                    <a:pt x="1760" y="420"/>
                    <a:pt x="1716" y="420"/>
                  </a:cubicBezTo>
                  <a:close/>
                  <a:moveTo>
                    <a:pt x="2230" y="0"/>
                  </a:moveTo>
                  <a:cubicBezTo>
                    <a:pt x="2148" y="0"/>
                    <a:pt x="2085" y="22"/>
                    <a:pt x="2041" y="68"/>
                  </a:cubicBezTo>
                  <a:cubicBezTo>
                    <a:pt x="1998" y="114"/>
                    <a:pt x="1976" y="180"/>
                    <a:pt x="1976" y="267"/>
                  </a:cubicBezTo>
                  <a:cubicBezTo>
                    <a:pt x="1976" y="355"/>
                    <a:pt x="1998" y="422"/>
                    <a:pt x="2042" y="468"/>
                  </a:cubicBezTo>
                  <a:cubicBezTo>
                    <a:pt x="2085" y="513"/>
                    <a:pt x="2148" y="536"/>
                    <a:pt x="2230" y="536"/>
                  </a:cubicBezTo>
                  <a:cubicBezTo>
                    <a:pt x="2313" y="536"/>
                    <a:pt x="2376" y="514"/>
                    <a:pt x="2419" y="468"/>
                  </a:cubicBezTo>
                  <a:cubicBezTo>
                    <a:pt x="2462" y="422"/>
                    <a:pt x="2483" y="356"/>
                    <a:pt x="2483" y="268"/>
                  </a:cubicBezTo>
                  <a:cubicBezTo>
                    <a:pt x="2483" y="180"/>
                    <a:pt x="2462" y="113"/>
                    <a:pt x="2419" y="68"/>
                  </a:cubicBezTo>
                  <a:cubicBezTo>
                    <a:pt x="2376" y="22"/>
                    <a:pt x="2313" y="0"/>
                    <a:pt x="2230" y="0"/>
                  </a:cubicBezTo>
                  <a:close/>
                  <a:moveTo>
                    <a:pt x="2309" y="382"/>
                  </a:moveTo>
                  <a:cubicBezTo>
                    <a:pt x="2292" y="407"/>
                    <a:pt x="2265" y="419"/>
                    <a:pt x="2230" y="419"/>
                  </a:cubicBezTo>
                  <a:cubicBezTo>
                    <a:pt x="2160" y="419"/>
                    <a:pt x="2125" y="369"/>
                    <a:pt x="2125" y="268"/>
                  </a:cubicBezTo>
                  <a:cubicBezTo>
                    <a:pt x="2125" y="166"/>
                    <a:pt x="2160" y="115"/>
                    <a:pt x="2230" y="115"/>
                  </a:cubicBezTo>
                  <a:cubicBezTo>
                    <a:pt x="2265" y="115"/>
                    <a:pt x="2291" y="128"/>
                    <a:pt x="2309" y="152"/>
                  </a:cubicBezTo>
                  <a:cubicBezTo>
                    <a:pt x="2326" y="177"/>
                    <a:pt x="2335" y="216"/>
                    <a:pt x="2335" y="268"/>
                  </a:cubicBezTo>
                  <a:cubicBezTo>
                    <a:pt x="2335" y="320"/>
                    <a:pt x="2326" y="358"/>
                    <a:pt x="2309" y="382"/>
                  </a:cubicBezTo>
                  <a:close/>
                  <a:moveTo>
                    <a:pt x="2858" y="8"/>
                  </a:moveTo>
                  <a:cubicBezTo>
                    <a:pt x="2999" y="8"/>
                    <a:pt x="2999" y="8"/>
                    <a:pt x="2999" y="8"/>
                  </a:cubicBezTo>
                  <a:cubicBezTo>
                    <a:pt x="2999" y="322"/>
                    <a:pt x="2999" y="322"/>
                    <a:pt x="2999" y="322"/>
                  </a:cubicBezTo>
                  <a:cubicBezTo>
                    <a:pt x="2999" y="390"/>
                    <a:pt x="2980" y="443"/>
                    <a:pt x="2941" y="480"/>
                  </a:cubicBezTo>
                  <a:cubicBezTo>
                    <a:pt x="2902" y="518"/>
                    <a:pt x="2847" y="536"/>
                    <a:pt x="2774" y="536"/>
                  </a:cubicBezTo>
                  <a:cubicBezTo>
                    <a:pt x="2703" y="536"/>
                    <a:pt x="2648" y="518"/>
                    <a:pt x="2610" y="482"/>
                  </a:cubicBezTo>
                  <a:cubicBezTo>
                    <a:pt x="2572" y="445"/>
                    <a:pt x="2553" y="393"/>
                    <a:pt x="2553" y="325"/>
                  </a:cubicBezTo>
                  <a:cubicBezTo>
                    <a:pt x="2553" y="8"/>
                    <a:pt x="2553" y="8"/>
                    <a:pt x="2553" y="8"/>
                  </a:cubicBezTo>
                  <a:cubicBezTo>
                    <a:pt x="2694" y="8"/>
                    <a:pt x="2694" y="8"/>
                    <a:pt x="2694" y="8"/>
                  </a:cubicBezTo>
                  <a:cubicBezTo>
                    <a:pt x="2694" y="314"/>
                    <a:pt x="2694" y="314"/>
                    <a:pt x="2694" y="314"/>
                  </a:cubicBezTo>
                  <a:cubicBezTo>
                    <a:pt x="2694" y="351"/>
                    <a:pt x="2701" y="377"/>
                    <a:pt x="2715" y="394"/>
                  </a:cubicBezTo>
                  <a:cubicBezTo>
                    <a:pt x="2729" y="411"/>
                    <a:pt x="2749" y="419"/>
                    <a:pt x="2776" y="419"/>
                  </a:cubicBezTo>
                  <a:cubicBezTo>
                    <a:pt x="2805" y="419"/>
                    <a:pt x="2826" y="411"/>
                    <a:pt x="2839" y="394"/>
                  </a:cubicBezTo>
                  <a:cubicBezTo>
                    <a:pt x="2852" y="378"/>
                    <a:pt x="2858" y="351"/>
                    <a:pt x="2858" y="313"/>
                  </a:cubicBezTo>
                  <a:lnTo>
                    <a:pt x="2858" y="8"/>
                  </a:lnTo>
                  <a:close/>
                  <a:moveTo>
                    <a:pt x="3447" y="72"/>
                  </a:moveTo>
                  <a:cubicBezTo>
                    <a:pt x="3402" y="29"/>
                    <a:pt x="3337" y="8"/>
                    <a:pt x="3253" y="8"/>
                  </a:cubicBezTo>
                  <a:cubicBezTo>
                    <a:pt x="3073" y="8"/>
                    <a:pt x="3073" y="8"/>
                    <a:pt x="3073" y="8"/>
                  </a:cubicBezTo>
                  <a:cubicBezTo>
                    <a:pt x="3073" y="529"/>
                    <a:pt x="3073" y="529"/>
                    <a:pt x="3073" y="529"/>
                  </a:cubicBezTo>
                  <a:cubicBezTo>
                    <a:pt x="3242" y="529"/>
                    <a:pt x="3242" y="529"/>
                    <a:pt x="3242" y="529"/>
                  </a:cubicBezTo>
                  <a:cubicBezTo>
                    <a:pt x="3328" y="529"/>
                    <a:pt x="3396" y="506"/>
                    <a:pt x="3444" y="459"/>
                  </a:cubicBezTo>
                  <a:cubicBezTo>
                    <a:pt x="3492" y="412"/>
                    <a:pt x="3516" y="344"/>
                    <a:pt x="3516" y="257"/>
                  </a:cubicBezTo>
                  <a:cubicBezTo>
                    <a:pt x="3516" y="177"/>
                    <a:pt x="3493" y="115"/>
                    <a:pt x="3447" y="72"/>
                  </a:cubicBezTo>
                  <a:close/>
                  <a:moveTo>
                    <a:pt x="3339" y="376"/>
                  </a:moveTo>
                  <a:cubicBezTo>
                    <a:pt x="3319" y="401"/>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3"/>
                    <a:pt x="3341" y="156"/>
                  </a:cubicBezTo>
                  <a:cubicBezTo>
                    <a:pt x="3360" y="179"/>
                    <a:pt x="3369" y="215"/>
                    <a:pt x="3369" y="262"/>
                  </a:cubicBezTo>
                  <a:cubicBezTo>
                    <a:pt x="3369" y="314"/>
                    <a:pt x="3359" y="352"/>
                    <a:pt x="3339" y="37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ard">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JU-Free)"/>
          <p:cNvSpPr>
            <a:spLocks noGrp="1"/>
          </p:cNvSpPr>
          <p:nvPr>
            <p:ph idx="1" hasCustomPrompt="1"/>
          </p:nvPr>
        </p:nvSpPr>
        <p:spPr bwMode="gray">
          <a:xfrm>
            <a:off x="1066027" y="1773930"/>
            <a:ext cx="100620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12 november 2021</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35530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kader (2)">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bwMode="auto">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12 november 2021</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3" name="Tijdelijke aanduiding voor inhoud R"/>
          <p:cNvSpPr>
            <a:spLocks noGrp="1" noSelect="1"/>
          </p:cNvSpPr>
          <p:nvPr>
            <p:ph idx="1004" hasCustomPrompt="1"/>
          </p:nvPr>
        </p:nvSpPr>
        <p:spPr bwMode="gray">
          <a:xfrm>
            <a:off x="6638827" y="1773930"/>
            <a:ext cx="4489200" cy="4212000"/>
          </a:xfrm>
        </p:spPr>
        <p:txBody>
          <a:bodyPr/>
          <a:lstStyle>
            <a:lvl1pPr>
              <a:defRPr baseline="0"/>
            </a:lvl1pPr>
          </a:lstStyle>
          <a:p>
            <a:pPr lvl="0"/>
            <a:r>
              <a:rPr lang="nl-NL" dirty="0"/>
              <a:t>[Tekst 2-kolomsindeling]</a:t>
            </a:r>
          </a:p>
        </p:txBody>
      </p:sp>
      <p:sp>
        <p:nvSpPr>
          <p:cNvPr id="12" name="Tijdelijke aanduiding voor inhoud L (JU-Free)"/>
          <p:cNvSpPr>
            <a:spLocks noGrp="1"/>
          </p:cNvSpPr>
          <p:nvPr>
            <p:ph idx="1003" hasCustomPrompt="1"/>
          </p:nvPr>
        </p:nvSpPr>
        <p:spPr bwMode="gray">
          <a:xfrm>
            <a:off x="1066027" y="1773930"/>
            <a:ext cx="44892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278817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fbeelding wit vlak">
    <p:spTree>
      <p:nvGrpSpPr>
        <p:cNvPr id="1" name=""/>
        <p:cNvGrpSpPr/>
        <p:nvPr/>
      </p:nvGrpSpPr>
      <p:grpSpPr>
        <a:xfrm>
          <a:off x="0" y="0"/>
          <a:ext cx="0" cy="0"/>
          <a:chOff x="0" y="0"/>
          <a:chExt cx="0" cy="0"/>
        </a:xfrm>
      </p:grpSpPr>
      <p:sp>
        <p:nvSpPr>
          <p:cNvPr id="7" name="Tijdelijke aandulding Afbeelding">
            <a:extLst>
              <a:ext uri="{FF2B5EF4-FFF2-40B4-BE49-F238E27FC236}">
                <a16:creationId xmlns:a16="http://schemas.microsoft.com/office/drawing/2014/main" id="{BE81EEA5-38C6-43FB-91DF-48597F8DEACD}"/>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3" name="Text Placeholder 2 (PHJU)">
            <a:extLst>
              <a:ext uri="{C183D7F6-B498-43B3-948B-1728B52AA6E4}">
                <adec:decorative xmlns:adec="http://schemas.microsoft.com/office/drawing/2017/decorative" xmlns="" val="1"/>
              </a:ext>
            </a:extLst>
          </p:cNvPr>
          <p:cNvSpPr>
            <a:spLocks noGrp="1" noSelect="1"/>
          </p:cNvSpPr>
          <p:nvPr userDrawn="1">
            <p:ph type="body" idx="1000" hasCustomPrompt="1"/>
            <p:custDataLst>
              <p:custData r:id="rId1"/>
            </p:custDataLst>
          </p:nvPr>
        </p:nvSpPr>
        <p:spPr>
          <a:xfrm>
            <a:off x="8474400" y="3160800"/>
            <a:ext cx="34452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8651875" y="3860613"/>
            <a:ext cx="3097213" cy="2232025"/>
          </a:xfrm>
        </p:spPr>
        <p:txBody>
          <a:bodyPr/>
          <a:lstStyle>
            <a:lvl1pPr marL="0" indent="0">
              <a:lnSpc>
                <a:spcPct val="85000"/>
              </a:lnSpc>
              <a:spcBef>
                <a:spcPts val="0"/>
              </a:spcBef>
              <a:buNone/>
              <a:defRPr sz="3000" b="1" baseline="0">
                <a:solidFill>
                  <a:schemeClr val="accent1"/>
                </a:solidFill>
                <a:latin typeface="+mn-lt"/>
              </a:defRPr>
            </a:lvl1pPr>
            <a:lvl2pPr marL="0" indent="0">
              <a:spcBef>
                <a:spcPts val="2400"/>
              </a:spcBef>
              <a:buNone/>
              <a:defRPr sz="1400"/>
            </a:lvl2pPr>
            <a:lvl3pPr marL="0" indent="0">
              <a:spcBef>
                <a:spcPts val="0"/>
              </a:spcBef>
              <a:buFont typeface="Arial" panose="020B0604020202020204" pitchFamily="34" charset="0"/>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nl-NL" dirty="0"/>
              <a:t>[Kop]</a:t>
            </a:r>
          </a:p>
          <a:p>
            <a:pPr lvl="0"/>
            <a:r>
              <a:rPr lang="nl-NL" dirty="0"/>
              <a:t>JU-LEVEL1=Kop</a:t>
            </a:r>
          </a:p>
          <a:p>
            <a:pPr lvl="1"/>
            <a:r>
              <a:rPr lang="nl-NL" dirty="0"/>
              <a:t>JU-LEVEL2=Basistekst</a:t>
            </a:r>
          </a:p>
        </p:txBody>
      </p:sp>
      <p:sp>
        <p:nvSpPr>
          <p:cNvPr id="2" name="Rechthoek: afgeronde hoeken 1">
            <a:extLst>
              <a:ext uri="{FF2B5EF4-FFF2-40B4-BE49-F238E27FC236}">
                <a16:creationId xmlns:a16="http://schemas.microsoft.com/office/drawing/2014/main" id="{658BE619-73D5-4A0A-9AB2-3E869478FB4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dirty="0">
                <a:solidFill>
                  <a:schemeClr val="dk1"/>
                </a:solidFill>
                <a:effectLst/>
                <a:latin typeface="+mn-lt"/>
                <a:ea typeface="+mn-ea"/>
                <a:cs typeface="+mn-cs"/>
              </a:rPr>
              <a:t>U kunt zelf een afbeelding plaatsen in het </a:t>
            </a:r>
            <a:r>
              <a:rPr lang="nl-NL" sz="1000" kern="1200" noProof="0" dirty="0" err="1">
                <a:solidFill>
                  <a:schemeClr val="dk1"/>
                </a:solidFill>
                <a:effectLst/>
                <a:latin typeface="+mn-lt"/>
                <a:ea typeface="+mn-ea"/>
                <a:cs typeface="+mn-cs"/>
              </a:rPr>
              <a:t>afbeeldingsvak</a:t>
            </a:r>
            <a:r>
              <a:rPr lang="nl-NL" sz="1000" kern="1200" noProof="0" dirty="0">
                <a:solidFill>
                  <a:schemeClr val="dk1"/>
                </a:solidFill>
                <a:effectLst/>
                <a:latin typeface="+mn-lt"/>
                <a:ea typeface="+mn-ea"/>
                <a:cs typeface="+mn-cs"/>
              </a:rPr>
              <a:t>. Wilt u bij nader inzien toch een andere afbeelding? Klik dan in de rand van de afbeelding en druk op delete. U krijgt nu weer het </a:t>
            </a:r>
            <a:r>
              <a:rPr lang="nl-NL" sz="1000" kern="1200" noProof="0" dirty="0" err="1">
                <a:solidFill>
                  <a:schemeClr val="dk1"/>
                </a:solidFill>
                <a:effectLst/>
                <a:latin typeface="+mn-lt"/>
                <a:ea typeface="+mn-ea"/>
                <a:cs typeface="+mn-cs"/>
              </a:rPr>
              <a:t>fotovak</a:t>
            </a:r>
            <a:r>
              <a:rPr lang="nl-NL" sz="1000" kern="1200" noProof="0" dirty="0">
                <a:solidFill>
                  <a:schemeClr val="dk1"/>
                </a:solidFill>
                <a:effectLst/>
                <a:latin typeface="+mn-lt"/>
                <a:ea typeface="+mn-ea"/>
                <a:cs typeface="+mn-cs"/>
              </a:rPr>
              <a:t> te zien met een pictogram. Klik boven in het scherm op het tabblad Start op Opnieuw instellen. De dia heeft nu de originele indeling. Voeg opnieuw een afbeelding in.</a:t>
            </a:r>
            <a:endParaRPr lang="nl-NL" sz="1000" noProof="0" dirty="0"/>
          </a:p>
        </p:txBody>
      </p:sp>
    </p:spTree>
    <p:extLst>
      <p:ext uri="{BB962C8B-B14F-4D97-AF65-F5344CB8AC3E}">
        <p14:creationId xmlns:p14="http://schemas.microsoft.com/office/powerpoint/2010/main" val="797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beelding rood vlak">
    <p:spTree>
      <p:nvGrpSpPr>
        <p:cNvPr id="1" name=""/>
        <p:cNvGrpSpPr/>
        <p:nvPr/>
      </p:nvGrpSpPr>
      <p:grpSpPr>
        <a:xfrm>
          <a:off x="0" y="0"/>
          <a:ext cx="0" cy="0"/>
          <a:chOff x="0" y="0"/>
          <a:chExt cx="0" cy="0"/>
        </a:xfrm>
      </p:grpSpPr>
      <p:sp>
        <p:nvSpPr>
          <p:cNvPr id="7" name="Tijdelijke aandulding Afbeelding">
            <a:extLst>
              <a:ext uri="{FF2B5EF4-FFF2-40B4-BE49-F238E27FC236}">
                <a16:creationId xmlns:a16="http://schemas.microsoft.com/office/drawing/2014/main" id="{5953B439-E511-4AAB-AE1B-122C513292C6}"/>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3" name="Text Placeholder 2 (PHJU)">
            <a:extLst>
              <a:ext uri="{C183D7F6-B498-43B3-948B-1728B52AA6E4}">
                <adec:decorative xmlns:adec="http://schemas.microsoft.com/office/drawing/2017/decorative" xmlns="" val="1"/>
              </a:ext>
            </a:extLst>
          </p:cNvPr>
          <p:cNvSpPr>
            <a:spLocks noGrp="1" noSelect="1"/>
          </p:cNvSpPr>
          <p:nvPr userDrawn="1">
            <p:ph type="body" idx="1000" hasCustomPrompt="1"/>
            <p:custDataLst>
              <p:custData r:id="rId1"/>
            </p:custDataLst>
          </p:nvPr>
        </p:nvSpPr>
        <p:spPr>
          <a:xfrm>
            <a:off x="280800" y="280800"/>
            <a:ext cx="34452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457200" y="979200"/>
            <a:ext cx="3097213" cy="2232025"/>
          </a:xfrm>
        </p:spPr>
        <p:txBody>
          <a:bodyPr/>
          <a:lstStyle>
            <a:lvl1pPr marL="0" indent="0">
              <a:lnSpc>
                <a:spcPct val="85000"/>
              </a:lnSpc>
              <a:spcBef>
                <a:spcPts val="0"/>
              </a:spcBef>
              <a:buNone/>
              <a:defRPr sz="3000" b="1" baseline="0">
                <a:solidFill>
                  <a:schemeClr val="bg1"/>
                </a:solidFill>
                <a:latin typeface="+mn-lt"/>
              </a:defRPr>
            </a:lvl1pPr>
            <a:lvl2pPr marL="0" indent="0">
              <a:spcBef>
                <a:spcPts val="2400"/>
              </a:spcBef>
              <a:buNone/>
              <a:defRPr sz="1400">
                <a:solidFill>
                  <a:schemeClr val="bg1"/>
                </a:solidFill>
              </a:defRPr>
            </a:lvl2pPr>
            <a:lvl3pPr marL="0" indent="0">
              <a:spcBef>
                <a:spcPts val="0"/>
              </a:spcBef>
              <a:buFont typeface="Arial" panose="020B0604020202020204" pitchFamily="34" charset="0"/>
              <a:buNone/>
              <a:defRPr sz="1400">
                <a:solidFill>
                  <a:schemeClr val="bg1"/>
                </a:solidFill>
              </a:defRPr>
            </a:lvl3pPr>
            <a:lvl4pPr marL="0" indent="0">
              <a:spcBef>
                <a:spcPts val="0"/>
              </a:spcBef>
              <a:buFont typeface="Arial" panose="020B0604020202020204" pitchFamily="34" charset="0"/>
              <a:buNone/>
              <a:defRPr sz="1400">
                <a:solidFill>
                  <a:schemeClr val="bg1"/>
                </a:solidFill>
                <a:latin typeface="+mn-lt"/>
              </a:defRPr>
            </a:lvl4pPr>
            <a:lvl5pPr marL="0" indent="0">
              <a:spcBef>
                <a:spcPts val="0"/>
              </a:spcBef>
              <a:buFont typeface="Arial" panose="020B0604020202020204" pitchFamily="34" charset="0"/>
              <a:buNone/>
              <a:defRPr sz="1400">
                <a:solidFill>
                  <a:schemeClr val="bg1"/>
                </a:solidFill>
              </a:defRPr>
            </a:lvl5pPr>
            <a:lvl6pPr marL="0" indent="0">
              <a:spcBef>
                <a:spcPts val="0"/>
              </a:spcBef>
              <a:buFont typeface="Arial" panose="020B0604020202020204" pitchFamily="34" charset="0"/>
              <a:buNone/>
              <a:defRPr sz="1400">
                <a:solidFill>
                  <a:schemeClr val="bg1"/>
                </a:solidFill>
              </a:defRPr>
            </a:lvl6pPr>
            <a:lvl7pPr marL="0" indent="0">
              <a:spcBef>
                <a:spcPts val="0"/>
              </a:spcBef>
              <a:buFont typeface="Arial" panose="020B0604020202020204" pitchFamily="34" charset="0"/>
              <a:buNone/>
              <a:defRPr sz="1400">
                <a:solidFill>
                  <a:schemeClr val="bg1"/>
                </a:solidFill>
              </a:defRPr>
            </a:lvl7pPr>
            <a:lvl8pPr marL="0" indent="0">
              <a:spcBef>
                <a:spcPts val="0"/>
              </a:spcBef>
              <a:buFont typeface="Arial" panose="020B0604020202020204" pitchFamily="34" charset="0"/>
              <a:buNone/>
              <a:defRPr sz="1400">
                <a:solidFill>
                  <a:schemeClr val="bg1"/>
                </a:solidFill>
              </a:defRPr>
            </a:lvl8pPr>
            <a:lvl9pPr marL="0" indent="0">
              <a:spcBef>
                <a:spcPts val="0"/>
              </a:spcBef>
              <a:buFont typeface="Arial" panose="020B0604020202020204" pitchFamily="34" charset="0"/>
              <a:buNone/>
              <a:defRPr sz="1400">
                <a:solidFill>
                  <a:schemeClr val="bg1"/>
                </a:solidFill>
              </a:defRPr>
            </a:lvl9pPr>
          </a:lstStyle>
          <a:p>
            <a:pPr lvl="0"/>
            <a:r>
              <a:rPr lang="nl-NL"/>
              <a:t>[Kop]</a:t>
            </a:r>
          </a:p>
          <a:p>
            <a:pPr lvl="0"/>
            <a:r>
              <a:rPr lang="nl-NL"/>
              <a:t>JU-LEVEL1=Kop</a:t>
            </a:r>
          </a:p>
          <a:p>
            <a:pPr lvl="1"/>
            <a:r>
              <a:rPr lang="nl-NL"/>
              <a:t>JU-LEVEL2=Basistekst</a:t>
            </a:r>
            <a:endParaRPr lang="nl-NL" dirty="0"/>
          </a:p>
        </p:txBody>
      </p:sp>
      <p:sp>
        <p:nvSpPr>
          <p:cNvPr id="9" name="Rechthoek: afgeronde hoeken 8">
            <a:extLst>
              <a:ext uri="{FF2B5EF4-FFF2-40B4-BE49-F238E27FC236}">
                <a16:creationId xmlns:a16="http://schemas.microsoft.com/office/drawing/2014/main" id="{83609E12-BE53-4187-AD3F-CFB25812DE68}"/>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17611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6094800" y="0"/>
            <a:ext cx="6094800" cy="6208481"/>
          </a:xfrm>
          <a:noFill/>
        </p:spPr>
        <p:txBody>
          <a:bodyPr/>
          <a:lstStyle>
            <a:lvl1pPr marL="0" indent="0">
              <a:buNone/>
              <a:defRPr/>
            </a:lvl1pPr>
          </a:lstStyle>
          <a:p>
            <a:r>
              <a:rPr lang="nl-NL" dirty="0"/>
              <a:t>[Afbeelding]</a:t>
            </a:r>
          </a:p>
        </p:txBody>
      </p:sp>
      <p:sp>
        <p:nvSpPr>
          <p:cNvPr id="17" name="Achtergrondvlak"/>
          <p:cNvSpPr>
            <a:spLocks noSelect="1"/>
          </p:cNvSpPr>
          <p:nvPr userDrawn="1"/>
        </p:nvSpPr>
        <p:spPr bwMode="gray">
          <a:xfrm>
            <a:off x="0" y="6210000"/>
            <a:ext cx="121968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12 november 2021</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tekst 11"/>
          <p:cNvSpPr>
            <a:spLocks noGrp="1" noSelect="1"/>
          </p:cNvSpPr>
          <p:nvPr>
            <p:ph type="body" sz="quarter" idx="13" hasCustomPrompt="1"/>
          </p:nvPr>
        </p:nvSpPr>
        <p:spPr>
          <a:xfrm>
            <a:off x="10656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864817" y="469373"/>
            <a:ext cx="4727127" cy="720000"/>
          </a:xfrm>
        </p:spPr>
        <p:txBody>
          <a:bodyPr/>
          <a:lstStyle>
            <a:lvl1pPr>
              <a:defRPr/>
            </a:lvl1pPr>
          </a:lstStyle>
          <a:p>
            <a:r>
              <a:rPr lang="nl-NL" dirty="0"/>
              <a:t>[titel]</a:t>
            </a:r>
          </a:p>
        </p:txBody>
      </p:sp>
      <p:grpSp>
        <p:nvGrpSpPr>
          <p:cNvPr id="11" name="Group 4">
            <a:extLst>
              <a:ext uri="{FF2B5EF4-FFF2-40B4-BE49-F238E27FC236}">
                <a16:creationId xmlns:a16="http://schemas.microsoft.com/office/drawing/2014/main" id="{97209295-22E0-4DEA-B9C9-C55E1B3B77A6}"/>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9F6727F7-ECE8-4BA2-B0AF-C37525528EE0}"/>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8">
              <a:extLst>
                <a:ext uri="{FF2B5EF4-FFF2-40B4-BE49-F238E27FC236}">
                  <a16:creationId xmlns:a16="http://schemas.microsoft.com/office/drawing/2014/main" id="{6401E159-5D20-4054-B617-C220F64FF18C}"/>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417423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L)">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0" y="0"/>
            <a:ext cx="6094800" cy="6208560"/>
          </a:xfrm>
        </p:spPr>
        <p:txBody>
          <a:bodyPr/>
          <a:lstStyle>
            <a:lvl1pPr marL="0" indent="0">
              <a:buNone/>
              <a:defRPr/>
            </a:lvl1pPr>
          </a:lstStyle>
          <a:p>
            <a:r>
              <a:rPr lang="nl-NL" dirty="0"/>
              <a:t>[Afbeelding]</a:t>
            </a:r>
          </a:p>
        </p:txBody>
      </p:sp>
      <p:sp>
        <p:nvSpPr>
          <p:cNvPr id="17" name="Achtergrondvlak"/>
          <p:cNvSpPr>
            <a:spLocks noSelect="1"/>
          </p:cNvSpPr>
          <p:nvPr userDrawn="1"/>
        </p:nvSpPr>
        <p:spPr bwMode="gray">
          <a:xfrm>
            <a:off x="0" y="6210000"/>
            <a:ext cx="12196800" cy="655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12 november 2021</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tekst 11"/>
          <p:cNvSpPr>
            <a:spLocks noGrp="1" noSelect="1"/>
          </p:cNvSpPr>
          <p:nvPr>
            <p:ph type="body" sz="quarter" idx="13" hasCustomPrompt="1"/>
          </p:nvPr>
        </p:nvSpPr>
        <p:spPr>
          <a:xfrm>
            <a:off x="66240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6400425" y="469373"/>
            <a:ext cx="4727127" cy="720000"/>
          </a:xfrm>
        </p:spPr>
        <p:txBody>
          <a:bodyPr/>
          <a:lstStyle>
            <a:lvl1pPr>
              <a:defRPr/>
            </a:lvl1pPr>
          </a:lstStyle>
          <a:p>
            <a:r>
              <a:rPr lang="nl-NL" dirty="0"/>
              <a:t>[titel]</a:t>
            </a:r>
          </a:p>
        </p:txBody>
      </p:sp>
      <p:grpSp>
        <p:nvGrpSpPr>
          <p:cNvPr id="11" name="Group 4">
            <a:extLst>
              <a:ext uri="{FF2B5EF4-FFF2-40B4-BE49-F238E27FC236}">
                <a16:creationId xmlns:a16="http://schemas.microsoft.com/office/drawing/2014/main" id="{160D2CEF-E5D2-4C8B-85B1-5480E4C16CC2}"/>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EB5DE75F-A555-42E3-99C7-9D9D3949C336}"/>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8">
              <a:extLst>
                <a:ext uri="{FF2B5EF4-FFF2-40B4-BE49-F238E27FC236}">
                  <a16:creationId xmlns:a16="http://schemas.microsoft.com/office/drawing/2014/main" id="{FFB0817F-6097-4D13-9AAE-C5BEE139498C}"/>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1527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wit), afbeelding en wit logo">
    <p:spTree>
      <p:nvGrpSpPr>
        <p:cNvPr id="1" name=""/>
        <p:cNvGrpSpPr/>
        <p:nvPr/>
      </p:nvGrpSpPr>
      <p:grpSpPr>
        <a:xfrm>
          <a:off x="0" y="0"/>
          <a:ext cx="0" cy="0"/>
          <a:chOff x="0" y="0"/>
          <a:chExt cx="0" cy="0"/>
        </a:xfrm>
      </p:grpSpPr>
      <p:sp>
        <p:nvSpPr>
          <p:cNvPr id="5" name="Tijdelijke aandulding Afbeelding">
            <a:extLst>
              <a:ext uri="{FF2B5EF4-FFF2-40B4-BE49-F238E27FC236}">
                <a16:creationId xmlns:a16="http://schemas.microsoft.com/office/drawing/2014/main" id="{F315EA1F-8825-4A56-AD9F-99E6BD491B99}"/>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6550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wit), afbeelding en rood logo">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nl-NL"/>
              <a:t>Tijdelijke aanduiding voor afbeelding 3</a:t>
            </a:r>
            <a:endParaRPr lang="nl-NL" dirty="0"/>
          </a:p>
        </p:txBody>
      </p:sp>
      <p:sp>
        <p:nvSpPr>
          <p:cNvPr id="12" name="Achtergrondvlak">
            <a:extLst>
              <a:ext uri="{FF2B5EF4-FFF2-40B4-BE49-F238E27FC236}">
                <a16:creationId xmlns:a16="http://schemas.microsoft.com/office/drawing/2014/main" id="{C92C52A1-98B3-4A17-9378-B421B9C2FEC3}"/>
              </a:ext>
            </a:extLst>
          </p:cNvPr>
          <p:cNvSpPr>
            <a:spLocks noSelect="1"/>
          </p:cNvSpPr>
          <p:nvPr userDrawn="1"/>
        </p:nvSpPr>
        <p:spPr bwMode="gray">
          <a:xfrm>
            <a:off x="0" y="6210000"/>
            <a:ext cx="121968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up 4">
            <a:extLst>
              <a:ext uri="{FF2B5EF4-FFF2-40B4-BE49-F238E27FC236}">
                <a16:creationId xmlns:a16="http://schemas.microsoft.com/office/drawing/2014/main" id="{1FFFBA64-D3BF-497A-BFD6-15D91B096E72}"/>
              </a:ext>
            </a:extLst>
          </p:cNvPr>
          <p:cNvGrpSpPr>
            <a:grpSpLocks noSelect="1" noChangeAspect="1"/>
          </p:cNvGrpSpPr>
          <p:nvPr userDrawn="1"/>
        </p:nvGrpSpPr>
        <p:grpSpPr bwMode="auto">
          <a:xfrm>
            <a:off x="5534025" y="6337300"/>
            <a:ext cx="1978025" cy="403225"/>
            <a:chOff x="3486" y="3992"/>
            <a:chExt cx="1246" cy="254"/>
          </a:xfrm>
        </p:grpSpPr>
        <p:sp>
          <p:nvSpPr>
            <p:cNvPr id="10" name="Freeform 7">
              <a:extLst>
                <a:ext uri="{FF2B5EF4-FFF2-40B4-BE49-F238E27FC236}">
                  <a16:creationId xmlns:a16="http://schemas.microsoft.com/office/drawing/2014/main" id="{7D3AC12F-BF85-43B7-8F46-784F5888CB07}"/>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8">
              <a:extLst>
                <a:ext uri="{FF2B5EF4-FFF2-40B4-BE49-F238E27FC236}">
                  <a16:creationId xmlns:a16="http://schemas.microsoft.com/office/drawing/2014/main" id="{25DB9D46-ED6B-42A6-9419-9272DF41D1CB}"/>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172006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rood), afbeelding en wit logo">
    <p:spTree>
      <p:nvGrpSpPr>
        <p:cNvPr id="1" name=""/>
        <p:cNvGrpSpPr/>
        <p:nvPr/>
      </p:nvGrpSpPr>
      <p:grpSpPr>
        <a:xfrm>
          <a:off x="0" y="0"/>
          <a:ext cx="0" cy="0"/>
          <a:chOff x="0" y="0"/>
          <a:chExt cx="0" cy="0"/>
        </a:xfrm>
      </p:grpSpPr>
      <p:sp>
        <p:nvSpPr>
          <p:cNvPr id="6" name="Tijdelijke aandulding Afbeelding">
            <a:extLst>
              <a:ext uri="{FF2B5EF4-FFF2-40B4-BE49-F238E27FC236}">
                <a16:creationId xmlns:a16="http://schemas.microsoft.com/office/drawing/2014/main" id="{103C5724-4037-4CA3-8344-D78FE786335A}"/>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21076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rood), afbeelding en rood logo">
    <p:spTree>
      <p:nvGrpSpPr>
        <p:cNvPr id="1" name=""/>
        <p:cNvGrpSpPr/>
        <p:nvPr/>
      </p:nvGrpSpPr>
      <p:grpSpPr>
        <a:xfrm>
          <a:off x="0" y="0"/>
          <a:ext cx="0" cy="0"/>
          <a:chOff x="0" y="0"/>
          <a:chExt cx="0" cy="0"/>
        </a:xfrm>
      </p:grpSpPr>
      <p:sp>
        <p:nvSpPr>
          <p:cNvPr id="7" name="Tijdelijke aanduiding voor afbeelding 3">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nl-NL" dirty="0"/>
              <a:t>[Klik hier en voeg via Invoegen | Afbeeldingen een foto in</a:t>
            </a:r>
            <a:r>
              <a:rPr lang="en-US" dirty="0"/>
              <a:t>]</a:t>
            </a:r>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grpSp>
        <p:nvGrpSpPr>
          <p:cNvPr id="12" name="Group 4">
            <a:extLst>
              <a:ext uri="{FF2B5EF4-FFF2-40B4-BE49-F238E27FC236}">
                <a16:creationId xmlns:a16="http://schemas.microsoft.com/office/drawing/2014/main" id="{F3072712-4FC0-4AC1-9758-FBBBB407F60A}"/>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D831ABDC-0233-49FC-95FD-CB9F83EEDF89}"/>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8">
              <a:extLst>
                <a:ext uri="{FF2B5EF4-FFF2-40B4-BE49-F238E27FC236}">
                  <a16:creationId xmlns:a16="http://schemas.microsoft.com/office/drawing/2014/main" id="{A9F05F1F-078E-429E-8CCA-20CD2B2AE500}"/>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3130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pic>
        <p:nvPicPr>
          <p:cNvPr id="6" name="ZsysJUPNG" hidden="1">
            <a:extLst>
              <a:ext uri="{FF2B5EF4-FFF2-40B4-BE49-F238E27FC236}">
                <a16:creationId xmlns:a16="http://schemas.microsoft.com/office/drawing/2014/main" id="{6B7C3A3D-5663-421A-8587-B00A1A91FEC0}"/>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239" cy="6858000"/>
          </a:xfrm>
          <a:prstGeom prst="rect">
            <a:avLst/>
          </a:prstGeom>
        </p:spPr>
      </p:pic>
      <p:sp>
        <p:nvSpPr>
          <p:cNvPr id="3" name="Tijdelijke aanduiding voor datum 2"/>
          <p:cNvSpPr>
            <a:spLocks noGrp="1" noSelect="1"/>
          </p:cNvSpPr>
          <p:nvPr>
            <p:ph type="dt" sz="half" idx="10"/>
          </p:nvPr>
        </p:nvSpPr>
        <p:spPr/>
        <p:txBody>
          <a:bodyPr/>
          <a:lstStyle/>
          <a:p>
            <a:fld id="{2923B9C5-BE15-4844-92EA-6B5A4B794705}" type="datetime4">
              <a:rPr lang="nl-NL" noProof="1" smtClean="0"/>
              <a:t>12 november 2021</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3" name="Tijdelijke aanduiding voor tekst 1 (JU-Free)"/>
          <p:cNvSpPr>
            <a:spLocks noGrp="1"/>
          </p:cNvSpPr>
          <p:nvPr>
            <p:ph type="body" sz="quarter" idx="13" hasCustomPrompt="1"/>
          </p:nvPr>
        </p:nvSpPr>
        <p:spPr>
          <a:xfrm>
            <a:off x="1017712" y="2215838"/>
            <a:ext cx="10298980"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252554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6" name="Tijdelijke aanduiding voor datum 5"/>
          <p:cNvSpPr>
            <a:spLocks noGrp="1" noSelect="1"/>
          </p:cNvSpPr>
          <p:nvPr>
            <p:ph type="dt" sz="half" idx="10"/>
          </p:nvPr>
        </p:nvSpPr>
        <p:spPr/>
        <p:txBody>
          <a:bodyPr/>
          <a:lstStyle/>
          <a:p>
            <a:fld id="{C55B993B-3046-4D80-9DA9-AF3F7D602039}" type="datetime4">
              <a:rPr lang="nl-NL" noProof="1" smtClean="0"/>
              <a:t>12 november 2021</a:t>
            </a:fld>
            <a:endParaRPr lang="nl-NL" noProof="1"/>
          </a:p>
        </p:txBody>
      </p:sp>
      <p:sp>
        <p:nvSpPr>
          <p:cNvPr id="7" name="Tijdelijke aanduiding voor voettekst 6"/>
          <p:cNvSpPr>
            <a:spLocks noGrp="1" noSelect="1"/>
          </p:cNvSpPr>
          <p:nvPr>
            <p:ph type="ftr" sz="quarter" idx="11"/>
          </p:nvPr>
        </p:nvSpPr>
        <p:spPr/>
        <p:txBody>
          <a:bodyPr/>
          <a:lstStyle/>
          <a:p>
            <a:r>
              <a:rPr lang="nl-NL" noProof="1"/>
              <a:t>[Voettekst]</a:t>
            </a:r>
          </a:p>
        </p:txBody>
      </p:sp>
      <p:sp>
        <p:nvSpPr>
          <p:cNvPr id="8" name="Tijdelijke aanduiding voor dianummer 7"/>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grpSp>
        <p:nvGrpSpPr>
          <p:cNvPr id="75" name="Group 4">
            <a:extLst>
              <a:ext uri="{FF2B5EF4-FFF2-40B4-BE49-F238E27FC236}">
                <a16:creationId xmlns:a16="http://schemas.microsoft.com/office/drawing/2014/main" id="{030C1161-C3B5-497B-8382-43CB221704FB}"/>
              </a:ext>
            </a:extLst>
          </p:cNvPr>
          <p:cNvGrpSpPr>
            <a:grpSpLocks noSelect="1" noChangeAspect="1"/>
          </p:cNvGrpSpPr>
          <p:nvPr userDrawn="1"/>
        </p:nvGrpSpPr>
        <p:grpSpPr bwMode="auto">
          <a:xfrm>
            <a:off x="5534025" y="6337300"/>
            <a:ext cx="1978025" cy="403225"/>
            <a:chOff x="3486" y="3992"/>
            <a:chExt cx="1246" cy="254"/>
          </a:xfrm>
        </p:grpSpPr>
        <p:sp>
          <p:nvSpPr>
            <p:cNvPr id="76" name="Freeform 7">
              <a:extLst>
                <a:ext uri="{FF2B5EF4-FFF2-40B4-BE49-F238E27FC236}">
                  <a16:creationId xmlns:a16="http://schemas.microsoft.com/office/drawing/2014/main" id="{F79C8E6A-4A8F-4B44-9DE2-75B009616A5A}"/>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7" name="Freeform 8">
              <a:extLst>
                <a:ext uri="{FF2B5EF4-FFF2-40B4-BE49-F238E27FC236}">
                  <a16:creationId xmlns:a16="http://schemas.microsoft.com/office/drawing/2014/main" id="{19DE538F-81E3-4025-A0EA-F9718D9161A8}"/>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2"/>
          <p:cNvSpPr>
            <a:spLocks noGrp="1"/>
          </p:cNvSpPr>
          <p:nvPr>
            <p:ph idx="1"/>
          </p:nvPr>
        </p:nvSpPr>
        <p:spPr>
          <a:xfrm>
            <a:off x="843853" y="1265213"/>
            <a:ext cx="10463777" cy="4301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90AF5F82-4C73-41F4-A248-930DF883CC76}" type="slidenum">
              <a:rPr lang="nl-NL" altLang="nl-NL"/>
              <a:pPr>
                <a:defRPr/>
              </a:pPr>
              <a:t>‹nr.›</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EEC6BDCC-377C-4B54-885D-1C0DCF281541}" type="datetime1">
              <a:rPr lang="nl-NL"/>
              <a:pPr>
                <a:defRPr/>
              </a:pPr>
              <a:t>12-11-2021</a:t>
            </a:fld>
            <a:endParaRPr lang="nl-NL" dirty="0"/>
          </a:p>
        </p:txBody>
      </p:sp>
    </p:spTree>
    <p:extLst>
      <p:ext uri="{BB962C8B-B14F-4D97-AF65-F5344CB8AC3E}">
        <p14:creationId xmlns:p14="http://schemas.microsoft.com/office/powerpoint/2010/main" val="42577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s (2)">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2923B9C5-BE15-4844-92EA-6B5A4B794705}" type="datetime4">
              <a:rPr lang="nl-NL" noProof="1" smtClean="0"/>
              <a:t>12 november 2021</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4" name="Tijdelijke aanduiding voor tekst 2"/>
          <p:cNvSpPr>
            <a:spLocks noGrp="1" noSelect="1"/>
          </p:cNvSpPr>
          <p:nvPr>
            <p:ph type="body" sz="quarter" idx="14" hasCustomPrompt="1"/>
          </p:nvPr>
        </p:nvSpPr>
        <p:spPr>
          <a:xfrm>
            <a:off x="5541900" y="2217600"/>
            <a:ext cx="577479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 typeface="Open Sans" panose="020B0606030504020204" pitchFamily="34" charset="0"/>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1017712" y="2215838"/>
            <a:ext cx="4034171"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3464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4)">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2923B9C5-BE15-4844-92EA-6B5A4B794705}" type="datetime4">
              <a:rPr lang="nl-NL" noProof="1" smtClean="0"/>
              <a:t>12 november 2021</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6" name="Tijdelijke aanduiding voor tekst 4"/>
          <p:cNvSpPr>
            <a:spLocks noGrp="1" noSelect="1"/>
          </p:cNvSpPr>
          <p:nvPr>
            <p:ph type="body" sz="quarter" idx="16" hasCustomPrompt="1"/>
          </p:nvPr>
        </p:nvSpPr>
        <p:spPr>
          <a:xfrm>
            <a:off x="9249904"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5" name="Tijdelijke aanduiding voor tekst 3"/>
          <p:cNvSpPr>
            <a:spLocks noGrp="1" noSelect="1"/>
          </p:cNvSpPr>
          <p:nvPr>
            <p:ph type="body" sz="quarter" idx="15" hasCustomPrompt="1"/>
          </p:nvPr>
        </p:nvSpPr>
        <p:spPr>
          <a:xfrm>
            <a:off x="6509241"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4" name="Tijdelijke aanduiding voor tekst 2"/>
          <p:cNvSpPr>
            <a:spLocks noGrp="1" noSelect="1"/>
          </p:cNvSpPr>
          <p:nvPr>
            <p:ph type="body" sz="quarter" idx="14" hasCustomPrompt="1"/>
          </p:nvPr>
        </p:nvSpPr>
        <p:spPr>
          <a:xfrm>
            <a:off x="3768579"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1027917"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7"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dirty="0"/>
              <a:t>[kopregel]</a:t>
            </a:r>
          </a:p>
          <a:p>
            <a:pPr lvl="0"/>
            <a:r>
              <a:rPr lang="nl-NL" dirty="0"/>
              <a:t>JU-LEVEL1=Standaard</a:t>
            </a:r>
          </a:p>
        </p:txBody>
      </p:sp>
    </p:spTree>
    <p:extLst>
      <p:ext uri="{BB962C8B-B14F-4D97-AF65-F5344CB8AC3E}">
        <p14:creationId xmlns:p14="http://schemas.microsoft.com/office/powerpoint/2010/main" val="1014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dia wit">
    <p:bg>
      <p:bgPr>
        <a:solidFill>
          <a:srgbClr val="FFFFFF"/>
        </a:solidFill>
        <a:effectLst/>
      </p:bgPr>
    </p:bg>
    <p:spTree>
      <p:nvGrpSpPr>
        <p:cNvPr id="1" name=""/>
        <p:cNvGrpSpPr/>
        <p:nvPr/>
      </p:nvGrpSpPr>
      <p:grpSpPr>
        <a:xfrm>
          <a:off x="0" y="0"/>
          <a:ext cx="0" cy="0"/>
          <a:chOff x="0" y="0"/>
          <a:chExt cx="0" cy="0"/>
        </a:xfrm>
      </p:grpSpPr>
      <p:sp>
        <p:nvSpPr>
          <p:cNvPr id="4" name="Tijdelijke aanduiding voor tekst 3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18862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ussendia Red Impact">
    <p:bg>
      <p:bgPr>
        <a:solidFill>
          <a:srgbClr val="E3000B"/>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8C201B"/>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
        <p:nvSpPr>
          <p:cNvPr id="6" name="AutoShape 3">
            <a:extLst>
              <a:ext uri="{FF2B5EF4-FFF2-40B4-BE49-F238E27FC236}">
                <a16:creationId xmlns:a16="http://schemas.microsoft.com/office/drawing/2014/main" id="{24FFE26D-F56E-4E85-A291-7D19A995ECB6}"/>
              </a:ext>
            </a:extLst>
          </p:cNvPr>
          <p:cNvSpPr>
            <a:spLocks noSelect="1" noChangeAspect="1" noChangeArrowheads="1" noTextEdit="1"/>
          </p:cNvSpPr>
          <p:nvPr userDrawn="1"/>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nvGrpSpPr>
          <p:cNvPr id="11" name="Group 4">
            <a:extLst>
              <a:ext uri="{FF2B5EF4-FFF2-40B4-BE49-F238E27FC236}">
                <a16:creationId xmlns:a16="http://schemas.microsoft.com/office/drawing/2014/main" id="{857B0D99-789E-45E0-9FC4-B498927CB650}"/>
              </a:ext>
            </a:extLst>
          </p:cNvPr>
          <p:cNvGrpSpPr>
            <a:grpSpLocks noSelect="1" noChangeAspect="1"/>
          </p:cNvGrpSpPr>
          <p:nvPr userDrawn="1"/>
        </p:nvGrpSpPr>
        <p:grpSpPr bwMode="invGray">
          <a:xfrm>
            <a:off x="5534025" y="6337300"/>
            <a:ext cx="1978025" cy="403225"/>
            <a:chOff x="3486" y="3992"/>
            <a:chExt cx="1246" cy="254"/>
          </a:xfrm>
        </p:grpSpPr>
        <p:sp>
          <p:nvSpPr>
            <p:cNvPr id="12" name="Freeform 7">
              <a:extLst>
                <a:ext uri="{FF2B5EF4-FFF2-40B4-BE49-F238E27FC236}">
                  <a16:creationId xmlns:a16="http://schemas.microsoft.com/office/drawing/2014/main" id="{DCDBC389-B76B-4E8E-AFDC-6CFAA7BAF13D}"/>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8">
              <a:extLst>
                <a:ext uri="{FF2B5EF4-FFF2-40B4-BE49-F238E27FC236}">
                  <a16:creationId xmlns:a16="http://schemas.microsoft.com/office/drawing/2014/main" id="{16374879-ABF7-4E57-80A6-3B161B019729}"/>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4915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ussendia Lady bug">
    <p:bg>
      <p:bgPr>
        <a:solidFill>
          <a:srgbClr val="8C201B"/>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grpSp>
        <p:nvGrpSpPr>
          <p:cNvPr id="8" name="Group 4">
            <a:extLst>
              <a:ext uri="{FF2B5EF4-FFF2-40B4-BE49-F238E27FC236}">
                <a16:creationId xmlns:a16="http://schemas.microsoft.com/office/drawing/2014/main" id="{B5CB1D6F-7F87-42B6-BDF9-F710F5486DDF}"/>
              </a:ext>
            </a:extLst>
          </p:cNvPr>
          <p:cNvGrpSpPr>
            <a:grpSpLocks noSelect="1" noChangeAspect="1"/>
          </p:cNvGrpSpPr>
          <p:nvPr userDrawn="1"/>
        </p:nvGrpSpPr>
        <p:grpSpPr bwMode="invGray">
          <a:xfrm>
            <a:off x="5534025" y="6337300"/>
            <a:ext cx="1978025" cy="403225"/>
            <a:chOff x="3486" y="3992"/>
            <a:chExt cx="1246" cy="254"/>
          </a:xfrm>
        </p:grpSpPr>
        <p:sp>
          <p:nvSpPr>
            <p:cNvPr id="9" name="Freeform 7">
              <a:extLst>
                <a:ext uri="{FF2B5EF4-FFF2-40B4-BE49-F238E27FC236}">
                  <a16:creationId xmlns:a16="http://schemas.microsoft.com/office/drawing/2014/main" id="{53DA87A8-A4E9-4209-AF10-7C6DC82861AA}"/>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
              <a:extLst>
                <a:ext uri="{FF2B5EF4-FFF2-40B4-BE49-F238E27FC236}">
                  <a16:creationId xmlns:a16="http://schemas.microsoft.com/office/drawing/2014/main" id="{6003284C-A458-4CA9-B2D2-FC9EEA3B2723}"/>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9400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dia Maroon">
    <p:bg>
      <p:bgPr>
        <a:solidFill>
          <a:srgbClr val="730E04"/>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EE1C25"/>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grpSp>
        <p:nvGrpSpPr>
          <p:cNvPr id="8" name="Group 4">
            <a:extLst>
              <a:ext uri="{FF2B5EF4-FFF2-40B4-BE49-F238E27FC236}">
                <a16:creationId xmlns:a16="http://schemas.microsoft.com/office/drawing/2014/main" id="{90897623-2CFD-4C07-8A32-2C3229624CA6}"/>
              </a:ext>
            </a:extLst>
          </p:cNvPr>
          <p:cNvGrpSpPr>
            <a:grpSpLocks noSelect="1" noChangeAspect="1"/>
          </p:cNvGrpSpPr>
          <p:nvPr userDrawn="1"/>
        </p:nvGrpSpPr>
        <p:grpSpPr bwMode="invGray">
          <a:xfrm>
            <a:off x="5534025" y="6337300"/>
            <a:ext cx="1978025" cy="403225"/>
            <a:chOff x="3486" y="3992"/>
            <a:chExt cx="1246" cy="254"/>
          </a:xfrm>
        </p:grpSpPr>
        <p:sp>
          <p:nvSpPr>
            <p:cNvPr id="9" name="Freeform 7">
              <a:extLst>
                <a:ext uri="{FF2B5EF4-FFF2-40B4-BE49-F238E27FC236}">
                  <a16:creationId xmlns:a16="http://schemas.microsoft.com/office/drawing/2014/main" id="{9C5C52B2-A1E5-4AB9-AB2E-B7741EBA67EA}"/>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
              <a:extLst>
                <a:ext uri="{FF2B5EF4-FFF2-40B4-BE49-F238E27FC236}">
                  <a16:creationId xmlns:a16="http://schemas.microsoft.com/office/drawing/2014/main" id="{80D0972F-BFFD-4897-B058-88A45B5D0C3C}"/>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057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ekst 2-kolomsindeling">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12 november 2021</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40000"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
        <p:nvSpPr>
          <p:cNvPr id="5" name="Tijdelijke aanduiding voor tekst 4 (JU-Free)"/>
          <p:cNvSpPr>
            <a:spLocks noGrp="1"/>
          </p:cNvSpPr>
          <p:nvPr>
            <p:ph type="body" sz="quarter" idx="1003" hasCustomPrompt="1"/>
          </p:nvPr>
        </p:nvSpPr>
        <p:spPr>
          <a:xfrm>
            <a:off x="1065213" y="2134800"/>
            <a:ext cx="10062000" cy="3636000"/>
          </a:xfrm>
        </p:spPr>
        <p:txBody>
          <a:bodyPr numCol="2" spcCol="1080000"/>
          <a:lstStyle>
            <a:lvl1pPr>
              <a:defRPr/>
            </a:lvl1pPr>
            <a:lvl4pPr>
              <a:defRPr/>
            </a:lvl4pPr>
            <a:lvl5pPr>
              <a:defRPr/>
            </a:lvl5pPr>
            <a:lvl6pPr>
              <a:defRPr baseline="0"/>
            </a:lvl6pPr>
            <a:lvl7pPr>
              <a:defRPr/>
            </a:lvl7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Tijdelijke aanduiding voor datum 3"/>
          <p:cNvSpPr>
            <a:spLocks noGrp="1" noSelect="1"/>
          </p:cNvSpPr>
          <p:nvPr>
            <p:ph type="dt" sz="half" idx="2"/>
          </p:nvPr>
        </p:nvSpPr>
        <p:spPr bwMode="gray">
          <a:xfrm>
            <a:off x="9816205" y="6489368"/>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12 november 2021</a:t>
            </a:fld>
            <a:endParaRPr lang="nl-NL" noProof="1"/>
          </a:p>
        </p:txBody>
      </p:sp>
      <p:sp>
        <p:nvSpPr>
          <p:cNvPr id="5" name="Tijdelijke aanduiding voor voettekst 4"/>
          <p:cNvSpPr>
            <a:spLocks noGrp="1" noSelect="1"/>
          </p:cNvSpPr>
          <p:nvPr>
            <p:ph type="ftr" sz="quarter" idx="3"/>
          </p:nvPr>
        </p:nvSpPr>
        <p:spPr bwMode="gray">
          <a:xfrm>
            <a:off x="1065600" y="6489368"/>
            <a:ext cx="3060000"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116439" y="6489368"/>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3" name="Tijdelijke aanduiding voor tekst 2 (JU-Free)"/>
          <p:cNvSpPr>
            <a:spLocks noGrp="1"/>
          </p:cNvSpPr>
          <p:nvPr>
            <p:ph type="body" idx="1"/>
          </p:nvPr>
        </p:nvSpPr>
        <p:spPr bwMode="gray">
          <a:xfrm>
            <a:off x="1066027" y="1773930"/>
            <a:ext cx="10440000" cy="4428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nummer 1e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p:txBody>
      </p:sp>
      <p:sp>
        <p:nvSpPr>
          <p:cNvPr id="2" name="Tijdelijke aanduiding voor titel 1"/>
          <p:cNvSpPr>
            <a:spLocks noGrp="1" noSelect="1"/>
          </p:cNvSpPr>
          <p:nvPr>
            <p:ph type="title"/>
          </p:nvPr>
        </p:nvSpPr>
        <p:spPr bwMode="gray">
          <a:xfrm>
            <a:off x="864817" y="469373"/>
            <a:ext cx="10440000" cy="720000"/>
          </a:xfrm>
          <a:prstGeom prst="rect">
            <a:avLst/>
          </a:prstGeom>
        </p:spPr>
        <p:txBody>
          <a:bodyPr vert="horz" lIns="0" tIns="0" rIns="0" bIns="0" rtlCol="0" anchor="t">
            <a:noAutofit/>
          </a:bodyPr>
          <a:lstStyle/>
          <a:p>
            <a:r>
              <a:rPr lang="nl-NL" noProof="1"/>
              <a:t>[Titel]</a:t>
            </a:r>
          </a:p>
        </p:txBody>
      </p:sp>
      <p:grpSp>
        <p:nvGrpSpPr>
          <p:cNvPr id="11" name="Group 4">
            <a:extLst>
              <a:ext uri="{FF2B5EF4-FFF2-40B4-BE49-F238E27FC236}">
                <a16:creationId xmlns:a16="http://schemas.microsoft.com/office/drawing/2014/main" id="{E70E0F0F-4AFC-4CEB-8632-E6446EBCA5E5}"/>
              </a:ext>
            </a:extLst>
          </p:cNvPr>
          <p:cNvGrpSpPr>
            <a:grpSpLocks noSelect="1" noChangeAspect="1"/>
          </p:cNvGrpSpPr>
          <p:nvPr userDrawn="1"/>
        </p:nvGrpSpPr>
        <p:grpSpPr bwMode="auto">
          <a:xfrm>
            <a:off x="5534025" y="6337300"/>
            <a:ext cx="1978025" cy="403225"/>
            <a:chOff x="3486" y="3992"/>
            <a:chExt cx="1246" cy="254"/>
          </a:xfrm>
        </p:grpSpPr>
        <p:sp>
          <p:nvSpPr>
            <p:cNvPr id="15" name="Freeform 7">
              <a:extLst>
                <a:ext uri="{FF2B5EF4-FFF2-40B4-BE49-F238E27FC236}">
                  <a16:creationId xmlns:a16="http://schemas.microsoft.com/office/drawing/2014/main" id="{DF71A880-7755-4299-B4CF-CC01EA730D1A}"/>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8">
              <a:extLst>
                <a:ext uri="{FF2B5EF4-FFF2-40B4-BE49-F238E27FC236}">
                  <a16:creationId xmlns:a16="http://schemas.microsoft.com/office/drawing/2014/main" id="{60181C04-3DCD-458E-9175-62DFC57ADBE1}"/>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16" r:id="rId4"/>
    <p:sldLayoutId id="2147483737" r:id="rId5"/>
    <p:sldLayoutId id="2147483720" r:id="rId6"/>
    <p:sldLayoutId id="2147483721" r:id="rId7"/>
    <p:sldLayoutId id="2147483722" r:id="rId8"/>
    <p:sldLayoutId id="2147483710" r:id="rId9"/>
    <p:sldLayoutId id="2147483724" r:id="rId10"/>
    <p:sldLayoutId id="2147483732" r:id="rId11"/>
    <p:sldLayoutId id="2147483725" r:id="rId12"/>
    <p:sldLayoutId id="2147483726" r:id="rId13"/>
    <p:sldLayoutId id="2147483728" r:id="rId14"/>
    <p:sldLayoutId id="2147483729" r:id="rId15"/>
    <p:sldLayoutId id="2147483730" r:id="rId16"/>
    <p:sldLayoutId id="2147483740" r:id="rId17"/>
    <p:sldLayoutId id="2147483731" r:id="rId18"/>
    <p:sldLayoutId id="2147483741" r:id="rId19"/>
    <p:sldLayoutId id="2147483713" r:id="rId20"/>
    <p:sldLayoutId id="2147483743" r:id="rId21"/>
  </p:sldLayoutIdLst>
  <p:hf sldNum="0" hdr="0" ftr="0" dt="0"/>
  <p:txStyles>
    <p:titleStyle>
      <a:lvl1pPr algn="l" defTabSz="1088610" rtl="0" eaLnBrk="1" latinLnBrk="0" hangingPunct="1">
        <a:spcBef>
          <a:spcPct val="0"/>
        </a:spcBef>
        <a:buNone/>
        <a:defRPr sz="1700" b="0" kern="1200" cap="all" baseline="0">
          <a:solidFill>
            <a:schemeClr val="accent1"/>
          </a:solidFill>
          <a:latin typeface="+mj-lt"/>
          <a:ea typeface="+mj-ea"/>
          <a:cs typeface="+mj-cs"/>
        </a:defRPr>
      </a:lvl1pPr>
    </p:titleStyle>
    <p:body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orenz.Booeckhorst@ru.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D0C96E-0DC2-4EE0-8C04-B311F796AEEA}"/>
              </a:ext>
            </a:extLst>
          </p:cNvPr>
          <p:cNvSpPr>
            <a:spLocks noGrp="1"/>
          </p:cNvSpPr>
          <p:nvPr>
            <p:ph type="body" sz="quarter" idx="15"/>
          </p:nvPr>
        </p:nvSpPr>
        <p:spPr/>
        <p:txBody>
          <a:bodyPr/>
          <a:lstStyle/>
          <a:p>
            <a:endParaRPr lang="nl-NL" dirty="0">
              <a:solidFill>
                <a:schemeClr val="bg1"/>
              </a:solidFill>
            </a:endParaRPr>
          </a:p>
          <a:p>
            <a:r>
              <a:rPr lang="nl-NL" dirty="0">
                <a:solidFill>
                  <a:schemeClr val="bg1"/>
                </a:solidFill>
              </a:rPr>
              <a:t>Lorenz Boeckhorst	vakdidacticus biologie, Radboud Docenten </a:t>
            </a:r>
            <a:r>
              <a:rPr lang="nl-NL" dirty="0" smtClean="0">
                <a:solidFill>
                  <a:schemeClr val="bg1"/>
                </a:solidFill>
              </a:rPr>
              <a:t>Academie</a:t>
            </a:r>
            <a:endParaRPr lang="nl-NL" dirty="0">
              <a:solidFill>
                <a:schemeClr val="bg1"/>
              </a:solidFill>
            </a:endParaRPr>
          </a:p>
          <a:p>
            <a:r>
              <a:rPr lang="nl-NL" dirty="0">
                <a:solidFill>
                  <a:schemeClr val="bg1"/>
                </a:solidFill>
              </a:rPr>
              <a:t>Jasper Hoogveld	docent biologie, Stedelijke Scholengemeenschap </a:t>
            </a:r>
            <a:r>
              <a:rPr lang="nl-NL" dirty="0" smtClean="0">
                <a:solidFill>
                  <a:schemeClr val="bg1"/>
                </a:solidFill>
              </a:rPr>
              <a:t>Nijmegen</a:t>
            </a:r>
          </a:p>
          <a:p>
            <a:endParaRPr lang="nl-NL" dirty="0" smtClean="0">
              <a:solidFill>
                <a:schemeClr val="bg1"/>
              </a:solidFill>
            </a:endParaRPr>
          </a:p>
          <a:p>
            <a:r>
              <a:rPr lang="nl-NL" dirty="0" smtClean="0">
                <a:solidFill>
                  <a:schemeClr val="bg1"/>
                </a:solidFill>
              </a:rPr>
              <a:t>Contact via: </a:t>
            </a:r>
            <a:r>
              <a:rPr lang="nl-NL" dirty="0" smtClean="0">
                <a:solidFill>
                  <a:schemeClr val="bg1"/>
                </a:solidFill>
                <a:hlinkClick r:id="rId2"/>
              </a:rPr>
              <a:t>Lorenz.Booeckhorst@ru.nl</a:t>
            </a:r>
            <a:endParaRPr lang="nl-NL" dirty="0" smtClean="0">
              <a:solidFill>
                <a:schemeClr val="bg1"/>
              </a:solidFill>
            </a:endParaRPr>
          </a:p>
          <a:p>
            <a:endParaRPr lang="nl-NL" dirty="0">
              <a:solidFill>
                <a:schemeClr val="bg1"/>
              </a:solidFill>
            </a:endParaRPr>
          </a:p>
          <a:p>
            <a:endParaRPr lang="nl-NL" dirty="0">
              <a:solidFill>
                <a:schemeClr val="bg1"/>
              </a:solidFill>
            </a:endParaRPr>
          </a:p>
        </p:txBody>
      </p:sp>
      <p:sp>
        <p:nvSpPr>
          <p:cNvPr id="4" name="Tijdelijke aanduiding voor tekst 3">
            <a:extLst>
              <a:ext uri="{FF2B5EF4-FFF2-40B4-BE49-F238E27FC236}">
                <a16:creationId xmlns:a16="http://schemas.microsoft.com/office/drawing/2014/main" id="{3D2D77C0-E8C1-4614-82C4-C5EB7D00CD9A}"/>
              </a:ext>
            </a:extLst>
          </p:cNvPr>
          <p:cNvSpPr>
            <a:spLocks noGrp="1"/>
          </p:cNvSpPr>
          <p:nvPr>
            <p:ph type="body" sz="quarter" idx="14"/>
          </p:nvPr>
        </p:nvSpPr>
        <p:spPr/>
        <p:txBody>
          <a:bodyPr/>
          <a:lstStyle/>
          <a:p>
            <a:r>
              <a:rPr lang="nl-NL" dirty="0"/>
              <a:t>12 november 2021</a:t>
            </a:r>
          </a:p>
        </p:txBody>
      </p:sp>
      <p:sp>
        <p:nvSpPr>
          <p:cNvPr id="5" name="Tijdelijke aanduiding voor tekst 4">
            <a:extLst>
              <a:ext uri="{FF2B5EF4-FFF2-40B4-BE49-F238E27FC236}">
                <a16:creationId xmlns:a16="http://schemas.microsoft.com/office/drawing/2014/main" id="{1DE68C42-F3C3-438E-A4C0-6DC768CB3E8C}"/>
              </a:ext>
            </a:extLst>
          </p:cNvPr>
          <p:cNvSpPr>
            <a:spLocks noGrp="1"/>
          </p:cNvSpPr>
          <p:nvPr>
            <p:ph type="body" sz="quarter" idx="13"/>
          </p:nvPr>
        </p:nvSpPr>
        <p:spPr/>
        <p:txBody>
          <a:bodyPr/>
          <a:lstStyle/>
          <a:p>
            <a:pPr algn="ctr"/>
            <a:r>
              <a:rPr lang="nl-NL" sz="6600" dirty="0"/>
              <a:t>Ludodidactiek in</a:t>
            </a:r>
          </a:p>
          <a:p>
            <a:pPr algn="ctr"/>
            <a:r>
              <a:rPr lang="nl-NL" sz="6600" dirty="0"/>
              <a:t>jouw biologieles</a:t>
            </a:r>
          </a:p>
        </p:txBody>
      </p:sp>
      <p:pic>
        <p:nvPicPr>
          <p:cNvPr id="7" name="Afbeelding 6">
            <a:extLst>
              <a:ext uri="{FF2B5EF4-FFF2-40B4-BE49-F238E27FC236}">
                <a16:creationId xmlns:a16="http://schemas.microsoft.com/office/drawing/2014/main" id="{2770789D-8E4A-4E1D-83B9-AF90BBC70EC5}"/>
              </a:ext>
            </a:extLst>
          </p:cNvPr>
          <p:cNvPicPr>
            <a:picLocks noChangeAspect="1"/>
          </p:cNvPicPr>
          <p:nvPr/>
        </p:nvPicPr>
        <p:blipFill>
          <a:blip r:embed="rId3"/>
          <a:stretch>
            <a:fillRect/>
          </a:stretch>
        </p:blipFill>
        <p:spPr>
          <a:xfrm>
            <a:off x="4223792" y="188640"/>
            <a:ext cx="1269566" cy="576064"/>
          </a:xfrm>
          <a:prstGeom prst="rect">
            <a:avLst/>
          </a:prstGeom>
        </p:spPr>
      </p:pic>
    </p:spTree>
    <p:extLst>
      <p:ext uri="{BB962C8B-B14F-4D97-AF65-F5344CB8AC3E}">
        <p14:creationId xmlns:p14="http://schemas.microsoft.com/office/powerpoint/2010/main" val="289523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EC3C15A-2A2F-4EFE-A362-C70EDBF14420}"/>
              </a:ext>
            </a:extLst>
          </p:cNvPr>
          <p:cNvSpPr>
            <a:spLocks noGrp="1"/>
          </p:cNvSpPr>
          <p:nvPr>
            <p:ph type="body" sz="quarter" idx="10"/>
          </p:nvPr>
        </p:nvSpPr>
        <p:spPr/>
        <p:txBody>
          <a:bodyPr/>
          <a:lstStyle/>
          <a:p>
            <a:r>
              <a:rPr lang="nl-NL" dirty="0"/>
              <a:t>spelen</a:t>
            </a:r>
          </a:p>
        </p:txBody>
      </p:sp>
      <p:pic>
        <p:nvPicPr>
          <p:cNvPr id="10" name="Afbeelding 9">
            <a:extLst>
              <a:ext uri="{FF2B5EF4-FFF2-40B4-BE49-F238E27FC236}">
                <a16:creationId xmlns:a16="http://schemas.microsoft.com/office/drawing/2014/main" id="{9BF8003E-1825-4222-AE86-95D15A7C49FC}"/>
              </a:ext>
            </a:extLst>
          </p:cNvPr>
          <p:cNvPicPr>
            <a:picLocks noChangeAspect="1"/>
          </p:cNvPicPr>
          <p:nvPr/>
        </p:nvPicPr>
        <p:blipFill>
          <a:blip r:embed="rId2"/>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4034650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F01A24-6ECD-408C-BE7F-A59948668B16}"/>
              </a:ext>
            </a:extLst>
          </p:cNvPr>
          <p:cNvSpPr>
            <a:spLocks noGrp="1"/>
          </p:cNvSpPr>
          <p:nvPr>
            <p:ph type="body" sz="quarter" idx="10"/>
          </p:nvPr>
        </p:nvSpPr>
        <p:spPr/>
        <p:txBody>
          <a:bodyPr/>
          <a:lstStyle/>
          <a:p>
            <a:r>
              <a:rPr lang="nl-NL" dirty="0"/>
              <a:t>nabespreking</a:t>
            </a:r>
          </a:p>
        </p:txBody>
      </p:sp>
      <p:pic>
        <p:nvPicPr>
          <p:cNvPr id="6" name="Afbeelding 5">
            <a:extLst>
              <a:ext uri="{FF2B5EF4-FFF2-40B4-BE49-F238E27FC236}">
                <a16:creationId xmlns:a16="http://schemas.microsoft.com/office/drawing/2014/main" id="{F88D8809-F32B-4672-A969-6DD8F8B37456}"/>
              </a:ext>
            </a:extLst>
          </p:cNvPr>
          <p:cNvPicPr>
            <a:picLocks noChangeAspect="1"/>
          </p:cNvPicPr>
          <p:nvPr/>
        </p:nvPicPr>
        <p:blipFill>
          <a:blip r:embed="rId2"/>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54664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6A40A56-69FD-4505-898D-F7801EE01F69}"/>
              </a:ext>
            </a:extLst>
          </p:cNvPr>
          <p:cNvSpPr>
            <a:spLocks noGrp="1"/>
          </p:cNvSpPr>
          <p:nvPr>
            <p:ph idx="1"/>
          </p:nvPr>
        </p:nvSpPr>
        <p:spPr/>
        <p:txBody>
          <a:bodyPr/>
          <a:lstStyle/>
          <a:p>
            <a:pPr marL="0" indent="0">
              <a:buNone/>
            </a:pPr>
            <a:r>
              <a:rPr lang="nl-NL" b="1" dirty="0"/>
              <a:t>Introductie Ludodidactiek</a:t>
            </a:r>
            <a:r>
              <a:rPr lang="nl-NL" dirty="0"/>
              <a:t> 						</a:t>
            </a:r>
          </a:p>
          <a:p>
            <a:pPr marL="0" indent="0">
              <a:buNone/>
            </a:pPr>
            <a:r>
              <a:rPr lang="nl-NL" dirty="0"/>
              <a:t>Met een theoretisch hapje uit Ludodidactiek bieden we taal aan om over spellen in je biologieles na te denken.</a:t>
            </a:r>
          </a:p>
          <a:p>
            <a:pPr marL="0" indent="0">
              <a:buNone/>
            </a:pPr>
            <a:endParaRPr lang="nl-NL" dirty="0"/>
          </a:p>
          <a:p>
            <a:pPr marL="0" indent="0">
              <a:buNone/>
            </a:pPr>
            <a:r>
              <a:rPr lang="nl-NL" b="1" dirty="0"/>
              <a:t>Spelen							</a:t>
            </a:r>
            <a:r>
              <a:rPr lang="nl-NL" dirty="0"/>
              <a:t>	                   </a:t>
            </a:r>
          </a:p>
          <a:p>
            <a:pPr marL="0" indent="0">
              <a:buNone/>
            </a:pPr>
            <a:r>
              <a:rPr lang="nl-NL" dirty="0"/>
              <a:t>Door het spelen van onze (om)bouwsels willen we jou laten ervaren hoe game-design toegepast kan worden in de biologieles. </a:t>
            </a:r>
          </a:p>
          <a:p>
            <a:pPr marL="0" indent="0">
              <a:buNone/>
            </a:pPr>
            <a:endParaRPr lang="nl-NL" dirty="0"/>
          </a:p>
          <a:p>
            <a:pPr marL="0" indent="0">
              <a:buNone/>
            </a:pPr>
            <a:r>
              <a:rPr lang="nl-NL" b="1" dirty="0"/>
              <a:t>Nabespreking</a:t>
            </a:r>
            <a:r>
              <a:rPr lang="nl-NL" dirty="0"/>
              <a:t> 							                   </a:t>
            </a:r>
          </a:p>
          <a:p>
            <a:pPr marL="0" indent="0">
              <a:buNone/>
            </a:pPr>
            <a:r>
              <a:rPr lang="nl-NL" dirty="0"/>
              <a:t>Doel: in gesprek over de spel-ervaringen en Ludodidactiek. Is het iets voor jou om je (vak)didactisch repertoire mee uit te breiden?</a:t>
            </a:r>
          </a:p>
        </p:txBody>
      </p:sp>
      <p:sp>
        <p:nvSpPr>
          <p:cNvPr id="3" name="Titel 2">
            <a:extLst>
              <a:ext uri="{FF2B5EF4-FFF2-40B4-BE49-F238E27FC236}">
                <a16:creationId xmlns:a16="http://schemas.microsoft.com/office/drawing/2014/main" id="{252D77C6-FEC4-42F8-B1C4-58D31D7048F4}"/>
              </a:ext>
            </a:extLst>
          </p:cNvPr>
          <p:cNvSpPr>
            <a:spLocks noGrp="1"/>
          </p:cNvSpPr>
          <p:nvPr>
            <p:ph type="title"/>
          </p:nvPr>
        </p:nvSpPr>
        <p:spPr/>
        <p:txBody>
          <a:bodyPr/>
          <a:lstStyle/>
          <a:p>
            <a:r>
              <a:rPr lang="nl-NL" dirty="0"/>
              <a:t>Doelen bereikt? Wat neem jij mee uit deze workshop?</a:t>
            </a:r>
          </a:p>
        </p:txBody>
      </p:sp>
      <p:pic>
        <p:nvPicPr>
          <p:cNvPr id="6" name="Afbeelding 5">
            <a:extLst>
              <a:ext uri="{FF2B5EF4-FFF2-40B4-BE49-F238E27FC236}">
                <a16:creationId xmlns:a16="http://schemas.microsoft.com/office/drawing/2014/main" id="{4844FCE1-90FF-464B-9489-B597AECBFFF7}"/>
              </a:ext>
            </a:extLst>
          </p:cNvPr>
          <p:cNvPicPr>
            <a:picLocks noChangeAspect="1"/>
          </p:cNvPicPr>
          <p:nvPr/>
        </p:nvPicPr>
        <p:blipFill>
          <a:blip r:embed="rId3"/>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213119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6A40A56-69FD-4505-898D-F7801EE01F69}"/>
              </a:ext>
            </a:extLst>
          </p:cNvPr>
          <p:cNvSpPr>
            <a:spLocks noGrp="1"/>
          </p:cNvSpPr>
          <p:nvPr>
            <p:ph idx="1"/>
          </p:nvPr>
        </p:nvSpPr>
        <p:spPr/>
        <p:txBody>
          <a:bodyPr/>
          <a:lstStyle/>
          <a:p>
            <a:pPr marL="0" indent="0">
              <a:buNone/>
            </a:pPr>
            <a:r>
              <a:rPr lang="nl-NL" b="1" dirty="0"/>
              <a:t>Introductie Ludodidactiek</a:t>
            </a:r>
            <a:r>
              <a:rPr lang="nl-NL" dirty="0"/>
              <a:t> 						                    15’</a:t>
            </a:r>
          </a:p>
          <a:p>
            <a:pPr marL="0" indent="0">
              <a:buNone/>
            </a:pPr>
            <a:r>
              <a:rPr lang="nl-NL" dirty="0"/>
              <a:t>Met een theoretisch hapje uit Ludodidactiek bieden we taal aan om over spellen in je biologieles na te denken.</a:t>
            </a:r>
          </a:p>
          <a:p>
            <a:pPr marL="0" indent="0">
              <a:buNone/>
            </a:pPr>
            <a:endParaRPr lang="nl-NL" dirty="0"/>
          </a:p>
          <a:p>
            <a:pPr marL="0" indent="0">
              <a:buNone/>
            </a:pPr>
            <a:r>
              <a:rPr lang="nl-NL" b="1" dirty="0"/>
              <a:t>Spelen							</a:t>
            </a:r>
            <a:r>
              <a:rPr lang="nl-NL" dirty="0"/>
              <a:t>	                   45’</a:t>
            </a:r>
          </a:p>
          <a:p>
            <a:pPr marL="0" indent="0">
              <a:buNone/>
            </a:pPr>
            <a:r>
              <a:rPr lang="nl-NL" dirty="0"/>
              <a:t>Door het spelen van onze (om)bouwsels willen we jou laten ervaren hoe game-design toegepast kan worden in de biologieles. </a:t>
            </a:r>
          </a:p>
          <a:p>
            <a:pPr marL="0" indent="0">
              <a:buNone/>
            </a:pPr>
            <a:endParaRPr lang="nl-NL" dirty="0"/>
          </a:p>
          <a:p>
            <a:pPr marL="0" indent="0">
              <a:buNone/>
            </a:pPr>
            <a:r>
              <a:rPr lang="nl-NL" b="1" dirty="0"/>
              <a:t>Nabespreking</a:t>
            </a:r>
            <a:r>
              <a:rPr lang="nl-NL" dirty="0"/>
              <a:t> 							                    15’</a:t>
            </a:r>
          </a:p>
          <a:p>
            <a:pPr marL="0" indent="0">
              <a:buNone/>
            </a:pPr>
            <a:r>
              <a:rPr lang="nl-NL" dirty="0"/>
              <a:t>Doel: in gesprek over de spel-ervaringen en Ludodidactiek. Is het iets voor jou om je (vak)didactisch repertoire mee uit te breiden?</a:t>
            </a:r>
          </a:p>
        </p:txBody>
      </p:sp>
      <p:sp>
        <p:nvSpPr>
          <p:cNvPr id="3" name="Titel 2">
            <a:extLst>
              <a:ext uri="{FF2B5EF4-FFF2-40B4-BE49-F238E27FC236}">
                <a16:creationId xmlns:a16="http://schemas.microsoft.com/office/drawing/2014/main" id="{252D77C6-FEC4-42F8-B1C4-58D31D7048F4}"/>
              </a:ext>
            </a:extLst>
          </p:cNvPr>
          <p:cNvSpPr>
            <a:spLocks noGrp="1"/>
          </p:cNvSpPr>
          <p:nvPr>
            <p:ph type="title"/>
          </p:nvPr>
        </p:nvSpPr>
        <p:spPr/>
        <p:txBody>
          <a:bodyPr/>
          <a:lstStyle/>
          <a:p>
            <a:r>
              <a:rPr lang="nl-NL" dirty="0"/>
              <a:t>Programma</a:t>
            </a:r>
          </a:p>
        </p:txBody>
      </p:sp>
      <p:pic>
        <p:nvPicPr>
          <p:cNvPr id="15" name="Afbeelding 14">
            <a:extLst>
              <a:ext uri="{FF2B5EF4-FFF2-40B4-BE49-F238E27FC236}">
                <a16:creationId xmlns:a16="http://schemas.microsoft.com/office/drawing/2014/main" id="{2A072245-F0DC-44CD-B7A6-18559FA26E1E}"/>
              </a:ext>
            </a:extLst>
          </p:cNvPr>
          <p:cNvPicPr>
            <a:picLocks noChangeAspect="1"/>
          </p:cNvPicPr>
          <p:nvPr/>
        </p:nvPicPr>
        <p:blipFill>
          <a:blip r:embed="rId3"/>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420810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9F6935-E01A-4812-B21B-7FC4437570AD}"/>
              </a:ext>
            </a:extLst>
          </p:cNvPr>
          <p:cNvSpPr>
            <a:spLocks noGrp="1"/>
          </p:cNvSpPr>
          <p:nvPr>
            <p:ph type="title"/>
          </p:nvPr>
        </p:nvSpPr>
        <p:spPr>
          <a:xfrm>
            <a:off x="876000" y="908720"/>
            <a:ext cx="10440000" cy="288000"/>
          </a:xfrm>
        </p:spPr>
        <p:txBody>
          <a:bodyPr/>
          <a:lstStyle/>
          <a:p>
            <a:r>
              <a:rPr lang="nl-NL" dirty="0"/>
              <a:t>De spelende mens</a:t>
            </a:r>
          </a:p>
        </p:txBody>
      </p:sp>
      <p:pic>
        <p:nvPicPr>
          <p:cNvPr id="5" name="Afbeelding 4">
            <a:extLst>
              <a:ext uri="{FF2B5EF4-FFF2-40B4-BE49-F238E27FC236}">
                <a16:creationId xmlns:a16="http://schemas.microsoft.com/office/drawing/2014/main" id="{1AE7FA92-024B-4F09-ADE6-030F5A017C03}"/>
              </a:ext>
            </a:extLst>
          </p:cNvPr>
          <p:cNvPicPr>
            <a:picLocks noChangeAspect="1"/>
          </p:cNvPicPr>
          <p:nvPr/>
        </p:nvPicPr>
        <p:blipFill rotWithShape="1">
          <a:blip r:embed="rId3"/>
          <a:srcRect l="21060" t="9921" r="39368" b="4850"/>
          <a:stretch/>
        </p:blipFill>
        <p:spPr>
          <a:xfrm>
            <a:off x="4464954" y="1556792"/>
            <a:ext cx="3269028" cy="3960440"/>
          </a:xfrm>
          <a:prstGeom prst="rect">
            <a:avLst/>
          </a:prstGeom>
        </p:spPr>
      </p:pic>
      <p:pic>
        <p:nvPicPr>
          <p:cNvPr id="7" name="Afbeelding 6">
            <a:extLst>
              <a:ext uri="{FF2B5EF4-FFF2-40B4-BE49-F238E27FC236}">
                <a16:creationId xmlns:a16="http://schemas.microsoft.com/office/drawing/2014/main" id="{A120BCF2-0F64-420A-8A19-BB9159DEDCC8}"/>
              </a:ext>
            </a:extLst>
          </p:cNvPr>
          <p:cNvPicPr>
            <a:picLocks noChangeAspect="1"/>
          </p:cNvPicPr>
          <p:nvPr/>
        </p:nvPicPr>
        <p:blipFill rotWithShape="1">
          <a:blip r:embed="rId4"/>
          <a:srcRect l="33463" t="10104" r="34644" b="27951"/>
          <a:stretch/>
        </p:blipFill>
        <p:spPr>
          <a:xfrm>
            <a:off x="7789865" y="2475235"/>
            <a:ext cx="3390088" cy="3703754"/>
          </a:xfrm>
          <a:prstGeom prst="rect">
            <a:avLst/>
          </a:prstGeom>
        </p:spPr>
      </p:pic>
      <p:pic>
        <p:nvPicPr>
          <p:cNvPr id="8" name="Afbeelding 7">
            <a:extLst>
              <a:ext uri="{FF2B5EF4-FFF2-40B4-BE49-F238E27FC236}">
                <a16:creationId xmlns:a16="http://schemas.microsoft.com/office/drawing/2014/main" id="{217CC349-B0F5-4826-BEEF-51F858BF2DD9}"/>
              </a:ext>
            </a:extLst>
          </p:cNvPr>
          <p:cNvPicPr>
            <a:picLocks noChangeAspect="1"/>
          </p:cNvPicPr>
          <p:nvPr/>
        </p:nvPicPr>
        <p:blipFill rotWithShape="1">
          <a:blip r:embed="rId5"/>
          <a:srcRect l="24604" t="11151" r="45866" b="24801"/>
          <a:stretch/>
        </p:blipFill>
        <p:spPr>
          <a:xfrm>
            <a:off x="841430" y="1837209"/>
            <a:ext cx="3558836" cy="4341780"/>
          </a:xfrm>
          <a:prstGeom prst="rect">
            <a:avLst/>
          </a:prstGeom>
        </p:spPr>
      </p:pic>
      <p:sp>
        <p:nvSpPr>
          <p:cNvPr id="11" name="Rechthoek 10">
            <a:extLst>
              <a:ext uri="{FF2B5EF4-FFF2-40B4-BE49-F238E27FC236}">
                <a16:creationId xmlns:a16="http://schemas.microsoft.com/office/drawing/2014/main" id="{7F831A9E-B147-4399-ACBC-7ADB8D580B19}"/>
              </a:ext>
            </a:extLst>
          </p:cNvPr>
          <p:cNvSpPr/>
          <p:nvPr/>
        </p:nvSpPr>
        <p:spPr>
          <a:xfrm>
            <a:off x="9674167" y="6211669"/>
            <a:ext cx="2549096" cy="646331"/>
          </a:xfrm>
          <a:prstGeom prst="rect">
            <a:avLst/>
          </a:prstGeom>
        </p:spPr>
        <p:txBody>
          <a:bodyPr wrap="none">
            <a:spAutoFit/>
          </a:bodyPr>
          <a:lstStyle/>
          <a:p>
            <a:r>
              <a:rPr lang="nl-NL" sz="1200" dirty="0"/>
              <a:t>Links: https://www.pzc.nl/</a:t>
            </a:r>
          </a:p>
          <a:p>
            <a:r>
              <a:rPr lang="nl-NL" sz="1200" dirty="0"/>
              <a:t>Midden: https://www.rtvnoord.nl</a:t>
            </a:r>
          </a:p>
          <a:p>
            <a:r>
              <a:rPr lang="nl-NL" sz="1200" dirty="0"/>
              <a:t>Rechts: https://www.trouw.nl/</a:t>
            </a:r>
          </a:p>
        </p:txBody>
      </p:sp>
      <p:pic>
        <p:nvPicPr>
          <p:cNvPr id="14" name="Afbeelding 13">
            <a:extLst>
              <a:ext uri="{FF2B5EF4-FFF2-40B4-BE49-F238E27FC236}">
                <a16:creationId xmlns:a16="http://schemas.microsoft.com/office/drawing/2014/main" id="{604B6B99-7429-4A68-A30C-4EC53C89EC87}"/>
              </a:ext>
            </a:extLst>
          </p:cNvPr>
          <p:cNvPicPr>
            <a:picLocks noChangeAspect="1"/>
          </p:cNvPicPr>
          <p:nvPr/>
        </p:nvPicPr>
        <p:blipFill>
          <a:blip r:embed="rId6"/>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106317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a:extLst>
              <a:ext uri="{FF2B5EF4-FFF2-40B4-BE49-F238E27FC236}">
                <a16:creationId xmlns:a16="http://schemas.microsoft.com/office/drawing/2014/main" id="{C8F4F5A0-9E73-4007-87A6-B1C976A16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920" y="-120762"/>
            <a:ext cx="3146807" cy="3146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FE45C2-0878-4D27-8E5C-49C647F76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578" y="2778695"/>
            <a:ext cx="3013422" cy="40941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4DDD80A-0E03-41BF-8B37-67895963F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757" y="-11909"/>
            <a:ext cx="1644395" cy="16443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3D4DA51-023C-4358-AD80-F34B185A1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0" y="1237"/>
            <a:ext cx="3219596" cy="321959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EAC4689-4A61-4CE4-A409-0FB47CEAD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256" y="-10339"/>
            <a:ext cx="2972322" cy="392793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n the Origin of Species Cover">
            <a:extLst>
              <a:ext uri="{FF2B5EF4-FFF2-40B4-BE49-F238E27FC236}">
                <a16:creationId xmlns:a16="http://schemas.microsoft.com/office/drawing/2014/main" id="{858D3862-0726-4B16-9359-06DBCECF47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5" y="2662968"/>
            <a:ext cx="2866604" cy="419503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B8CCA4B6-0793-4D08-ACFE-D1455B8786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4091" y="-11909"/>
            <a:ext cx="3005948" cy="3955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4ACF61-86E3-4470-B391-CF0B0F590E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531" y="3222091"/>
            <a:ext cx="2659719" cy="36487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9067F81-EA66-4D53-979B-2FFA9B7C3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8925" y="2467412"/>
            <a:ext cx="2537412" cy="25474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nglish version. The front side of the box.&#10;">
            <a:extLst>
              <a:ext uri="{FF2B5EF4-FFF2-40B4-BE49-F238E27FC236}">
                <a16:creationId xmlns:a16="http://schemas.microsoft.com/office/drawing/2014/main" id="{EECB4DD5-AF8F-43FB-8661-C59E709A2C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1175" y="2100391"/>
            <a:ext cx="1331774" cy="1502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4A4AB-C0B0-49B8-949C-19F97F2C26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240" y="3766414"/>
            <a:ext cx="3114378" cy="3114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E4E7692-70F7-459C-9E8C-2B143DFD8B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3119" y="4752526"/>
            <a:ext cx="2178548" cy="15637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0A3A01B-8861-46B4-ADD0-6C818856A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4565" y="5831814"/>
            <a:ext cx="2178548" cy="104207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a:extLst>
              <a:ext uri="{FF2B5EF4-FFF2-40B4-BE49-F238E27FC236}">
                <a16:creationId xmlns:a16="http://schemas.microsoft.com/office/drawing/2014/main" id="{F87B6196-5D0E-4068-BF2E-C40A808372B2}"/>
              </a:ext>
            </a:extLst>
          </p:cNvPr>
          <p:cNvSpPr>
            <a:spLocks noGrp="1"/>
          </p:cNvSpPr>
          <p:nvPr>
            <p:ph idx="1"/>
          </p:nvPr>
        </p:nvSpPr>
        <p:spPr>
          <a:xfrm>
            <a:off x="6778956" y="6621224"/>
            <a:ext cx="5565422" cy="391666"/>
          </a:xfrm>
        </p:spPr>
        <p:txBody>
          <a:bodyPr/>
          <a:lstStyle/>
          <a:p>
            <a:pPr marL="0" indent="0">
              <a:buNone/>
            </a:pPr>
            <a:r>
              <a:rPr lang="nl-NL"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Bron van deze box covers: www.boardgamegeek.com</a:t>
            </a:r>
          </a:p>
        </p:txBody>
      </p:sp>
    </p:spTree>
    <p:extLst>
      <p:ext uri="{BB962C8B-B14F-4D97-AF65-F5344CB8AC3E}">
        <p14:creationId xmlns:p14="http://schemas.microsoft.com/office/powerpoint/2010/main" val="382601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4FDC59-B87F-4DB6-B452-72348816F1E5}"/>
              </a:ext>
            </a:extLst>
          </p:cNvPr>
          <p:cNvSpPr>
            <a:spLocks noGrp="1"/>
          </p:cNvSpPr>
          <p:nvPr>
            <p:ph type="title"/>
          </p:nvPr>
        </p:nvSpPr>
        <p:spPr/>
        <p:txBody>
          <a:bodyPr/>
          <a:lstStyle/>
          <a:p>
            <a:r>
              <a:rPr lang="nl-NL" dirty="0"/>
              <a:t>Een hapje </a:t>
            </a:r>
            <a:r>
              <a:rPr lang="nl-NL" dirty="0" err="1"/>
              <a:t>ludodidactiek</a:t>
            </a:r>
            <a:r>
              <a:rPr lang="nl-NL" dirty="0"/>
              <a:t>: wat is het (niet)?</a:t>
            </a:r>
          </a:p>
        </p:txBody>
      </p:sp>
      <p:pic>
        <p:nvPicPr>
          <p:cNvPr id="10" name="Picture 2" descr="52099526. sx318 sy475 ">
            <a:extLst>
              <a:ext uri="{FF2B5EF4-FFF2-40B4-BE49-F238E27FC236}">
                <a16:creationId xmlns:a16="http://schemas.microsoft.com/office/drawing/2014/main" id="{EF115792-6371-428B-AAAC-A264E8D6B51C}"/>
              </a:ext>
            </a:extLst>
          </p:cNvPr>
          <p:cNvPicPr>
            <a:picLocks noGrp="1" noChangeAspect="1" noChangeArrowheads="1"/>
          </p:cNvPicPr>
          <p:nvPr>
            <p:ph idx="1003"/>
          </p:nvPr>
        </p:nvPicPr>
        <p:blipFill>
          <a:blip r:embed="rId2">
            <a:extLst>
              <a:ext uri="{28A0092B-C50C-407E-A947-70E740481C1C}">
                <a14:useLocalDpi xmlns:a14="http://schemas.microsoft.com/office/drawing/2010/main" val="0"/>
              </a:ext>
            </a:extLst>
          </a:blip>
          <a:srcRect/>
          <a:stretch>
            <a:fillRect/>
          </a:stretch>
        </p:blipFill>
        <p:spPr bwMode="auto">
          <a:xfrm>
            <a:off x="1808707" y="1773238"/>
            <a:ext cx="3004048" cy="421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ocolatecoveredbroccoli">
            <a:extLst>
              <a:ext uri="{FF2B5EF4-FFF2-40B4-BE49-F238E27FC236}">
                <a16:creationId xmlns:a16="http://schemas.microsoft.com/office/drawing/2014/main" id="{DCE630EB-57B9-4899-AD61-1B254D55CFCE}"/>
              </a:ext>
            </a:extLst>
          </p:cNvPr>
          <p:cNvPicPr>
            <a:picLocks noGrp="1" noChangeAspect="1" noChangeArrowheads="1"/>
          </p:cNvPicPr>
          <p:nvPr>
            <p:ph idx="1004"/>
          </p:nvPr>
        </p:nvPicPr>
        <p:blipFill>
          <a:blip r:embed="rId3">
            <a:extLst>
              <a:ext uri="{28A0092B-C50C-407E-A947-70E740481C1C}">
                <a14:useLocalDpi xmlns:a14="http://schemas.microsoft.com/office/drawing/2010/main" val="0"/>
              </a:ext>
            </a:extLst>
          </a:blip>
          <a:srcRect/>
          <a:stretch>
            <a:fillRect/>
          </a:stretch>
        </p:blipFill>
        <p:spPr bwMode="auto">
          <a:xfrm>
            <a:off x="6732532" y="1773238"/>
            <a:ext cx="4302236" cy="4213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a:extLst>
              <a:ext uri="{FF2B5EF4-FFF2-40B4-BE49-F238E27FC236}">
                <a16:creationId xmlns:a16="http://schemas.microsoft.com/office/drawing/2014/main" id="{8E651F09-E01E-4AA1-8E27-CDE7A1324352}"/>
              </a:ext>
            </a:extLst>
          </p:cNvPr>
          <p:cNvSpPr/>
          <p:nvPr/>
        </p:nvSpPr>
        <p:spPr>
          <a:xfrm>
            <a:off x="5054660" y="2556411"/>
            <a:ext cx="1586139" cy="2646878"/>
          </a:xfrm>
          <a:prstGeom prst="rect">
            <a:avLst/>
          </a:prstGeom>
        </p:spPr>
        <p:txBody>
          <a:bodyPr wrap="square">
            <a:spAutoFit/>
          </a:bodyPr>
          <a:lstStyle/>
          <a:p>
            <a:r>
              <a:rPr lang="nl-NL" sz="16600" dirty="0"/>
              <a:t>≠</a:t>
            </a:r>
          </a:p>
        </p:txBody>
      </p:sp>
      <p:pic>
        <p:nvPicPr>
          <p:cNvPr id="24" name="Afbeelding 23">
            <a:extLst>
              <a:ext uri="{FF2B5EF4-FFF2-40B4-BE49-F238E27FC236}">
                <a16:creationId xmlns:a16="http://schemas.microsoft.com/office/drawing/2014/main" id="{AB887AEF-E69F-4F04-8035-6E3B0DBF2CEA}"/>
              </a:ext>
            </a:extLst>
          </p:cNvPr>
          <p:cNvPicPr>
            <a:picLocks noChangeAspect="1"/>
          </p:cNvPicPr>
          <p:nvPr/>
        </p:nvPicPr>
        <p:blipFill>
          <a:blip r:embed="rId4"/>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241875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DE0075-36FD-4CC3-812C-C89BAB3A3E61}"/>
              </a:ext>
            </a:extLst>
          </p:cNvPr>
          <p:cNvSpPr>
            <a:spLocks noGrp="1"/>
          </p:cNvSpPr>
          <p:nvPr>
            <p:ph type="title"/>
          </p:nvPr>
        </p:nvSpPr>
        <p:spPr/>
        <p:txBody>
          <a:bodyPr/>
          <a:lstStyle/>
          <a:p>
            <a:r>
              <a:rPr lang="nl-NL" dirty="0" err="1"/>
              <a:t>kabelTelevisie</a:t>
            </a:r>
            <a:r>
              <a:rPr lang="nl-NL" dirty="0"/>
              <a:t>, streamingdiensten &amp; games</a:t>
            </a:r>
          </a:p>
        </p:txBody>
      </p:sp>
      <p:pic>
        <p:nvPicPr>
          <p:cNvPr id="13" name="Picture 2" descr="‘When we pointed this out to the resident, they were mortified that their old secondhand TV was the cause of an entire village’s broadband problems.’ Photograph: iStock">
            <a:extLst>
              <a:ext uri="{FF2B5EF4-FFF2-40B4-BE49-F238E27FC236}">
                <a16:creationId xmlns:a16="http://schemas.microsoft.com/office/drawing/2014/main" id="{7CAE4B60-60A6-47DC-A873-0622143C301E}"/>
              </a:ext>
            </a:extLst>
          </p:cNvPr>
          <p:cNvPicPr>
            <a:picLocks noGrp="1" noChangeAspect="1" noChangeArrowheads="1"/>
          </p:cNvPicPr>
          <p:nvPr>
            <p:ph idx="1003"/>
          </p:nvPr>
        </p:nvPicPr>
        <p:blipFill rotWithShape="1">
          <a:blip r:embed="rId2">
            <a:extLst>
              <a:ext uri="{28A0092B-C50C-407E-A947-70E740481C1C}">
                <a14:useLocalDpi xmlns:a14="http://schemas.microsoft.com/office/drawing/2010/main" val="0"/>
              </a:ext>
            </a:extLst>
          </a:blip>
          <a:srcRect l="27023" r="5176"/>
          <a:stretch/>
        </p:blipFill>
        <p:spPr bwMode="auto">
          <a:xfrm>
            <a:off x="1271462" y="1810892"/>
            <a:ext cx="5146949" cy="40405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cade Donkey Kong re-released for first time on Nintendo Switch - The Verge">
            <a:extLst>
              <a:ext uri="{FF2B5EF4-FFF2-40B4-BE49-F238E27FC236}">
                <a16:creationId xmlns:a16="http://schemas.microsoft.com/office/drawing/2014/main" id="{FB48318B-CDE8-4378-B2C2-7BF8E97501BD}"/>
              </a:ext>
            </a:extLst>
          </p:cNvPr>
          <p:cNvPicPr>
            <a:picLocks noGrp="1" noChangeAspect="1" noChangeArrowheads="1"/>
          </p:cNvPicPr>
          <p:nvPr>
            <p:ph idx="1004"/>
          </p:nvPr>
        </p:nvPicPr>
        <p:blipFill rotWithShape="1">
          <a:blip r:embed="rId3">
            <a:extLst>
              <a:ext uri="{28A0092B-C50C-407E-A947-70E740481C1C}">
                <a14:useLocalDpi xmlns:a14="http://schemas.microsoft.com/office/drawing/2010/main" val="0"/>
              </a:ext>
            </a:extLst>
          </a:blip>
          <a:srcRect l="13570" r="14253"/>
          <a:stretch/>
        </p:blipFill>
        <p:spPr bwMode="auto">
          <a:xfrm>
            <a:off x="7032106" y="1810891"/>
            <a:ext cx="3888432" cy="4040504"/>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2E4BA903-51CD-4A4F-8DFD-200CC6C9A355}"/>
              </a:ext>
            </a:extLst>
          </p:cNvPr>
          <p:cNvPicPr>
            <a:picLocks noChangeAspect="1"/>
          </p:cNvPicPr>
          <p:nvPr/>
        </p:nvPicPr>
        <p:blipFill>
          <a:blip r:embed="rId4"/>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115556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188E0502-4DE5-455C-967C-683AEE0CAD06}"/>
              </a:ext>
            </a:extLst>
          </p:cNvPr>
          <p:cNvSpPr>
            <a:spLocks noGrp="1"/>
          </p:cNvSpPr>
          <p:nvPr>
            <p:ph idx="1"/>
          </p:nvPr>
        </p:nvSpPr>
        <p:spPr/>
        <p:txBody>
          <a:bodyPr/>
          <a:lstStyle/>
          <a:p>
            <a:pPr>
              <a:buFontTx/>
              <a:buChar char="-"/>
            </a:pPr>
            <a:r>
              <a:rPr lang="nl-NL" sz="2400" dirty="0"/>
              <a:t>Is niet perfect: vallen en opstaan.</a:t>
            </a:r>
          </a:p>
          <a:p>
            <a:pPr>
              <a:buFontTx/>
              <a:buChar char="-"/>
            </a:pPr>
            <a:r>
              <a:rPr lang="nl-NL" sz="2400" dirty="0"/>
              <a:t>Wil keuzes kunnen maken: autonomie.</a:t>
            </a:r>
          </a:p>
          <a:p>
            <a:pPr>
              <a:buFontTx/>
              <a:buChar char="-"/>
            </a:pPr>
            <a:r>
              <a:rPr lang="nl-NL" sz="2400" dirty="0"/>
              <a:t>Wil iets bereiken: die eindbaas verslaan! </a:t>
            </a:r>
          </a:p>
          <a:p>
            <a:pPr>
              <a:buFontTx/>
              <a:buChar char="-"/>
            </a:pPr>
            <a:r>
              <a:rPr lang="nl-NL" sz="2400" dirty="0"/>
              <a:t>Kan iets bereiken: succeservaring.</a:t>
            </a:r>
          </a:p>
          <a:p>
            <a:pPr marL="0" indent="0">
              <a:buNone/>
            </a:pPr>
            <a:endParaRPr lang="nl-NL" sz="2400" dirty="0"/>
          </a:p>
          <a:p>
            <a:pPr marL="0" indent="0">
              <a:buNone/>
            </a:pPr>
            <a:r>
              <a:rPr lang="nl-NL" sz="2400" b="1" dirty="0"/>
              <a:t>Richt je ontwerpkracht op het leergedrag de </a:t>
            </a:r>
            <a:r>
              <a:rPr lang="nl-NL" sz="2400" b="1" strike="sngStrike" dirty="0"/>
              <a:t>speler</a:t>
            </a:r>
            <a:r>
              <a:rPr lang="nl-NL" sz="2400" b="1" dirty="0"/>
              <a:t> leerling.</a:t>
            </a:r>
          </a:p>
        </p:txBody>
      </p:sp>
      <p:sp>
        <p:nvSpPr>
          <p:cNvPr id="8" name="Titel 7">
            <a:extLst>
              <a:ext uri="{FF2B5EF4-FFF2-40B4-BE49-F238E27FC236}">
                <a16:creationId xmlns:a16="http://schemas.microsoft.com/office/drawing/2014/main" id="{9FCFEA34-EFFA-476C-932B-C742DF7F70D0}"/>
              </a:ext>
            </a:extLst>
          </p:cNvPr>
          <p:cNvSpPr>
            <a:spLocks noGrp="1"/>
          </p:cNvSpPr>
          <p:nvPr>
            <p:ph type="title"/>
          </p:nvPr>
        </p:nvSpPr>
        <p:spPr/>
        <p:txBody>
          <a:bodyPr/>
          <a:lstStyle/>
          <a:p>
            <a:r>
              <a:rPr lang="nl-NL" dirty="0"/>
              <a:t>De leerling</a:t>
            </a:r>
          </a:p>
        </p:txBody>
      </p:sp>
      <p:pic>
        <p:nvPicPr>
          <p:cNvPr id="17" name="Afbeelding 16">
            <a:extLst>
              <a:ext uri="{FF2B5EF4-FFF2-40B4-BE49-F238E27FC236}">
                <a16:creationId xmlns:a16="http://schemas.microsoft.com/office/drawing/2014/main" id="{32BAA84B-77F8-43E2-98DA-EE4906DE85D9}"/>
              </a:ext>
            </a:extLst>
          </p:cNvPr>
          <p:cNvPicPr>
            <a:picLocks noChangeAspect="1"/>
          </p:cNvPicPr>
          <p:nvPr/>
        </p:nvPicPr>
        <p:blipFill>
          <a:blip r:embed="rId2"/>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174755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24671F6B-B84F-4470-B5CB-E72D47239CA8}"/>
              </a:ext>
            </a:extLst>
          </p:cNvPr>
          <p:cNvGraphicFramePr>
            <a:graphicFrameLocks noGrp="1"/>
          </p:cNvGraphicFramePr>
          <p:nvPr>
            <p:ph idx="1"/>
            <p:extLst>
              <p:ext uri="{D42A27DB-BD31-4B8C-83A1-F6EECF244321}">
                <p14:modId xmlns:p14="http://schemas.microsoft.com/office/powerpoint/2010/main" val="3763609389"/>
              </p:ext>
            </p:extLst>
          </p:nvPr>
        </p:nvGraphicFramePr>
        <p:xfrm>
          <a:off x="1053212" y="2708920"/>
          <a:ext cx="10061575"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2396162D-C0A1-40E0-8B95-02432FEA4CEE}"/>
              </a:ext>
            </a:extLst>
          </p:cNvPr>
          <p:cNvSpPr>
            <a:spLocks noGrp="1"/>
          </p:cNvSpPr>
          <p:nvPr>
            <p:ph type="title"/>
          </p:nvPr>
        </p:nvSpPr>
        <p:spPr/>
        <p:txBody>
          <a:bodyPr/>
          <a:lstStyle/>
          <a:p>
            <a:r>
              <a:rPr lang="nl-NL" dirty="0"/>
              <a:t>MDA raamwerk: basis van game-design</a:t>
            </a:r>
          </a:p>
        </p:txBody>
      </p:sp>
      <p:pic>
        <p:nvPicPr>
          <p:cNvPr id="12" name="Afbeelding 11">
            <a:extLst>
              <a:ext uri="{FF2B5EF4-FFF2-40B4-BE49-F238E27FC236}">
                <a16:creationId xmlns:a16="http://schemas.microsoft.com/office/drawing/2014/main" id="{DB466E2F-83B4-4139-A6F0-29894D7BF479}"/>
              </a:ext>
            </a:extLst>
          </p:cNvPr>
          <p:cNvPicPr>
            <a:picLocks noChangeAspect="1"/>
          </p:cNvPicPr>
          <p:nvPr/>
        </p:nvPicPr>
        <p:blipFill>
          <a:blip r:embed="rId7"/>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154178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24671F6B-B84F-4470-B5CB-E72D47239CA8}"/>
              </a:ext>
            </a:extLst>
          </p:cNvPr>
          <p:cNvGraphicFramePr>
            <a:graphicFrameLocks noGrp="1"/>
          </p:cNvGraphicFramePr>
          <p:nvPr>
            <p:ph idx="1"/>
            <p:extLst>
              <p:ext uri="{D42A27DB-BD31-4B8C-83A1-F6EECF244321}">
                <p14:modId xmlns:p14="http://schemas.microsoft.com/office/powerpoint/2010/main" val="997754999"/>
              </p:ext>
            </p:extLst>
          </p:nvPr>
        </p:nvGraphicFramePr>
        <p:xfrm>
          <a:off x="1053212" y="2708920"/>
          <a:ext cx="10061575"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2396162D-C0A1-40E0-8B95-02432FEA4CEE}"/>
              </a:ext>
            </a:extLst>
          </p:cNvPr>
          <p:cNvSpPr>
            <a:spLocks noGrp="1"/>
          </p:cNvSpPr>
          <p:nvPr>
            <p:ph type="title"/>
          </p:nvPr>
        </p:nvSpPr>
        <p:spPr/>
        <p:txBody>
          <a:bodyPr/>
          <a:lstStyle/>
          <a:p>
            <a:r>
              <a:rPr lang="nl-NL" dirty="0"/>
              <a:t>Ontwerper </a:t>
            </a:r>
            <a:r>
              <a:rPr lang="nl-NL" dirty="0" err="1"/>
              <a:t>vs</a:t>
            </a:r>
            <a:r>
              <a:rPr lang="nl-NL" dirty="0"/>
              <a:t> speler</a:t>
            </a:r>
          </a:p>
        </p:txBody>
      </p:sp>
      <p:grpSp>
        <p:nvGrpSpPr>
          <p:cNvPr id="4" name="Groep 3">
            <a:extLst>
              <a:ext uri="{FF2B5EF4-FFF2-40B4-BE49-F238E27FC236}">
                <a16:creationId xmlns:a16="http://schemas.microsoft.com/office/drawing/2014/main" id="{5113C969-A41A-453E-8356-F4CC645C6091}"/>
              </a:ext>
            </a:extLst>
          </p:cNvPr>
          <p:cNvGrpSpPr/>
          <p:nvPr/>
        </p:nvGrpSpPr>
        <p:grpSpPr>
          <a:xfrm rot="10800000">
            <a:off x="4007768" y="3025533"/>
            <a:ext cx="560343" cy="655495"/>
            <a:chOff x="2884567" y="644360"/>
            <a:chExt cx="560343" cy="655495"/>
          </a:xfrm>
        </p:grpSpPr>
        <p:sp>
          <p:nvSpPr>
            <p:cNvPr id="6" name="Pijl: rechts 5">
              <a:extLst>
                <a:ext uri="{FF2B5EF4-FFF2-40B4-BE49-F238E27FC236}">
                  <a16:creationId xmlns:a16="http://schemas.microsoft.com/office/drawing/2014/main" id="{3CE33A71-C8E6-416A-9C3D-62ED8241C263}"/>
                </a:ext>
              </a:extLst>
            </p:cNvPr>
            <p:cNvSpPr/>
            <p:nvPr/>
          </p:nvSpPr>
          <p:spPr>
            <a:xfrm rot="10800000">
              <a:off x="2884567" y="644360"/>
              <a:ext cx="560343" cy="655495"/>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7" name="Pijl: rechts 4">
              <a:extLst>
                <a:ext uri="{FF2B5EF4-FFF2-40B4-BE49-F238E27FC236}">
                  <a16:creationId xmlns:a16="http://schemas.microsoft.com/office/drawing/2014/main" id="{1BC25FCA-A4F0-4ADD-B3AD-25D6DC150B2A}"/>
                </a:ext>
              </a:extLst>
            </p:cNvPr>
            <p:cNvSpPr txBox="1"/>
            <p:nvPr/>
          </p:nvSpPr>
          <p:spPr>
            <a:xfrm rot="21600000">
              <a:off x="3052670" y="775459"/>
              <a:ext cx="392240" cy="393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p:txBody>
        </p:sp>
      </p:grpSp>
      <p:grpSp>
        <p:nvGrpSpPr>
          <p:cNvPr id="8" name="Groep 7">
            <a:extLst>
              <a:ext uri="{FF2B5EF4-FFF2-40B4-BE49-F238E27FC236}">
                <a16:creationId xmlns:a16="http://schemas.microsoft.com/office/drawing/2014/main" id="{F479BEE0-66A8-4843-8DBE-CC354FDFAAB4}"/>
              </a:ext>
            </a:extLst>
          </p:cNvPr>
          <p:cNvGrpSpPr/>
          <p:nvPr/>
        </p:nvGrpSpPr>
        <p:grpSpPr>
          <a:xfrm rot="10800000">
            <a:off x="7680176" y="3025533"/>
            <a:ext cx="560343" cy="655495"/>
            <a:chOff x="2884567" y="644360"/>
            <a:chExt cx="560343" cy="655495"/>
          </a:xfrm>
        </p:grpSpPr>
        <p:sp>
          <p:nvSpPr>
            <p:cNvPr id="9" name="Pijl: rechts 8">
              <a:extLst>
                <a:ext uri="{FF2B5EF4-FFF2-40B4-BE49-F238E27FC236}">
                  <a16:creationId xmlns:a16="http://schemas.microsoft.com/office/drawing/2014/main" id="{A0639588-08E3-4AEB-9A2C-7C44FD7A378D}"/>
                </a:ext>
              </a:extLst>
            </p:cNvPr>
            <p:cNvSpPr/>
            <p:nvPr/>
          </p:nvSpPr>
          <p:spPr>
            <a:xfrm rot="10800000">
              <a:off x="2884567" y="644360"/>
              <a:ext cx="560343" cy="655495"/>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0" name="Pijl: rechts 4">
              <a:extLst>
                <a:ext uri="{FF2B5EF4-FFF2-40B4-BE49-F238E27FC236}">
                  <a16:creationId xmlns:a16="http://schemas.microsoft.com/office/drawing/2014/main" id="{FACF3E52-6568-4D5B-ADFC-4026D3972766}"/>
                </a:ext>
              </a:extLst>
            </p:cNvPr>
            <p:cNvSpPr txBox="1"/>
            <p:nvPr/>
          </p:nvSpPr>
          <p:spPr>
            <a:xfrm rot="21600000">
              <a:off x="3052670" y="775459"/>
              <a:ext cx="392240" cy="393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p:txBody>
        </p:sp>
      </p:grpSp>
      <p:sp>
        <p:nvSpPr>
          <p:cNvPr id="2" name="Tekstvak 1">
            <a:extLst>
              <a:ext uri="{FF2B5EF4-FFF2-40B4-BE49-F238E27FC236}">
                <a16:creationId xmlns:a16="http://schemas.microsoft.com/office/drawing/2014/main" id="{B60085D7-2250-4FA8-8B1C-9F1CB2E0C74E}"/>
              </a:ext>
            </a:extLst>
          </p:cNvPr>
          <p:cNvSpPr txBox="1"/>
          <p:nvPr/>
        </p:nvSpPr>
        <p:spPr>
          <a:xfrm rot="17969097">
            <a:off x="-249986" y="3527140"/>
            <a:ext cx="1512168" cy="307777"/>
          </a:xfrm>
          <a:prstGeom prst="rect">
            <a:avLst/>
          </a:prstGeom>
          <a:noFill/>
        </p:spPr>
        <p:txBody>
          <a:bodyPr wrap="square" lIns="0" tIns="0" rIns="0" bIns="0" rtlCol="0">
            <a:spAutoFit/>
          </a:bodyPr>
          <a:lstStyle/>
          <a:p>
            <a:r>
              <a:rPr lang="nl-NL" sz="2000" b="1" dirty="0">
                <a:solidFill>
                  <a:prstClr val="black">
                    <a:hueOff val="0"/>
                    <a:satOff val="0"/>
                    <a:lumOff val="0"/>
                    <a:alphaOff val="0"/>
                  </a:prstClr>
                </a:solidFill>
                <a:latin typeface="Open Sans"/>
              </a:rPr>
              <a:t>ontwerper</a:t>
            </a:r>
          </a:p>
        </p:txBody>
      </p:sp>
      <p:sp>
        <p:nvSpPr>
          <p:cNvPr id="11" name="Tekstvak 10">
            <a:extLst>
              <a:ext uri="{FF2B5EF4-FFF2-40B4-BE49-F238E27FC236}">
                <a16:creationId xmlns:a16="http://schemas.microsoft.com/office/drawing/2014/main" id="{CB53AF1E-1261-4F08-A225-2367AD13A9AA}"/>
              </a:ext>
            </a:extLst>
          </p:cNvPr>
          <p:cNvSpPr txBox="1"/>
          <p:nvPr/>
        </p:nvSpPr>
        <p:spPr>
          <a:xfrm rot="3655972">
            <a:off x="11049754" y="3913066"/>
            <a:ext cx="1512168" cy="307777"/>
          </a:xfrm>
          <a:prstGeom prst="rect">
            <a:avLst/>
          </a:prstGeom>
          <a:noFill/>
        </p:spPr>
        <p:txBody>
          <a:bodyPr wrap="square" lIns="0" tIns="0" rIns="0" bIns="0" rtlCol="0">
            <a:spAutoFit/>
          </a:bodyPr>
          <a:lstStyle/>
          <a:p>
            <a:r>
              <a:rPr lang="nl-NL" sz="2000" b="1" dirty="0">
                <a:solidFill>
                  <a:prstClr val="black">
                    <a:hueOff val="0"/>
                    <a:satOff val="0"/>
                    <a:lumOff val="0"/>
                    <a:alphaOff val="0"/>
                  </a:prstClr>
                </a:solidFill>
                <a:latin typeface="Open Sans"/>
              </a:rPr>
              <a:t>speler</a:t>
            </a:r>
          </a:p>
        </p:txBody>
      </p:sp>
      <p:pic>
        <p:nvPicPr>
          <p:cNvPr id="15" name="Afbeelding 14">
            <a:extLst>
              <a:ext uri="{FF2B5EF4-FFF2-40B4-BE49-F238E27FC236}">
                <a16:creationId xmlns:a16="http://schemas.microsoft.com/office/drawing/2014/main" id="{F339BE16-BFB6-4C98-B36E-5B8D0F6D7AC0}"/>
              </a:ext>
            </a:extLst>
          </p:cNvPr>
          <p:cNvPicPr>
            <a:picLocks noChangeAspect="1"/>
          </p:cNvPicPr>
          <p:nvPr/>
        </p:nvPicPr>
        <p:blipFill>
          <a:blip r:embed="rId7"/>
          <a:stretch>
            <a:fillRect/>
          </a:stretch>
        </p:blipFill>
        <p:spPr>
          <a:xfrm>
            <a:off x="4223792" y="6268938"/>
            <a:ext cx="1269566" cy="576064"/>
          </a:xfrm>
          <a:prstGeom prst="rect">
            <a:avLst/>
          </a:prstGeom>
        </p:spPr>
      </p:pic>
    </p:spTree>
    <p:extLst>
      <p:ext uri="{BB962C8B-B14F-4D97-AF65-F5344CB8AC3E}">
        <p14:creationId xmlns:p14="http://schemas.microsoft.com/office/powerpoint/2010/main" val="2745827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Presentatie1" id="{1EAD0617-FA60-40C0-8CFF-E39055C7577F}" vid="{119B3944-CB84-47A9-A513-4855A11F896A}"/>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Notes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Handout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Props1.xml><?xml version="1.0" encoding="utf-8"?>
<ds:datastoreItem xmlns:ds="http://schemas.openxmlformats.org/officeDocument/2006/customXml" ds:itemID="{5E8D386F-DA8E-4635-ADD4-4E52F91BAA66}">
  <ds:schemaRefs>
    <ds:schemaRef ds:uri="http://www.joulesunlimited.com/juid"/>
  </ds:schemaRefs>
</ds:datastoreItem>
</file>

<file path=customXml/itemProps2.xml><?xml version="1.0" encoding="utf-8"?>
<ds:datastoreItem xmlns:ds="http://schemas.openxmlformats.org/officeDocument/2006/customXml" ds:itemID="{02B10460-7494-489E-93B8-4D49CE66F7B2}">
  <ds:schemaRefs>
    <ds:schemaRef ds:uri="http://www.joulesunlimited.com/juid"/>
  </ds:schemaRefs>
</ds:datastoreItem>
</file>

<file path=customXml/itemProps3.xml><?xml version="1.0" encoding="utf-8"?>
<ds:datastoreItem xmlns:ds="http://schemas.openxmlformats.org/officeDocument/2006/customXml" ds:itemID="{11CFDEC4-653E-424D-81B1-F58AC6D98CC0}">
  <ds:schemaRefs>
    <ds:schemaRef ds:uri="http://www.joulesunlimited.com/juid"/>
  </ds:schemaRefs>
</ds:datastoreItem>
</file>

<file path=customXml/itemProps4.xml><?xml version="1.0" encoding="utf-8"?>
<ds:datastoreItem xmlns:ds="http://schemas.openxmlformats.org/officeDocument/2006/customXml" ds:itemID="{65919D97-51AC-44E2-B4DB-46EE1563EEC2}">
  <ds:schemaRefs>
    <ds:schemaRef ds:uri="http://www.joulesunlimited.com/juid"/>
  </ds:schemaRefs>
</ds:datastoreItem>
</file>

<file path=customXml/itemProps5.xml><?xml version="1.0" encoding="utf-8"?>
<ds:datastoreItem xmlns:ds="http://schemas.openxmlformats.org/officeDocument/2006/customXml" ds:itemID="{49B489D0-65FE-4206-AFF4-C06A6DF1A844}">
  <ds:schemaRefs>
    <ds:schemaRef ds:uri="http://www.joulesunlimited.com/juid"/>
  </ds:schemaRefs>
</ds:datastoreItem>
</file>

<file path=customXml/itemProps6.xml><?xml version="1.0" encoding="utf-8"?>
<ds:datastoreItem xmlns:ds="http://schemas.openxmlformats.org/officeDocument/2006/customXml" ds:itemID="{601C3B0B-087E-4744-948E-47445817C68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PPL1-02 Leren van je werkplekbegeleider</Template>
  <TotalTime>1038</TotalTime>
  <Words>341</Words>
  <Application>Microsoft Office PowerPoint</Application>
  <PresentationFormat>Breedbeeld</PresentationFormat>
  <Paragraphs>57</Paragraphs>
  <Slides>12</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Open Sans</vt:lpstr>
      <vt:lpstr>Open Sans ExtraBold</vt:lpstr>
      <vt:lpstr>Open Sans Light</vt:lpstr>
      <vt:lpstr>Open Sans SemiBold</vt:lpstr>
      <vt:lpstr>Huisstijl</vt:lpstr>
      <vt:lpstr>PowerPoint-presentatie</vt:lpstr>
      <vt:lpstr>Programma</vt:lpstr>
      <vt:lpstr>De spelende mens</vt:lpstr>
      <vt:lpstr>PowerPoint-presentatie</vt:lpstr>
      <vt:lpstr>Een hapje ludodidactiek: wat is het (niet)?</vt:lpstr>
      <vt:lpstr>kabelTelevisie, streamingdiensten &amp; games</vt:lpstr>
      <vt:lpstr>De leerling</vt:lpstr>
      <vt:lpstr>MDA raamwerk: basis van game-design</vt:lpstr>
      <vt:lpstr>Ontwerper vs speler</vt:lpstr>
      <vt:lpstr>PowerPoint-presentatie</vt:lpstr>
      <vt:lpstr>PowerPoint-presentatie</vt:lpstr>
      <vt:lpstr>Doelen bereikt? Wat neem jij mee uit deze workshop?</vt:lpstr>
    </vt:vector>
  </TitlesOfParts>
  <Manager/>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Boeckhorst, L.M.F. (Lorenz)</dc:creator>
  <cp:keywords/>
  <dc:description>Sjabloonversie: 1.0 - 21 januari 2021_x000d_
Sjablonen: www.JoulesUnlimited.com</dc:description>
  <cp:lastModifiedBy>gebruiker</cp:lastModifiedBy>
  <cp:revision>73</cp:revision>
  <dcterms:created xsi:type="dcterms:W3CDTF">2021-09-16T17:51:35Z</dcterms:created>
  <dcterms:modified xsi:type="dcterms:W3CDTF">2021-11-12T16:15:08Z</dcterms:modified>
  <cp:category/>
</cp:coreProperties>
</file>