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6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48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45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6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43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8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79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02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8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62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46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80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AB7F-149B-4144-8024-1B565DD92A18}" type="datetimeFigureOut">
              <a:rPr lang="nl-NL" smtClean="0"/>
              <a:t>11-5-2019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5C70-5CCD-4585-8C32-DED8E0686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0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aturetoday.com/intl/nl/observations/natuurkalender/sightings/view-sightings/?groep=3&amp;soort=3079&amp;jaar=2006&amp;fenofase=11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387275-2C84-4CC8-9624-D266287C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689328"/>
            <a:ext cx="3657600" cy="31126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Onderzoek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met de Grow –app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NIBI - 2019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 descr="Afbeelding met boom, lucht, buiten, water&#10;&#10;Beschrijving is gegenereerd met zeer hoge betrouwbaarheid">
            <a:extLst>
              <a:ext uri="{FF2B5EF4-FFF2-40B4-BE49-F238E27FC236}">
                <a16:creationId xmlns:a16="http://schemas.microsoft.com/office/drawing/2014/main" id="{C8E95BF5-3BBB-4058-9041-82FABD23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114654"/>
            <a:ext cx="6553545" cy="46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FC000"/>
                </a:solidFill>
              </a:rPr>
              <a:t>Stap 6: Trek een conclusie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19412" y="1595021"/>
            <a:ext cx="78110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Met de gegevens en de analyse kan je nu bekijken of je onderzoeksvraag beantwoord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Wat is het antwoord op de onderzoeksvraag?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Wat heeft je je onderzoek verder voor interessants opgeleverd?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Welke gevolgen klimaatverandering voor de gekozen boom heeft.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Bespreek wat het onderzoek volgens jou waard is (‘discussie’):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hoe zeker ben je ervan dat je resultaten echt goed zijn?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wat is </a:t>
            </a:r>
            <a:r>
              <a:rPr lang="nl-NL" sz="2000" i="1" dirty="0"/>
              <a:t>het nieuwe </a:t>
            </a:r>
            <a:r>
              <a:rPr lang="nl-NL" sz="2000" dirty="0"/>
              <a:t>dat je onderzoek heeft opgeleverd?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levert je onderzoek een bijdrage aan theorie over je onderwerp?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6" y="3369500"/>
            <a:ext cx="4200575" cy="327644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9231683" y="5661764"/>
            <a:ext cx="964504" cy="1196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72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25" y="336370"/>
            <a:ext cx="7438846" cy="13255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C000"/>
                </a:solidFill>
              </a:rPr>
              <a:t>Stap 7. Deel de bevindingen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86" y="1475339"/>
            <a:ext cx="6117463" cy="47716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7686" y="4142587"/>
            <a:ext cx="2212935" cy="1414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514788-2777-4C1B-91C6-B4150BD5E159}"/>
              </a:ext>
            </a:extLst>
          </p:cNvPr>
          <p:cNvSpPr txBox="1"/>
          <p:nvPr/>
        </p:nvSpPr>
        <p:spPr>
          <a:xfrm>
            <a:off x="478302" y="1661933"/>
            <a:ext cx="648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Invoeren in Nature </a:t>
            </a:r>
            <a:r>
              <a:rPr lang="nl-NL" dirty="0" err="1"/>
              <a:t>Today</a:t>
            </a:r>
            <a:r>
              <a:rPr lang="nl-NL" dirty="0"/>
              <a:t> of GLOBE.gov (als je globe school bent)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Presentatie?</a:t>
            </a:r>
          </a:p>
        </p:txBody>
      </p:sp>
    </p:spTree>
    <p:extLst>
      <p:ext uri="{BB962C8B-B14F-4D97-AF65-F5344CB8AC3E}">
        <p14:creationId xmlns:p14="http://schemas.microsoft.com/office/powerpoint/2010/main" val="170644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nl-NL" sz="4400">
                <a:solidFill>
                  <a:srgbClr val="000000"/>
                </a:solidFill>
              </a:rPr>
              <a:t>Onderzoek doen met de Grow-app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l-NL" sz="1800" dirty="0">
                <a:solidFill>
                  <a:srgbClr val="000000"/>
                </a:solidFill>
              </a:rPr>
              <a:t>Klimaatverandering en de invloed op de natuur in Nederland / Europa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B6D907-06A7-4D21-9744-1B5202CC2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7794" r="5005" b="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1636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9CA94CD-7775-40D8-B595-E0079B3D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0" y="321733"/>
            <a:ext cx="3288495" cy="223617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C28D8A-A0F4-48A1-BCC8-A806806D8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92" y="432289"/>
            <a:ext cx="2416551" cy="20238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669938-5FED-49A7-8B86-18977F3F6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6" y="3467987"/>
            <a:ext cx="6839378" cy="246217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43853E2-21E6-49B7-BDDD-C582EF876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268" y="564561"/>
            <a:ext cx="3567362" cy="28271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B8E9B6-B2AC-470C-A3F6-6A1FC7D0D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895" y="4172622"/>
            <a:ext cx="3137586" cy="2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4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5128DD-1F4F-4687-A754-CC3B1B2A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nl-NL" sz="2700" b="1">
                <a:solidFill>
                  <a:srgbClr val="FFFFFF"/>
                </a:solidFill>
              </a:rPr>
              <a:t>Mismatch in de voedselketen van zomereik, wintervlinder en koolmees</a:t>
            </a:r>
            <a:br>
              <a:rPr lang="nl-NL" sz="2700">
                <a:solidFill>
                  <a:srgbClr val="FFFFFF"/>
                </a:solidFill>
              </a:rPr>
            </a:br>
            <a:endParaRPr lang="nl-NL" sz="27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AF8CC0-AEF5-49B1-A258-42AB47BB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293" y="640080"/>
            <a:ext cx="726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4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FC000"/>
                </a:solidFill>
              </a:rPr>
              <a:t>1. Oriënteer / Individuele verdieping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13984" y="1778697"/>
            <a:ext cx="1116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07" y="2297021"/>
            <a:ext cx="5601877" cy="436946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694487" y="2616592"/>
            <a:ext cx="1689858" cy="738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C6F4188-AF9F-4131-9530-B91B79429CCB}"/>
              </a:ext>
            </a:extLst>
          </p:cNvPr>
          <p:cNvSpPr txBox="1"/>
          <p:nvPr/>
        </p:nvSpPr>
        <p:spPr>
          <a:xfrm>
            <a:off x="534133" y="1766392"/>
            <a:ext cx="10044772" cy="3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a. Schrijf per persoon zoveel mogelijk punten op als je denkt aan klimaatverandering en </a:t>
            </a:r>
            <a:r>
              <a:rPr lang="nl-NL" dirty="0" err="1"/>
              <a:t>fenofase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D6D01C-6C4B-4FB1-B433-A3ECCEB19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2221749"/>
            <a:ext cx="2095500" cy="2095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A1DCFD2-8E08-48A3-90B0-103309FCE14E}"/>
              </a:ext>
            </a:extLst>
          </p:cNvPr>
          <p:cNvSpPr txBox="1"/>
          <p:nvPr/>
        </p:nvSpPr>
        <p:spPr>
          <a:xfrm>
            <a:off x="534133" y="4549676"/>
            <a:ext cx="7850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b. Verbind de begrippen die met elkaar te maken hebben</a:t>
            </a:r>
          </a:p>
          <a:p>
            <a:endParaRPr lang="nl-NL" dirty="0"/>
          </a:p>
          <a:p>
            <a:r>
              <a:rPr lang="nl-NL" dirty="0"/>
              <a:t>c. Plak de begrippen bij elkaar op een A4tje, die bij elkaar horen</a:t>
            </a:r>
          </a:p>
          <a:p>
            <a:endParaRPr lang="nl-NL" dirty="0"/>
          </a:p>
          <a:p>
            <a:r>
              <a:rPr lang="nl-NL" dirty="0"/>
              <a:t>d. Bedenk met elkaar bij elk thema één vraag</a:t>
            </a:r>
          </a:p>
          <a:p>
            <a:endParaRPr lang="nl-NL" dirty="0"/>
          </a:p>
          <a:p>
            <a:r>
              <a:rPr lang="nl-NL" dirty="0"/>
              <a:t>e. Kies per teamlid een vraag uit die je gaat beantwoorden, dit is jullie persoonlijke verdieping en oriëntatie op het onderwerp </a:t>
            </a:r>
          </a:p>
        </p:txBody>
      </p:sp>
    </p:spTree>
    <p:extLst>
      <p:ext uri="{BB962C8B-B14F-4D97-AF65-F5344CB8AC3E}">
        <p14:creationId xmlns:p14="http://schemas.microsoft.com/office/powerpoint/2010/main" val="209028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FC000"/>
                </a:solidFill>
              </a:rPr>
              <a:t>2. Onderzoeksvraag opstellen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38200" y="1828800"/>
            <a:ext cx="10685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Stel een vraag waarmee je jullie gegevens kan vergelijken met die van een andere school in Nederland / Europa.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Stel een hypothese op.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22" y="2843409"/>
            <a:ext cx="4763988" cy="371591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906005" y="2843408"/>
            <a:ext cx="1628384" cy="751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04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FC000"/>
                </a:solidFill>
              </a:rPr>
              <a:t>3. Ontwikkel onderzoeksplan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94359" y="1690688"/>
            <a:ext cx="112807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Materialen</a:t>
            </a:r>
          </a:p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Methode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Grow</a:t>
            </a:r>
            <a:r>
              <a:rPr lang="nl-NL" sz="2800" dirty="0"/>
              <a:t>-app gebruiken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Website Nature </a:t>
            </a:r>
            <a:r>
              <a:rPr lang="nl-NL" sz="2800" dirty="0" err="1"/>
              <a:t>Today</a:t>
            </a:r>
            <a:endParaRPr lang="nl-NL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Website KNMI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Methode moet overal gelijk zijn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24" y="2112809"/>
            <a:ext cx="5143572" cy="401198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0074410" y="2757269"/>
            <a:ext cx="1323231" cy="1262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8184C2-86E9-4EF2-BD86-BFB3CA384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59" y="5167312"/>
            <a:ext cx="1766170" cy="13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FC000"/>
                </a:solidFill>
              </a:rPr>
              <a:t>4. Gegevens verzamelen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76" y="212942"/>
            <a:ext cx="5219178" cy="40709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0333972" y="2055813"/>
            <a:ext cx="1766170" cy="1189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7B7B5C3-7FA5-4FDE-B668-7F0ABCD4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2" y="2138960"/>
            <a:ext cx="5705697" cy="2678356"/>
          </a:xfrm>
          <a:prstGeom prst="rect">
            <a:avLst/>
          </a:prstGeom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FFD880D-D17B-4642-9974-DA730FE3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14057"/>
              </p:ext>
            </p:extLst>
          </p:nvPr>
        </p:nvGraphicFramePr>
        <p:xfrm>
          <a:off x="582982" y="4909906"/>
          <a:ext cx="9813043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6740">
                  <a:extLst>
                    <a:ext uri="{9D8B030D-6E8A-4147-A177-3AD203B41FA5}">
                      <a16:colId xmlns:a16="http://schemas.microsoft.com/office/drawing/2014/main" val="3341202062"/>
                    </a:ext>
                  </a:extLst>
                </a:gridCol>
                <a:gridCol w="1498900">
                  <a:extLst>
                    <a:ext uri="{9D8B030D-6E8A-4147-A177-3AD203B41FA5}">
                      <a16:colId xmlns:a16="http://schemas.microsoft.com/office/drawing/2014/main" val="396784197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235402132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392757496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69985216"/>
                    </a:ext>
                  </a:extLst>
                </a:gridCol>
                <a:gridCol w="1997613">
                  <a:extLst>
                    <a:ext uri="{9D8B030D-6E8A-4147-A177-3AD203B41FA5}">
                      <a16:colId xmlns:a16="http://schemas.microsoft.com/office/drawing/2014/main" val="2691655812"/>
                    </a:ext>
                  </a:extLst>
                </a:gridCol>
              </a:tblGrid>
              <a:tr h="515710"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Temperatuur</a:t>
                      </a:r>
                    </a:p>
                    <a:p>
                      <a:r>
                        <a:rPr lang="nl-NL" dirty="0"/>
                        <a:t>In graden Celsius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Blad 1</a:t>
                      </a:r>
                    </a:p>
                    <a:p>
                      <a:r>
                        <a:rPr lang="nl-NL" dirty="0"/>
                        <a:t>(slapend – Zwelling – lengte blad)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Blad 2</a:t>
                      </a:r>
                    </a:p>
                    <a:p>
                      <a:r>
                        <a:rPr lang="nl-NL" dirty="0"/>
                        <a:t>slapend – Zwelling – lengte blad)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Blad 3</a:t>
                      </a:r>
                    </a:p>
                    <a:p>
                      <a:r>
                        <a:rPr lang="nl-NL" dirty="0"/>
                        <a:t>slapend – Zwelling – lengte blad)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430339"/>
                  </a:ext>
                </a:extLst>
              </a:tr>
              <a:tr h="34578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779"/>
                  </a:ext>
                </a:extLst>
              </a:tr>
              <a:tr h="34578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3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FC000"/>
                </a:solidFill>
              </a:rPr>
              <a:t>Stap 5: Gegevens analyseren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13985" y="1690687"/>
            <a:ext cx="74734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Na het meten en invoeren van de gegevens moeten de gegevens geanalyseerd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Hoe gaat het met jullie boom in vergelijking met de ‘normale’ cyclus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Hoe gaat het met jullie boom in vergelijking met de bomen in Nederland/Europa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Wat zou de normale temperatuur in Nederland nu moeten zijn en wat is hij nu?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Wat zou de normale temperatuur moeten zijn in Europa en wat is hij nu?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https://www.naturetoday.com/intl/nl/observations/natuurkalender/sightings/view-sightings/?groep=3&amp;soort=3079&amp;jaar=2006&amp;fenofase=11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47" y="914400"/>
            <a:ext cx="4008330" cy="312649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9883035" y="3181611"/>
            <a:ext cx="1164921" cy="859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7476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E6D11B8D92E48924995ACDB3B71DC" ma:contentTypeVersion="8" ma:contentTypeDescription="Een nieuw document maken." ma:contentTypeScope="" ma:versionID="46c4ab5ca343f1c23b42da048fd5cb71">
  <xsd:schema xmlns:xsd="http://www.w3.org/2001/XMLSchema" xmlns:xs="http://www.w3.org/2001/XMLSchema" xmlns:p="http://schemas.microsoft.com/office/2006/metadata/properties" xmlns:ns2="b1a0079b-6cd2-48ab-9654-b35455b42067" xmlns:ns3="419e495b-e2e0-4cf0-9d83-75cc98066f9d" targetNamespace="http://schemas.microsoft.com/office/2006/metadata/properties" ma:root="true" ma:fieldsID="f7fb1d533c556824535e0a88af9563da" ns2:_="" ns3:_="">
    <xsd:import namespace="b1a0079b-6cd2-48ab-9654-b35455b42067"/>
    <xsd:import namespace="419e495b-e2e0-4cf0-9d83-75cc98066f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0079b-6cd2-48ab-9654-b35455b420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e495b-e2e0-4cf0-9d83-75cc98066f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65C32-D3C5-4713-95BD-1EF3A86CE935}">
  <ds:schemaRefs>
    <ds:schemaRef ds:uri="419e495b-e2e0-4cf0-9d83-75cc98066f9d"/>
    <ds:schemaRef ds:uri="b1a0079b-6cd2-48ab-9654-b35455b420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F67E8B-4C97-4ADB-AF60-A4DA3D2BC07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b1a0079b-6cd2-48ab-9654-b35455b4206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19e495b-e2e0-4cf0-9d83-75cc98066f9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A8230A-0870-4628-A6F1-E6C854A94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428</Words>
  <Application>Microsoft Office PowerPoint</Application>
  <PresentationFormat>Breedbeeld</PresentationFormat>
  <Paragraphs>57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Onderzoek doen met de Grow –app NIBI - 2019</vt:lpstr>
      <vt:lpstr>Onderzoek doen met de Grow-app</vt:lpstr>
      <vt:lpstr>PowerPoint-presentatie</vt:lpstr>
      <vt:lpstr>Mismatch in de voedselketen van zomereik, wintervlinder en koolmees </vt:lpstr>
      <vt:lpstr>1. Oriënteer / Individuele verdieping</vt:lpstr>
      <vt:lpstr>2. Onderzoeksvraag opstellen</vt:lpstr>
      <vt:lpstr>3. Ontwikkel onderzoeksplan</vt:lpstr>
      <vt:lpstr>4. Gegevens verzamelen</vt:lpstr>
      <vt:lpstr>Stap 5: Gegevens analyseren</vt:lpstr>
      <vt:lpstr>Stap 6: Trek een conclusie</vt:lpstr>
      <vt:lpstr>Stap 7. Deel de bevindingen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Onderzoek doen met de Grow -app</dc:title>
  <dc:creator>Maaike Vollebregt</dc:creator>
  <cp:lastModifiedBy>Maaike Vollebregt</cp:lastModifiedBy>
  <cp:revision>4</cp:revision>
  <dcterms:created xsi:type="dcterms:W3CDTF">2019-05-10T20:53:09Z</dcterms:created>
  <dcterms:modified xsi:type="dcterms:W3CDTF">2019-05-11T09:50:03Z</dcterms:modified>
</cp:coreProperties>
</file>