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7" r:id="rId3"/>
    <p:sldId id="258" r:id="rId4"/>
    <p:sldId id="320" r:id="rId5"/>
    <p:sldId id="257" r:id="rId6"/>
    <p:sldId id="273" r:id="rId7"/>
    <p:sldId id="324" r:id="rId8"/>
    <p:sldId id="259" r:id="rId9"/>
    <p:sldId id="325" r:id="rId10"/>
    <p:sldId id="326" r:id="rId11"/>
    <p:sldId id="319" r:id="rId12"/>
    <p:sldId id="327" r:id="rId13"/>
    <p:sldId id="328" r:id="rId14"/>
  </p:sldIdLst>
  <p:sldSz cx="12192000" cy="6858000"/>
  <p:notesSz cx="6858000" cy="9144000"/>
  <p:embeddedFontLst>
    <p:embeddedFont>
      <p:font typeface="Arial Black" panose="020B0A04020102020204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pos="73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bastiaan van geelen" initials="svg" lastIdx="1" clrIdx="0">
    <p:extLst>
      <p:ext uri="{19B8F6BF-5375-455C-9EA6-DF929625EA0E}">
        <p15:presenceInfo xmlns:p15="http://schemas.microsoft.com/office/powerpoint/2012/main" userId="S::sebastiaan@brandbunch.onmicrosoft.com::15413809-97b8-42b1-818b-d9984fe1490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D0F7"/>
    <a:srgbClr val="ED0010"/>
    <a:srgbClr val="00A0D2"/>
    <a:srgbClr val="00A0D4"/>
    <a:srgbClr val="0099D4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4433EB-299C-4A04-8030-0F56722EFFA8}" v="1" dt="2022-11-21T14:10:14.6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28"/>
    <p:restoredTop sz="94704"/>
  </p:normalViewPr>
  <p:slideViewPr>
    <p:cSldViewPr snapToObjects="1" showGuides="1">
      <p:cViewPr varScale="1">
        <p:scale>
          <a:sx n="63" d="100"/>
          <a:sy n="63" d="100"/>
        </p:scale>
        <p:origin x="460" y="64"/>
      </p:cViewPr>
      <p:guideLst>
        <p:guide orient="horz" pos="2160"/>
        <p:guide pos="3840"/>
        <p:guide pos="7333"/>
      </p:guideLst>
    </p:cSldViewPr>
  </p:slideViewPr>
  <p:outlineViewPr>
    <p:cViewPr>
      <p:scale>
        <a:sx n="33" d="100"/>
        <a:sy n="33" d="100"/>
      </p:scale>
      <p:origin x="0" y="-316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Koren" userId="387e7f4b-15b1-41c6-bc1b-4fe91bbad3ae" providerId="ADAL" clId="{DF4433EB-299C-4A04-8030-0F56722EFFA8}"/>
    <pc:docChg chg="custSel delSld modSld">
      <pc:chgData name="Mark Koren" userId="387e7f4b-15b1-41c6-bc1b-4fe91bbad3ae" providerId="ADAL" clId="{DF4433EB-299C-4A04-8030-0F56722EFFA8}" dt="2022-11-21T14:10:22.280" v="6" actId="47"/>
      <pc:docMkLst>
        <pc:docMk/>
      </pc:docMkLst>
      <pc:sldChg chg="delSp del mod">
        <pc:chgData name="Mark Koren" userId="387e7f4b-15b1-41c6-bc1b-4fe91bbad3ae" providerId="ADAL" clId="{DF4433EB-299C-4A04-8030-0F56722EFFA8}" dt="2022-11-21T14:10:22.280" v="6" actId="47"/>
        <pc:sldMkLst>
          <pc:docMk/>
          <pc:sldMk cId="4039639003" sldId="261"/>
        </pc:sldMkLst>
        <pc:graphicFrameChg chg="del">
          <ac:chgData name="Mark Koren" userId="387e7f4b-15b1-41c6-bc1b-4fe91bbad3ae" providerId="ADAL" clId="{DF4433EB-299C-4A04-8030-0F56722EFFA8}" dt="2022-11-21T14:10:19.647" v="5" actId="478"/>
          <ac:graphicFrameMkLst>
            <pc:docMk/>
            <pc:sldMk cId="4039639003" sldId="261"/>
            <ac:graphicFrameMk id="8" creationId="{70BB540C-2D1B-51D4-A84F-03C49E70732F}"/>
          </ac:graphicFrameMkLst>
        </pc:graphicFrameChg>
      </pc:sldChg>
      <pc:sldChg chg="delSp del mod">
        <pc:chgData name="Mark Koren" userId="387e7f4b-15b1-41c6-bc1b-4fe91bbad3ae" providerId="ADAL" clId="{DF4433EB-299C-4A04-8030-0F56722EFFA8}" dt="2022-11-21T14:10:05.707" v="1" actId="47"/>
        <pc:sldMkLst>
          <pc:docMk/>
          <pc:sldMk cId="2647881343" sldId="321"/>
        </pc:sldMkLst>
        <pc:graphicFrameChg chg="del">
          <ac:chgData name="Mark Koren" userId="387e7f4b-15b1-41c6-bc1b-4fe91bbad3ae" providerId="ADAL" clId="{DF4433EB-299C-4A04-8030-0F56722EFFA8}" dt="2022-11-21T14:10:01.301" v="0" actId="478"/>
          <ac:graphicFrameMkLst>
            <pc:docMk/>
            <pc:sldMk cId="2647881343" sldId="321"/>
            <ac:graphicFrameMk id="2" creationId="{C1E4C26C-FFA6-0431-9518-BB8E2DBD019B}"/>
          </ac:graphicFrameMkLst>
        </pc:graphicFrameChg>
      </pc:sldChg>
      <pc:sldChg chg="del">
        <pc:chgData name="Mark Koren" userId="387e7f4b-15b1-41c6-bc1b-4fe91bbad3ae" providerId="ADAL" clId="{DF4433EB-299C-4A04-8030-0F56722EFFA8}" dt="2022-11-21T14:10:11.321" v="2" actId="47"/>
        <pc:sldMkLst>
          <pc:docMk/>
          <pc:sldMk cId="298585752" sldId="323"/>
        </pc:sldMkLst>
      </pc:sldChg>
      <pc:sldChg chg="del">
        <pc:chgData name="Mark Koren" userId="387e7f4b-15b1-41c6-bc1b-4fe91bbad3ae" providerId="ADAL" clId="{DF4433EB-299C-4A04-8030-0F56722EFFA8}" dt="2022-11-21T14:10:12.414" v="3" actId="47"/>
        <pc:sldMkLst>
          <pc:docMk/>
          <pc:sldMk cId="3739481281" sldId="329"/>
        </pc:sldMkLst>
      </pc:sldChg>
      <pc:sldChg chg="del">
        <pc:chgData name="Mark Koren" userId="387e7f4b-15b1-41c6-bc1b-4fe91bbad3ae" providerId="ADAL" clId="{DF4433EB-299C-4A04-8030-0F56722EFFA8}" dt="2022-11-21T14:10:13.640" v="4" actId="47"/>
        <pc:sldMkLst>
          <pc:docMk/>
          <pc:sldMk cId="4009608775" sldId="33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5BC66C1-9637-2447-9163-D2512F5536E8}" type="datetimeFigureOut">
              <a:rPr lang="en-US" smtClean="0"/>
              <a:pPr/>
              <a:t>11/21/2022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87861974-9E8E-6746-92D0-7BB71B3C7E10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893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D3BF3-D352-46FC-8343-31F56E6730EA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196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15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03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8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69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34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861974-9E8E-6746-92D0-7BB71B3C7E1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07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89">
            <a:extLst>
              <a:ext uri="{FF2B5EF4-FFF2-40B4-BE49-F238E27FC236}">
                <a16:creationId xmlns:a16="http://schemas.microsoft.com/office/drawing/2014/main" id="{A157B720-52B7-804C-A0D3-E1214CD524D4}"/>
              </a:ext>
            </a:extLst>
          </p:cNvPr>
          <p:cNvSpPr/>
          <p:nvPr userDrawn="1"/>
        </p:nvSpPr>
        <p:spPr>
          <a:xfrm>
            <a:off x="0" y="0"/>
            <a:ext cx="6096000" cy="5661025"/>
          </a:xfrm>
          <a:prstGeom prst="rect">
            <a:avLst/>
          </a:prstGeom>
          <a:solidFill>
            <a:srgbClr val="ED00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048753-774D-8743-964C-36B63EB18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476250"/>
            <a:ext cx="5040311" cy="3566407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55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ABE572-709C-644D-AC4C-63C4300BE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4374076"/>
            <a:ext cx="5038381" cy="365125"/>
          </a:xfrm>
        </p:spPr>
        <p:txBody>
          <a:bodyPr>
            <a:normAutofit/>
          </a:bodyPr>
          <a:lstStyle>
            <a:lvl1pPr marL="0" indent="0" algn="l">
              <a:buNone/>
              <a:defRPr sz="21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59EA1FD-E0A8-2242-A5C3-2C1FF8B36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76" y="4714321"/>
            <a:ext cx="5040299" cy="365125"/>
          </a:xfrm>
        </p:spPr>
        <p:txBody>
          <a:bodyPr>
            <a:normAutofit/>
          </a:bodyPr>
          <a:lstStyle>
            <a:lvl1pPr marL="0" indent="0">
              <a:buFontTx/>
              <a:buNone/>
              <a:defRPr lang="en-US" sz="2100" b="0" i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3F5BB4F2-4F6D-2443-9267-1938424A8A9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5661025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9CD55D-D706-2F41-A5BD-14240E79B9CE}"/>
              </a:ext>
            </a:extLst>
          </p:cNvPr>
          <p:cNvGrpSpPr/>
          <p:nvPr userDrawn="1"/>
        </p:nvGrpSpPr>
        <p:grpSpPr>
          <a:xfrm>
            <a:off x="550863" y="6001270"/>
            <a:ext cx="1898159" cy="463885"/>
            <a:chOff x="612356" y="5989450"/>
            <a:chExt cx="1898159" cy="463885"/>
          </a:xfrm>
        </p:grpSpPr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B7FA90FF-C68E-1E45-8E83-1534D026AC0F}"/>
                </a:ext>
              </a:extLst>
            </p:cNvPr>
            <p:cNvSpPr/>
            <p:nvPr userDrawn="1"/>
          </p:nvSpPr>
          <p:spPr>
            <a:xfrm>
              <a:off x="765063" y="5992444"/>
              <a:ext cx="76391" cy="190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1" name="Shape">
              <a:extLst>
                <a:ext uri="{FF2B5EF4-FFF2-40B4-BE49-F238E27FC236}">
                  <a16:creationId xmlns:a16="http://schemas.microsoft.com/office/drawing/2014/main" id="{30A6A744-722A-F445-8733-37C519CF8B65}"/>
                </a:ext>
              </a:extLst>
            </p:cNvPr>
            <p:cNvSpPr/>
            <p:nvPr userDrawn="1"/>
          </p:nvSpPr>
          <p:spPr>
            <a:xfrm>
              <a:off x="765063" y="6258933"/>
              <a:ext cx="76391" cy="190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AB8E0E4-4143-B142-939F-21D1A2F68B8D}"/>
                </a:ext>
              </a:extLst>
            </p:cNvPr>
            <p:cNvSpPr/>
            <p:nvPr userDrawn="1"/>
          </p:nvSpPr>
          <p:spPr>
            <a:xfrm>
              <a:off x="612356" y="5992444"/>
              <a:ext cx="76391" cy="458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FD02E03-8E28-5F4C-A93B-6BD1EA6D061B}"/>
                </a:ext>
              </a:extLst>
            </p:cNvPr>
            <p:cNvSpPr/>
            <p:nvPr userDrawn="1"/>
          </p:nvSpPr>
          <p:spPr>
            <a:xfrm>
              <a:off x="917770" y="5992444"/>
              <a:ext cx="229211" cy="343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799"/>
                    <a:pt x="10801" y="16799"/>
                  </a:cubicBezTo>
                  <a:cubicBezTo>
                    <a:pt x="8807" y="16799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4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ED0010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0F42141-6C0F-3C42-80F0-19E25BB873AE}"/>
                </a:ext>
              </a:extLst>
            </p:cNvPr>
            <p:cNvSpPr/>
            <p:nvPr userDrawn="1"/>
          </p:nvSpPr>
          <p:spPr>
            <a:xfrm>
              <a:off x="1299537" y="5989450"/>
              <a:ext cx="1210978" cy="195118"/>
            </a:xfrm>
            <a:custGeom>
              <a:avLst/>
              <a:gdLst>
                <a:gd name="connsiteX0" fmla="*/ 1045838 w 1210978"/>
                <a:gd name="connsiteY0" fmla="*/ 29584 h 195118"/>
                <a:gd name="connsiteX1" fmla="*/ 1030072 w 1210978"/>
                <a:gd name="connsiteY1" fmla="*/ 46431 h 195118"/>
                <a:gd name="connsiteX2" fmla="*/ 1030072 w 1210978"/>
                <a:gd name="connsiteY2" fmla="*/ 148696 h 195118"/>
                <a:gd name="connsiteX3" fmla="*/ 1045838 w 1210978"/>
                <a:gd name="connsiteY3" fmla="*/ 165281 h 195118"/>
                <a:gd name="connsiteX4" fmla="*/ 1061587 w 1210978"/>
                <a:gd name="connsiteY4" fmla="*/ 148696 h 195118"/>
                <a:gd name="connsiteX5" fmla="*/ 1061587 w 1210978"/>
                <a:gd name="connsiteY5" fmla="*/ 46431 h 195118"/>
                <a:gd name="connsiteX6" fmla="*/ 1045838 w 1210978"/>
                <a:gd name="connsiteY6" fmla="*/ 29584 h 195118"/>
                <a:gd name="connsiteX7" fmla="*/ 918583 w 1210978"/>
                <a:gd name="connsiteY7" fmla="*/ 29584 h 195118"/>
                <a:gd name="connsiteX8" fmla="*/ 902830 w 1210978"/>
                <a:gd name="connsiteY8" fmla="*/ 46431 h 195118"/>
                <a:gd name="connsiteX9" fmla="*/ 902830 w 1210978"/>
                <a:gd name="connsiteY9" fmla="*/ 148696 h 195118"/>
                <a:gd name="connsiteX10" fmla="*/ 918583 w 1210978"/>
                <a:gd name="connsiteY10" fmla="*/ 165281 h 195118"/>
                <a:gd name="connsiteX11" fmla="*/ 934332 w 1210978"/>
                <a:gd name="connsiteY11" fmla="*/ 148696 h 195118"/>
                <a:gd name="connsiteX12" fmla="*/ 934332 w 1210978"/>
                <a:gd name="connsiteY12" fmla="*/ 46431 h 195118"/>
                <a:gd name="connsiteX13" fmla="*/ 918583 w 1210978"/>
                <a:gd name="connsiteY13" fmla="*/ 29584 h 195118"/>
                <a:gd name="connsiteX14" fmla="*/ 174510 w 1210978"/>
                <a:gd name="connsiteY14" fmla="*/ 29584 h 195118"/>
                <a:gd name="connsiteX15" fmla="*/ 158757 w 1210978"/>
                <a:gd name="connsiteY15" fmla="*/ 46431 h 195118"/>
                <a:gd name="connsiteX16" fmla="*/ 158757 w 1210978"/>
                <a:gd name="connsiteY16" fmla="*/ 148696 h 195118"/>
                <a:gd name="connsiteX17" fmla="*/ 174510 w 1210978"/>
                <a:gd name="connsiteY17" fmla="*/ 165281 h 195118"/>
                <a:gd name="connsiteX18" fmla="*/ 190272 w 1210978"/>
                <a:gd name="connsiteY18" fmla="*/ 148696 h 195118"/>
                <a:gd name="connsiteX19" fmla="*/ 190272 w 1210978"/>
                <a:gd name="connsiteY19" fmla="*/ 46431 h 195118"/>
                <a:gd name="connsiteX20" fmla="*/ 174510 w 1210978"/>
                <a:gd name="connsiteY20" fmla="*/ 29584 h 195118"/>
                <a:gd name="connsiteX21" fmla="*/ 1125839 w 1210978"/>
                <a:gd name="connsiteY21" fmla="*/ 2994 h 195118"/>
                <a:gd name="connsiteX22" fmla="*/ 1157352 w 1210978"/>
                <a:gd name="connsiteY22" fmla="*/ 2994 h 195118"/>
                <a:gd name="connsiteX23" fmla="*/ 1157352 w 1210978"/>
                <a:gd name="connsiteY23" fmla="*/ 164396 h 195118"/>
                <a:gd name="connsiteX24" fmla="*/ 1210978 w 1210978"/>
                <a:gd name="connsiteY24" fmla="*/ 164396 h 195118"/>
                <a:gd name="connsiteX25" fmla="*/ 1210978 w 1210978"/>
                <a:gd name="connsiteY25" fmla="*/ 193688 h 195118"/>
                <a:gd name="connsiteX26" fmla="*/ 1125839 w 1210978"/>
                <a:gd name="connsiteY26" fmla="*/ 193688 h 195118"/>
                <a:gd name="connsiteX27" fmla="*/ 744072 w 1210978"/>
                <a:gd name="connsiteY27" fmla="*/ 2994 h 195118"/>
                <a:gd name="connsiteX28" fmla="*/ 775587 w 1210978"/>
                <a:gd name="connsiteY28" fmla="*/ 2994 h 195118"/>
                <a:gd name="connsiteX29" fmla="*/ 775587 w 1210978"/>
                <a:gd name="connsiteY29" fmla="*/ 82026 h 195118"/>
                <a:gd name="connsiteX30" fmla="*/ 807101 w 1210978"/>
                <a:gd name="connsiteY30" fmla="*/ 82026 h 195118"/>
                <a:gd name="connsiteX31" fmla="*/ 807101 w 1210978"/>
                <a:gd name="connsiteY31" fmla="*/ 2994 h 195118"/>
                <a:gd name="connsiteX32" fmla="*/ 838603 w 1210978"/>
                <a:gd name="connsiteY32" fmla="*/ 2994 h 195118"/>
                <a:gd name="connsiteX33" fmla="*/ 838603 w 1210978"/>
                <a:gd name="connsiteY33" fmla="*/ 193688 h 195118"/>
                <a:gd name="connsiteX34" fmla="*/ 807101 w 1210978"/>
                <a:gd name="connsiteY34" fmla="*/ 193688 h 195118"/>
                <a:gd name="connsiteX35" fmla="*/ 807101 w 1210978"/>
                <a:gd name="connsiteY35" fmla="*/ 111328 h 195118"/>
                <a:gd name="connsiteX36" fmla="*/ 775587 w 1210978"/>
                <a:gd name="connsiteY36" fmla="*/ 111328 h 195118"/>
                <a:gd name="connsiteX37" fmla="*/ 775587 w 1210978"/>
                <a:gd name="connsiteY37" fmla="*/ 193688 h 195118"/>
                <a:gd name="connsiteX38" fmla="*/ 744072 w 1210978"/>
                <a:gd name="connsiteY38" fmla="*/ 193688 h 195118"/>
                <a:gd name="connsiteX39" fmla="*/ 381767 w 1210978"/>
                <a:gd name="connsiteY39" fmla="*/ 2994 h 195118"/>
                <a:gd name="connsiteX40" fmla="*/ 466881 w 1210978"/>
                <a:gd name="connsiteY40" fmla="*/ 2994 h 195118"/>
                <a:gd name="connsiteX41" fmla="*/ 466881 w 1210978"/>
                <a:gd name="connsiteY41" fmla="*/ 32287 h 195118"/>
                <a:gd name="connsiteX42" fmla="*/ 413255 w 1210978"/>
                <a:gd name="connsiteY42" fmla="*/ 32287 h 195118"/>
                <a:gd name="connsiteX43" fmla="*/ 413255 w 1210978"/>
                <a:gd name="connsiteY43" fmla="*/ 82026 h 195118"/>
                <a:gd name="connsiteX44" fmla="*/ 458602 w 1210978"/>
                <a:gd name="connsiteY44" fmla="*/ 82026 h 195118"/>
                <a:gd name="connsiteX45" fmla="*/ 458602 w 1210978"/>
                <a:gd name="connsiteY45" fmla="*/ 111328 h 195118"/>
                <a:gd name="connsiteX46" fmla="*/ 413255 w 1210978"/>
                <a:gd name="connsiteY46" fmla="*/ 111328 h 195118"/>
                <a:gd name="connsiteX47" fmla="*/ 413255 w 1210978"/>
                <a:gd name="connsiteY47" fmla="*/ 164396 h 195118"/>
                <a:gd name="connsiteX48" fmla="*/ 466881 w 1210978"/>
                <a:gd name="connsiteY48" fmla="*/ 164396 h 195118"/>
                <a:gd name="connsiteX49" fmla="*/ 466881 w 1210978"/>
                <a:gd name="connsiteY49" fmla="*/ 193688 h 195118"/>
                <a:gd name="connsiteX50" fmla="*/ 381767 w 1210978"/>
                <a:gd name="connsiteY50" fmla="*/ 193688 h 195118"/>
                <a:gd name="connsiteX51" fmla="*/ 0 w 1210978"/>
                <a:gd name="connsiteY51" fmla="*/ 2994 h 195118"/>
                <a:gd name="connsiteX52" fmla="*/ 31515 w 1210978"/>
                <a:gd name="connsiteY52" fmla="*/ 2994 h 195118"/>
                <a:gd name="connsiteX53" fmla="*/ 31515 w 1210978"/>
                <a:gd name="connsiteY53" fmla="*/ 82026 h 195118"/>
                <a:gd name="connsiteX54" fmla="*/ 63030 w 1210978"/>
                <a:gd name="connsiteY54" fmla="*/ 82026 h 195118"/>
                <a:gd name="connsiteX55" fmla="*/ 63030 w 1210978"/>
                <a:gd name="connsiteY55" fmla="*/ 2994 h 195118"/>
                <a:gd name="connsiteX56" fmla="*/ 94519 w 1210978"/>
                <a:gd name="connsiteY56" fmla="*/ 2994 h 195118"/>
                <a:gd name="connsiteX57" fmla="*/ 94519 w 1210978"/>
                <a:gd name="connsiteY57" fmla="*/ 193688 h 195118"/>
                <a:gd name="connsiteX58" fmla="*/ 63030 w 1210978"/>
                <a:gd name="connsiteY58" fmla="*/ 193688 h 195118"/>
                <a:gd name="connsiteX59" fmla="*/ 63030 w 1210978"/>
                <a:gd name="connsiteY59" fmla="*/ 111328 h 195118"/>
                <a:gd name="connsiteX60" fmla="*/ 31515 w 1210978"/>
                <a:gd name="connsiteY60" fmla="*/ 111328 h 195118"/>
                <a:gd name="connsiteX61" fmla="*/ 31515 w 1210978"/>
                <a:gd name="connsiteY61" fmla="*/ 193688 h 195118"/>
                <a:gd name="connsiteX62" fmla="*/ 0 w 1210978"/>
                <a:gd name="connsiteY62" fmla="*/ 193688 h 195118"/>
                <a:gd name="connsiteX63" fmla="*/ 1045838 w 1210978"/>
                <a:gd name="connsiteY63" fmla="*/ 0 h 195118"/>
                <a:gd name="connsiteX64" fmla="*/ 1093102 w 1210978"/>
                <a:gd name="connsiteY64" fmla="*/ 46431 h 195118"/>
                <a:gd name="connsiteX65" fmla="*/ 1093102 w 1210978"/>
                <a:gd name="connsiteY65" fmla="*/ 147585 h 195118"/>
                <a:gd name="connsiteX66" fmla="*/ 1045838 w 1210978"/>
                <a:gd name="connsiteY66" fmla="*/ 195118 h 195118"/>
                <a:gd name="connsiteX67" fmla="*/ 998583 w 1210978"/>
                <a:gd name="connsiteY67" fmla="*/ 148696 h 195118"/>
                <a:gd name="connsiteX68" fmla="*/ 998583 w 1210978"/>
                <a:gd name="connsiteY68" fmla="*/ 47533 h 195118"/>
                <a:gd name="connsiteX69" fmla="*/ 1045838 w 1210978"/>
                <a:gd name="connsiteY69" fmla="*/ 0 h 195118"/>
                <a:gd name="connsiteX70" fmla="*/ 918583 w 1210978"/>
                <a:gd name="connsiteY70" fmla="*/ 0 h 195118"/>
                <a:gd name="connsiteX71" fmla="*/ 965847 w 1210978"/>
                <a:gd name="connsiteY71" fmla="*/ 46431 h 195118"/>
                <a:gd name="connsiteX72" fmla="*/ 965847 w 1210978"/>
                <a:gd name="connsiteY72" fmla="*/ 147585 h 195118"/>
                <a:gd name="connsiteX73" fmla="*/ 918583 w 1210978"/>
                <a:gd name="connsiteY73" fmla="*/ 195118 h 195118"/>
                <a:gd name="connsiteX74" fmla="*/ 871328 w 1210978"/>
                <a:gd name="connsiteY74" fmla="*/ 148696 h 195118"/>
                <a:gd name="connsiteX75" fmla="*/ 871328 w 1210978"/>
                <a:gd name="connsiteY75" fmla="*/ 47533 h 195118"/>
                <a:gd name="connsiteX76" fmla="*/ 918583 w 1210978"/>
                <a:gd name="connsiteY76" fmla="*/ 0 h 195118"/>
                <a:gd name="connsiteX77" fmla="*/ 664081 w 1210978"/>
                <a:gd name="connsiteY77" fmla="*/ 0 h 195118"/>
                <a:gd name="connsiteX78" fmla="*/ 711347 w 1210978"/>
                <a:gd name="connsiteY78" fmla="*/ 46431 h 195118"/>
                <a:gd name="connsiteX79" fmla="*/ 711347 w 1210978"/>
                <a:gd name="connsiteY79" fmla="*/ 67442 h 195118"/>
                <a:gd name="connsiteX80" fmla="*/ 679832 w 1210978"/>
                <a:gd name="connsiteY80" fmla="*/ 67442 h 195118"/>
                <a:gd name="connsiteX81" fmla="*/ 679832 w 1210978"/>
                <a:gd name="connsiteY81" fmla="*/ 46431 h 195118"/>
                <a:gd name="connsiteX82" fmla="*/ 664081 w 1210978"/>
                <a:gd name="connsiteY82" fmla="*/ 29584 h 195118"/>
                <a:gd name="connsiteX83" fmla="*/ 648318 w 1210978"/>
                <a:gd name="connsiteY83" fmla="*/ 46431 h 195118"/>
                <a:gd name="connsiteX84" fmla="*/ 648318 w 1210978"/>
                <a:gd name="connsiteY84" fmla="*/ 148696 h 195118"/>
                <a:gd name="connsiteX85" fmla="*/ 664081 w 1210978"/>
                <a:gd name="connsiteY85" fmla="*/ 165281 h 195118"/>
                <a:gd name="connsiteX86" fmla="*/ 679832 w 1210978"/>
                <a:gd name="connsiteY86" fmla="*/ 148696 h 195118"/>
                <a:gd name="connsiteX87" fmla="*/ 679832 w 1210978"/>
                <a:gd name="connsiteY87" fmla="*/ 125481 h 195118"/>
                <a:gd name="connsiteX88" fmla="*/ 711347 w 1210978"/>
                <a:gd name="connsiteY88" fmla="*/ 125481 h 195118"/>
                <a:gd name="connsiteX89" fmla="*/ 711347 w 1210978"/>
                <a:gd name="connsiteY89" fmla="*/ 147585 h 195118"/>
                <a:gd name="connsiteX90" fmla="*/ 664081 w 1210978"/>
                <a:gd name="connsiteY90" fmla="*/ 195118 h 195118"/>
                <a:gd name="connsiteX91" fmla="*/ 616816 w 1210978"/>
                <a:gd name="connsiteY91" fmla="*/ 148696 h 195118"/>
                <a:gd name="connsiteX92" fmla="*/ 616816 w 1210978"/>
                <a:gd name="connsiteY92" fmla="*/ 47533 h 195118"/>
                <a:gd name="connsiteX93" fmla="*/ 664081 w 1210978"/>
                <a:gd name="connsiteY93" fmla="*/ 0 h 195118"/>
                <a:gd name="connsiteX94" fmla="*/ 540074 w 1210978"/>
                <a:gd name="connsiteY94" fmla="*/ 0 h 195118"/>
                <a:gd name="connsiteX95" fmla="*/ 587629 w 1210978"/>
                <a:gd name="connsiteY95" fmla="*/ 45320 h 195118"/>
                <a:gd name="connsiteX96" fmla="*/ 587629 w 1210978"/>
                <a:gd name="connsiteY96" fmla="*/ 58039 h 195118"/>
                <a:gd name="connsiteX97" fmla="*/ 555836 w 1210978"/>
                <a:gd name="connsiteY97" fmla="*/ 58039 h 195118"/>
                <a:gd name="connsiteX98" fmla="*/ 555836 w 1210978"/>
                <a:gd name="connsiteY98" fmla="*/ 45320 h 195118"/>
                <a:gd name="connsiteX99" fmla="*/ 540074 w 1210978"/>
                <a:gd name="connsiteY99" fmla="*/ 29584 h 195118"/>
                <a:gd name="connsiteX100" fmla="*/ 524056 w 1210978"/>
                <a:gd name="connsiteY100" fmla="*/ 45320 h 195118"/>
                <a:gd name="connsiteX101" fmla="*/ 524056 w 1210978"/>
                <a:gd name="connsiteY101" fmla="*/ 51679 h 195118"/>
                <a:gd name="connsiteX102" fmla="*/ 532890 w 1210978"/>
                <a:gd name="connsiteY102" fmla="*/ 69656 h 195118"/>
                <a:gd name="connsiteX103" fmla="*/ 570489 w 1210978"/>
                <a:gd name="connsiteY103" fmla="*/ 101154 h 195118"/>
                <a:gd name="connsiteX104" fmla="*/ 587629 w 1210978"/>
                <a:gd name="connsiteY104" fmla="*/ 135987 h 195118"/>
                <a:gd name="connsiteX105" fmla="*/ 587629 w 1210978"/>
                <a:gd name="connsiteY105" fmla="*/ 150901 h 195118"/>
                <a:gd name="connsiteX106" fmla="*/ 540074 w 1210978"/>
                <a:gd name="connsiteY106" fmla="*/ 195118 h 195118"/>
                <a:gd name="connsiteX107" fmla="*/ 492554 w 1210978"/>
                <a:gd name="connsiteY107" fmla="*/ 151452 h 195118"/>
                <a:gd name="connsiteX108" fmla="*/ 492554 w 1210978"/>
                <a:gd name="connsiteY108" fmla="*/ 138182 h 195118"/>
                <a:gd name="connsiteX109" fmla="*/ 524056 w 1210978"/>
                <a:gd name="connsiteY109" fmla="*/ 138182 h 195118"/>
                <a:gd name="connsiteX110" fmla="*/ 524056 w 1210978"/>
                <a:gd name="connsiteY110" fmla="*/ 148696 h 195118"/>
                <a:gd name="connsiteX111" fmla="*/ 540074 w 1210978"/>
                <a:gd name="connsiteY111" fmla="*/ 165281 h 195118"/>
                <a:gd name="connsiteX112" fmla="*/ 555836 w 1210978"/>
                <a:gd name="connsiteY112" fmla="*/ 148696 h 195118"/>
                <a:gd name="connsiteX113" fmla="*/ 555836 w 1210978"/>
                <a:gd name="connsiteY113" fmla="*/ 142066 h 195118"/>
                <a:gd name="connsiteX114" fmla="*/ 546166 w 1210978"/>
                <a:gd name="connsiteY114" fmla="*/ 121055 h 195118"/>
                <a:gd name="connsiteX115" fmla="*/ 508571 w 1210978"/>
                <a:gd name="connsiteY115" fmla="*/ 89547 h 195118"/>
                <a:gd name="connsiteX116" fmla="*/ 492554 w 1210978"/>
                <a:gd name="connsiteY116" fmla="*/ 54724 h 195118"/>
                <a:gd name="connsiteX117" fmla="*/ 492554 w 1210978"/>
                <a:gd name="connsiteY117" fmla="*/ 45320 h 195118"/>
                <a:gd name="connsiteX118" fmla="*/ 540074 w 1210978"/>
                <a:gd name="connsiteY118" fmla="*/ 0 h 195118"/>
                <a:gd name="connsiteX119" fmla="*/ 301766 w 1210978"/>
                <a:gd name="connsiteY119" fmla="*/ 0 h 195118"/>
                <a:gd name="connsiteX120" fmla="*/ 349030 w 1210978"/>
                <a:gd name="connsiteY120" fmla="*/ 46431 h 195118"/>
                <a:gd name="connsiteX121" fmla="*/ 349030 w 1210978"/>
                <a:gd name="connsiteY121" fmla="*/ 60252 h 195118"/>
                <a:gd name="connsiteX122" fmla="*/ 317528 w 1210978"/>
                <a:gd name="connsiteY122" fmla="*/ 60252 h 195118"/>
                <a:gd name="connsiteX123" fmla="*/ 317528 w 1210978"/>
                <a:gd name="connsiteY123" fmla="*/ 46431 h 195118"/>
                <a:gd name="connsiteX124" fmla="*/ 301766 w 1210978"/>
                <a:gd name="connsiteY124" fmla="*/ 29584 h 195118"/>
                <a:gd name="connsiteX125" fmla="*/ 286013 w 1210978"/>
                <a:gd name="connsiteY125" fmla="*/ 46431 h 195118"/>
                <a:gd name="connsiteX126" fmla="*/ 286013 w 1210978"/>
                <a:gd name="connsiteY126" fmla="*/ 148696 h 195118"/>
                <a:gd name="connsiteX127" fmla="*/ 301766 w 1210978"/>
                <a:gd name="connsiteY127" fmla="*/ 165281 h 195118"/>
                <a:gd name="connsiteX128" fmla="*/ 317528 w 1210978"/>
                <a:gd name="connsiteY128" fmla="*/ 148696 h 195118"/>
                <a:gd name="connsiteX129" fmla="*/ 317528 w 1210978"/>
                <a:gd name="connsiteY129" fmla="*/ 113873 h 195118"/>
                <a:gd name="connsiteX130" fmla="*/ 299841 w 1210978"/>
                <a:gd name="connsiteY130" fmla="*/ 113873 h 195118"/>
                <a:gd name="connsiteX131" fmla="*/ 299841 w 1210978"/>
                <a:gd name="connsiteY131" fmla="*/ 85401 h 195118"/>
                <a:gd name="connsiteX132" fmla="*/ 349030 w 1210978"/>
                <a:gd name="connsiteY132" fmla="*/ 85401 h 195118"/>
                <a:gd name="connsiteX133" fmla="*/ 349030 w 1210978"/>
                <a:gd name="connsiteY133" fmla="*/ 147585 h 195118"/>
                <a:gd name="connsiteX134" fmla="*/ 301766 w 1210978"/>
                <a:gd name="connsiteY134" fmla="*/ 195118 h 195118"/>
                <a:gd name="connsiteX135" fmla="*/ 254511 w 1210978"/>
                <a:gd name="connsiteY135" fmla="*/ 148696 h 195118"/>
                <a:gd name="connsiteX136" fmla="*/ 254511 w 1210978"/>
                <a:gd name="connsiteY136" fmla="*/ 47533 h 195118"/>
                <a:gd name="connsiteX137" fmla="*/ 301766 w 1210978"/>
                <a:gd name="connsiteY137" fmla="*/ 0 h 195118"/>
                <a:gd name="connsiteX138" fmla="*/ 174510 w 1210978"/>
                <a:gd name="connsiteY138" fmla="*/ 0 h 195118"/>
                <a:gd name="connsiteX139" fmla="*/ 221774 w 1210978"/>
                <a:gd name="connsiteY139" fmla="*/ 46431 h 195118"/>
                <a:gd name="connsiteX140" fmla="*/ 221774 w 1210978"/>
                <a:gd name="connsiteY140" fmla="*/ 147585 h 195118"/>
                <a:gd name="connsiteX141" fmla="*/ 174510 w 1210978"/>
                <a:gd name="connsiteY141" fmla="*/ 195118 h 195118"/>
                <a:gd name="connsiteX142" fmla="*/ 127255 w 1210978"/>
                <a:gd name="connsiteY142" fmla="*/ 148696 h 195118"/>
                <a:gd name="connsiteX143" fmla="*/ 127255 w 1210978"/>
                <a:gd name="connsiteY143" fmla="*/ 47533 h 195118"/>
                <a:gd name="connsiteX144" fmla="*/ 174510 w 1210978"/>
                <a:gd name="connsiteY144" fmla="*/ 0 h 19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1210978" h="195118">
                  <a:moveTo>
                    <a:pt x="1045838" y="29584"/>
                  </a:moveTo>
                  <a:cubicBezTo>
                    <a:pt x="1036167" y="29584"/>
                    <a:pt x="1030072" y="35925"/>
                    <a:pt x="1030072" y="46431"/>
                  </a:cubicBezTo>
                  <a:lnTo>
                    <a:pt x="1030072" y="148696"/>
                  </a:lnTo>
                  <a:cubicBezTo>
                    <a:pt x="1030072" y="159193"/>
                    <a:pt x="1036167" y="165281"/>
                    <a:pt x="1045838" y="165281"/>
                  </a:cubicBezTo>
                  <a:cubicBezTo>
                    <a:pt x="1055509" y="165281"/>
                    <a:pt x="1061587" y="159193"/>
                    <a:pt x="1061587" y="148696"/>
                  </a:cubicBezTo>
                  <a:cubicBezTo>
                    <a:pt x="1061587" y="148696"/>
                    <a:pt x="1061587" y="46431"/>
                    <a:pt x="1061587" y="46431"/>
                  </a:cubicBezTo>
                  <a:cubicBezTo>
                    <a:pt x="1061587" y="35925"/>
                    <a:pt x="1055509" y="29584"/>
                    <a:pt x="1045838" y="29584"/>
                  </a:cubicBezTo>
                  <a:close/>
                  <a:moveTo>
                    <a:pt x="918583" y="29584"/>
                  </a:moveTo>
                  <a:cubicBezTo>
                    <a:pt x="908912" y="29584"/>
                    <a:pt x="902830" y="35925"/>
                    <a:pt x="902830" y="46431"/>
                  </a:cubicBezTo>
                  <a:lnTo>
                    <a:pt x="902830" y="148696"/>
                  </a:lnTo>
                  <a:cubicBezTo>
                    <a:pt x="902830" y="159193"/>
                    <a:pt x="908912" y="165281"/>
                    <a:pt x="918583" y="165281"/>
                  </a:cubicBezTo>
                  <a:cubicBezTo>
                    <a:pt x="928254" y="165281"/>
                    <a:pt x="934332" y="159193"/>
                    <a:pt x="934332" y="148696"/>
                  </a:cubicBezTo>
                  <a:cubicBezTo>
                    <a:pt x="934332" y="148696"/>
                    <a:pt x="934332" y="46431"/>
                    <a:pt x="934332" y="46431"/>
                  </a:cubicBezTo>
                  <a:cubicBezTo>
                    <a:pt x="934332" y="35925"/>
                    <a:pt x="928254" y="29584"/>
                    <a:pt x="918583" y="29584"/>
                  </a:cubicBezTo>
                  <a:close/>
                  <a:moveTo>
                    <a:pt x="174510" y="29584"/>
                  </a:moveTo>
                  <a:cubicBezTo>
                    <a:pt x="164839" y="29584"/>
                    <a:pt x="158757" y="35925"/>
                    <a:pt x="158757" y="46431"/>
                  </a:cubicBezTo>
                  <a:lnTo>
                    <a:pt x="158757" y="148696"/>
                  </a:lnTo>
                  <a:cubicBezTo>
                    <a:pt x="158757" y="159193"/>
                    <a:pt x="164839" y="165281"/>
                    <a:pt x="174510" y="165281"/>
                  </a:cubicBezTo>
                  <a:cubicBezTo>
                    <a:pt x="184181" y="165281"/>
                    <a:pt x="190272" y="159193"/>
                    <a:pt x="190272" y="148696"/>
                  </a:cubicBezTo>
                  <a:cubicBezTo>
                    <a:pt x="190272" y="148696"/>
                    <a:pt x="190272" y="46431"/>
                    <a:pt x="190272" y="46431"/>
                  </a:cubicBezTo>
                  <a:cubicBezTo>
                    <a:pt x="190272" y="35925"/>
                    <a:pt x="184181" y="29584"/>
                    <a:pt x="174510" y="29584"/>
                  </a:cubicBezTo>
                  <a:close/>
                  <a:moveTo>
                    <a:pt x="1125839" y="2994"/>
                  </a:moveTo>
                  <a:cubicBezTo>
                    <a:pt x="1125839" y="2994"/>
                    <a:pt x="1157352" y="2994"/>
                    <a:pt x="1157352" y="2994"/>
                  </a:cubicBezTo>
                  <a:lnTo>
                    <a:pt x="1157352" y="164396"/>
                  </a:lnTo>
                  <a:lnTo>
                    <a:pt x="1210978" y="164396"/>
                  </a:lnTo>
                  <a:lnTo>
                    <a:pt x="1210978" y="193688"/>
                  </a:lnTo>
                  <a:lnTo>
                    <a:pt x="1125839" y="193688"/>
                  </a:lnTo>
                  <a:close/>
                  <a:moveTo>
                    <a:pt x="744072" y="2994"/>
                  </a:moveTo>
                  <a:lnTo>
                    <a:pt x="775587" y="2994"/>
                  </a:lnTo>
                  <a:lnTo>
                    <a:pt x="775587" y="82026"/>
                  </a:lnTo>
                  <a:lnTo>
                    <a:pt x="807101" y="82026"/>
                  </a:lnTo>
                  <a:lnTo>
                    <a:pt x="807101" y="2994"/>
                  </a:lnTo>
                  <a:cubicBezTo>
                    <a:pt x="807101" y="2994"/>
                    <a:pt x="838603" y="2994"/>
                    <a:pt x="838603" y="2994"/>
                  </a:cubicBezTo>
                  <a:lnTo>
                    <a:pt x="838603" y="193688"/>
                  </a:lnTo>
                  <a:lnTo>
                    <a:pt x="807101" y="193688"/>
                  </a:lnTo>
                  <a:lnTo>
                    <a:pt x="807101" y="111328"/>
                  </a:lnTo>
                  <a:lnTo>
                    <a:pt x="775587" y="111328"/>
                  </a:lnTo>
                  <a:lnTo>
                    <a:pt x="775587" y="193688"/>
                  </a:lnTo>
                  <a:lnTo>
                    <a:pt x="744072" y="193688"/>
                  </a:lnTo>
                  <a:close/>
                  <a:moveTo>
                    <a:pt x="381767" y="2994"/>
                  </a:moveTo>
                  <a:cubicBezTo>
                    <a:pt x="381767" y="2994"/>
                    <a:pt x="466881" y="2994"/>
                    <a:pt x="466881" y="2994"/>
                  </a:cubicBezTo>
                  <a:lnTo>
                    <a:pt x="466881" y="32287"/>
                  </a:lnTo>
                  <a:lnTo>
                    <a:pt x="413255" y="32287"/>
                  </a:lnTo>
                  <a:lnTo>
                    <a:pt x="413255" y="82026"/>
                  </a:lnTo>
                  <a:lnTo>
                    <a:pt x="458602" y="82026"/>
                  </a:lnTo>
                  <a:lnTo>
                    <a:pt x="458602" y="111328"/>
                  </a:lnTo>
                  <a:lnTo>
                    <a:pt x="413255" y="111328"/>
                  </a:lnTo>
                  <a:lnTo>
                    <a:pt x="413255" y="164396"/>
                  </a:lnTo>
                  <a:lnTo>
                    <a:pt x="466881" y="164396"/>
                  </a:lnTo>
                  <a:lnTo>
                    <a:pt x="466881" y="193688"/>
                  </a:lnTo>
                  <a:lnTo>
                    <a:pt x="381767" y="193688"/>
                  </a:lnTo>
                  <a:close/>
                  <a:moveTo>
                    <a:pt x="0" y="2994"/>
                  </a:moveTo>
                  <a:lnTo>
                    <a:pt x="31515" y="2994"/>
                  </a:lnTo>
                  <a:lnTo>
                    <a:pt x="31515" y="82026"/>
                  </a:lnTo>
                  <a:lnTo>
                    <a:pt x="63030" y="82026"/>
                  </a:lnTo>
                  <a:lnTo>
                    <a:pt x="63030" y="2994"/>
                  </a:lnTo>
                  <a:cubicBezTo>
                    <a:pt x="63030" y="2994"/>
                    <a:pt x="94519" y="2994"/>
                    <a:pt x="94519" y="2994"/>
                  </a:cubicBezTo>
                  <a:lnTo>
                    <a:pt x="94519" y="193688"/>
                  </a:lnTo>
                  <a:lnTo>
                    <a:pt x="63030" y="193688"/>
                  </a:lnTo>
                  <a:lnTo>
                    <a:pt x="63030" y="111328"/>
                  </a:lnTo>
                  <a:lnTo>
                    <a:pt x="31515" y="111328"/>
                  </a:lnTo>
                  <a:lnTo>
                    <a:pt x="31515" y="193688"/>
                  </a:lnTo>
                  <a:lnTo>
                    <a:pt x="0" y="193688"/>
                  </a:lnTo>
                  <a:close/>
                  <a:moveTo>
                    <a:pt x="1045838" y="0"/>
                  </a:moveTo>
                  <a:cubicBezTo>
                    <a:pt x="1072093" y="0"/>
                    <a:pt x="1093102" y="15754"/>
                    <a:pt x="1093102" y="46431"/>
                  </a:cubicBezTo>
                  <a:lnTo>
                    <a:pt x="1093102" y="147585"/>
                  </a:lnTo>
                  <a:cubicBezTo>
                    <a:pt x="1093102" y="179093"/>
                    <a:pt x="1072093" y="195118"/>
                    <a:pt x="1045838" y="195118"/>
                  </a:cubicBezTo>
                  <a:cubicBezTo>
                    <a:pt x="1019578" y="195118"/>
                    <a:pt x="998583" y="179093"/>
                    <a:pt x="998583" y="148696"/>
                  </a:cubicBezTo>
                  <a:lnTo>
                    <a:pt x="998583" y="47533"/>
                  </a:lnTo>
                  <a:cubicBezTo>
                    <a:pt x="998583" y="15754"/>
                    <a:pt x="1019578" y="0"/>
                    <a:pt x="1045838" y="0"/>
                  </a:cubicBezTo>
                  <a:close/>
                  <a:moveTo>
                    <a:pt x="918583" y="0"/>
                  </a:moveTo>
                  <a:cubicBezTo>
                    <a:pt x="944838" y="0"/>
                    <a:pt x="965847" y="15754"/>
                    <a:pt x="965847" y="46431"/>
                  </a:cubicBezTo>
                  <a:lnTo>
                    <a:pt x="965847" y="147585"/>
                  </a:lnTo>
                  <a:cubicBezTo>
                    <a:pt x="965847" y="179093"/>
                    <a:pt x="944838" y="195118"/>
                    <a:pt x="918583" y="195118"/>
                  </a:cubicBezTo>
                  <a:cubicBezTo>
                    <a:pt x="892336" y="195118"/>
                    <a:pt x="871328" y="179093"/>
                    <a:pt x="871328" y="148696"/>
                  </a:cubicBezTo>
                  <a:lnTo>
                    <a:pt x="871328" y="47533"/>
                  </a:lnTo>
                  <a:cubicBezTo>
                    <a:pt x="871328" y="15754"/>
                    <a:pt x="892336" y="0"/>
                    <a:pt x="918583" y="0"/>
                  </a:cubicBezTo>
                  <a:close/>
                  <a:moveTo>
                    <a:pt x="664081" y="0"/>
                  </a:moveTo>
                  <a:cubicBezTo>
                    <a:pt x="690336" y="0"/>
                    <a:pt x="711347" y="15754"/>
                    <a:pt x="711347" y="46431"/>
                  </a:cubicBezTo>
                  <a:lnTo>
                    <a:pt x="711347" y="67442"/>
                  </a:lnTo>
                  <a:lnTo>
                    <a:pt x="679832" y="67442"/>
                  </a:lnTo>
                  <a:lnTo>
                    <a:pt x="679832" y="46431"/>
                  </a:lnTo>
                  <a:cubicBezTo>
                    <a:pt x="679832" y="35925"/>
                    <a:pt x="673753" y="29584"/>
                    <a:pt x="664081" y="29584"/>
                  </a:cubicBezTo>
                  <a:cubicBezTo>
                    <a:pt x="654410" y="29584"/>
                    <a:pt x="648318" y="35925"/>
                    <a:pt x="648318" y="46431"/>
                  </a:cubicBezTo>
                  <a:lnTo>
                    <a:pt x="648318" y="148696"/>
                  </a:lnTo>
                  <a:cubicBezTo>
                    <a:pt x="648318" y="159193"/>
                    <a:pt x="654410" y="165281"/>
                    <a:pt x="664081" y="165281"/>
                  </a:cubicBezTo>
                  <a:cubicBezTo>
                    <a:pt x="673753" y="165281"/>
                    <a:pt x="679832" y="159193"/>
                    <a:pt x="679832" y="148696"/>
                  </a:cubicBezTo>
                  <a:lnTo>
                    <a:pt x="679832" y="125481"/>
                  </a:lnTo>
                  <a:lnTo>
                    <a:pt x="711347" y="125481"/>
                  </a:lnTo>
                  <a:lnTo>
                    <a:pt x="711347" y="147585"/>
                  </a:lnTo>
                  <a:cubicBezTo>
                    <a:pt x="711347" y="179093"/>
                    <a:pt x="690336" y="195118"/>
                    <a:pt x="664081" y="195118"/>
                  </a:cubicBezTo>
                  <a:cubicBezTo>
                    <a:pt x="637827" y="195118"/>
                    <a:pt x="616816" y="179093"/>
                    <a:pt x="616816" y="148696"/>
                  </a:cubicBezTo>
                  <a:lnTo>
                    <a:pt x="616816" y="47533"/>
                  </a:lnTo>
                  <a:cubicBezTo>
                    <a:pt x="616816" y="15754"/>
                    <a:pt x="637827" y="0"/>
                    <a:pt x="664081" y="0"/>
                  </a:cubicBezTo>
                  <a:close/>
                  <a:moveTo>
                    <a:pt x="540074" y="0"/>
                  </a:moveTo>
                  <a:cubicBezTo>
                    <a:pt x="568552" y="0"/>
                    <a:pt x="587629" y="17967"/>
                    <a:pt x="587629" y="45320"/>
                  </a:cubicBezTo>
                  <a:lnTo>
                    <a:pt x="587629" y="58039"/>
                  </a:lnTo>
                  <a:lnTo>
                    <a:pt x="555836" y="58039"/>
                  </a:lnTo>
                  <a:lnTo>
                    <a:pt x="555836" y="45320"/>
                  </a:lnTo>
                  <a:cubicBezTo>
                    <a:pt x="555836" y="35925"/>
                    <a:pt x="549476" y="29584"/>
                    <a:pt x="540074" y="29584"/>
                  </a:cubicBezTo>
                  <a:cubicBezTo>
                    <a:pt x="531513" y="29584"/>
                    <a:pt x="524056" y="35925"/>
                    <a:pt x="524056" y="45320"/>
                  </a:cubicBezTo>
                  <a:lnTo>
                    <a:pt x="524056" y="51679"/>
                  </a:lnTo>
                  <a:cubicBezTo>
                    <a:pt x="524056" y="60252"/>
                    <a:pt x="527366" y="64949"/>
                    <a:pt x="532890" y="69656"/>
                  </a:cubicBezTo>
                  <a:lnTo>
                    <a:pt x="570489" y="101154"/>
                  </a:lnTo>
                  <a:cubicBezTo>
                    <a:pt x="582092" y="110829"/>
                    <a:pt x="587629" y="120775"/>
                    <a:pt x="587629" y="135987"/>
                  </a:cubicBezTo>
                  <a:lnTo>
                    <a:pt x="587629" y="150901"/>
                  </a:lnTo>
                  <a:cubicBezTo>
                    <a:pt x="587629" y="176329"/>
                    <a:pt x="566343" y="195118"/>
                    <a:pt x="540074" y="195118"/>
                  </a:cubicBezTo>
                  <a:cubicBezTo>
                    <a:pt x="513550" y="195118"/>
                    <a:pt x="492554" y="177151"/>
                    <a:pt x="492554" y="151452"/>
                  </a:cubicBezTo>
                  <a:lnTo>
                    <a:pt x="492554" y="138182"/>
                  </a:lnTo>
                  <a:lnTo>
                    <a:pt x="524056" y="138182"/>
                  </a:lnTo>
                  <a:lnTo>
                    <a:pt x="524056" y="148696"/>
                  </a:lnTo>
                  <a:cubicBezTo>
                    <a:pt x="524056" y="160304"/>
                    <a:pt x="531513" y="165281"/>
                    <a:pt x="540074" y="165281"/>
                  </a:cubicBezTo>
                  <a:cubicBezTo>
                    <a:pt x="549476" y="165281"/>
                    <a:pt x="555836" y="159193"/>
                    <a:pt x="555836" y="148696"/>
                  </a:cubicBezTo>
                  <a:lnTo>
                    <a:pt x="555836" y="142066"/>
                  </a:lnTo>
                  <a:cubicBezTo>
                    <a:pt x="555836" y="132653"/>
                    <a:pt x="553358" y="127134"/>
                    <a:pt x="546166" y="121055"/>
                  </a:cubicBezTo>
                  <a:lnTo>
                    <a:pt x="508571" y="89547"/>
                  </a:lnTo>
                  <a:cubicBezTo>
                    <a:pt x="502224" y="84289"/>
                    <a:pt x="492554" y="71851"/>
                    <a:pt x="492554" y="54724"/>
                  </a:cubicBezTo>
                  <a:lnTo>
                    <a:pt x="492554" y="45320"/>
                  </a:lnTo>
                  <a:cubicBezTo>
                    <a:pt x="492554" y="18798"/>
                    <a:pt x="511340" y="0"/>
                    <a:pt x="540074" y="0"/>
                  </a:cubicBezTo>
                  <a:close/>
                  <a:moveTo>
                    <a:pt x="301766" y="0"/>
                  </a:moveTo>
                  <a:cubicBezTo>
                    <a:pt x="328021" y="0"/>
                    <a:pt x="349030" y="15754"/>
                    <a:pt x="349030" y="46431"/>
                  </a:cubicBezTo>
                  <a:lnTo>
                    <a:pt x="349030" y="60252"/>
                  </a:lnTo>
                  <a:lnTo>
                    <a:pt x="317528" y="60252"/>
                  </a:lnTo>
                  <a:lnTo>
                    <a:pt x="317528" y="46431"/>
                  </a:lnTo>
                  <a:cubicBezTo>
                    <a:pt x="317528" y="35925"/>
                    <a:pt x="311437" y="29584"/>
                    <a:pt x="301766" y="29584"/>
                  </a:cubicBezTo>
                  <a:cubicBezTo>
                    <a:pt x="292095" y="29584"/>
                    <a:pt x="286013" y="35925"/>
                    <a:pt x="286013" y="46431"/>
                  </a:cubicBezTo>
                  <a:lnTo>
                    <a:pt x="286013" y="148696"/>
                  </a:lnTo>
                  <a:cubicBezTo>
                    <a:pt x="286013" y="159193"/>
                    <a:pt x="292095" y="165281"/>
                    <a:pt x="301766" y="165281"/>
                  </a:cubicBezTo>
                  <a:cubicBezTo>
                    <a:pt x="311437" y="165281"/>
                    <a:pt x="317528" y="159193"/>
                    <a:pt x="317528" y="148696"/>
                  </a:cubicBezTo>
                  <a:lnTo>
                    <a:pt x="317528" y="113873"/>
                  </a:lnTo>
                  <a:lnTo>
                    <a:pt x="299841" y="113873"/>
                  </a:lnTo>
                  <a:lnTo>
                    <a:pt x="299841" y="85401"/>
                  </a:lnTo>
                  <a:lnTo>
                    <a:pt x="349030" y="85401"/>
                  </a:lnTo>
                  <a:lnTo>
                    <a:pt x="349030" y="147585"/>
                  </a:lnTo>
                  <a:cubicBezTo>
                    <a:pt x="349030" y="179093"/>
                    <a:pt x="328021" y="195118"/>
                    <a:pt x="301766" y="195118"/>
                  </a:cubicBezTo>
                  <a:cubicBezTo>
                    <a:pt x="275506" y="195118"/>
                    <a:pt x="254511" y="179093"/>
                    <a:pt x="254511" y="148696"/>
                  </a:cubicBezTo>
                  <a:lnTo>
                    <a:pt x="254511" y="47533"/>
                  </a:lnTo>
                  <a:cubicBezTo>
                    <a:pt x="254511" y="15754"/>
                    <a:pt x="275506" y="0"/>
                    <a:pt x="301766" y="0"/>
                  </a:cubicBezTo>
                  <a:close/>
                  <a:moveTo>
                    <a:pt x="174510" y="0"/>
                  </a:moveTo>
                  <a:cubicBezTo>
                    <a:pt x="200765" y="0"/>
                    <a:pt x="221774" y="15754"/>
                    <a:pt x="221774" y="46431"/>
                  </a:cubicBezTo>
                  <a:lnTo>
                    <a:pt x="221774" y="147585"/>
                  </a:lnTo>
                  <a:cubicBezTo>
                    <a:pt x="221774" y="179093"/>
                    <a:pt x="200765" y="195118"/>
                    <a:pt x="174510" y="195118"/>
                  </a:cubicBezTo>
                  <a:cubicBezTo>
                    <a:pt x="148250" y="195118"/>
                    <a:pt x="127255" y="179093"/>
                    <a:pt x="127255" y="148696"/>
                  </a:cubicBezTo>
                  <a:lnTo>
                    <a:pt x="127255" y="47533"/>
                  </a:lnTo>
                  <a:cubicBezTo>
                    <a:pt x="127255" y="15754"/>
                    <a:pt x="148250" y="0"/>
                    <a:pt x="17451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DDEA3D5D-43DB-CA42-9F46-C8BFB8F44B09}"/>
                </a:ext>
              </a:extLst>
            </p:cNvPr>
            <p:cNvSpPr/>
            <p:nvPr userDrawn="1"/>
          </p:nvSpPr>
          <p:spPr>
            <a:xfrm>
              <a:off x="1299537" y="6257435"/>
              <a:ext cx="827965" cy="195900"/>
            </a:xfrm>
            <a:custGeom>
              <a:avLst/>
              <a:gdLst>
                <a:gd name="connsiteX0" fmla="*/ 269559 w 827965"/>
                <a:gd name="connsiteY0" fmla="*/ 32287 h 195900"/>
                <a:gd name="connsiteX1" fmla="*/ 269559 w 827965"/>
                <a:gd name="connsiteY1" fmla="*/ 84242 h 195900"/>
                <a:gd name="connsiteX2" fmla="*/ 284209 w 827965"/>
                <a:gd name="connsiteY2" fmla="*/ 84242 h 195900"/>
                <a:gd name="connsiteX3" fmla="*/ 301061 w 827965"/>
                <a:gd name="connsiteY3" fmla="*/ 62966 h 195900"/>
                <a:gd name="connsiteX4" fmla="*/ 301061 w 827965"/>
                <a:gd name="connsiteY4" fmla="*/ 53290 h 195900"/>
                <a:gd name="connsiteX5" fmla="*/ 284209 w 827965"/>
                <a:gd name="connsiteY5" fmla="*/ 32287 h 195900"/>
                <a:gd name="connsiteX6" fmla="*/ 724610 w 827965"/>
                <a:gd name="connsiteY6" fmla="*/ 2994 h 195900"/>
                <a:gd name="connsiteX7" fmla="*/ 827965 w 827965"/>
                <a:gd name="connsiteY7" fmla="*/ 2994 h 195900"/>
                <a:gd name="connsiteX8" fmla="*/ 827965 w 827965"/>
                <a:gd name="connsiteY8" fmla="*/ 31183 h 195900"/>
                <a:gd name="connsiteX9" fmla="*/ 792049 w 827965"/>
                <a:gd name="connsiteY9" fmla="*/ 31183 h 195900"/>
                <a:gd name="connsiteX10" fmla="*/ 792049 w 827965"/>
                <a:gd name="connsiteY10" fmla="*/ 193687 h 195900"/>
                <a:gd name="connsiteX11" fmla="*/ 760535 w 827965"/>
                <a:gd name="connsiteY11" fmla="*/ 193687 h 195900"/>
                <a:gd name="connsiteX12" fmla="*/ 760535 w 827965"/>
                <a:gd name="connsiteY12" fmla="*/ 31183 h 195900"/>
                <a:gd name="connsiteX13" fmla="*/ 724610 w 827965"/>
                <a:gd name="connsiteY13" fmla="*/ 31183 h 195900"/>
                <a:gd name="connsiteX14" fmla="*/ 609331 w 827965"/>
                <a:gd name="connsiteY14" fmla="*/ 2994 h 195900"/>
                <a:gd name="connsiteX15" fmla="*/ 640846 w 827965"/>
                <a:gd name="connsiteY15" fmla="*/ 2994 h 195900"/>
                <a:gd name="connsiteX16" fmla="*/ 640846 w 827965"/>
                <a:gd name="connsiteY16" fmla="*/ 82026 h 195900"/>
                <a:gd name="connsiteX17" fmla="*/ 672360 w 827965"/>
                <a:gd name="connsiteY17" fmla="*/ 82026 h 195900"/>
                <a:gd name="connsiteX18" fmla="*/ 672360 w 827965"/>
                <a:gd name="connsiteY18" fmla="*/ 2994 h 195900"/>
                <a:gd name="connsiteX19" fmla="*/ 703862 w 827965"/>
                <a:gd name="connsiteY19" fmla="*/ 2994 h 195900"/>
                <a:gd name="connsiteX20" fmla="*/ 703862 w 827965"/>
                <a:gd name="connsiteY20" fmla="*/ 193687 h 195900"/>
                <a:gd name="connsiteX21" fmla="*/ 672360 w 827965"/>
                <a:gd name="connsiteY21" fmla="*/ 193687 h 195900"/>
                <a:gd name="connsiteX22" fmla="*/ 672360 w 827965"/>
                <a:gd name="connsiteY22" fmla="*/ 111345 h 195900"/>
                <a:gd name="connsiteX23" fmla="*/ 640846 w 827965"/>
                <a:gd name="connsiteY23" fmla="*/ 111345 h 195900"/>
                <a:gd name="connsiteX24" fmla="*/ 640846 w 827965"/>
                <a:gd name="connsiteY24" fmla="*/ 193687 h 195900"/>
                <a:gd name="connsiteX25" fmla="*/ 609331 w 827965"/>
                <a:gd name="connsiteY25" fmla="*/ 193687 h 195900"/>
                <a:gd name="connsiteX26" fmla="*/ 365300 w 827965"/>
                <a:gd name="connsiteY26" fmla="*/ 2994 h 195900"/>
                <a:gd name="connsiteX27" fmla="*/ 450414 w 827965"/>
                <a:gd name="connsiteY27" fmla="*/ 2994 h 195900"/>
                <a:gd name="connsiteX28" fmla="*/ 450414 w 827965"/>
                <a:gd name="connsiteY28" fmla="*/ 32296 h 195900"/>
                <a:gd name="connsiteX29" fmla="*/ 396788 w 827965"/>
                <a:gd name="connsiteY29" fmla="*/ 32296 h 195900"/>
                <a:gd name="connsiteX30" fmla="*/ 396788 w 827965"/>
                <a:gd name="connsiteY30" fmla="*/ 82026 h 195900"/>
                <a:gd name="connsiteX31" fmla="*/ 442135 w 827965"/>
                <a:gd name="connsiteY31" fmla="*/ 82026 h 195900"/>
                <a:gd name="connsiteX32" fmla="*/ 442135 w 827965"/>
                <a:gd name="connsiteY32" fmla="*/ 111345 h 195900"/>
                <a:gd name="connsiteX33" fmla="*/ 396788 w 827965"/>
                <a:gd name="connsiteY33" fmla="*/ 111345 h 195900"/>
                <a:gd name="connsiteX34" fmla="*/ 396788 w 827965"/>
                <a:gd name="connsiteY34" fmla="*/ 164395 h 195900"/>
                <a:gd name="connsiteX35" fmla="*/ 450414 w 827965"/>
                <a:gd name="connsiteY35" fmla="*/ 164395 h 195900"/>
                <a:gd name="connsiteX36" fmla="*/ 450414 w 827965"/>
                <a:gd name="connsiteY36" fmla="*/ 193687 h 195900"/>
                <a:gd name="connsiteX37" fmla="*/ 365300 w 827965"/>
                <a:gd name="connsiteY37" fmla="*/ 193687 h 195900"/>
                <a:gd name="connsiteX38" fmla="*/ 238044 w 827965"/>
                <a:gd name="connsiteY38" fmla="*/ 2994 h 195900"/>
                <a:gd name="connsiteX39" fmla="*/ 286130 w 827965"/>
                <a:gd name="connsiteY39" fmla="*/ 2994 h 195900"/>
                <a:gd name="connsiteX40" fmla="*/ 332563 w 827965"/>
                <a:gd name="connsiteY40" fmla="*/ 51356 h 195900"/>
                <a:gd name="connsiteX41" fmla="*/ 332563 w 827965"/>
                <a:gd name="connsiteY41" fmla="*/ 64899 h 195900"/>
                <a:gd name="connsiteX42" fmla="*/ 316810 w 827965"/>
                <a:gd name="connsiteY42" fmla="*/ 98615 h 195900"/>
                <a:gd name="connsiteX43" fmla="*/ 332563 w 827965"/>
                <a:gd name="connsiteY43" fmla="*/ 132331 h 195900"/>
                <a:gd name="connsiteX44" fmla="*/ 332563 w 827965"/>
                <a:gd name="connsiteY44" fmla="*/ 193688 h 195900"/>
                <a:gd name="connsiteX45" fmla="*/ 301061 w 827965"/>
                <a:gd name="connsiteY45" fmla="*/ 193688 h 195900"/>
                <a:gd name="connsiteX46" fmla="*/ 301061 w 827965"/>
                <a:gd name="connsiteY46" fmla="*/ 134555 h 195900"/>
                <a:gd name="connsiteX47" fmla="*/ 284209 w 827965"/>
                <a:gd name="connsiteY47" fmla="*/ 113544 h 195900"/>
                <a:gd name="connsiteX48" fmla="*/ 269559 w 827965"/>
                <a:gd name="connsiteY48" fmla="*/ 113544 h 195900"/>
                <a:gd name="connsiteX49" fmla="*/ 269559 w 827965"/>
                <a:gd name="connsiteY49" fmla="*/ 193688 h 195900"/>
                <a:gd name="connsiteX50" fmla="*/ 238044 w 827965"/>
                <a:gd name="connsiteY50" fmla="*/ 193688 h 195900"/>
                <a:gd name="connsiteX51" fmla="*/ 115279 w 827965"/>
                <a:gd name="connsiteY51" fmla="*/ 2994 h 195900"/>
                <a:gd name="connsiteX52" fmla="*/ 218647 w 827965"/>
                <a:gd name="connsiteY52" fmla="*/ 2994 h 195900"/>
                <a:gd name="connsiteX53" fmla="*/ 218647 w 827965"/>
                <a:gd name="connsiteY53" fmla="*/ 31183 h 195900"/>
                <a:gd name="connsiteX54" fmla="*/ 182707 w 827965"/>
                <a:gd name="connsiteY54" fmla="*/ 31183 h 195900"/>
                <a:gd name="connsiteX55" fmla="*/ 182707 w 827965"/>
                <a:gd name="connsiteY55" fmla="*/ 193687 h 195900"/>
                <a:gd name="connsiteX56" fmla="*/ 151204 w 827965"/>
                <a:gd name="connsiteY56" fmla="*/ 193687 h 195900"/>
                <a:gd name="connsiteX57" fmla="*/ 151204 w 827965"/>
                <a:gd name="connsiteY57" fmla="*/ 31183 h 195900"/>
                <a:gd name="connsiteX58" fmla="*/ 115279 w 827965"/>
                <a:gd name="connsiteY58" fmla="*/ 31183 h 195900"/>
                <a:gd name="connsiteX59" fmla="*/ 0 w 827965"/>
                <a:gd name="connsiteY59" fmla="*/ 2994 h 195900"/>
                <a:gd name="connsiteX60" fmla="*/ 31502 w 827965"/>
                <a:gd name="connsiteY60" fmla="*/ 2994 h 195900"/>
                <a:gd name="connsiteX61" fmla="*/ 31502 w 827965"/>
                <a:gd name="connsiteY61" fmla="*/ 149469 h 195900"/>
                <a:gd name="connsiteX62" fmla="*/ 46988 w 827965"/>
                <a:gd name="connsiteY62" fmla="*/ 166044 h 195900"/>
                <a:gd name="connsiteX63" fmla="*/ 63017 w 827965"/>
                <a:gd name="connsiteY63" fmla="*/ 149469 h 195900"/>
                <a:gd name="connsiteX64" fmla="*/ 63017 w 827965"/>
                <a:gd name="connsiteY64" fmla="*/ 2994 h 195900"/>
                <a:gd name="connsiteX65" fmla="*/ 94519 w 827965"/>
                <a:gd name="connsiteY65" fmla="*/ 2994 h 195900"/>
                <a:gd name="connsiteX66" fmla="*/ 94519 w 827965"/>
                <a:gd name="connsiteY66" fmla="*/ 148370 h 195900"/>
                <a:gd name="connsiteX67" fmla="*/ 46988 w 827965"/>
                <a:gd name="connsiteY67" fmla="*/ 195900 h 195900"/>
                <a:gd name="connsiteX68" fmla="*/ 0 w 827965"/>
                <a:gd name="connsiteY68" fmla="*/ 149469 h 195900"/>
                <a:gd name="connsiteX69" fmla="*/ 529330 w 827965"/>
                <a:gd name="connsiteY69" fmla="*/ 0 h 195900"/>
                <a:gd name="connsiteX70" fmla="*/ 576594 w 827965"/>
                <a:gd name="connsiteY70" fmla="*/ 46434 h 195900"/>
                <a:gd name="connsiteX71" fmla="*/ 576594 w 827965"/>
                <a:gd name="connsiteY71" fmla="*/ 67438 h 195900"/>
                <a:gd name="connsiteX72" fmla="*/ 545092 w 827965"/>
                <a:gd name="connsiteY72" fmla="*/ 67438 h 195900"/>
                <a:gd name="connsiteX73" fmla="*/ 545092 w 827965"/>
                <a:gd name="connsiteY73" fmla="*/ 46434 h 195900"/>
                <a:gd name="connsiteX74" fmla="*/ 529330 w 827965"/>
                <a:gd name="connsiteY74" fmla="*/ 29577 h 195900"/>
                <a:gd name="connsiteX75" fmla="*/ 513577 w 827965"/>
                <a:gd name="connsiteY75" fmla="*/ 46434 h 195900"/>
                <a:gd name="connsiteX76" fmla="*/ 513577 w 827965"/>
                <a:gd name="connsiteY76" fmla="*/ 148697 h 195900"/>
                <a:gd name="connsiteX77" fmla="*/ 529330 w 827965"/>
                <a:gd name="connsiteY77" fmla="*/ 165274 h 195900"/>
                <a:gd name="connsiteX78" fmla="*/ 545092 w 827965"/>
                <a:gd name="connsiteY78" fmla="*/ 148697 h 195900"/>
                <a:gd name="connsiteX79" fmla="*/ 545092 w 827965"/>
                <a:gd name="connsiteY79" fmla="*/ 125480 h 195900"/>
                <a:gd name="connsiteX80" fmla="*/ 576594 w 827965"/>
                <a:gd name="connsiteY80" fmla="*/ 125480 h 195900"/>
                <a:gd name="connsiteX81" fmla="*/ 576594 w 827965"/>
                <a:gd name="connsiteY81" fmla="*/ 147604 h 195900"/>
                <a:gd name="connsiteX82" fmla="*/ 529330 w 827965"/>
                <a:gd name="connsiteY82" fmla="*/ 195131 h 195900"/>
                <a:gd name="connsiteX83" fmla="*/ 482075 w 827965"/>
                <a:gd name="connsiteY83" fmla="*/ 148697 h 195900"/>
                <a:gd name="connsiteX84" fmla="*/ 482075 w 827965"/>
                <a:gd name="connsiteY84" fmla="*/ 47545 h 195900"/>
                <a:gd name="connsiteX85" fmla="*/ 529330 w 827965"/>
                <a:gd name="connsiteY85" fmla="*/ 0 h 19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827965" h="195900">
                  <a:moveTo>
                    <a:pt x="269559" y="32287"/>
                  </a:moveTo>
                  <a:lnTo>
                    <a:pt x="269559" y="84242"/>
                  </a:lnTo>
                  <a:lnTo>
                    <a:pt x="284209" y="84242"/>
                  </a:lnTo>
                  <a:cubicBezTo>
                    <a:pt x="297735" y="84242"/>
                    <a:pt x="301061" y="76500"/>
                    <a:pt x="301061" y="62966"/>
                  </a:cubicBezTo>
                  <a:cubicBezTo>
                    <a:pt x="301061" y="62966"/>
                    <a:pt x="301061" y="53290"/>
                    <a:pt x="301061" y="53290"/>
                  </a:cubicBezTo>
                  <a:cubicBezTo>
                    <a:pt x="301061" y="39756"/>
                    <a:pt x="297735" y="32287"/>
                    <a:pt x="284209" y="32287"/>
                  </a:cubicBezTo>
                  <a:close/>
                  <a:moveTo>
                    <a:pt x="724610" y="2994"/>
                  </a:moveTo>
                  <a:cubicBezTo>
                    <a:pt x="724610" y="2994"/>
                    <a:pt x="827965" y="2994"/>
                    <a:pt x="827965" y="2994"/>
                  </a:cubicBezTo>
                  <a:lnTo>
                    <a:pt x="827965" y="31183"/>
                  </a:lnTo>
                  <a:lnTo>
                    <a:pt x="792049" y="31183"/>
                  </a:lnTo>
                  <a:lnTo>
                    <a:pt x="792049" y="193687"/>
                  </a:lnTo>
                  <a:lnTo>
                    <a:pt x="760535" y="193687"/>
                  </a:lnTo>
                  <a:lnTo>
                    <a:pt x="760535" y="31183"/>
                  </a:lnTo>
                  <a:lnTo>
                    <a:pt x="724610" y="31183"/>
                  </a:lnTo>
                  <a:close/>
                  <a:moveTo>
                    <a:pt x="609331" y="2994"/>
                  </a:moveTo>
                  <a:lnTo>
                    <a:pt x="640846" y="2994"/>
                  </a:lnTo>
                  <a:lnTo>
                    <a:pt x="640846" y="82026"/>
                  </a:lnTo>
                  <a:lnTo>
                    <a:pt x="672360" y="82026"/>
                  </a:lnTo>
                  <a:lnTo>
                    <a:pt x="672360" y="2994"/>
                  </a:lnTo>
                  <a:cubicBezTo>
                    <a:pt x="672360" y="2994"/>
                    <a:pt x="703862" y="2994"/>
                    <a:pt x="703862" y="2994"/>
                  </a:cubicBezTo>
                  <a:lnTo>
                    <a:pt x="703862" y="193687"/>
                  </a:lnTo>
                  <a:lnTo>
                    <a:pt x="672360" y="193687"/>
                  </a:lnTo>
                  <a:lnTo>
                    <a:pt x="672360" y="111345"/>
                  </a:lnTo>
                  <a:lnTo>
                    <a:pt x="640846" y="111345"/>
                  </a:lnTo>
                  <a:lnTo>
                    <a:pt x="640846" y="193687"/>
                  </a:lnTo>
                  <a:lnTo>
                    <a:pt x="609331" y="193687"/>
                  </a:lnTo>
                  <a:close/>
                  <a:moveTo>
                    <a:pt x="365300" y="2994"/>
                  </a:moveTo>
                  <a:cubicBezTo>
                    <a:pt x="365300" y="2994"/>
                    <a:pt x="450414" y="2994"/>
                    <a:pt x="450414" y="2994"/>
                  </a:cubicBezTo>
                  <a:lnTo>
                    <a:pt x="450414" y="32296"/>
                  </a:lnTo>
                  <a:lnTo>
                    <a:pt x="396788" y="32296"/>
                  </a:lnTo>
                  <a:lnTo>
                    <a:pt x="396788" y="82026"/>
                  </a:lnTo>
                  <a:lnTo>
                    <a:pt x="442135" y="82026"/>
                  </a:lnTo>
                  <a:lnTo>
                    <a:pt x="442135" y="111345"/>
                  </a:lnTo>
                  <a:lnTo>
                    <a:pt x="396788" y="111345"/>
                  </a:lnTo>
                  <a:lnTo>
                    <a:pt x="396788" y="164395"/>
                  </a:lnTo>
                  <a:lnTo>
                    <a:pt x="450414" y="164395"/>
                  </a:lnTo>
                  <a:lnTo>
                    <a:pt x="450414" y="193687"/>
                  </a:lnTo>
                  <a:lnTo>
                    <a:pt x="365300" y="193687"/>
                  </a:lnTo>
                  <a:close/>
                  <a:moveTo>
                    <a:pt x="238044" y="2994"/>
                  </a:moveTo>
                  <a:lnTo>
                    <a:pt x="286130" y="2994"/>
                  </a:lnTo>
                  <a:cubicBezTo>
                    <a:pt x="316810" y="2994"/>
                    <a:pt x="332563" y="20678"/>
                    <a:pt x="332563" y="51356"/>
                  </a:cubicBezTo>
                  <a:lnTo>
                    <a:pt x="332563" y="64899"/>
                  </a:lnTo>
                  <a:cubicBezTo>
                    <a:pt x="332563" y="81470"/>
                    <a:pt x="327596" y="92532"/>
                    <a:pt x="316810" y="98615"/>
                  </a:cubicBezTo>
                  <a:cubicBezTo>
                    <a:pt x="327596" y="104150"/>
                    <a:pt x="332563" y="114656"/>
                    <a:pt x="332563" y="132331"/>
                  </a:cubicBezTo>
                  <a:lnTo>
                    <a:pt x="332563" y="193688"/>
                  </a:lnTo>
                  <a:cubicBezTo>
                    <a:pt x="332563" y="193688"/>
                    <a:pt x="301061" y="193688"/>
                    <a:pt x="301061" y="193688"/>
                  </a:cubicBezTo>
                  <a:lnTo>
                    <a:pt x="301061" y="134555"/>
                  </a:lnTo>
                  <a:cubicBezTo>
                    <a:pt x="301061" y="120739"/>
                    <a:pt x="297735" y="113544"/>
                    <a:pt x="284209" y="113544"/>
                  </a:cubicBezTo>
                  <a:lnTo>
                    <a:pt x="269559" y="113544"/>
                  </a:lnTo>
                  <a:lnTo>
                    <a:pt x="269559" y="193688"/>
                  </a:lnTo>
                  <a:lnTo>
                    <a:pt x="238044" y="193688"/>
                  </a:lnTo>
                  <a:close/>
                  <a:moveTo>
                    <a:pt x="115279" y="2994"/>
                  </a:moveTo>
                  <a:cubicBezTo>
                    <a:pt x="115279" y="2994"/>
                    <a:pt x="218647" y="2994"/>
                    <a:pt x="218647" y="2994"/>
                  </a:cubicBezTo>
                  <a:lnTo>
                    <a:pt x="218647" y="31183"/>
                  </a:lnTo>
                  <a:lnTo>
                    <a:pt x="182707" y="31183"/>
                  </a:lnTo>
                  <a:lnTo>
                    <a:pt x="182707" y="193687"/>
                  </a:lnTo>
                  <a:lnTo>
                    <a:pt x="151204" y="193687"/>
                  </a:lnTo>
                  <a:lnTo>
                    <a:pt x="151204" y="31183"/>
                  </a:lnTo>
                  <a:lnTo>
                    <a:pt x="115279" y="31183"/>
                  </a:lnTo>
                  <a:close/>
                  <a:moveTo>
                    <a:pt x="0" y="2994"/>
                  </a:moveTo>
                  <a:lnTo>
                    <a:pt x="31502" y="2994"/>
                  </a:lnTo>
                  <a:lnTo>
                    <a:pt x="31502" y="149469"/>
                  </a:lnTo>
                  <a:cubicBezTo>
                    <a:pt x="31502" y="159971"/>
                    <a:pt x="37593" y="166044"/>
                    <a:pt x="46988" y="166044"/>
                  </a:cubicBezTo>
                  <a:cubicBezTo>
                    <a:pt x="56659" y="166044"/>
                    <a:pt x="63017" y="159971"/>
                    <a:pt x="63017" y="149469"/>
                  </a:cubicBezTo>
                  <a:lnTo>
                    <a:pt x="63017" y="2994"/>
                  </a:lnTo>
                  <a:lnTo>
                    <a:pt x="94519" y="2994"/>
                  </a:lnTo>
                  <a:lnTo>
                    <a:pt x="94519" y="148370"/>
                  </a:lnTo>
                  <a:cubicBezTo>
                    <a:pt x="94519" y="179860"/>
                    <a:pt x="73523" y="195900"/>
                    <a:pt x="46988" y="195900"/>
                  </a:cubicBezTo>
                  <a:cubicBezTo>
                    <a:pt x="20995" y="195900"/>
                    <a:pt x="0" y="179860"/>
                    <a:pt x="0" y="149469"/>
                  </a:cubicBezTo>
                  <a:close/>
                  <a:moveTo>
                    <a:pt x="529330" y="0"/>
                  </a:moveTo>
                  <a:cubicBezTo>
                    <a:pt x="555585" y="0"/>
                    <a:pt x="576594" y="15764"/>
                    <a:pt x="576594" y="46434"/>
                  </a:cubicBezTo>
                  <a:lnTo>
                    <a:pt x="576594" y="67438"/>
                  </a:lnTo>
                  <a:lnTo>
                    <a:pt x="545092" y="67438"/>
                  </a:lnTo>
                  <a:lnTo>
                    <a:pt x="545092" y="46434"/>
                  </a:lnTo>
                  <a:cubicBezTo>
                    <a:pt x="545092" y="35937"/>
                    <a:pt x="539001" y="29577"/>
                    <a:pt x="529330" y="29577"/>
                  </a:cubicBezTo>
                  <a:cubicBezTo>
                    <a:pt x="519659" y="29577"/>
                    <a:pt x="513577" y="35937"/>
                    <a:pt x="513577" y="46434"/>
                  </a:cubicBezTo>
                  <a:lnTo>
                    <a:pt x="513577" y="148697"/>
                  </a:lnTo>
                  <a:cubicBezTo>
                    <a:pt x="513577" y="159204"/>
                    <a:pt x="519659" y="165274"/>
                    <a:pt x="529330" y="165274"/>
                  </a:cubicBezTo>
                  <a:cubicBezTo>
                    <a:pt x="539001" y="165274"/>
                    <a:pt x="545092" y="159204"/>
                    <a:pt x="545092" y="148697"/>
                  </a:cubicBezTo>
                  <a:lnTo>
                    <a:pt x="545092" y="125480"/>
                  </a:lnTo>
                  <a:lnTo>
                    <a:pt x="576594" y="125480"/>
                  </a:lnTo>
                  <a:lnTo>
                    <a:pt x="576594" y="147604"/>
                  </a:lnTo>
                  <a:cubicBezTo>
                    <a:pt x="576594" y="179087"/>
                    <a:pt x="555585" y="195131"/>
                    <a:pt x="529330" y="195131"/>
                  </a:cubicBezTo>
                  <a:cubicBezTo>
                    <a:pt x="503070" y="195131"/>
                    <a:pt x="482075" y="179087"/>
                    <a:pt x="482075" y="148697"/>
                  </a:cubicBezTo>
                  <a:lnTo>
                    <a:pt x="482075" y="47545"/>
                  </a:lnTo>
                  <a:cubicBezTo>
                    <a:pt x="482075" y="15764"/>
                    <a:pt x="503070" y="0"/>
                    <a:pt x="529330" y="0"/>
                  </a:cubicBezTo>
                  <a:close/>
                </a:path>
              </a:pathLst>
            </a:custGeom>
            <a:solidFill>
              <a:srgbClr val="ED0010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0B7CBC4C-048C-2C49-8987-78155E5E9E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86000" y="6004800"/>
            <a:ext cx="1269755" cy="4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692150"/>
            <a:ext cx="11088720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017260"/>
            <a:ext cx="11088720" cy="4148590"/>
          </a:xfrm>
        </p:spPr>
        <p:txBody>
          <a:bodyPr numCol="2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9659A49-527F-DE44-8584-F6B0DB3F338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7C8C19E-C2D3-BE43-84EB-1E2C384329F4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55E60F0-7B35-2B4B-8276-E9AE8AFEF3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665E2CC-D522-CC4C-A5A0-934B0E1511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49677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836712"/>
            <a:ext cx="11088720" cy="1169888"/>
          </a:xfrm>
        </p:spPr>
        <p:txBody>
          <a:bodyPr anchor="t">
            <a:normAutofit/>
          </a:bodyPr>
          <a:lstStyle>
            <a:lvl1pPr>
              <a:defRPr sz="3200" b="1" i="0">
                <a:solidFill>
                  <a:schemeClr val="tx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B727-5328-F243-827D-94A3F6B4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360462"/>
          </a:xfrm>
        </p:spPr>
        <p:txBody>
          <a:bodyPr>
            <a:noAutofit/>
          </a:bodyPr>
          <a:lstStyle>
            <a:lvl1pPr>
              <a:defRPr>
                <a:ln>
                  <a:noFill/>
                </a:ln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CBC2810-32B6-5E45-880F-E06893A138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03F000E-E548-7F41-BBD3-4177196CC96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67212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E95B0FAD-BB16-554A-A06F-70157E83083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67212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A1145F6-C6FE-074B-BD51-D1717B0D13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87544" y="4005064"/>
            <a:ext cx="3457575" cy="2160786"/>
          </a:xfrm>
        </p:spPr>
        <p:txBody>
          <a:bodyPr numCol="1" spcCol="100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CECF6C76-E83A-6647-A6DA-261E62126D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87544" y="1989138"/>
            <a:ext cx="3457575" cy="1871662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14D18CE-64CC-4148-86FC-A2A8C17FC2C8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984AA856-B7A1-6847-84DA-9E728C0FAD94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86F5F2B-B150-694A-A437-366563BA26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D47797A-8964-5E41-9083-E4334CE3E01D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EC1B0D69-B8A6-8744-9E7E-380CD2AD97F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038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ic n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B727-5328-F243-827D-94A3F6B4B9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360462"/>
          </a:xfrm>
        </p:spPr>
        <p:txBody>
          <a:bodyPr>
            <a:noAutofit/>
          </a:bodyPr>
          <a:lstStyle>
            <a:lvl1pPr>
              <a:defRPr>
                <a:ln>
                  <a:noFill/>
                </a:ln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CBC2810-32B6-5E45-880F-E06893A138F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680F2290-4429-874F-8645-0055DD009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863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7E20A79F-1E4E-DF4E-8106-94C3493FDA3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50863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6F816FA7-E8EC-A140-9E37-0199B0B2346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34" name="Picture Placeholder 8">
            <a:extLst>
              <a:ext uri="{FF2B5EF4-FFF2-40B4-BE49-F238E27FC236}">
                <a16:creationId xmlns:a16="http://schemas.microsoft.com/office/drawing/2014/main" id="{C92B63FB-DA0F-BB48-99CB-BE1F09978F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50863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0" name="Text Placeholder 12">
            <a:extLst>
              <a:ext uri="{FF2B5EF4-FFF2-40B4-BE49-F238E27FC236}">
                <a16:creationId xmlns:a16="http://schemas.microsoft.com/office/drawing/2014/main" id="{1DC8CD9B-FBC9-A743-9AC7-E857423B72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56459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1" name="Picture Placeholder 8">
            <a:extLst>
              <a:ext uri="{FF2B5EF4-FFF2-40B4-BE49-F238E27FC236}">
                <a16:creationId xmlns:a16="http://schemas.microsoft.com/office/drawing/2014/main" id="{C711A17C-EBA8-CD4E-BFF4-FA032CDBDEF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956459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F26CB6DD-98B0-4245-B0C4-2B6E92E7A14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56459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3" name="Picture Placeholder 8">
            <a:extLst>
              <a:ext uri="{FF2B5EF4-FFF2-40B4-BE49-F238E27FC236}">
                <a16:creationId xmlns:a16="http://schemas.microsoft.com/office/drawing/2014/main" id="{1BCD8AAC-F130-9941-994A-0B38796B301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956459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id="{F9CF4064-F077-0D40-959C-FF7D687EF4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56459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5" name="Picture Placeholder 8">
            <a:extLst>
              <a:ext uri="{FF2B5EF4-FFF2-40B4-BE49-F238E27FC236}">
                <a16:creationId xmlns:a16="http://schemas.microsoft.com/office/drawing/2014/main" id="{CB955200-0651-C74C-AEEC-82DA3FF0BB64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956459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6" name="Text Placeholder 12">
            <a:extLst>
              <a:ext uri="{FF2B5EF4-FFF2-40B4-BE49-F238E27FC236}">
                <a16:creationId xmlns:a16="http://schemas.microsoft.com/office/drawing/2014/main" id="{8756267B-A79F-E744-9959-427A7D9428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62055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AB214375-39A5-A04C-A353-56F3FB5634EF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362055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68" name="Text Placeholder 12">
            <a:extLst>
              <a:ext uri="{FF2B5EF4-FFF2-40B4-BE49-F238E27FC236}">
                <a16:creationId xmlns:a16="http://schemas.microsoft.com/office/drawing/2014/main" id="{F971FDCB-BC91-F146-98E5-57CF54135C7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62055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574F9D68-D350-7E4F-90EA-2807CE24F91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362055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0" name="Text Placeholder 12">
            <a:extLst>
              <a:ext uri="{FF2B5EF4-FFF2-40B4-BE49-F238E27FC236}">
                <a16:creationId xmlns:a16="http://schemas.microsoft.com/office/drawing/2014/main" id="{161D954B-029D-4446-BB28-9C9DC930D5F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62055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1" name="Picture Placeholder 8">
            <a:extLst>
              <a:ext uri="{FF2B5EF4-FFF2-40B4-BE49-F238E27FC236}">
                <a16:creationId xmlns:a16="http://schemas.microsoft.com/office/drawing/2014/main" id="{62845A80-D3AC-E049-B40E-CA9C5E1D75EF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3362055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2" name="Text Placeholder 12">
            <a:extLst>
              <a:ext uri="{FF2B5EF4-FFF2-40B4-BE49-F238E27FC236}">
                <a16:creationId xmlns:a16="http://schemas.microsoft.com/office/drawing/2014/main" id="{488E60BF-F93C-9541-9710-7C1A8085182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67651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3" name="Picture Placeholder 8">
            <a:extLst>
              <a:ext uri="{FF2B5EF4-FFF2-40B4-BE49-F238E27FC236}">
                <a16:creationId xmlns:a16="http://schemas.microsoft.com/office/drawing/2014/main" id="{FEEEAC87-2ED9-2E4D-86DF-9ECBAE188C6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4767651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4" name="Text Placeholder 12">
            <a:extLst>
              <a:ext uri="{FF2B5EF4-FFF2-40B4-BE49-F238E27FC236}">
                <a16:creationId xmlns:a16="http://schemas.microsoft.com/office/drawing/2014/main" id="{F9FC3E3A-578A-F947-A373-E3F30C72C6C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767651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5" name="Picture Placeholder 8">
            <a:extLst>
              <a:ext uri="{FF2B5EF4-FFF2-40B4-BE49-F238E27FC236}">
                <a16:creationId xmlns:a16="http://schemas.microsoft.com/office/drawing/2014/main" id="{2AFA8EDE-CE13-B945-B4F6-56E3F889B8ED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4767651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6" name="Text Placeholder 12">
            <a:extLst>
              <a:ext uri="{FF2B5EF4-FFF2-40B4-BE49-F238E27FC236}">
                <a16:creationId xmlns:a16="http://schemas.microsoft.com/office/drawing/2014/main" id="{C8F525B0-A7A0-B64A-B445-277D45D8E7B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67651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7" name="Picture Placeholder 8">
            <a:extLst>
              <a:ext uri="{FF2B5EF4-FFF2-40B4-BE49-F238E27FC236}">
                <a16:creationId xmlns:a16="http://schemas.microsoft.com/office/drawing/2014/main" id="{FD4B3624-2890-8C4D-8939-46E957AC6B4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4767651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78" name="Text Placeholder 12">
            <a:extLst>
              <a:ext uri="{FF2B5EF4-FFF2-40B4-BE49-F238E27FC236}">
                <a16:creationId xmlns:a16="http://schemas.microsoft.com/office/drawing/2014/main" id="{6D214E2A-8CA9-714B-AB6D-F9ABD0B579E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99694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79" name="Picture Placeholder 8">
            <a:extLst>
              <a:ext uri="{FF2B5EF4-FFF2-40B4-BE49-F238E27FC236}">
                <a16:creationId xmlns:a16="http://schemas.microsoft.com/office/drawing/2014/main" id="{D6B955F2-4FB9-B14E-AD8D-4B8FBE6BAB1A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6199694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0" name="Text Placeholder 12">
            <a:extLst>
              <a:ext uri="{FF2B5EF4-FFF2-40B4-BE49-F238E27FC236}">
                <a16:creationId xmlns:a16="http://schemas.microsoft.com/office/drawing/2014/main" id="{E7596CF5-6C02-8340-A408-112A5B58EB2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199694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55DBFE82-123F-FE44-AC7A-88E06FF85B37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199694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2" name="Text Placeholder 12">
            <a:extLst>
              <a:ext uri="{FF2B5EF4-FFF2-40B4-BE49-F238E27FC236}">
                <a16:creationId xmlns:a16="http://schemas.microsoft.com/office/drawing/2014/main" id="{F1840D82-F560-F347-9BCB-C815B1236B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199694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3" name="Picture Placeholder 8">
            <a:extLst>
              <a:ext uri="{FF2B5EF4-FFF2-40B4-BE49-F238E27FC236}">
                <a16:creationId xmlns:a16="http://schemas.microsoft.com/office/drawing/2014/main" id="{D1250F34-D376-2949-9C33-28D532F3E108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199694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4" name="Text Placeholder 12">
            <a:extLst>
              <a:ext uri="{FF2B5EF4-FFF2-40B4-BE49-F238E27FC236}">
                <a16:creationId xmlns:a16="http://schemas.microsoft.com/office/drawing/2014/main" id="{2E652576-CB32-664B-8A88-A60620C983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02593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5" name="Picture Placeholder 8">
            <a:extLst>
              <a:ext uri="{FF2B5EF4-FFF2-40B4-BE49-F238E27FC236}">
                <a16:creationId xmlns:a16="http://schemas.microsoft.com/office/drawing/2014/main" id="{E4166B57-4E09-FA40-A5F3-9ED3F40F3DB4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602593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6" name="Text Placeholder 12">
            <a:extLst>
              <a:ext uri="{FF2B5EF4-FFF2-40B4-BE49-F238E27FC236}">
                <a16:creationId xmlns:a16="http://schemas.microsoft.com/office/drawing/2014/main" id="{3A39CC8F-58E9-314A-A2E3-DD3D6A5B4E9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02593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7" name="Picture Placeholder 8">
            <a:extLst>
              <a:ext uri="{FF2B5EF4-FFF2-40B4-BE49-F238E27FC236}">
                <a16:creationId xmlns:a16="http://schemas.microsoft.com/office/drawing/2014/main" id="{592C16BF-9FD2-B648-A817-307F47E2DDEF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602593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8" name="Text Placeholder 12">
            <a:extLst>
              <a:ext uri="{FF2B5EF4-FFF2-40B4-BE49-F238E27FC236}">
                <a16:creationId xmlns:a16="http://schemas.microsoft.com/office/drawing/2014/main" id="{3AF328B4-E333-1042-BF20-5C692BE2DED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602593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89" name="Picture Placeholder 8">
            <a:extLst>
              <a:ext uri="{FF2B5EF4-FFF2-40B4-BE49-F238E27FC236}">
                <a16:creationId xmlns:a16="http://schemas.microsoft.com/office/drawing/2014/main" id="{FE1C45B4-BC2A-0848-85DF-93BB57E800FF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7602593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0" name="Text Placeholder 12">
            <a:extLst>
              <a:ext uri="{FF2B5EF4-FFF2-40B4-BE49-F238E27FC236}">
                <a16:creationId xmlns:a16="http://schemas.microsoft.com/office/drawing/2014/main" id="{BEF39294-F373-1442-A52B-90B650333EF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12939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1" name="Picture Placeholder 8">
            <a:extLst>
              <a:ext uri="{FF2B5EF4-FFF2-40B4-BE49-F238E27FC236}">
                <a16:creationId xmlns:a16="http://schemas.microsoft.com/office/drawing/2014/main" id="{F1BFB789-5B32-2142-86DB-1BD9132002E7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>
          <a:xfrm>
            <a:off x="9012939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2" name="Text Placeholder 12">
            <a:extLst>
              <a:ext uri="{FF2B5EF4-FFF2-40B4-BE49-F238E27FC236}">
                <a16:creationId xmlns:a16="http://schemas.microsoft.com/office/drawing/2014/main" id="{675A9E3C-585C-B248-896C-1414E40E7A7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12939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3" name="Picture Placeholder 8">
            <a:extLst>
              <a:ext uri="{FF2B5EF4-FFF2-40B4-BE49-F238E27FC236}">
                <a16:creationId xmlns:a16="http://schemas.microsoft.com/office/drawing/2014/main" id="{29364FDE-F38F-AA40-A782-82BB5A87E64D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9012939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4" name="Text Placeholder 12">
            <a:extLst>
              <a:ext uri="{FF2B5EF4-FFF2-40B4-BE49-F238E27FC236}">
                <a16:creationId xmlns:a16="http://schemas.microsoft.com/office/drawing/2014/main" id="{6BDD965A-6A84-7042-98AA-3F3DEB40399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12939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5" name="Picture Placeholder 8">
            <a:extLst>
              <a:ext uri="{FF2B5EF4-FFF2-40B4-BE49-F238E27FC236}">
                <a16:creationId xmlns:a16="http://schemas.microsoft.com/office/drawing/2014/main" id="{7B42BFA0-5CE4-1847-87E6-196EFFCF7AB9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9012939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6" name="Text Placeholder 12">
            <a:extLst>
              <a:ext uri="{FF2B5EF4-FFF2-40B4-BE49-F238E27FC236}">
                <a16:creationId xmlns:a16="http://schemas.microsoft.com/office/drawing/2014/main" id="{FEC924B8-D6BA-A149-84F7-1B4FA99CEC3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416480" y="2132856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7" name="Picture Placeholder 8">
            <a:extLst>
              <a:ext uri="{FF2B5EF4-FFF2-40B4-BE49-F238E27FC236}">
                <a16:creationId xmlns:a16="http://schemas.microsoft.com/office/drawing/2014/main" id="{B57BAD7E-DAA7-6949-87C2-850149806667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10416480" y="972289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8" name="Text Placeholder 12">
            <a:extLst>
              <a:ext uri="{FF2B5EF4-FFF2-40B4-BE49-F238E27FC236}">
                <a16:creationId xmlns:a16="http://schemas.microsoft.com/office/drawing/2014/main" id="{1B26F47C-7F50-3646-816E-8287244A931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10416480" y="4013503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99" name="Picture Placeholder 8">
            <a:extLst>
              <a:ext uri="{FF2B5EF4-FFF2-40B4-BE49-F238E27FC236}">
                <a16:creationId xmlns:a16="http://schemas.microsoft.com/office/drawing/2014/main" id="{C2153297-79A0-6C48-ABD0-F830FF142A3B}"/>
              </a:ext>
            </a:extLst>
          </p:cNvPr>
          <p:cNvSpPr>
            <a:spLocks noGrp="1"/>
          </p:cNvSpPr>
          <p:nvPr>
            <p:ph type="pic" sz="quarter" idx="61"/>
          </p:nvPr>
        </p:nvSpPr>
        <p:spPr>
          <a:xfrm>
            <a:off x="10416480" y="2852936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00" name="Text Placeholder 12">
            <a:extLst>
              <a:ext uri="{FF2B5EF4-FFF2-40B4-BE49-F238E27FC236}">
                <a16:creationId xmlns:a16="http://schemas.microsoft.com/office/drawing/2014/main" id="{99FBB044-8A68-D04F-B2B5-2630A13452E2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10416480" y="5950791"/>
            <a:ext cx="1224657" cy="500707"/>
          </a:xfrm>
        </p:spPr>
        <p:txBody>
          <a:bodyPr lIns="0" tIns="36000" rIns="0" bIns="0" numCol="1" spcCol="10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000" b="1" i="0">
                <a:latin typeface="Arial Black" panose="020B0604020202020204" pitchFamily="34" charset="0"/>
              </a:defRPr>
            </a:lvl1pPr>
            <a:lvl2pPr marL="6350" indent="0">
              <a:lnSpc>
                <a:spcPct val="100000"/>
              </a:lnSpc>
              <a:spcBef>
                <a:spcPts val="0"/>
              </a:spcBef>
              <a:buNone/>
              <a:tabLst/>
              <a:defRPr sz="1000"/>
            </a:lvl2pPr>
            <a:lvl3pPr marL="6350" indent="0">
              <a:buNone/>
              <a:tabLst/>
              <a:defRPr/>
            </a:lvl3pPr>
            <a:lvl4pPr marL="6350" indent="0">
              <a:buNone/>
              <a:tabLst/>
              <a:defRPr/>
            </a:lvl4pPr>
            <a:lvl5pPr marL="6350" indent="0">
              <a:buNone/>
              <a:tabLst/>
              <a:defRPr/>
            </a:lvl5pPr>
          </a:lstStyle>
          <a:p>
            <a:pPr lvl="0"/>
            <a:r>
              <a:rPr lang="en-GB" dirty="0"/>
              <a:t>Naam</a:t>
            </a:r>
          </a:p>
          <a:p>
            <a:pPr lvl="1"/>
            <a:r>
              <a:rPr lang="en-GB" dirty="0" err="1"/>
              <a:t>Omschrijving</a:t>
            </a:r>
            <a:r>
              <a:rPr lang="en-GB" dirty="0"/>
              <a:t> </a:t>
            </a:r>
            <a:r>
              <a:rPr lang="en-GB" dirty="0" err="1"/>
              <a:t>omschrijving</a:t>
            </a:r>
            <a:endParaRPr lang="en-US" dirty="0"/>
          </a:p>
        </p:txBody>
      </p:sp>
      <p:sp>
        <p:nvSpPr>
          <p:cNvPr id="101" name="Picture Placeholder 8">
            <a:extLst>
              <a:ext uri="{FF2B5EF4-FFF2-40B4-BE49-F238E27FC236}">
                <a16:creationId xmlns:a16="http://schemas.microsoft.com/office/drawing/2014/main" id="{CB569B53-8DEC-CF4A-8EAC-A0F5CA4545A9}"/>
              </a:ext>
            </a:extLst>
          </p:cNvPr>
          <p:cNvSpPr>
            <a:spLocks noGrp="1"/>
          </p:cNvSpPr>
          <p:nvPr>
            <p:ph type="pic" sz="quarter" idx="63"/>
          </p:nvPr>
        </p:nvSpPr>
        <p:spPr>
          <a:xfrm>
            <a:off x="10416480" y="4790224"/>
            <a:ext cx="1224657" cy="1152128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8625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9DD0-AB83-114E-99BC-04B167F09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0559-2166-C641-9F09-7E01BBA0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52F03-921D-A742-961B-A028B38E8141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78C86-B234-F847-B416-2169F3E03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1A0AB5-9681-9C41-A862-61F4B58A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t>‹nr.›</a:t>
            </a:fld>
            <a:endParaRPr lang="nl-NL" noProof="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C85662-769C-8A41-81FB-CB95F829A3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989138"/>
            <a:ext cx="5040312" cy="4176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2C20C8F-385E-8948-9298-BE56D4DC4E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95202" y="1989138"/>
            <a:ext cx="5040312" cy="417671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61057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ef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5" y="692150"/>
            <a:ext cx="5040313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CFE078-C496-3343-A578-AA6B40937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2349500"/>
            <a:ext cx="5040313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692150"/>
            <a:ext cx="5040313" cy="5472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en-GB" dirty="0" err="1"/>
              <a:t>Grafiek</a:t>
            </a:r>
            <a:r>
              <a:rPr lang="en-GB" dirty="0"/>
              <a:t> , table, content</a:t>
            </a:r>
            <a:endParaRPr lang="en-US" dirty="0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2B467B4-77E9-A64E-8FB5-3AD82F3ECECB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721DB29F-2BDE-BF40-A663-2A4F6A3F96AF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CFF4FB-212D-2A4D-B81D-FADE2422FEB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682794-95ED-3F42-8997-4CCB5FCF5EA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508930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CD062-A46D-384E-BA58-5879B4619C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50862" y="2349500"/>
            <a:ext cx="11090276" cy="3816000"/>
          </a:xfrm>
          <a:solidFill>
            <a:schemeClr val="bg2"/>
          </a:solidFill>
        </p:spPr>
        <p:txBody>
          <a:bodyPr/>
          <a:lstStyle/>
          <a:p>
            <a:pPr lvl="0"/>
            <a:r>
              <a:rPr lang="nl-NL" noProof="0" dirty="0"/>
              <a:t>Grafiek , </a:t>
            </a:r>
            <a:r>
              <a:rPr lang="nl-NL" noProof="0" dirty="0" err="1"/>
              <a:t>table</a:t>
            </a:r>
            <a:r>
              <a:rPr lang="nl-NL" noProof="0" dirty="0"/>
              <a:t>, content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11090276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A130835-FF24-324C-AED1-AB491E2276A1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63AC7553-1A53-9C42-925B-8EF3D5E8C661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291CBFA-3265-D74E-9E5F-3250B16507A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6E8AF7-39D7-1E4D-88D0-888C3B9682F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2317248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ll 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874B71D-7E90-DC47-ADA8-2E56B23E3E58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11A046CB-86B2-344D-AF82-FACB1BA94968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018AB066-8A27-AF4A-B176-DE92C738F2E4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4725C09-C52E-E846-A4CA-4BECFCEF712D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alpha val="68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4E461D7F-241A-1444-9F7B-12B0FE4C9B1D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 dirty="0">
                <a:latin typeface="Arial" panose="020B060402020202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913CDB32-C92A-4941-BFB9-C975562FCB00}"/>
              </a:ext>
            </a:extLst>
          </p:cNvPr>
          <p:cNvSpPr txBox="1">
            <a:spLocks/>
          </p:cNvSpPr>
          <p:nvPr userDrawn="1"/>
        </p:nvSpPr>
        <p:spPr>
          <a:xfrm>
            <a:off x="1063496" y="2862695"/>
            <a:ext cx="10162864" cy="13717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endParaRPr lang="en-US" sz="11500" b="1" i="0" dirty="0">
              <a:latin typeface="Arial Black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A0D0540-3E6E-0945-B120-276732767085}"/>
              </a:ext>
            </a:extLst>
          </p:cNvPr>
          <p:cNvSpPr txBox="1">
            <a:spLocks/>
          </p:cNvSpPr>
          <p:nvPr userDrawn="1"/>
        </p:nvSpPr>
        <p:spPr>
          <a:xfrm>
            <a:off x="1075036" y="4460272"/>
            <a:ext cx="10162864" cy="6480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venir Roman" panose="02000503020000020003" pitchFamily="2" charset="0"/>
                <a:ea typeface="+mj-ea"/>
                <a:cs typeface="+mj-cs"/>
              </a:defRPr>
            </a:lvl1pPr>
          </a:lstStyle>
          <a:p>
            <a:endParaRPr lang="en-US" sz="2500" b="0" i="0" dirty="0">
              <a:latin typeface="Arial" panose="020B0604020202020204" pitchFamily="34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0CC193-7C60-E349-BC31-C15E811787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9370" y="5732462"/>
            <a:ext cx="11090275" cy="720726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6350" indent="0" algn="ctr">
              <a:buNone/>
              <a:tabLst/>
              <a:defRPr sz="1400">
                <a:solidFill>
                  <a:schemeClr val="bg1"/>
                </a:solidFill>
              </a:defRPr>
            </a:lvl2pPr>
            <a:lvl3pPr marL="6350" indent="0" algn="ctr">
              <a:buNone/>
              <a:tabLst/>
              <a:defRPr sz="1400">
                <a:solidFill>
                  <a:schemeClr val="bg1"/>
                </a:solidFill>
              </a:defRPr>
            </a:lvl3pPr>
            <a:lvl4pPr marL="6350" indent="0" algn="ctr">
              <a:buNone/>
              <a:tabLst/>
              <a:defRPr sz="1400"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0D08C5E-16C4-994E-A482-90504780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412776"/>
            <a:ext cx="11090275" cy="4034878"/>
          </a:xfrm>
        </p:spPr>
        <p:txBody>
          <a:bodyPr/>
          <a:lstStyle>
            <a:lvl1pPr algn="ctr">
              <a:defRPr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4A55268-B5AB-8647-8B66-B3E837CE5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0863" y="476250"/>
            <a:ext cx="11090275" cy="72072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  <a:lvl2pPr marL="6350" indent="0" algn="ctr">
              <a:buNone/>
              <a:tabLst/>
              <a:defRPr>
                <a:solidFill>
                  <a:schemeClr val="bg1"/>
                </a:solidFill>
              </a:defRPr>
            </a:lvl2pPr>
            <a:lvl3pPr marL="6350" indent="0" algn="ctr">
              <a:buNone/>
              <a:tabLst/>
              <a:defRPr>
                <a:solidFill>
                  <a:schemeClr val="bg1"/>
                </a:solidFill>
              </a:defRPr>
            </a:lvl3pPr>
            <a:lvl4pPr marL="6350" indent="0" algn="ctr">
              <a:buNone/>
              <a:tabLst/>
              <a:defRPr>
                <a:solidFill>
                  <a:schemeClr val="bg1"/>
                </a:solidFill>
              </a:defRPr>
            </a:lvl4pPr>
            <a:lvl5pPr marL="6350" indent="0" algn="ctr">
              <a:buNone/>
              <a:tabLst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11232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</p:spPr>
        <p:txBody>
          <a:bodyPr anchor="b"/>
          <a:lstStyle>
            <a:lvl1pPr algn="l" eaLnBrk="1" latinLnBrk="0" hangingPunct="1">
              <a:buNone/>
              <a:defRPr kumimoji="0" lang="nl-NL" sz="4200" b="0"/>
            </a:lvl1pPr>
            <a:extLst/>
          </a:lstStyle>
          <a:p>
            <a:pPr eaLnBrk="1" latinLnBrk="0" hangingPunct="1"/>
            <a:r>
              <a:rPr kumimoji="0" lang="nl-NL"/>
              <a:t>Titelstijl van model bewerken</a:t>
            </a:r>
            <a:endParaRPr kumimoji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kumimoji="0" lang="en-US"/>
              <a:pPr/>
              <a:t>11/21/2022</a:t>
            </a:fld>
            <a:endParaRPr kumimoji="0"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 lang="nl-NL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nl-NL">
                <a:solidFill>
                  <a:srgbClr val="FFFFFF"/>
                </a:solidFill>
              </a:rPr>
              <a:pPr/>
              <a:t>‹nr.›</a:t>
            </a:fld>
            <a:endParaRPr kumimoji="0" lang="nl-NL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905000"/>
            <a:ext cx="21336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lang="nl-NL" sz="1800"/>
            </a:lvl1pPr>
            <a:lvl2pPr eaLnBrk="1" latinLnBrk="0" hangingPunct="1">
              <a:buNone/>
              <a:defRPr kumimoji="0" lang="nl-NL" sz="1200"/>
            </a:lvl2pPr>
            <a:lvl3pPr eaLnBrk="1" latinLnBrk="0" hangingPunct="1">
              <a:buNone/>
              <a:defRPr kumimoji="0" lang="nl-NL" sz="1000"/>
            </a:lvl3pPr>
            <a:lvl4pPr eaLnBrk="1" latinLnBrk="0" hangingPunct="1">
              <a:buNone/>
              <a:defRPr kumimoji="0" lang="nl-NL" sz="900"/>
            </a:lvl4pPr>
            <a:lvl5pPr eaLnBrk="1" latinLnBrk="0" hangingPunct="1">
              <a:buNone/>
              <a:defRPr kumimoji="0" lang="nl-NL" sz="900"/>
            </a:lvl5pPr>
            <a:extLst/>
          </a:lstStyle>
          <a:p>
            <a:pPr lvl="0" eaLnBrk="1" latinLnBrk="0" hangingPunct="1"/>
            <a:r>
              <a:rPr kumimoji="0" lang="nl-NL"/>
              <a:t>Klik om de tekststijl van het model te bewerken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49600" y="1905000"/>
            <a:ext cx="8534400" cy="4267200"/>
          </a:xfrm>
        </p:spPr>
        <p:txBody>
          <a:bodyPr/>
          <a:lstStyle/>
          <a:p>
            <a:pPr lvl="0" eaLnBrk="1" latinLnBrk="0" hangingPunct="1"/>
            <a:r>
              <a:rPr kumimoji="0" lang="nl-NL"/>
              <a:t>Klik om de tekststijl van het model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/>
          </a:p>
        </p:txBody>
      </p:sp>
    </p:spTree>
    <p:extLst>
      <p:ext uri="{BB962C8B-B14F-4D97-AF65-F5344CB8AC3E}">
        <p14:creationId xmlns:p14="http://schemas.microsoft.com/office/powerpoint/2010/main" val="1130350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left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825" y="692150"/>
            <a:ext cx="5040313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2F9012-E1D2-4A4D-BAEB-24040D8D491C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019297-87CF-E441-94AE-A7404D0DD5EF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7874EF-FE7D-F04C-ABDF-E7C02DDB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ACFE078-C496-3343-A578-AA6B40937C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00825" y="2349500"/>
            <a:ext cx="5040313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2EA9D2E-182E-EC4B-9BF7-CB26507DD59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2F9C46C-5723-CC43-9C75-D5037133D0C8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928B1D3-F593-BA4C-8303-900D4E0FEF9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D00B8C-4682-D04B-9F8F-84887ED2353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41438080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r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18" y="692150"/>
            <a:ext cx="5038758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071E-DEB1-5349-80F8-FD30600D1A4F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CE958C3-F4D3-E843-A6D4-76DFB2C4A023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50EE41ED-CA76-C74A-8CAC-C076B914ED93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1FC9A2-F74A-1440-9A97-A7C3850470E9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138128-17AB-854A-87C5-474124C4B4C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30FADE4-92C6-9246-81A9-6C011B4915D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0863" y="2349500"/>
            <a:ext cx="5040312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53B78A0-FC1E-0141-B817-97FE1F17C6E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682049D-560B-8646-98EF-794D8133C957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8CE54B19-EE2B-4846-A5C8-74DE37E7ECE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NAAM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590203-F9A0-5549-A201-0A9C895BAB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751946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_collage_r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692150"/>
            <a:ext cx="5033504" cy="1314450"/>
          </a:xfrm>
        </p:spPr>
        <p:txBody>
          <a:bodyPr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DDF8DD8-B4BE-884D-9348-A13EF7B825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908720"/>
            <a:ext cx="5545138" cy="25202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907CF019-3479-9447-B7A3-3BB1574D72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501008"/>
            <a:ext cx="2736000" cy="2664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6F3DD345-C10C-C149-9489-9D9A51AEEC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08943" y="3501008"/>
            <a:ext cx="2736304" cy="2664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47322C9-DDCC-2147-8AFD-E3A0DC5404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0863" y="2349500"/>
            <a:ext cx="5040312" cy="41036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3743E62-9109-A44A-99B2-C4E637F5CC7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F34C36-C91D-A741-B58A-291F165BA1AF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97F21C7-50D3-CD45-88ED-579D6E082AC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nl-NL" noProof="0" dirty="0"/>
              <a:t>NAAM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F93A16-95D0-E04A-A711-60716068B8A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62503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br>
              <a:rPr lang="nl-NL" noProof="0" dirty="0"/>
            </a:b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911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109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11090275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br>
              <a:rPr lang="nl-NL" noProof="0" dirty="0"/>
            </a:b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accent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nl-NL" noProof="0" dirty="0"/>
              <a:t>#.</a:t>
            </a:r>
          </a:p>
        </p:txBody>
      </p:sp>
    </p:spTree>
    <p:extLst>
      <p:ext uri="{BB962C8B-B14F-4D97-AF65-F5344CB8AC3E}">
        <p14:creationId xmlns:p14="http://schemas.microsoft.com/office/powerpoint/2010/main" val="396069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pic coll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16F0D-009B-7542-AC3B-814A024410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2" y="3123957"/>
            <a:ext cx="5040313" cy="2088232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nl-NL" noProof="0" dirty="0"/>
              <a:t>Click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edit</a:t>
            </a:r>
            <a:r>
              <a:rPr lang="nl-NL" noProof="0" dirty="0"/>
              <a:t> Master </a:t>
            </a:r>
            <a:br>
              <a:rPr lang="nl-NL" noProof="0" dirty="0"/>
            </a:br>
            <a:r>
              <a:rPr lang="nl-NL" noProof="0" dirty="0" err="1"/>
              <a:t>title</a:t>
            </a:r>
            <a:r>
              <a:rPr lang="nl-NL" noProof="0" dirty="0"/>
              <a:t> </a:t>
            </a:r>
            <a:r>
              <a:rPr lang="nl-NL" noProof="0" dirty="0" err="1"/>
              <a:t>style</a:t>
            </a:r>
            <a:endParaRPr lang="nl-NL" noProof="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A7084ED-CEC5-CB4D-B500-E23F297B17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2311874"/>
            <a:ext cx="839117" cy="935037"/>
          </a:xfrm>
        </p:spPr>
        <p:txBody>
          <a:bodyPr>
            <a:normAutofit/>
          </a:bodyPr>
          <a:lstStyle>
            <a:lvl1pPr>
              <a:defRPr sz="5500" b="1" i="0">
                <a:solidFill>
                  <a:schemeClr val="bg1"/>
                </a:solidFill>
                <a:latin typeface="Arial Black" panose="020B0604020202020204" pitchFamily="34" charset="0"/>
              </a:defRPr>
            </a:lvl1pPr>
          </a:lstStyle>
          <a:p>
            <a:pPr lvl="0"/>
            <a:r>
              <a:rPr lang="en-US" dirty="0"/>
              <a:t>#.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21407A2-ACB2-1A4B-A926-592ED553CA80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02F11E3-5EA0-394F-95B0-271DC53A7ACE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8AD0F7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9CD90432-ABB1-434E-AFBF-C7B827606D72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FEBA7CC2-4113-2344-BA3C-70315F58D4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908720"/>
            <a:ext cx="5545138" cy="25202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881DB74-0D71-9E45-A2DD-7583C6149F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501008"/>
            <a:ext cx="2736304" cy="29521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BA8BB002-1B3C-7343-BC59-2354CF8FE5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08943" y="3501008"/>
            <a:ext cx="2736304" cy="295218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35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 right text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D3E00284-956A-7D4E-9EA2-7ECC8A7F469A}"/>
              </a:ext>
            </a:extLst>
          </p:cNvPr>
          <p:cNvSpPr/>
          <p:nvPr userDrawn="1"/>
        </p:nvSpPr>
        <p:spPr>
          <a:xfrm>
            <a:off x="0" y="2373"/>
            <a:ext cx="3431704" cy="69249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 anchor="ctr">
            <a:spAutoFit/>
          </a:bodyPr>
          <a:lstStyle/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nl-NL" sz="7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CD1E5101-6EA2-D545-9D42-5671336BABA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71813" y="0"/>
            <a:ext cx="9120187" cy="6858000"/>
          </a:xfrm>
          <a:solidFill>
            <a:schemeClr val="bg2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B6FBC3-ED3E-E346-8A6C-5F4B5A27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692150"/>
            <a:ext cx="5040312" cy="1657350"/>
          </a:xfrm>
          <a:solidFill>
            <a:schemeClr val="bg1"/>
          </a:solidFill>
          <a:ln>
            <a:noFill/>
          </a:ln>
        </p:spPr>
        <p:txBody>
          <a:bodyPr lIns="360000" tIns="360000" rIns="540000" anchor="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5071E-DEB1-5349-80F8-FD30600D1A4F}"/>
              </a:ext>
            </a:extLst>
          </p:cNvPr>
          <p:cNvGrpSpPr/>
          <p:nvPr userDrawn="1"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2CE958C3-F4D3-E843-A6D4-76DFB2C4A023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50EE41ED-CA76-C74A-8CAC-C076B914ED93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F31FC9A2-F74A-1440-9A97-A7C3850470E9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5602B6CB-0F5B-6444-9846-E680D97AFF5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B30FE6-4D08-154C-8C13-5744F6746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2349500"/>
            <a:ext cx="5040312" cy="3816350"/>
          </a:xfrm>
          <a:solidFill>
            <a:schemeClr val="bg1"/>
          </a:solidFill>
          <a:ln>
            <a:noFill/>
          </a:ln>
        </p:spPr>
        <p:txBody>
          <a:bodyPr lIns="360000" rIns="540000" bIns="360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EDB39B5-0DE9-3640-B010-3D7373BBCDF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4F381F3-31BE-4046-B7D5-C842D99C1877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D4C00AF-4EC1-824D-97E4-3889C62A741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noProof="0" dirty="0"/>
              <a:t>NAAM</a:t>
            </a:r>
            <a:r>
              <a:rPr lang="en-US" dirty="0"/>
              <a:t>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6E1C89B-F6D4-C040-AE19-B35CC741131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590681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42738-4922-0648-BDE8-35216C522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250"/>
            <a:ext cx="11090275" cy="1009651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974C5E-6F99-5E4E-8935-D507F12EC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1090275" cy="4351338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NL" noProof="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CDAA8-9D7C-144B-86EC-3A98055988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9376" y="6356350"/>
            <a:ext cx="28146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A7E01F0-4D7D-EF43-B804-D4924E605778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52E4E-3B4A-8A4D-8CF5-2FFAEAFA6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02400" y="6356350"/>
            <a:ext cx="4752000" cy="363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nl-NL" noProof="0" dirty="0"/>
              <a:t>NAAM PRESENTATIE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01C2E-C291-CC4F-B519-367589415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1138" y="6356350"/>
            <a:ext cx="36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1B0D69-B8A6-8744-9E7E-380CD2AD97F8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FDCB9A-8761-334E-B1B4-D2DA4945FFAB}"/>
              </a:ext>
            </a:extLst>
          </p:cNvPr>
          <p:cNvGrpSpPr/>
          <p:nvPr userDrawn="1"/>
        </p:nvGrpSpPr>
        <p:grpSpPr>
          <a:xfrm>
            <a:off x="11496599" y="332656"/>
            <a:ext cx="407012" cy="348834"/>
            <a:chOff x="11496599" y="332656"/>
            <a:chExt cx="407012" cy="348834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C70E99D-78B4-B649-86A3-99FA95F8B9EA}"/>
                </a:ext>
              </a:extLst>
            </p:cNvPr>
            <p:cNvSpPr/>
            <p:nvPr userDrawn="1"/>
          </p:nvSpPr>
          <p:spPr>
            <a:xfrm>
              <a:off x="11496599" y="332656"/>
              <a:ext cx="174428" cy="348834"/>
            </a:xfrm>
            <a:custGeom>
              <a:avLst/>
              <a:gdLst>
                <a:gd name="connsiteX0" fmla="*/ 116317 w 174428"/>
                <a:gd name="connsiteY0" fmla="*/ 203556 h 348834"/>
                <a:gd name="connsiteX1" fmla="*/ 174428 w 174428"/>
                <a:gd name="connsiteY1" fmla="*/ 203556 h 348834"/>
                <a:gd name="connsiteX2" fmla="*/ 174428 w 174428"/>
                <a:gd name="connsiteY2" fmla="*/ 348834 h 348834"/>
                <a:gd name="connsiteX3" fmla="*/ 116317 w 174428"/>
                <a:gd name="connsiteY3" fmla="*/ 348834 h 348834"/>
                <a:gd name="connsiteX4" fmla="*/ 116317 w 174428"/>
                <a:gd name="connsiteY4" fmla="*/ 203556 h 348834"/>
                <a:gd name="connsiteX5" fmla="*/ 116317 w 174428"/>
                <a:gd name="connsiteY5" fmla="*/ 0 h 348834"/>
                <a:gd name="connsiteX6" fmla="*/ 174428 w 174428"/>
                <a:gd name="connsiteY6" fmla="*/ 0 h 348834"/>
                <a:gd name="connsiteX7" fmla="*/ 174428 w 174428"/>
                <a:gd name="connsiteY7" fmla="*/ 145264 h 348834"/>
                <a:gd name="connsiteX8" fmla="*/ 116317 w 174428"/>
                <a:gd name="connsiteY8" fmla="*/ 145264 h 348834"/>
                <a:gd name="connsiteX9" fmla="*/ 116317 w 174428"/>
                <a:gd name="connsiteY9" fmla="*/ 0 h 348834"/>
                <a:gd name="connsiteX10" fmla="*/ 0 w 174428"/>
                <a:gd name="connsiteY10" fmla="*/ 0 h 348834"/>
                <a:gd name="connsiteX11" fmla="*/ 58111 w 174428"/>
                <a:gd name="connsiteY11" fmla="*/ 0 h 348834"/>
                <a:gd name="connsiteX12" fmla="*/ 58111 w 174428"/>
                <a:gd name="connsiteY12" fmla="*/ 348668 h 348834"/>
                <a:gd name="connsiteX13" fmla="*/ 0 w 174428"/>
                <a:gd name="connsiteY13" fmla="*/ 348668 h 348834"/>
                <a:gd name="connsiteX14" fmla="*/ 0 w 174428"/>
                <a:gd name="connsiteY14" fmla="*/ 0 h 34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428" h="348834">
                  <a:moveTo>
                    <a:pt x="116317" y="203556"/>
                  </a:moveTo>
                  <a:lnTo>
                    <a:pt x="174428" y="203556"/>
                  </a:lnTo>
                  <a:lnTo>
                    <a:pt x="174428" y="348834"/>
                  </a:lnTo>
                  <a:lnTo>
                    <a:pt x="116317" y="348834"/>
                  </a:lnTo>
                  <a:cubicBezTo>
                    <a:pt x="116317" y="348834"/>
                    <a:pt x="116317" y="203556"/>
                    <a:pt x="116317" y="203556"/>
                  </a:cubicBezTo>
                  <a:close/>
                  <a:moveTo>
                    <a:pt x="116317" y="0"/>
                  </a:moveTo>
                  <a:lnTo>
                    <a:pt x="174428" y="0"/>
                  </a:lnTo>
                  <a:lnTo>
                    <a:pt x="174428" y="145264"/>
                  </a:lnTo>
                  <a:lnTo>
                    <a:pt x="116317" y="145264"/>
                  </a:lnTo>
                  <a:cubicBezTo>
                    <a:pt x="116317" y="145264"/>
                    <a:pt x="116317" y="0"/>
                    <a:pt x="116317" y="0"/>
                  </a:cubicBezTo>
                  <a:close/>
                  <a:moveTo>
                    <a:pt x="0" y="0"/>
                  </a:moveTo>
                  <a:lnTo>
                    <a:pt x="58111" y="0"/>
                  </a:lnTo>
                  <a:lnTo>
                    <a:pt x="58111" y="348668"/>
                  </a:lnTo>
                  <a:lnTo>
                    <a:pt x="0" y="348668"/>
                  </a:lnTo>
                  <a:cubicBezTo>
                    <a:pt x="0" y="348668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miter lim="400000"/>
            </a:ln>
          </p:spPr>
          <p:txBody>
            <a:bodyPr wrap="square" lIns="38100" tIns="38100" rIns="38100" bIns="38100" anchor="ctr">
              <a:noAutofit/>
            </a:bodyPr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470A971C-1229-3147-818F-F169AF366571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b="0" i="0"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707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4" r:id="rId3"/>
    <p:sldLayoutId id="2147483669" r:id="rId4"/>
    <p:sldLayoutId id="2147483650" r:id="rId5"/>
    <p:sldLayoutId id="2147483681" r:id="rId6"/>
    <p:sldLayoutId id="2147483679" r:id="rId7"/>
    <p:sldLayoutId id="2147483670" r:id="rId8"/>
    <p:sldLayoutId id="2147483663" r:id="rId9"/>
    <p:sldLayoutId id="2147483672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68" r:id="rId16"/>
    <p:sldLayoutId id="2147483682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0099D4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269875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533400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804863" indent="-271463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068388" indent="-263525" algn="l" defTabSz="914400" rtl="0" eaLnBrk="1" latinLnBrk="0" hangingPunct="1">
        <a:lnSpc>
          <a:spcPct val="110000"/>
        </a:lnSpc>
        <a:spcBef>
          <a:spcPts val="600"/>
        </a:spcBef>
        <a:buClr>
          <a:srgbClr val="0099D4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58" userDrawn="1">
          <p15:clr>
            <a:srgbClr val="F26B43"/>
          </p15:clr>
        </p15:guide>
        <p15:guide id="4" orient="horz" pos="436" userDrawn="1">
          <p15:clr>
            <a:srgbClr val="F26B43"/>
          </p15:clr>
        </p15:guide>
        <p15:guide id="5" orient="horz" pos="300" userDrawn="1">
          <p15:clr>
            <a:srgbClr val="F26B43"/>
          </p15:clr>
        </p15:guide>
        <p15:guide id="6" pos="347" userDrawn="1">
          <p15:clr>
            <a:srgbClr val="F26B43"/>
          </p15:clr>
        </p15:guide>
        <p15:guide id="7" pos="7333" userDrawn="1">
          <p15:clr>
            <a:srgbClr val="F26B43"/>
          </p15:clr>
        </p15:guide>
        <p15:guide id="8" orient="horz" pos="4065" userDrawn="1">
          <p15:clr>
            <a:srgbClr val="F26B43"/>
          </p15:clr>
        </p15:guide>
        <p15:guide id="9" pos="3522" userDrawn="1">
          <p15:clr>
            <a:srgbClr val="F26B43"/>
          </p15:clr>
        </p15:guide>
        <p15:guide id="10" orient="horz" pos="1480" userDrawn="1">
          <p15:clr>
            <a:srgbClr val="F26B43"/>
          </p15:clr>
        </p15:guide>
        <p15:guide id="11" orient="horz" pos="3884" userDrawn="1">
          <p15:clr>
            <a:srgbClr val="F26B43"/>
          </p15:clr>
        </p15:guide>
        <p15:guide id="12" orient="horz" pos="125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964A64A-324A-0347-9067-1916E2DEC9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Van like stempels naar stickers</a:t>
            </a:r>
          </a:p>
        </p:txBody>
      </p:sp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0EBB1B35-9093-8741-9A97-0622CB9B7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5661248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2" name="Tijdelijke aanduiding voor 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8FD94C85-7730-EFC9-E96A-26A9B7EE37A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9619" r="9619"/>
          <a:stretch>
            <a:fillRect/>
          </a:stretch>
        </p:blipFill>
        <p:spPr/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7AF0E7D5-5125-060F-35E1-F4FCFE1AB8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Mark Koren</a:t>
            </a:r>
          </a:p>
        </p:txBody>
      </p:sp>
    </p:spTree>
    <p:extLst>
      <p:ext uri="{BB962C8B-B14F-4D97-AF65-F5344CB8AC3E}">
        <p14:creationId xmlns:p14="http://schemas.microsoft.com/office/powerpoint/2010/main" val="1490028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7804E8-EDBE-984D-AA16-91428466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688"/>
            <a:ext cx="6733009" cy="4320480"/>
          </a:xfrm>
        </p:spPr>
        <p:txBody>
          <a:bodyPr/>
          <a:lstStyle/>
          <a:p>
            <a:pPr algn="ctr"/>
            <a:r>
              <a:rPr lang="nl-NL" dirty="0"/>
              <a:t>Maar wacht even….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Extrinsieke motivatie is toch een taboe?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CE08ED-AB66-271D-50D9-A513EB7B7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1" t="37400" r="62403" b="12201"/>
          <a:stretch/>
        </p:blipFill>
        <p:spPr>
          <a:xfrm>
            <a:off x="1000250" y="1404096"/>
            <a:ext cx="9512279" cy="543558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1C042F-6547-B937-269D-6757DBE6C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0" t="35300" r="62994" b="18500"/>
          <a:stretch/>
        </p:blipFill>
        <p:spPr>
          <a:xfrm>
            <a:off x="8095406" y="653832"/>
            <a:ext cx="3096344" cy="1584176"/>
          </a:xfrm>
          <a:prstGeom prst="rect">
            <a:avLst/>
          </a:prstGeom>
        </p:spPr>
      </p:pic>
      <p:sp>
        <p:nvSpPr>
          <p:cNvPr id="4" name="Rechthoek: afgeronde hoeken 3">
            <a:extLst>
              <a:ext uri="{FF2B5EF4-FFF2-40B4-BE49-F238E27FC236}">
                <a16:creationId xmlns:a16="http://schemas.microsoft.com/office/drawing/2014/main" id="{92B9C85D-9AA1-BF0E-E18C-32516C40C61D}"/>
              </a:ext>
            </a:extLst>
          </p:cNvPr>
          <p:cNvSpPr/>
          <p:nvPr/>
        </p:nvSpPr>
        <p:spPr>
          <a:xfrm>
            <a:off x="1559496" y="3861048"/>
            <a:ext cx="8424936" cy="432048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l"/>
            <a:endParaRPr lang="nl-NL" dirty="0" err="1">
              <a:solidFill>
                <a:srgbClr val="000000"/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8D2CCC0A-3524-8C17-BEBF-026B121BE5DA}"/>
              </a:ext>
            </a:extLst>
          </p:cNvPr>
          <p:cNvSpPr/>
          <p:nvPr/>
        </p:nvSpPr>
        <p:spPr>
          <a:xfrm>
            <a:off x="1343472" y="3861048"/>
            <a:ext cx="8640960" cy="504056"/>
          </a:xfrm>
          <a:prstGeom prst="roundRect">
            <a:avLst/>
          </a:prstGeom>
          <a:ln w="3810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nl-NL" dirty="0" err="1">
              <a:solidFill>
                <a:srgbClr val="000000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5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6043CB1F-D9E2-0316-BD61-87F366030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9979" y="256858"/>
            <a:ext cx="8773610" cy="301520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64496C8-E8F2-0670-9A95-84243978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3435836"/>
            <a:ext cx="7464793" cy="3280898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BE5A503-9EE8-5A2E-69BC-D239A5E87A8A}"/>
              </a:ext>
            </a:extLst>
          </p:cNvPr>
          <p:cNvCxnSpPr/>
          <p:nvPr/>
        </p:nvCxnSpPr>
        <p:spPr>
          <a:xfrm>
            <a:off x="5303912" y="4365104"/>
            <a:ext cx="410445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D37BE08D-4618-6595-4798-0722466872E5}"/>
              </a:ext>
            </a:extLst>
          </p:cNvPr>
          <p:cNvCxnSpPr>
            <a:cxnSpLocks/>
          </p:cNvCxnSpPr>
          <p:nvPr/>
        </p:nvCxnSpPr>
        <p:spPr>
          <a:xfrm>
            <a:off x="2279576" y="4725144"/>
            <a:ext cx="71287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065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7804E8-EDBE-984D-AA16-91428466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688"/>
            <a:ext cx="10657184" cy="4320480"/>
          </a:xfrm>
        </p:spPr>
        <p:txBody>
          <a:bodyPr/>
          <a:lstStyle/>
          <a:p>
            <a:r>
              <a:rPr lang="nl-NL" dirty="0"/>
              <a:t>Wie heeft ervaring?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Wanneer werkt dit wel?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Waarom wel met </a:t>
            </a:r>
            <a:r>
              <a:rPr lang="nl-NL" i="1" dirty="0" err="1"/>
              <a:t>gamification</a:t>
            </a:r>
            <a:r>
              <a:rPr lang="nl-NL" dirty="0"/>
              <a:t>?</a:t>
            </a:r>
            <a:br>
              <a:rPr lang="nl-NL" dirty="0"/>
            </a:br>
            <a:br>
              <a:rPr lang="nl-NL" dirty="0"/>
            </a:br>
            <a:r>
              <a:rPr lang="nl-NL" dirty="0"/>
              <a:t>Zoveel vragen bij mij! Bij jullie?</a:t>
            </a:r>
          </a:p>
        </p:txBody>
      </p:sp>
    </p:spTree>
    <p:extLst>
      <p:ext uri="{BB962C8B-B14F-4D97-AF65-F5344CB8AC3E}">
        <p14:creationId xmlns:p14="http://schemas.microsoft.com/office/powerpoint/2010/main" val="2299456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AD253FD-BD08-7AFB-4B06-69CDBDF6E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5" r="1965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923BBF29-3689-C1F7-ED71-787F810E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688"/>
            <a:ext cx="5005526" cy="4392488"/>
          </a:xfrm>
        </p:spPr>
        <p:txBody>
          <a:bodyPr>
            <a:normAutofit fontScale="90000"/>
          </a:bodyPr>
          <a:lstStyle/>
          <a:p>
            <a:r>
              <a:rPr lang="nl-NL" sz="4000" dirty="0">
                <a:solidFill>
                  <a:schemeClr val="tx1"/>
                </a:solidFill>
              </a:rPr>
              <a:t>Dankjewel!</a:t>
            </a:r>
            <a:br>
              <a:rPr lang="nl-NL" sz="4000" dirty="0">
                <a:solidFill>
                  <a:schemeClr val="tx1"/>
                </a:solidFill>
              </a:rPr>
            </a:br>
            <a:br>
              <a:rPr lang="nl-NL" sz="4000" dirty="0">
                <a:solidFill>
                  <a:schemeClr val="tx1"/>
                </a:solidFill>
              </a:rPr>
            </a:br>
            <a:r>
              <a:rPr lang="nl-NL" sz="4000" dirty="0">
                <a:solidFill>
                  <a:schemeClr val="tx1"/>
                </a:solidFill>
              </a:rPr>
              <a:t>Blijven hangen voor vragen</a:t>
            </a:r>
            <a:br>
              <a:rPr lang="nl-NL" sz="4000" dirty="0">
                <a:solidFill>
                  <a:schemeClr val="tx1"/>
                </a:solidFill>
              </a:rPr>
            </a:br>
            <a:br>
              <a:rPr lang="nl-NL" sz="4000" dirty="0">
                <a:solidFill>
                  <a:schemeClr val="tx1"/>
                </a:solidFill>
              </a:rPr>
            </a:br>
            <a:r>
              <a:rPr lang="nl-NL" sz="4000" dirty="0">
                <a:solidFill>
                  <a:schemeClr val="tx1"/>
                </a:solidFill>
              </a:rPr>
              <a:t>of spreek me aan later/vanavond/morgen per email!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A022611-2A78-1C0A-3050-A3BD31A9A2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4" t="18500" r="58672" b="8518"/>
          <a:stretch/>
        </p:blipFill>
        <p:spPr>
          <a:xfrm rot="5400000">
            <a:off x="6817977" y="1496036"/>
            <a:ext cx="6598437" cy="386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8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C58CF1BB-9B7C-43E7-8B38-75169EAED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893" y="4491608"/>
            <a:ext cx="1141752" cy="1126596"/>
          </a:xfrm>
          <a:prstGeom prst="rect">
            <a:avLst/>
          </a:prstGeom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996541" y="434809"/>
            <a:ext cx="8077200" cy="666750"/>
          </a:xfrm>
        </p:spPr>
        <p:txBody>
          <a:bodyPr anchor="b">
            <a:noAutofit/>
          </a:bodyPr>
          <a:lstStyle/>
          <a:p>
            <a:r>
              <a:rPr lang="nl-NL" dirty="0"/>
              <a:t>Wie ben ik?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dirty="0">
              <a:hlinkClick r:id="" action="ppaction://noaction"/>
            </a:endParaRPr>
          </a:p>
          <a:p>
            <a:pPr marL="0" indent="0" algn="ctr">
              <a:buNone/>
            </a:pPr>
            <a:endParaRPr lang="nl-NL" dirty="0">
              <a:hlinkClick r:id="" action="ppaction://noaction"/>
            </a:endParaRP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idx="1"/>
          </p:nvPr>
        </p:nvSpPr>
        <p:spPr>
          <a:xfrm>
            <a:off x="1748790" y="1219200"/>
            <a:ext cx="1981200" cy="4660284"/>
          </a:xfrm>
        </p:spPr>
        <p:txBody>
          <a:bodyPr>
            <a:normAutofit/>
          </a:bodyPr>
          <a:lstStyle/>
          <a:p>
            <a:endParaRPr lang="nl-NL" dirty="0"/>
          </a:p>
          <a:p>
            <a:endParaRPr lang="nl-NL" dirty="0"/>
          </a:p>
          <a:p>
            <a:pPr algn="ctr"/>
            <a:r>
              <a:rPr lang="nl-NL" sz="2400" b="1" dirty="0"/>
              <a:t>Mark Koren</a:t>
            </a:r>
          </a:p>
          <a:p>
            <a:pPr algn="ctr"/>
            <a:r>
              <a:rPr lang="nl-NL" sz="1400" b="1" dirty="0"/>
              <a:t>mark.koren@hu.nl</a:t>
            </a:r>
          </a:p>
        </p:txBody>
      </p:sp>
      <p:pic>
        <p:nvPicPr>
          <p:cNvPr id="12" name="Afbeelding 11" descr="Afbeelding met buiten, gras, boom, weg&#10;&#10;Automatisch gegenereerde beschrijving">
            <a:extLst>
              <a:ext uri="{FF2B5EF4-FFF2-40B4-BE49-F238E27FC236}">
                <a16:creationId xmlns:a16="http://schemas.microsoft.com/office/drawing/2014/main" id="{77D1F37E-B9F5-47A1-85C2-8F3EE5629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175" y="2492834"/>
            <a:ext cx="1548427" cy="2064568"/>
          </a:xfrm>
          <a:prstGeom prst="rect">
            <a:avLst/>
          </a:prstGeom>
        </p:spPr>
      </p:pic>
      <p:pic>
        <p:nvPicPr>
          <p:cNvPr id="17" name="Afbeelding 16" descr="Afbeelding met buiten, persoon&#10;&#10;Automatisch gegenereerde beschrijving">
            <a:extLst>
              <a:ext uri="{FF2B5EF4-FFF2-40B4-BE49-F238E27FC236}">
                <a16:creationId xmlns:a16="http://schemas.microsoft.com/office/drawing/2014/main" id="{7C5EE9E0-E76C-4DD3-A34E-C655F09614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17167" y="2510795"/>
            <a:ext cx="2752757" cy="2064568"/>
          </a:xfrm>
          <a:prstGeom prst="rect">
            <a:avLst/>
          </a:prstGeom>
        </p:spPr>
      </p:pic>
      <p:pic>
        <p:nvPicPr>
          <p:cNvPr id="18" name="Afbeelding 17" descr="Afbeelding met buiten, boom, gras, transport&#10;&#10;Automatisch gegenereerde beschrijving">
            <a:extLst>
              <a:ext uri="{FF2B5EF4-FFF2-40B4-BE49-F238E27FC236}">
                <a16:creationId xmlns:a16="http://schemas.microsoft.com/office/drawing/2014/main" id="{AA4EE89E-BC1F-4126-AFF4-05F969E448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567" y="2492834"/>
            <a:ext cx="1548426" cy="206456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447A13D-189C-4B0B-8E7F-ADF50D821B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86" r="26056"/>
          <a:stretch/>
        </p:blipFill>
        <p:spPr>
          <a:xfrm>
            <a:off x="3840567" y="4674418"/>
            <a:ext cx="852010" cy="947978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D2E60C5-A59D-4F68-A45D-647B90D07B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2315"/>
          <a:stretch/>
        </p:blipFill>
        <p:spPr>
          <a:xfrm>
            <a:off x="5458881" y="4696832"/>
            <a:ext cx="644319" cy="857566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1D8E2BFF-B68A-419E-A571-564843BE90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686" r="26056"/>
          <a:stretch/>
        </p:blipFill>
        <p:spPr>
          <a:xfrm>
            <a:off x="7650379" y="5143158"/>
            <a:ext cx="529590" cy="5892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333F893-8764-4295-933A-3DDDA29C8F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2339" y="4925823"/>
            <a:ext cx="864063" cy="40692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B913C4CB-B359-4304-940F-78B0AB918D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42176" y="4838935"/>
            <a:ext cx="580705" cy="580705"/>
          </a:xfrm>
          <a:prstGeom prst="rect">
            <a:avLst/>
          </a:prstGeom>
        </p:spPr>
      </p:pic>
      <p:sp>
        <p:nvSpPr>
          <p:cNvPr id="21" name="Pijl: rechts 20">
            <a:extLst>
              <a:ext uri="{FF2B5EF4-FFF2-40B4-BE49-F238E27FC236}">
                <a16:creationId xmlns:a16="http://schemas.microsoft.com/office/drawing/2014/main" id="{8CCA1F36-4078-4BD4-B43A-510E2639CD8C}"/>
              </a:ext>
            </a:extLst>
          </p:cNvPr>
          <p:cNvSpPr/>
          <p:nvPr/>
        </p:nvSpPr>
        <p:spPr>
          <a:xfrm>
            <a:off x="4079472" y="5350491"/>
            <a:ext cx="6083722" cy="957214"/>
          </a:xfrm>
          <a:prstGeom prst="rightArrow">
            <a:avLst/>
          </a:prstGeom>
          <a:noFill/>
          <a:ln w="57150">
            <a:solidFill>
              <a:srgbClr val="0199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l-NL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C7EE265-F2A1-F946-0AF0-3C4D7A7D93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0568" y="1208560"/>
            <a:ext cx="2074375" cy="116725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66F6A03-13E4-F573-7911-281DA94C16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71174" y="639227"/>
            <a:ext cx="1451438" cy="174333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47D00E0-B953-3027-78A6-AB8C798092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89168" y="1265822"/>
            <a:ext cx="1951656" cy="109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43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B6CB4-00F0-4D4E-BC46-55919F2D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Deze WS: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CC0EEE5-90F4-AE44-B122-7FB7405659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Stempels en stickers als beloning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Wat vinden leerlingen ervan?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Zelf aan het werk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b="1" dirty="0">
                <a:latin typeface="Arial Black" panose="020B0604020202020204" pitchFamily="34" charset="0"/>
              </a:rPr>
              <a:t>Achtergrond (</a:t>
            </a:r>
            <a:r>
              <a:rPr lang="nl-NL" b="1" dirty="0" err="1">
                <a:latin typeface="Arial Black" panose="020B0604020202020204" pitchFamily="34" charset="0"/>
              </a:rPr>
              <a:t>Deci</a:t>
            </a:r>
            <a:r>
              <a:rPr lang="nl-NL" b="1" dirty="0">
                <a:latin typeface="Arial Black" panose="020B0604020202020204" pitchFamily="34" charset="0"/>
              </a:rPr>
              <a:t>, </a:t>
            </a:r>
            <a:r>
              <a:rPr lang="nl-NL" b="1" dirty="0" err="1">
                <a:latin typeface="Arial Black" panose="020B0604020202020204" pitchFamily="34" charset="0"/>
              </a:rPr>
              <a:t>Koestner</a:t>
            </a:r>
            <a:r>
              <a:rPr lang="nl-NL" b="1" dirty="0">
                <a:latin typeface="Arial Black" panose="020B0604020202020204" pitchFamily="34" charset="0"/>
              </a:rPr>
              <a:t> &amp; Ryan) en discussie/gesprek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Arial Black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b="1" dirty="0">
              <a:latin typeface="Arial Black" panose="020B0604020202020204" pitchFamily="34" charset="0"/>
            </a:endParaRPr>
          </a:p>
        </p:txBody>
      </p: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488619BA-5F58-7D41-BFF4-3A4A17842A7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1C380BA-5720-4E4A-8FD0-EB593BA54B58}" type="datetime4">
              <a:rPr lang="nl-NL" smtClean="0"/>
              <a:t>21 november 2022</a:t>
            </a:fld>
            <a:endParaRPr lang="en-US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9800EFA-7E4F-444C-8D8E-740C2DE6C96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nl-NL" smtClean="0"/>
              <a:pPr/>
              <a:t>3</a:t>
            </a:fld>
            <a:endParaRPr lang="nl-NL" dirty="0"/>
          </a:p>
        </p:txBody>
      </p:sp>
      <p:pic>
        <p:nvPicPr>
          <p:cNvPr id="11" name="Tijdelijke aanduiding voor afbeelding 10">
            <a:extLst>
              <a:ext uri="{FF2B5EF4-FFF2-40B4-BE49-F238E27FC236}">
                <a16:creationId xmlns:a16="http://schemas.microsoft.com/office/drawing/2014/main" id="{7E6A6260-6B42-F4EC-FB05-63225DC6D5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8901" t="17943" r="68300" b="32650"/>
          <a:stretch/>
        </p:blipFill>
        <p:spPr>
          <a:xfrm rot="16200000">
            <a:off x="-1001788" y="-460539"/>
            <a:ext cx="7029401" cy="7632848"/>
          </a:xfrm>
        </p:spPr>
      </p:pic>
    </p:spTree>
    <p:extLst>
      <p:ext uri="{BB962C8B-B14F-4D97-AF65-F5344CB8AC3E}">
        <p14:creationId xmlns:p14="http://schemas.microsoft.com/office/powerpoint/2010/main" val="3970885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005AC3-F4BC-D04B-A22C-9B428A9B7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1628800"/>
            <a:ext cx="11090275" cy="2088232"/>
          </a:xfrm>
        </p:spPr>
        <p:txBody>
          <a:bodyPr/>
          <a:lstStyle/>
          <a:p>
            <a:pPr algn="ctr"/>
            <a:r>
              <a:rPr lang="nl-NL" dirty="0"/>
              <a:t>Waarom stempels/stickers of andere vormen van beloning? </a:t>
            </a:r>
          </a:p>
        </p:txBody>
      </p:sp>
    </p:spTree>
    <p:extLst>
      <p:ext uri="{BB962C8B-B14F-4D97-AF65-F5344CB8AC3E}">
        <p14:creationId xmlns:p14="http://schemas.microsoft.com/office/powerpoint/2010/main" val="3318047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7804E8-EDBE-984D-AA16-91428466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191" y="1484784"/>
            <a:ext cx="9865618" cy="2088232"/>
          </a:xfrm>
        </p:spPr>
        <p:txBody>
          <a:bodyPr/>
          <a:lstStyle/>
          <a:p>
            <a:pPr algn="ctr"/>
            <a:r>
              <a:rPr lang="nl-NL" dirty="0"/>
              <a:t>Focus op wat er goed gaat </a:t>
            </a:r>
            <a:r>
              <a:rPr lang="nl-NL" dirty="0">
                <a:sym typeface="Wingdings" panose="05000000000000000000" pitchFamily="2" charset="2"/>
              </a:rPr>
              <a:t> W</a:t>
            </a:r>
            <a:r>
              <a:rPr lang="nl-NL" dirty="0"/>
              <a:t>erkplezier </a:t>
            </a:r>
            <a:br>
              <a:rPr lang="nl-NL" dirty="0"/>
            </a:br>
            <a:r>
              <a:rPr lang="nl-NL" dirty="0"/>
              <a:t>Belonen van goed gedrag</a:t>
            </a:r>
            <a:br>
              <a:rPr lang="nl-NL" dirty="0"/>
            </a:br>
            <a:r>
              <a:rPr lang="nl-NL" dirty="0" err="1"/>
              <a:t>Operante</a:t>
            </a:r>
            <a:r>
              <a:rPr lang="nl-NL" dirty="0"/>
              <a:t> conditionering </a:t>
            </a:r>
            <a:br>
              <a:rPr lang="nl-NL" dirty="0"/>
            </a:br>
            <a:r>
              <a:rPr lang="nl-NL" dirty="0"/>
              <a:t>Stimuleren van kennismaken</a:t>
            </a:r>
            <a:br>
              <a:rPr lang="nl-NL" dirty="0"/>
            </a:br>
            <a:r>
              <a:rPr lang="nl-NL" dirty="0"/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16633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F632-F56C-F947-9325-5FC45CDBF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1945" y="692150"/>
            <a:ext cx="6049194" cy="1800746"/>
          </a:xfrm>
        </p:spPr>
        <p:txBody>
          <a:bodyPr>
            <a:normAutofit/>
          </a:bodyPr>
          <a:lstStyle/>
          <a:p>
            <a:r>
              <a:rPr lang="en-US" sz="4800" dirty="0"/>
              <a:t>Wat </a:t>
            </a:r>
            <a:r>
              <a:rPr lang="en-US" sz="4800" dirty="0" err="1"/>
              <a:t>vinden</a:t>
            </a:r>
            <a:r>
              <a:rPr lang="en-US" sz="4800" dirty="0"/>
              <a:t> </a:t>
            </a:r>
            <a:r>
              <a:rPr lang="en-US" sz="4800" dirty="0" err="1"/>
              <a:t>studenten</a:t>
            </a:r>
            <a:r>
              <a:rPr lang="en-US" sz="4800" dirty="0"/>
              <a:t> </a:t>
            </a:r>
            <a:r>
              <a:rPr lang="en-US" sz="4800" dirty="0" err="1"/>
              <a:t>ervan</a:t>
            </a:r>
            <a:r>
              <a:rPr lang="en-US" sz="4800" dirty="0"/>
              <a:t>?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DAECD2A0-FD94-38A6-8123-2C198B5357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3126" t="1891" r="53668" b="9743"/>
          <a:stretch/>
        </p:blipFill>
        <p:spPr>
          <a:xfrm>
            <a:off x="-1" y="0"/>
            <a:ext cx="5015881" cy="3754150"/>
          </a:xfr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4E8C6A-0046-0947-B58B-8FCE3BDB01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20221111 WS NIBI Stickers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4B001C-9119-4848-B39B-8D1DCCAF4E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37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0F632-F56C-F947-9325-5FC45CDB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studenten</a:t>
            </a:r>
            <a:r>
              <a:rPr lang="en-US" dirty="0"/>
              <a:t> </a:t>
            </a:r>
            <a:r>
              <a:rPr lang="en-US" dirty="0" err="1"/>
              <a:t>ervan</a:t>
            </a:r>
            <a:r>
              <a:rPr lang="en-US" dirty="0"/>
              <a:t>?</a:t>
            </a:r>
          </a:p>
        </p:txBody>
      </p:sp>
      <p:pic>
        <p:nvPicPr>
          <p:cNvPr id="9" name="Tijdelijke aanduiding voor afbeelding 8">
            <a:extLst>
              <a:ext uri="{FF2B5EF4-FFF2-40B4-BE49-F238E27FC236}">
                <a16:creationId xmlns:a16="http://schemas.microsoft.com/office/drawing/2014/main" id="{DAECD2A0-FD94-38A6-8123-2C198B5357F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7893" t="69896" r="55526" b="13488"/>
          <a:stretch/>
        </p:blipFill>
        <p:spPr>
          <a:xfrm>
            <a:off x="0" y="2691162"/>
            <a:ext cx="12287339" cy="2160239"/>
          </a:xfrm>
        </p:spPr>
      </p:pic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F4E8C6A-0046-0947-B58B-8FCE3BDB015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/>
              <a:t>20221111 WS NIBI Stickers</a:t>
            </a:r>
            <a:endParaRPr lang="nl-NL" dirty="0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54B001C-9119-4848-B39B-8D1DCCAF4E5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029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640904-2DA7-E941-B029-D80578572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Aan </a:t>
            </a:r>
            <a:r>
              <a:rPr lang="nl-NL"/>
              <a:t>het werk!</a:t>
            </a:r>
            <a:br>
              <a:rPr lang="nl-NL" dirty="0"/>
            </a:br>
            <a:endParaRPr lang="nl-NL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E653CA-C770-064A-9BE6-869B17985C1C}"/>
              </a:ext>
            </a:extLst>
          </p:cNvPr>
          <p:cNvGrpSpPr/>
          <p:nvPr/>
        </p:nvGrpSpPr>
        <p:grpSpPr>
          <a:xfrm>
            <a:off x="11496600" y="332656"/>
            <a:ext cx="407011" cy="348834"/>
            <a:chOff x="11496600" y="332656"/>
            <a:chExt cx="407011" cy="348834"/>
          </a:xfrm>
        </p:grpSpPr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AFEDF1AE-59C4-4C49-8978-F295E67526A0}"/>
                </a:ext>
              </a:extLst>
            </p:cNvPr>
            <p:cNvSpPr/>
            <p:nvPr userDrawn="1"/>
          </p:nvSpPr>
          <p:spPr>
            <a:xfrm>
              <a:off x="11612917" y="332656"/>
              <a:ext cx="58111" cy="145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F2294F62-5A5D-1F41-A6B8-7AD1C9C32C91}"/>
                </a:ext>
              </a:extLst>
            </p:cNvPr>
            <p:cNvSpPr/>
            <p:nvPr userDrawn="1"/>
          </p:nvSpPr>
          <p:spPr>
            <a:xfrm>
              <a:off x="11612917" y="536212"/>
              <a:ext cx="58111" cy="14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99B6808-D013-7C41-81D7-6B38CAF6DDDF}"/>
                </a:ext>
              </a:extLst>
            </p:cNvPr>
            <p:cNvSpPr/>
            <p:nvPr userDrawn="1"/>
          </p:nvSpPr>
          <p:spPr>
            <a:xfrm>
              <a:off x="11496600" y="332656"/>
              <a:ext cx="58111" cy="348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ubicBezTo>
                    <a:pt x="0" y="0"/>
                    <a:pt x="0" y="21600"/>
                    <a:pt x="0" y="21600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 panose="020B0604020202020204" pitchFamily="34" charset="0"/>
              </a:endParaRPr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A5D66729-6D81-5042-935B-34450F578323}"/>
                </a:ext>
              </a:extLst>
            </p:cNvPr>
            <p:cNvSpPr/>
            <p:nvPr userDrawn="1"/>
          </p:nvSpPr>
          <p:spPr>
            <a:xfrm>
              <a:off x="11729235" y="332656"/>
              <a:ext cx="174376" cy="261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98" y="14399"/>
                  </a:moveTo>
                  <a:lnTo>
                    <a:pt x="21598" y="0"/>
                  </a:lnTo>
                  <a:lnTo>
                    <a:pt x="14400" y="0"/>
                  </a:lnTo>
                  <a:lnTo>
                    <a:pt x="14400" y="14399"/>
                  </a:lnTo>
                  <a:cubicBezTo>
                    <a:pt x="14400" y="15724"/>
                    <a:pt x="12783" y="16800"/>
                    <a:pt x="10801" y="16800"/>
                  </a:cubicBezTo>
                  <a:cubicBezTo>
                    <a:pt x="8806" y="16800"/>
                    <a:pt x="7202" y="15724"/>
                    <a:pt x="7202" y="14399"/>
                  </a:cubicBezTo>
                  <a:lnTo>
                    <a:pt x="7202" y="0"/>
                  </a:lnTo>
                  <a:lnTo>
                    <a:pt x="3" y="0"/>
                  </a:lnTo>
                  <a:lnTo>
                    <a:pt x="0" y="14399"/>
                  </a:lnTo>
                  <a:cubicBezTo>
                    <a:pt x="0" y="18386"/>
                    <a:pt x="4828" y="21600"/>
                    <a:pt x="10801" y="21600"/>
                  </a:cubicBezTo>
                  <a:cubicBezTo>
                    <a:pt x="16774" y="21600"/>
                    <a:pt x="21600" y="18386"/>
                    <a:pt x="21600" y="14399"/>
                  </a:cubicBezTo>
                  <a:cubicBezTo>
                    <a:pt x="21600" y="14399"/>
                    <a:pt x="21598" y="14399"/>
                    <a:pt x="21598" y="14399"/>
                  </a:cubicBezTo>
                  <a:close/>
                </a:path>
              </a:pathLst>
            </a:custGeom>
            <a:solidFill>
              <a:schemeClr val="tx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>
                <a:latin typeface="Arial" panose="020B0604020202020204" pitchFamily="34" charset="0"/>
              </a:endParaRPr>
            </a:p>
          </p:txBody>
        </p:sp>
      </p:grpSp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AD2C2FCB-F8B3-0C44-A536-5EB0927CD18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838D67C-BB06-A349-96E9-D1D14725B86E}" type="datetime4">
              <a:rPr lang="nl-NL" smtClean="0"/>
              <a:t>21 november 2022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6CDA834-4D23-2542-AAE4-7377C48EF9E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nl-NL" dirty="0"/>
              <a:t>NAAM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247CB64-A73E-B748-B00C-7A0CD77844C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EC1B0D69-B8A6-8744-9E7E-380CD2AD97F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6087152C-36DB-C3FE-D91D-B447AED868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75CDB16-5A72-2B17-48E2-70894C1AA9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4" t="18500" r="58672" b="8518"/>
          <a:stretch/>
        </p:blipFill>
        <p:spPr>
          <a:xfrm rot="5400000">
            <a:off x="5338022" y="1204144"/>
            <a:ext cx="7594852" cy="444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1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7804E8-EDBE-984D-AA16-91428466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20688"/>
            <a:ext cx="6733009" cy="4320480"/>
          </a:xfrm>
        </p:spPr>
        <p:txBody>
          <a:bodyPr/>
          <a:lstStyle/>
          <a:p>
            <a:pPr algn="ctr"/>
            <a:r>
              <a:rPr lang="nl-NL" dirty="0"/>
              <a:t>Maar wacht even….</a:t>
            </a:r>
            <a:br>
              <a:rPr lang="nl-NL" dirty="0"/>
            </a:br>
            <a:br>
              <a:rPr lang="nl-NL" dirty="0"/>
            </a:br>
            <a:r>
              <a:rPr lang="nl-NL" dirty="0"/>
              <a:t>Extrinsieke motivatie is toch een taboe?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ACE08ED-AB66-271D-50D9-A513EB7B7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91" t="37400" r="62403" b="12201"/>
          <a:stretch/>
        </p:blipFill>
        <p:spPr>
          <a:xfrm>
            <a:off x="8095406" y="2715756"/>
            <a:ext cx="3024336" cy="17281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D1C042F-6547-B937-269D-6757DBE6C0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10" t="35300" r="62994" b="18500"/>
          <a:stretch/>
        </p:blipFill>
        <p:spPr>
          <a:xfrm>
            <a:off x="8095406" y="653832"/>
            <a:ext cx="3096344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055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HU">
      <a:dk1>
        <a:srgbClr val="000000"/>
      </a:dk1>
      <a:lt1>
        <a:srgbClr val="FFFFFF"/>
      </a:lt1>
      <a:dk2>
        <a:srgbClr val="FEFFFF"/>
      </a:dk2>
      <a:lt2>
        <a:srgbClr val="E7E6E6"/>
      </a:lt2>
      <a:accent1>
        <a:srgbClr val="00A0D2"/>
      </a:accent1>
      <a:accent2>
        <a:srgbClr val="EC0010"/>
      </a:accent2>
      <a:accent3>
        <a:srgbClr val="FEFFFF"/>
      </a:accent3>
      <a:accent4>
        <a:srgbClr val="00A0D2"/>
      </a:accent4>
      <a:accent5>
        <a:srgbClr val="EC0010"/>
      </a:accent5>
      <a:accent6>
        <a:srgbClr val="00A0D2"/>
      </a:accent6>
      <a:hlink>
        <a:srgbClr val="00A0D2"/>
      </a:hlink>
      <a:folHlink>
        <a:srgbClr val="00A0D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none">
        <a:spAutoFit/>
      </a:bodyPr>
      <a:lstStyle>
        <a:defPPr algn="l">
          <a:defRPr dirty="0" err="1">
            <a:solidFill>
              <a:srgbClr val="000000"/>
            </a:solidFill>
            <a:latin typeface="Avenir Roman" panose="02000503020000020003" pitchFamily="2" charset="0"/>
          </a:defRPr>
        </a:defPPr>
      </a:lstStyle>
    </a:spDef>
    <a:txDef>
      <a:spPr/>
      <a:bodyPr vert="horz" lIns="0" tIns="45720" rIns="91440" bIns="45720" rtlCol="0">
        <a:norm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U TEMPLATE 2019 NL-DEF" id="{2E75BA8F-8AA3-E54B-BCEF-98A7776F3168}" vid="{404B21A7-EC8C-FB42-A755-675E3F13E0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B2F574B-0081-5943-8310-82BB30945057}">
  <we:reference id="wa104380506" version="1.3.0.0" store="en-US" storeType="OMEX"/>
  <we:alternateReferences>
    <we:reference id="WA104380506" version="1.3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HU TEMPLATE 2019 NL-DEF (1)</Template>
  <TotalTime>242</TotalTime>
  <Words>194</Words>
  <Application>Microsoft Office PowerPoint</Application>
  <PresentationFormat>Breedbeeld</PresentationFormat>
  <Paragraphs>37</Paragraphs>
  <Slides>13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13</vt:i4>
      </vt:variant>
    </vt:vector>
  </HeadingPairs>
  <TitlesOfParts>
    <vt:vector size="19" baseType="lpstr">
      <vt:lpstr>Arial</vt:lpstr>
      <vt:lpstr>Avenir Roman</vt:lpstr>
      <vt:lpstr>Arial Black</vt:lpstr>
      <vt:lpstr>Century Gothic</vt:lpstr>
      <vt:lpstr>Calibri</vt:lpstr>
      <vt:lpstr>Kantoorthema</vt:lpstr>
      <vt:lpstr>Van like stempels naar stickers</vt:lpstr>
      <vt:lpstr>Wie ben ik?</vt:lpstr>
      <vt:lpstr>Deze WS:</vt:lpstr>
      <vt:lpstr>Waarom stempels/stickers of andere vormen van beloning? </vt:lpstr>
      <vt:lpstr>Focus op wat er goed gaat  Werkplezier  Belonen van goed gedrag Operante conditionering  Stimuleren van kennismaken …..</vt:lpstr>
      <vt:lpstr>Wat vinden studenten ervan?</vt:lpstr>
      <vt:lpstr>Wat vinden studenten ervan?</vt:lpstr>
      <vt:lpstr>Aan het werk! </vt:lpstr>
      <vt:lpstr>Maar wacht even….  Extrinsieke motivatie is toch een taboe?</vt:lpstr>
      <vt:lpstr>Maar wacht even….  Extrinsieke motivatie is toch een taboe?</vt:lpstr>
      <vt:lpstr>PowerPoint-presentatie</vt:lpstr>
      <vt:lpstr>Wie heeft ervaring?  Wanneer werkt dit wel?  Waarom wel met gamification?  Zoveel vragen bij mij! Bij jullie?</vt:lpstr>
      <vt:lpstr>Dankjewel!  Blijven hangen voor vragen  of spreek me aan later/vanavond/morgen per email!</vt:lpstr>
    </vt:vector>
  </TitlesOfParts>
  <Manager/>
  <Company>Hogeschool Utrecht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Presentatie  voorbeeld HU.</dc:title>
  <dc:subject/>
  <dc:creator>Mark Koren</dc:creator>
  <cp:keywords/>
  <dc:description/>
  <cp:lastModifiedBy>Mark Koren</cp:lastModifiedBy>
  <cp:revision>3</cp:revision>
  <dcterms:created xsi:type="dcterms:W3CDTF">2022-09-12T11:31:42Z</dcterms:created>
  <dcterms:modified xsi:type="dcterms:W3CDTF">2022-11-21T14:10:28Z</dcterms:modified>
  <cp:category/>
</cp:coreProperties>
</file>