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05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23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76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39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09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75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961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72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20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79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10C344FB-E43D-4B54-8037-A2D6CD0B7D80}" type="datetimeFigureOut">
              <a:rPr lang="nl-NL" smtClean="0"/>
              <a:t>18-1-2020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8DF7F17-5468-46DF-82EC-FDC793A540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07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55386/Flipping_the_Classroom#!page-57385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03101-622D-4F74-A1A1-6C7DF204EE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Flipping </a:t>
            </a:r>
            <a:r>
              <a:rPr lang="nl-NL" dirty="0" err="1"/>
              <a:t>the</a:t>
            </a:r>
            <a:r>
              <a:rPr lang="nl-NL" dirty="0"/>
              <a:t> classroom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97E4E6-D6AB-44DB-9F24-66D15E89E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468" y="5024517"/>
            <a:ext cx="1749083" cy="1463040"/>
          </a:xfrm>
        </p:spPr>
        <p:txBody>
          <a:bodyPr/>
          <a:lstStyle/>
          <a:p>
            <a:r>
              <a:rPr lang="nl-NL" dirty="0" err="1"/>
              <a:t>Amina</a:t>
            </a:r>
            <a:r>
              <a:rPr lang="nl-NL" dirty="0"/>
              <a:t> el Ouati</a:t>
            </a:r>
          </a:p>
          <a:p>
            <a:r>
              <a:rPr lang="nl-NL" dirty="0" err="1"/>
              <a:t>NiBi</a:t>
            </a:r>
            <a:r>
              <a:rPr lang="nl-NL" dirty="0"/>
              <a:t> Conferentie januari 2020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9127D9A-548C-4B53-B359-6BC654138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668" y="5221465"/>
            <a:ext cx="1001132" cy="94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14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C7BE81-0770-400C-B76E-5AE51672A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Voorbereiding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883185-C95D-462E-80E2-05AB8E69B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eerst de voorbereiding via de link hieronder, voordat je de rest van de PTT bekijkt.</a:t>
            </a:r>
          </a:p>
          <a:p>
            <a:endParaRPr lang="nl-NL" dirty="0"/>
          </a:p>
          <a:p>
            <a:r>
              <a:rPr lang="nl-NL" dirty="0">
                <a:hlinkClick r:id="rId2"/>
              </a:rPr>
              <a:t>https://maken.wikiwijs.nl/155386/Flipping_the_Classroom#!page-5738597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664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3B1D4-9216-4B40-A7D0-67984249E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67CB41-3D93-4B84-8B5B-7D90C87E3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Start: vragen bespreken n.a.v. voorbereiding 0-10 min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Midden: eigen les ontwerpen in tweetallen 10-65 min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Slot: evaluatie 65-75 min</a:t>
            </a:r>
          </a:p>
        </p:txBody>
      </p:sp>
    </p:spTree>
    <p:extLst>
      <p:ext uri="{BB962C8B-B14F-4D97-AF65-F5344CB8AC3E}">
        <p14:creationId xmlns:p14="http://schemas.microsoft.com/office/powerpoint/2010/main" val="419824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03EF4-84C9-480B-85F2-46B296CAB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JITT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0CCE50-84D3-48E5-B466-9409A6C4C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Welke vragen had je nog na de voorbereiding?</a:t>
            </a:r>
          </a:p>
        </p:txBody>
      </p:sp>
    </p:spTree>
    <p:extLst>
      <p:ext uri="{BB962C8B-B14F-4D97-AF65-F5344CB8AC3E}">
        <p14:creationId xmlns:p14="http://schemas.microsoft.com/office/powerpoint/2010/main" val="32372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615D9-9E1C-43D4-BF94-F242B3A4F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Ontwerp je eigen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3807F5-6FD8-46BA-ABF0-FC3D7A892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Kies een geschikt lesonderwerp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Sta stil bij randvoorwaarden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Werk de voorbereiding uit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Werk de klastijd uit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Communiceer duidelijk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dirty="0"/>
              <a:t>* Ik loop rond om feedback te geven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3992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F3FED5-B3E0-4FC9-9A7D-419D5ACE0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08B6F4-842A-4378-AD89-59FF87FFD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Vragen die naar boven zijn gekomen n.a.v. het ontwerpen van je eigen les</a:t>
            </a:r>
          </a:p>
          <a:p>
            <a:pPr marL="128016" lvl="1" indent="0">
              <a:buNone/>
            </a:pPr>
            <a:endParaRPr lang="nl-NL" dirty="0"/>
          </a:p>
          <a:p>
            <a:pPr marL="128016" lvl="1" indent="0">
              <a:buNone/>
            </a:pPr>
            <a:r>
              <a:rPr lang="nl-NL" dirty="0"/>
              <a:t>Post-it: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Wat heb je geleerd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 Wat wil je leren?</a:t>
            </a:r>
          </a:p>
        </p:txBody>
      </p:sp>
    </p:spTree>
    <p:extLst>
      <p:ext uri="{BB962C8B-B14F-4D97-AF65-F5344CB8AC3E}">
        <p14:creationId xmlns:p14="http://schemas.microsoft.com/office/powerpoint/2010/main" val="2871796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TM02900720[[fn=Integraal]]</Template>
  <TotalTime>0</TotalTime>
  <Words>151</Words>
  <Application>Microsoft Office PowerPoint</Application>
  <PresentationFormat>Breedbeeld</PresentationFormat>
  <Paragraphs>27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Integraal</vt:lpstr>
      <vt:lpstr>Flipping the classroom</vt:lpstr>
      <vt:lpstr>Voorbereiding</vt:lpstr>
      <vt:lpstr>Programma</vt:lpstr>
      <vt:lpstr>JITT</vt:lpstr>
      <vt:lpstr>Ontwerp je eigen les</vt:lpstr>
      <vt:lpstr>Evaluatie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Flipping the classroom</dc:title>
  <dc:creator>A El Ouati</dc:creator>
  <cp:lastModifiedBy>A El Ouati</cp:lastModifiedBy>
  <cp:revision>6</cp:revision>
  <dcterms:created xsi:type="dcterms:W3CDTF">2019-12-30T12:47:17Z</dcterms:created>
  <dcterms:modified xsi:type="dcterms:W3CDTF">2020-01-18T11:20:52Z</dcterms:modified>
</cp:coreProperties>
</file>