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5" r:id="rId2"/>
    <p:sldId id="288" r:id="rId3"/>
    <p:sldId id="256" r:id="rId4"/>
    <p:sldId id="314" r:id="rId5"/>
    <p:sldId id="289" r:id="rId6"/>
    <p:sldId id="316" r:id="rId7"/>
    <p:sldId id="315" r:id="rId8"/>
    <p:sldId id="336" r:id="rId9"/>
    <p:sldId id="337" r:id="rId10"/>
    <p:sldId id="338" r:id="rId11"/>
    <p:sldId id="293" r:id="rId12"/>
    <p:sldId id="291" r:id="rId13"/>
    <p:sldId id="339" r:id="rId14"/>
    <p:sldId id="340" r:id="rId15"/>
    <p:sldId id="341" r:id="rId16"/>
    <p:sldId id="342"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138"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493DCE-E483-44FB-8E58-0254B97E8D5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12D958F-3AA8-4CFE-86F7-B142C00B7F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B68716F-B02F-48C6-854C-0BAB1DFDF065}"/>
              </a:ext>
            </a:extLst>
          </p:cNvPr>
          <p:cNvSpPr>
            <a:spLocks noGrp="1"/>
          </p:cNvSpPr>
          <p:nvPr>
            <p:ph type="dt" sz="half" idx="10"/>
          </p:nvPr>
        </p:nvSpPr>
        <p:spPr/>
        <p:txBody>
          <a:bodyPr/>
          <a:lstStyle/>
          <a:p>
            <a:fld id="{266D3794-47A6-4280-A940-F1738476777D}" type="datetimeFigureOut">
              <a:rPr lang="nl-NL" smtClean="0"/>
              <a:t>27-11-2023</a:t>
            </a:fld>
            <a:endParaRPr lang="nl-NL"/>
          </a:p>
        </p:txBody>
      </p:sp>
      <p:sp>
        <p:nvSpPr>
          <p:cNvPr id="5" name="Tijdelijke aanduiding voor voettekst 4">
            <a:extLst>
              <a:ext uri="{FF2B5EF4-FFF2-40B4-BE49-F238E27FC236}">
                <a16:creationId xmlns:a16="http://schemas.microsoft.com/office/drawing/2014/main" id="{D8BBD507-2A4B-4055-8BEC-EF7F4B42AAB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22052FE-6FFB-42DF-A8A6-B85505AFF929}"/>
              </a:ext>
            </a:extLst>
          </p:cNvPr>
          <p:cNvSpPr>
            <a:spLocks noGrp="1"/>
          </p:cNvSpPr>
          <p:nvPr>
            <p:ph type="sldNum" sz="quarter" idx="12"/>
          </p:nvPr>
        </p:nvSpPr>
        <p:spPr/>
        <p:txBody>
          <a:bodyPr/>
          <a:lstStyle/>
          <a:p>
            <a:fld id="{AC32F7F2-17C8-4944-9A5E-5A9084568AE7}" type="slidenum">
              <a:rPr lang="nl-NL" smtClean="0"/>
              <a:t>‹nr.›</a:t>
            </a:fld>
            <a:endParaRPr lang="nl-NL"/>
          </a:p>
        </p:txBody>
      </p:sp>
    </p:spTree>
    <p:extLst>
      <p:ext uri="{BB962C8B-B14F-4D97-AF65-F5344CB8AC3E}">
        <p14:creationId xmlns:p14="http://schemas.microsoft.com/office/powerpoint/2010/main" val="2862178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A1E066-1D78-472C-B528-129ECBB7C21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C711CA5-1F5B-4D46-8066-8C6BE71ED2A0}"/>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D5AD0E-DBBE-465E-AC4B-03E8DCE812F6}"/>
              </a:ext>
            </a:extLst>
          </p:cNvPr>
          <p:cNvSpPr>
            <a:spLocks noGrp="1"/>
          </p:cNvSpPr>
          <p:nvPr>
            <p:ph type="dt" sz="half" idx="10"/>
          </p:nvPr>
        </p:nvSpPr>
        <p:spPr/>
        <p:txBody>
          <a:bodyPr/>
          <a:lstStyle/>
          <a:p>
            <a:fld id="{266D3794-47A6-4280-A940-F1738476777D}" type="datetimeFigureOut">
              <a:rPr lang="nl-NL" smtClean="0"/>
              <a:t>27-11-2023</a:t>
            </a:fld>
            <a:endParaRPr lang="nl-NL"/>
          </a:p>
        </p:txBody>
      </p:sp>
      <p:sp>
        <p:nvSpPr>
          <p:cNvPr id="5" name="Tijdelijke aanduiding voor voettekst 4">
            <a:extLst>
              <a:ext uri="{FF2B5EF4-FFF2-40B4-BE49-F238E27FC236}">
                <a16:creationId xmlns:a16="http://schemas.microsoft.com/office/drawing/2014/main" id="{42BDC9D6-C5FB-424C-BC5D-B1129B2563C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ADA91CC-AD7F-4115-A74A-2495E9838E92}"/>
              </a:ext>
            </a:extLst>
          </p:cNvPr>
          <p:cNvSpPr>
            <a:spLocks noGrp="1"/>
          </p:cNvSpPr>
          <p:nvPr>
            <p:ph type="sldNum" sz="quarter" idx="12"/>
          </p:nvPr>
        </p:nvSpPr>
        <p:spPr/>
        <p:txBody>
          <a:bodyPr/>
          <a:lstStyle/>
          <a:p>
            <a:fld id="{AC32F7F2-17C8-4944-9A5E-5A9084568AE7}" type="slidenum">
              <a:rPr lang="nl-NL" smtClean="0"/>
              <a:t>‹nr.›</a:t>
            </a:fld>
            <a:endParaRPr lang="nl-NL"/>
          </a:p>
        </p:txBody>
      </p:sp>
    </p:spTree>
    <p:extLst>
      <p:ext uri="{BB962C8B-B14F-4D97-AF65-F5344CB8AC3E}">
        <p14:creationId xmlns:p14="http://schemas.microsoft.com/office/powerpoint/2010/main" val="2059458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444E4AE-3914-47AC-A0A1-C6EB1BD915B7}"/>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165E3C2-C040-4AFB-BF70-91C21508C2CB}"/>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48E575A-7919-4BC7-8B00-9E9AC8237FB1}"/>
              </a:ext>
            </a:extLst>
          </p:cNvPr>
          <p:cNvSpPr>
            <a:spLocks noGrp="1"/>
          </p:cNvSpPr>
          <p:nvPr>
            <p:ph type="dt" sz="half" idx="10"/>
          </p:nvPr>
        </p:nvSpPr>
        <p:spPr/>
        <p:txBody>
          <a:bodyPr/>
          <a:lstStyle/>
          <a:p>
            <a:fld id="{266D3794-47A6-4280-A940-F1738476777D}" type="datetimeFigureOut">
              <a:rPr lang="nl-NL" smtClean="0"/>
              <a:t>27-11-2023</a:t>
            </a:fld>
            <a:endParaRPr lang="nl-NL"/>
          </a:p>
        </p:txBody>
      </p:sp>
      <p:sp>
        <p:nvSpPr>
          <p:cNvPr id="5" name="Tijdelijke aanduiding voor voettekst 4">
            <a:extLst>
              <a:ext uri="{FF2B5EF4-FFF2-40B4-BE49-F238E27FC236}">
                <a16:creationId xmlns:a16="http://schemas.microsoft.com/office/drawing/2014/main" id="{1D132175-4AA2-4DCC-A7F5-E7ABACD0E10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13A4DC2-F487-4698-B3A3-33638163DA87}"/>
              </a:ext>
            </a:extLst>
          </p:cNvPr>
          <p:cNvSpPr>
            <a:spLocks noGrp="1"/>
          </p:cNvSpPr>
          <p:nvPr>
            <p:ph type="sldNum" sz="quarter" idx="12"/>
          </p:nvPr>
        </p:nvSpPr>
        <p:spPr/>
        <p:txBody>
          <a:bodyPr/>
          <a:lstStyle/>
          <a:p>
            <a:fld id="{AC32F7F2-17C8-4944-9A5E-5A9084568AE7}" type="slidenum">
              <a:rPr lang="nl-NL" smtClean="0"/>
              <a:t>‹nr.›</a:t>
            </a:fld>
            <a:endParaRPr lang="nl-NL"/>
          </a:p>
        </p:txBody>
      </p:sp>
    </p:spTree>
    <p:extLst>
      <p:ext uri="{BB962C8B-B14F-4D97-AF65-F5344CB8AC3E}">
        <p14:creationId xmlns:p14="http://schemas.microsoft.com/office/powerpoint/2010/main" val="402615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57BEFB-B468-4023-8575-FC9F2B8F961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683A21D-F8FF-4B90-85B5-C7D9C2A199C2}"/>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23406CF-7AC1-4281-9D6F-1339C7462569}"/>
              </a:ext>
            </a:extLst>
          </p:cNvPr>
          <p:cNvSpPr>
            <a:spLocks noGrp="1"/>
          </p:cNvSpPr>
          <p:nvPr>
            <p:ph type="dt" sz="half" idx="10"/>
          </p:nvPr>
        </p:nvSpPr>
        <p:spPr/>
        <p:txBody>
          <a:bodyPr/>
          <a:lstStyle/>
          <a:p>
            <a:fld id="{266D3794-47A6-4280-A940-F1738476777D}" type="datetimeFigureOut">
              <a:rPr lang="nl-NL" smtClean="0"/>
              <a:t>27-11-2023</a:t>
            </a:fld>
            <a:endParaRPr lang="nl-NL"/>
          </a:p>
        </p:txBody>
      </p:sp>
      <p:sp>
        <p:nvSpPr>
          <p:cNvPr id="5" name="Tijdelijke aanduiding voor voettekst 4">
            <a:extLst>
              <a:ext uri="{FF2B5EF4-FFF2-40B4-BE49-F238E27FC236}">
                <a16:creationId xmlns:a16="http://schemas.microsoft.com/office/drawing/2014/main" id="{1D47E093-14AA-4DCF-804C-6DA1F2953FD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74DFD65-78B5-4216-A189-5DD6D23E5269}"/>
              </a:ext>
            </a:extLst>
          </p:cNvPr>
          <p:cNvSpPr>
            <a:spLocks noGrp="1"/>
          </p:cNvSpPr>
          <p:nvPr>
            <p:ph type="sldNum" sz="quarter" idx="12"/>
          </p:nvPr>
        </p:nvSpPr>
        <p:spPr/>
        <p:txBody>
          <a:bodyPr/>
          <a:lstStyle/>
          <a:p>
            <a:fld id="{AC32F7F2-17C8-4944-9A5E-5A9084568AE7}" type="slidenum">
              <a:rPr lang="nl-NL" smtClean="0"/>
              <a:t>‹nr.›</a:t>
            </a:fld>
            <a:endParaRPr lang="nl-NL"/>
          </a:p>
        </p:txBody>
      </p:sp>
    </p:spTree>
    <p:extLst>
      <p:ext uri="{BB962C8B-B14F-4D97-AF65-F5344CB8AC3E}">
        <p14:creationId xmlns:p14="http://schemas.microsoft.com/office/powerpoint/2010/main" val="4154136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855512-F196-4C2C-AF1C-051FD9AAA65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A3AF44F-1C7B-42AE-A1E6-5E6BFA6FBD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05093926-08F5-4529-8374-F796F0178955}"/>
              </a:ext>
            </a:extLst>
          </p:cNvPr>
          <p:cNvSpPr>
            <a:spLocks noGrp="1"/>
          </p:cNvSpPr>
          <p:nvPr>
            <p:ph type="dt" sz="half" idx="10"/>
          </p:nvPr>
        </p:nvSpPr>
        <p:spPr/>
        <p:txBody>
          <a:bodyPr/>
          <a:lstStyle/>
          <a:p>
            <a:fld id="{266D3794-47A6-4280-A940-F1738476777D}" type="datetimeFigureOut">
              <a:rPr lang="nl-NL" smtClean="0"/>
              <a:t>27-11-2023</a:t>
            </a:fld>
            <a:endParaRPr lang="nl-NL"/>
          </a:p>
        </p:txBody>
      </p:sp>
      <p:sp>
        <p:nvSpPr>
          <p:cNvPr id="5" name="Tijdelijke aanduiding voor voettekst 4">
            <a:extLst>
              <a:ext uri="{FF2B5EF4-FFF2-40B4-BE49-F238E27FC236}">
                <a16:creationId xmlns:a16="http://schemas.microsoft.com/office/drawing/2014/main" id="{88F4C8F2-0D11-44EC-A80A-92BDBFEE0E4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E1FBE12-C706-422F-B92C-78445B2D661C}"/>
              </a:ext>
            </a:extLst>
          </p:cNvPr>
          <p:cNvSpPr>
            <a:spLocks noGrp="1"/>
          </p:cNvSpPr>
          <p:nvPr>
            <p:ph type="sldNum" sz="quarter" idx="12"/>
          </p:nvPr>
        </p:nvSpPr>
        <p:spPr/>
        <p:txBody>
          <a:bodyPr/>
          <a:lstStyle/>
          <a:p>
            <a:fld id="{AC32F7F2-17C8-4944-9A5E-5A9084568AE7}" type="slidenum">
              <a:rPr lang="nl-NL" smtClean="0"/>
              <a:t>‹nr.›</a:t>
            </a:fld>
            <a:endParaRPr lang="nl-NL"/>
          </a:p>
        </p:txBody>
      </p:sp>
    </p:spTree>
    <p:extLst>
      <p:ext uri="{BB962C8B-B14F-4D97-AF65-F5344CB8AC3E}">
        <p14:creationId xmlns:p14="http://schemas.microsoft.com/office/powerpoint/2010/main" val="554006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CD9DCB-4A93-4738-95DE-0BDEA58D6ED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6F8E2A4-20F6-4911-A913-52C418C9D7FB}"/>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70C00D4-2293-412C-A91B-AD936793E670}"/>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93B4B77-FF30-4F6A-86F6-CFDAE0CF7EB1}"/>
              </a:ext>
            </a:extLst>
          </p:cNvPr>
          <p:cNvSpPr>
            <a:spLocks noGrp="1"/>
          </p:cNvSpPr>
          <p:nvPr>
            <p:ph type="dt" sz="half" idx="10"/>
          </p:nvPr>
        </p:nvSpPr>
        <p:spPr/>
        <p:txBody>
          <a:bodyPr/>
          <a:lstStyle/>
          <a:p>
            <a:fld id="{266D3794-47A6-4280-A940-F1738476777D}" type="datetimeFigureOut">
              <a:rPr lang="nl-NL" smtClean="0"/>
              <a:t>27-11-2023</a:t>
            </a:fld>
            <a:endParaRPr lang="nl-NL"/>
          </a:p>
        </p:txBody>
      </p:sp>
      <p:sp>
        <p:nvSpPr>
          <p:cNvPr id="6" name="Tijdelijke aanduiding voor voettekst 5">
            <a:extLst>
              <a:ext uri="{FF2B5EF4-FFF2-40B4-BE49-F238E27FC236}">
                <a16:creationId xmlns:a16="http://schemas.microsoft.com/office/drawing/2014/main" id="{F6493245-E994-49AC-A3FE-7DAF6C8BD7F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E783D04-BFF3-4928-8DDF-9DAF638DABDD}"/>
              </a:ext>
            </a:extLst>
          </p:cNvPr>
          <p:cNvSpPr>
            <a:spLocks noGrp="1"/>
          </p:cNvSpPr>
          <p:nvPr>
            <p:ph type="sldNum" sz="quarter" idx="12"/>
          </p:nvPr>
        </p:nvSpPr>
        <p:spPr/>
        <p:txBody>
          <a:bodyPr/>
          <a:lstStyle/>
          <a:p>
            <a:fld id="{AC32F7F2-17C8-4944-9A5E-5A9084568AE7}" type="slidenum">
              <a:rPr lang="nl-NL" smtClean="0"/>
              <a:t>‹nr.›</a:t>
            </a:fld>
            <a:endParaRPr lang="nl-NL"/>
          </a:p>
        </p:txBody>
      </p:sp>
    </p:spTree>
    <p:extLst>
      <p:ext uri="{BB962C8B-B14F-4D97-AF65-F5344CB8AC3E}">
        <p14:creationId xmlns:p14="http://schemas.microsoft.com/office/powerpoint/2010/main" val="1063821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904F0A-E150-4B32-920F-EE08BC39E1F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69D6B8E-52D4-4DB4-B4CD-C9D43BD7A6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BCEB24FB-B339-4F74-B26B-691DD43EB560}"/>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DA6F033-5858-4DB2-83CF-1807BCD44D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91CDC01F-761E-433C-A787-BFE1C5A5F389}"/>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2CF8F82-8815-4119-A128-3525F663AE41}"/>
              </a:ext>
            </a:extLst>
          </p:cNvPr>
          <p:cNvSpPr>
            <a:spLocks noGrp="1"/>
          </p:cNvSpPr>
          <p:nvPr>
            <p:ph type="dt" sz="half" idx="10"/>
          </p:nvPr>
        </p:nvSpPr>
        <p:spPr/>
        <p:txBody>
          <a:bodyPr/>
          <a:lstStyle/>
          <a:p>
            <a:fld id="{266D3794-47A6-4280-A940-F1738476777D}" type="datetimeFigureOut">
              <a:rPr lang="nl-NL" smtClean="0"/>
              <a:t>27-11-2023</a:t>
            </a:fld>
            <a:endParaRPr lang="nl-NL"/>
          </a:p>
        </p:txBody>
      </p:sp>
      <p:sp>
        <p:nvSpPr>
          <p:cNvPr id="8" name="Tijdelijke aanduiding voor voettekst 7">
            <a:extLst>
              <a:ext uri="{FF2B5EF4-FFF2-40B4-BE49-F238E27FC236}">
                <a16:creationId xmlns:a16="http://schemas.microsoft.com/office/drawing/2014/main" id="{7E2A4BD3-376E-4826-BDA2-ADF34ED9ADA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542F024-E805-41D1-BEEE-F8CE0515D98B}"/>
              </a:ext>
            </a:extLst>
          </p:cNvPr>
          <p:cNvSpPr>
            <a:spLocks noGrp="1"/>
          </p:cNvSpPr>
          <p:nvPr>
            <p:ph type="sldNum" sz="quarter" idx="12"/>
          </p:nvPr>
        </p:nvSpPr>
        <p:spPr/>
        <p:txBody>
          <a:bodyPr/>
          <a:lstStyle/>
          <a:p>
            <a:fld id="{AC32F7F2-17C8-4944-9A5E-5A9084568AE7}" type="slidenum">
              <a:rPr lang="nl-NL" smtClean="0"/>
              <a:t>‹nr.›</a:t>
            </a:fld>
            <a:endParaRPr lang="nl-NL"/>
          </a:p>
        </p:txBody>
      </p:sp>
    </p:spTree>
    <p:extLst>
      <p:ext uri="{BB962C8B-B14F-4D97-AF65-F5344CB8AC3E}">
        <p14:creationId xmlns:p14="http://schemas.microsoft.com/office/powerpoint/2010/main" val="4212165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2809A-6766-48D9-AFF5-E9B1D54D7A8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8D4D75C-B079-45D5-8FAC-995C62216470}"/>
              </a:ext>
            </a:extLst>
          </p:cNvPr>
          <p:cNvSpPr>
            <a:spLocks noGrp="1"/>
          </p:cNvSpPr>
          <p:nvPr>
            <p:ph type="dt" sz="half" idx="10"/>
          </p:nvPr>
        </p:nvSpPr>
        <p:spPr/>
        <p:txBody>
          <a:bodyPr/>
          <a:lstStyle/>
          <a:p>
            <a:fld id="{266D3794-47A6-4280-A940-F1738476777D}" type="datetimeFigureOut">
              <a:rPr lang="nl-NL" smtClean="0"/>
              <a:t>27-11-2023</a:t>
            </a:fld>
            <a:endParaRPr lang="nl-NL"/>
          </a:p>
        </p:txBody>
      </p:sp>
      <p:sp>
        <p:nvSpPr>
          <p:cNvPr id="4" name="Tijdelijke aanduiding voor voettekst 3">
            <a:extLst>
              <a:ext uri="{FF2B5EF4-FFF2-40B4-BE49-F238E27FC236}">
                <a16:creationId xmlns:a16="http://schemas.microsoft.com/office/drawing/2014/main" id="{A7FE97B2-D74C-49BE-A6DB-008C6C9A825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25BA42C-08B1-4EC5-AA4F-C08351F36E3B}"/>
              </a:ext>
            </a:extLst>
          </p:cNvPr>
          <p:cNvSpPr>
            <a:spLocks noGrp="1"/>
          </p:cNvSpPr>
          <p:nvPr>
            <p:ph type="sldNum" sz="quarter" idx="12"/>
          </p:nvPr>
        </p:nvSpPr>
        <p:spPr/>
        <p:txBody>
          <a:bodyPr/>
          <a:lstStyle/>
          <a:p>
            <a:fld id="{AC32F7F2-17C8-4944-9A5E-5A9084568AE7}" type="slidenum">
              <a:rPr lang="nl-NL" smtClean="0"/>
              <a:t>‹nr.›</a:t>
            </a:fld>
            <a:endParaRPr lang="nl-NL"/>
          </a:p>
        </p:txBody>
      </p:sp>
    </p:spTree>
    <p:extLst>
      <p:ext uri="{BB962C8B-B14F-4D97-AF65-F5344CB8AC3E}">
        <p14:creationId xmlns:p14="http://schemas.microsoft.com/office/powerpoint/2010/main" val="4156374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3376E45-3321-4A3F-8338-717CE168BCAB}"/>
              </a:ext>
            </a:extLst>
          </p:cNvPr>
          <p:cNvSpPr>
            <a:spLocks noGrp="1"/>
          </p:cNvSpPr>
          <p:nvPr>
            <p:ph type="dt" sz="half" idx="10"/>
          </p:nvPr>
        </p:nvSpPr>
        <p:spPr/>
        <p:txBody>
          <a:bodyPr/>
          <a:lstStyle/>
          <a:p>
            <a:fld id="{266D3794-47A6-4280-A940-F1738476777D}" type="datetimeFigureOut">
              <a:rPr lang="nl-NL" smtClean="0"/>
              <a:t>27-11-2023</a:t>
            </a:fld>
            <a:endParaRPr lang="nl-NL"/>
          </a:p>
        </p:txBody>
      </p:sp>
      <p:sp>
        <p:nvSpPr>
          <p:cNvPr id="3" name="Tijdelijke aanduiding voor voettekst 2">
            <a:extLst>
              <a:ext uri="{FF2B5EF4-FFF2-40B4-BE49-F238E27FC236}">
                <a16:creationId xmlns:a16="http://schemas.microsoft.com/office/drawing/2014/main" id="{DF3DD2D6-8344-4B1B-8599-B26EE500EB7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561F3B7-4574-455F-8C08-FD7F5DB0832F}"/>
              </a:ext>
            </a:extLst>
          </p:cNvPr>
          <p:cNvSpPr>
            <a:spLocks noGrp="1"/>
          </p:cNvSpPr>
          <p:nvPr>
            <p:ph type="sldNum" sz="quarter" idx="12"/>
          </p:nvPr>
        </p:nvSpPr>
        <p:spPr/>
        <p:txBody>
          <a:bodyPr/>
          <a:lstStyle/>
          <a:p>
            <a:fld id="{AC32F7F2-17C8-4944-9A5E-5A9084568AE7}" type="slidenum">
              <a:rPr lang="nl-NL" smtClean="0"/>
              <a:t>‹nr.›</a:t>
            </a:fld>
            <a:endParaRPr lang="nl-NL"/>
          </a:p>
        </p:txBody>
      </p:sp>
    </p:spTree>
    <p:extLst>
      <p:ext uri="{BB962C8B-B14F-4D97-AF65-F5344CB8AC3E}">
        <p14:creationId xmlns:p14="http://schemas.microsoft.com/office/powerpoint/2010/main" val="40827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C298CF-1241-4167-B33C-64F03E3ECF8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71544ED-B0B4-43FA-A963-8CBAB2699E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D88D7BE-BC17-478C-93BE-C19C61C8E1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DA875F80-2916-49C1-8852-20C4E85D34F2}"/>
              </a:ext>
            </a:extLst>
          </p:cNvPr>
          <p:cNvSpPr>
            <a:spLocks noGrp="1"/>
          </p:cNvSpPr>
          <p:nvPr>
            <p:ph type="dt" sz="half" idx="10"/>
          </p:nvPr>
        </p:nvSpPr>
        <p:spPr/>
        <p:txBody>
          <a:bodyPr/>
          <a:lstStyle/>
          <a:p>
            <a:fld id="{266D3794-47A6-4280-A940-F1738476777D}" type="datetimeFigureOut">
              <a:rPr lang="nl-NL" smtClean="0"/>
              <a:t>27-11-2023</a:t>
            </a:fld>
            <a:endParaRPr lang="nl-NL"/>
          </a:p>
        </p:txBody>
      </p:sp>
      <p:sp>
        <p:nvSpPr>
          <p:cNvPr id="6" name="Tijdelijke aanduiding voor voettekst 5">
            <a:extLst>
              <a:ext uri="{FF2B5EF4-FFF2-40B4-BE49-F238E27FC236}">
                <a16:creationId xmlns:a16="http://schemas.microsoft.com/office/drawing/2014/main" id="{A255778A-2FCB-4521-A4FA-D84FCB4103C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0556A6C-264F-48D2-AA7C-0A4F273CD136}"/>
              </a:ext>
            </a:extLst>
          </p:cNvPr>
          <p:cNvSpPr>
            <a:spLocks noGrp="1"/>
          </p:cNvSpPr>
          <p:nvPr>
            <p:ph type="sldNum" sz="quarter" idx="12"/>
          </p:nvPr>
        </p:nvSpPr>
        <p:spPr/>
        <p:txBody>
          <a:bodyPr/>
          <a:lstStyle/>
          <a:p>
            <a:fld id="{AC32F7F2-17C8-4944-9A5E-5A9084568AE7}" type="slidenum">
              <a:rPr lang="nl-NL" smtClean="0"/>
              <a:t>‹nr.›</a:t>
            </a:fld>
            <a:endParaRPr lang="nl-NL"/>
          </a:p>
        </p:txBody>
      </p:sp>
    </p:spTree>
    <p:extLst>
      <p:ext uri="{BB962C8B-B14F-4D97-AF65-F5344CB8AC3E}">
        <p14:creationId xmlns:p14="http://schemas.microsoft.com/office/powerpoint/2010/main" val="2405348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C0F8F2-59B3-41A4-81E2-4E69DF0DBA3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29B76E4-F7EC-4BF6-A709-949DF4B67E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C9D688F-0998-46FD-AE1D-2AB176B4D0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533A712B-5B36-416E-BD02-4C7F7C522362}"/>
              </a:ext>
            </a:extLst>
          </p:cNvPr>
          <p:cNvSpPr>
            <a:spLocks noGrp="1"/>
          </p:cNvSpPr>
          <p:nvPr>
            <p:ph type="dt" sz="half" idx="10"/>
          </p:nvPr>
        </p:nvSpPr>
        <p:spPr/>
        <p:txBody>
          <a:bodyPr/>
          <a:lstStyle/>
          <a:p>
            <a:fld id="{266D3794-47A6-4280-A940-F1738476777D}" type="datetimeFigureOut">
              <a:rPr lang="nl-NL" smtClean="0"/>
              <a:t>27-11-2023</a:t>
            </a:fld>
            <a:endParaRPr lang="nl-NL"/>
          </a:p>
        </p:txBody>
      </p:sp>
      <p:sp>
        <p:nvSpPr>
          <p:cNvPr id="6" name="Tijdelijke aanduiding voor voettekst 5">
            <a:extLst>
              <a:ext uri="{FF2B5EF4-FFF2-40B4-BE49-F238E27FC236}">
                <a16:creationId xmlns:a16="http://schemas.microsoft.com/office/drawing/2014/main" id="{92262D28-1CA7-4DDF-8374-0E579AD82AC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F5EF7EC-6982-475C-955B-9DE1CE6129DB}"/>
              </a:ext>
            </a:extLst>
          </p:cNvPr>
          <p:cNvSpPr>
            <a:spLocks noGrp="1"/>
          </p:cNvSpPr>
          <p:nvPr>
            <p:ph type="sldNum" sz="quarter" idx="12"/>
          </p:nvPr>
        </p:nvSpPr>
        <p:spPr/>
        <p:txBody>
          <a:bodyPr/>
          <a:lstStyle/>
          <a:p>
            <a:fld id="{AC32F7F2-17C8-4944-9A5E-5A9084568AE7}" type="slidenum">
              <a:rPr lang="nl-NL" smtClean="0"/>
              <a:t>‹nr.›</a:t>
            </a:fld>
            <a:endParaRPr lang="nl-NL"/>
          </a:p>
        </p:txBody>
      </p:sp>
    </p:spTree>
    <p:extLst>
      <p:ext uri="{BB962C8B-B14F-4D97-AF65-F5344CB8AC3E}">
        <p14:creationId xmlns:p14="http://schemas.microsoft.com/office/powerpoint/2010/main" val="99879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E831340-6E4A-4AB2-A5A8-2F19C076E5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8EB458B-405D-4EF0-8C1C-EE87D9098A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3D3E6FA-5692-49E0-959D-EB8FF7C14D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D3794-47A6-4280-A940-F1738476777D}" type="datetimeFigureOut">
              <a:rPr lang="nl-NL" smtClean="0"/>
              <a:t>27-11-2023</a:t>
            </a:fld>
            <a:endParaRPr lang="nl-NL"/>
          </a:p>
        </p:txBody>
      </p:sp>
      <p:sp>
        <p:nvSpPr>
          <p:cNvPr id="5" name="Tijdelijke aanduiding voor voettekst 4">
            <a:extLst>
              <a:ext uri="{FF2B5EF4-FFF2-40B4-BE49-F238E27FC236}">
                <a16:creationId xmlns:a16="http://schemas.microsoft.com/office/drawing/2014/main" id="{C2460E8B-20DC-43B2-86B4-99809022CA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F4A218D8-0450-4619-9CAB-E9441B2015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32F7F2-17C8-4944-9A5E-5A9084568AE7}" type="slidenum">
              <a:rPr lang="nl-NL" smtClean="0"/>
              <a:t>‹nr.›</a:t>
            </a:fld>
            <a:endParaRPr lang="nl-NL"/>
          </a:p>
        </p:txBody>
      </p:sp>
    </p:spTree>
    <p:extLst>
      <p:ext uri="{BB962C8B-B14F-4D97-AF65-F5344CB8AC3E}">
        <p14:creationId xmlns:p14="http://schemas.microsoft.com/office/powerpoint/2010/main" val="2954599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5BDDF9C-EC83-4C10-8C18-F0DCED9F0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82"/>
            <a:ext cx="13220671" cy="8813780"/>
          </a:xfrm>
          <a:prstGeom prst="rect">
            <a:avLst/>
          </a:prstGeom>
        </p:spPr>
      </p:pic>
      <p:sp>
        <p:nvSpPr>
          <p:cNvPr id="8" name="Ondertitel 7">
            <a:extLst>
              <a:ext uri="{FF2B5EF4-FFF2-40B4-BE49-F238E27FC236}">
                <a16:creationId xmlns:a16="http://schemas.microsoft.com/office/drawing/2014/main" id="{70291FDB-481F-452D-8FAE-8513D99A01BC}"/>
              </a:ext>
            </a:extLst>
          </p:cNvPr>
          <p:cNvSpPr>
            <a:spLocks noGrp="1"/>
          </p:cNvSpPr>
          <p:nvPr>
            <p:ph type="subTitle" idx="1"/>
          </p:nvPr>
        </p:nvSpPr>
        <p:spPr>
          <a:xfrm>
            <a:off x="4802702" y="4812703"/>
            <a:ext cx="7272921" cy="3128354"/>
          </a:xfrm>
        </p:spPr>
        <p:txBody>
          <a:bodyPr>
            <a:normAutofit/>
          </a:bodyPr>
          <a:lstStyle/>
          <a:p>
            <a:pPr algn="r"/>
            <a:r>
              <a:rPr lang="nl-NL" sz="9600" b="1" dirty="0">
                <a:solidFill>
                  <a:schemeClr val="bg1"/>
                </a:solidFill>
                <a:effectLst>
                  <a:outerShdw blurRad="50800" dist="38100" algn="l" rotWithShape="0">
                    <a:prstClr val="black">
                      <a:alpha val="40000"/>
                    </a:prstClr>
                  </a:outerShdw>
                </a:effectLst>
              </a:rPr>
              <a:t>WORKSHOP</a:t>
            </a:r>
            <a:endParaRPr lang="nl-NL" sz="4400" dirty="0">
              <a:solidFill>
                <a:schemeClr val="bg1"/>
              </a:solidFill>
            </a:endParaRPr>
          </a:p>
        </p:txBody>
      </p:sp>
      <p:sp>
        <p:nvSpPr>
          <p:cNvPr id="9" name="Rechthoek 8">
            <a:extLst>
              <a:ext uri="{FF2B5EF4-FFF2-40B4-BE49-F238E27FC236}">
                <a16:creationId xmlns:a16="http://schemas.microsoft.com/office/drawing/2014/main" id="{301127C1-907D-446E-B708-5713094D43E5}"/>
              </a:ext>
            </a:extLst>
          </p:cNvPr>
          <p:cNvSpPr/>
          <p:nvPr/>
        </p:nvSpPr>
        <p:spPr>
          <a:xfrm>
            <a:off x="367846" y="255140"/>
            <a:ext cx="8526771" cy="3046988"/>
          </a:xfrm>
          <a:prstGeom prst="rect">
            <a:avLst/>
          </a:prstGeom>
        </p:spPr>
        <p:txBody>
          <a:bodyPr wrap="square">
            <a:spAutoFit/>
          </a:bodyPr>
          <a:lstStyle/>
          <a:p>
            <a:r>
              <a:rPr lang="nl-NL" sz="9600" b="1" dirty="0">
                <a:solidFill>
                  <a:schemeClr val="bg1"/>
                </a:solidFill>
                <a:effectLst>
                  <a:outerShdw blurRad="50800" dist="38100" algn="l" rotWithShape="0">
                    <a:prstClr val="black">
                      <a:alpha val="40000"/>
                    </a:prstClr>
                  </a:outerShdw>
                </a:effectLst>
              </a:rPr>
              <a:t>WIER &amp;</a:t>
            </a:r>
          </a:p>
          <a:p>
            <a:r>
              <a:rPr lang="nl-NL" sz="9600" b="1" dirty="0">
                <a:solidFill>
                  <a:schemeClr val="bg1"/>
                </a:solidFill>
                <a:effectLst>
                  <a:outerShdw blurRad="50800" dist="38100" algn="l" rotWithShape="0">
                    <a:prstClr val="black">
                      <a:alpha val="40000"/>
                    </a:prstClr>
                  </a:outerShdw>
                </a:effectLst>
              </a:rPr>
              <a:t>WEERSTAND</a:t>
            </a:r>
            <a:endParaRPr lang="nl-NL" sz="7200" b="1" dirty="0">
              <a:solidFill>
                <a:schemeClr val="bg1"/>
              </a:solidFill>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3680886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F82F5-1987-4662-88CE-FF13C50C31EA}"/>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D39082B-20FA-44CD-9095-1AABE610C07E}"/>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73A95191-D209-478B-A542-3ECDE66A9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14" y="-772998"/>
            <a:ext cx="12192000" cy="8128000"/>
          </a:xfrm>
          <a:prstGeom prst="rect">
            <a:avLst/>
          </a:prstGeom>
        </p:spPr>
      </p:pic>
    </p:spTree>
    <p:extLst>
      <p:ext uri="{BB962C8B-B14F-4D97-AF65-F5344CB8AC3E}">
        <p14:creationId xmlns:p14="http://schemas.microsoft.com/office/powerpoint/2010/main" val="3651910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09683"/>
            <a:ext cx="12192000" cy="8127221"/>
          </a:xfrm>
        </p:spPr>
      </p:pic>
    </p:spTree>
    <p:extLst>
      <p:ext uri="{BB962C8B-B14F-4D97-AF65-F5344CB8AC3E}">
        <p14:creationId xmlns:p14="http://schemas.microsoft.com/office/powerpoint/2010/main" val="1929636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8" name="Tijdelijke aanduiding voor inhoud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34610"/>
            <a:ext cx="12191999" cy="8127220"/>
          </a:xfrm>
        </p:spPr>
      </p:pic>
    </p:spTree>
    <p:extLst>
      <p:ext uri="{BB962C8B-B14F-4D97-AF65-F5344CB8AC3E}">
        <p14:creationId xmlns:p14="http://schemas.microsoft.com/office/powerpoint/2010/main" val="1908098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84B29A-2C4C-492D-95C5-6E1D28D7A68A}"/>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E7F6644-41BB-4657-940F-E56E9A341D74}"/>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3C602509-8750-42AD-99C1-B69CC5673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60215"/>
            <a:ext cx="12191999" cy="18289754"/>
          </a:xfrm>
          <a:prstGeom prst="rect">
            <a:avLst/>
          </a:prstGeom>
        </p:spPr>
      </p:pic>
    </p:spTree>
    <p:extLst>
      <p:ext uri="{BB962C8B-B14F-4D97-AF65-F5344CB8AC3E}">
        <p14:creationId xmlns:p14="http://schemas.microsoft.com/office/powerpoint/2010/main" val="1092367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6BF666-1DB6-4F97-B298-46C1CD154CEC}"/>
              </a:ext>
            </a:extLst>
          </p:cNvPr>
          <p:cNvSpPr>
            <a:spLocks noGrp="1"/>
          </p:cNvSpPr>
          <p:nvPr>
            <p:ph type="title"/>
          </p:nvPr>
        </p:nvSpPr>
        <p:spPr/>
        <p:txBody>
          <a:bodyPr/>
          <a:lstStyle/>
          <a:p>
            <a:endParaRPr lang="nl-NL"/>
          </a:p>
        </p:txBody>
      </p:sp>
      <p:pic>
        <p:nvPicPr>
          <p:cNvPr id="1026" name="Picture 2" descr="Zwarte truffel | Limax Group">
            <a:extLst>
              <a:ext uri="{FF2B5EF4-FFF2-40B4-BE49-F238E27FC236}">
                <a16:creationId xmlns:a16="http://schemas.microsoft.com/office/drawing/2014/main" id="{81362604-50E0-43A9-80D0-B67C90E96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958" y="434014"/>
            <a:ext cx="2564088" cy="17088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nadese kreeft gekookt - Seafoodmarkt">
            <a:extLst>
              <a:ext uri="{FF2B5EF4-FFF2-40B4-BE49-F238E27FC236}">
                <a16:creationId xmlns:a16="http://schemas.microsoft.com/office/drawing/2014/main" id="{7044A78D-745F-43AF-AED3-D1525DDA5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1983" y="1997668"/>
            <a:ext cx="3799002" cy="25339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uikspek gerookt">
            <a:extLst>
              <a:ext uri="{FF2B5EF4-FFF2-40B4-BE49-F238E27FC236}">
                <a16:creationId xmlns:a16="http://schemas.microsoft.com/office/drawing/2014/main" id="{5CF5EF0A-9EE9-4A68-BE96-844E2A0560E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427399" y="4531573"/>
            <a:ext cx="2653647" cy="17646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aweed - Red, Filamentous (Polysiphonia)">
            <a:extLst>
              <a:ext uri="{FF2B5EF4-FFF2-40B4-BE49-F238E27FC236}">
                <a16:creationId xmlns:a16="http://schemas.microsoft.com/office/drawing/2014/main" id="{31ECA756-D876-4379-96C9-59459B3EC5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7424" y="435872"/>
            <a:ext cx="1856497" cy="15673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epper Dulse Stock Photos - Free &amp; Royalty-Free Stock Photos from Dreamstime">
            <a:extLst>
              <a:ext uri="{FF2B5EF4-FFF2-40B4-BE49-F238E27FC236}">
                <a16:creationId xmlns:a16="http://schemas.microsoft.com/office/drawing/2014/main" id="{20B8D1EA-1CF4-4509-87AE-7FEF7BDD55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7261" y="2218293"/>
            <a:ext cx="2908798" cy="194525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ulse Gedehydrateerd Zeewier (Palmaria palmata) – Casa Bodega">
            <a:extLst>
              <a:ext uri="{FF2B5EF4-FFF2-40B4-BE49-F238E27FC236}">
                <a16:creationId xmlns:a16="http://schemas.microsoft.com/office/drawing/2014/main" id="{95F3A876-5D9D-4F42-9EF0-D54C5CD777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4638" y="4206889"/>
            <a:ext cx="2414044" cy="241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79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F3A0F75-3DA0-4FCA-8770-1C65E689C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84" y="-924493"/>
            <a:ext cx="12679052" cy="8452701"/>
          </a:xfrm>
          <a:prstGeom prst="rect">
            <a:avLst/>
          </a:prstGeom>
        </p:spPr>
      </p:pic>
      <p:sp>
        <p:nvSpPr>
          <p:cNvPr id="2" name="Titel 1">
            <a:extLst>
              <a:ext uri="{FF2B5EF4-FFF2-40B4-BE49-F238E27FC236}">
                <a16:creationId xmlns:a16="http://schemas.microsoft.com/office/drawing/2014/main" id="{E74C26F5-6E15-45FC-8940-5A8599982792}"/>
              </a:ext>
            </a:extLst>
          </p:cNvPr>
          <p:cNvSpPr>
            <a:spLocks noGrp="1"/>
          </p:cNvSpPr>
          <p:nvPr>
            <p:ph type="title"/>
          </p:nvPr>
        </p:nvSpPr>
        <p:spPr/>
        <p:txBody>
          <a:bodyPr/>
          <a:lstStyle/>
          <a:p>
            <a:endParaRPr lang="nl-NL"/>
          </a:p>
        </p:txBody>
      </p:sp>
      <p:sp>
        <p:nvSpPr>
          <p:cNvPr id="6" name="Tijdelijke aanduiding voor inhoud 5">
            <a:extLst>
              <a:ext uri="{FF2B5EF4-FFF2-40B4-BE49-F238E27FC236}">
                <a16:creationId xmlns:a16="http://schemas.microsoft.com/office/drawing/2014/main" id="{75E994E2-044C-4076-9C81-E54E3CAA3849}"/>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650762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9DBF3-91DE-4EE4-B212-EA762AC98187}"/>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29A1362A-59FF-4A4D-BDCC-732C0EA1B9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02890"/>
            <a:ext cx="12192000" cy="9144000"/>
          </a:xfrm>
        </p:spPr>
      </p:pic>
      <p:sp>
        <p:nvSpPr>
          <p:cNvPr id="3" name="Tekstvak 2">
            <a:extLst>
              <a:ext uri="{FF2B5EF4-FFF2-40B4-BE49-F238E27FC236}">
                <a16:creationId xmlns:a16="http://schemas.microsoft.com/office/drawing/2014/main" id="{2C01C7F1-33B7-41B8-97BD-DBAE2189EC6B}"/>
              </a:ext>
            </a:extLst>
          </p:cNvPr>
          <p:cNvSpPr txBox="1"/>
          <p:nvPr/>
        </p:nvSpPr>
        <p:spPr>
          <a:xfrm>
            <a:off x="150920" y="97653"/>
            <a:ext cx="8433787" cy="2554545"/>
          </a:xfrm>
          <a:prstGeom prst="rect">
            <a:avLst/>
          </a:prstGeom>
          <a:noFill/>
        </p:spPr>
        <p:txBody>
          <a:bodyPr wrap="square" rtlCol="0">
            <a:spAutoFit/>
          </a:bodyPr>
          <a:lstStyle/>
          <a:p>
            <a:r>
              <a:rPr lang="nl-NL" sz="3200" b="1" dirty="0"/>
              <a:t>zeewierman.nl</a:t>
            </a:r>
          </a:p>
          <a:p>
            <a:endParaRPr lang="nl-NL" sz="3200" b="1" dirty="0"/>
          </a:p>
          <a:p>
            <a:r>
              <a:rPr lang="nl-NL" sz="3200" b="1" dirty="0"/>
              <a:t>@zeewierman</a:t>
            </a:r>
          </a:p>
          <a:p>
            <a:endParaRPr lang="nl-NL" sz="3200" b="1" dirty="0"/>
          </a:p>
          <a:p>
            <a:r>
              <a:rPr lang="nl-NL" sz="3200" b="1" dirty="0"/>
              <a:t>toinewilke@gmail.com</a:t>
            </a:r>
          </a:p>
        </p:txBody>
      </p:sp>
    </p:spTree>
    <p:extLst>
      <p:ext uri="{BB962C8B-B14F-4D97-AF65-F5344CB8AC3E}">
        <p14:creationId xmlns:p14="http://schemas.microsoft.com/office/powerpoint/2010/main" val="1678695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5587" y="-753298"/>
            <a:ext cx="12777587" cy="9608147"/>
          </a:xfrm>
        </p:spPr>
      </p:pic>
    </p:spTree>
    <p:extLst>
      <p:ext uri="{BB962C8B-B14F-4D97-AF65-F5344CB8AC3E}">
        <p14:creationId xmlns:p14="http://schemas.microsoft.com/office/powerpoint/2010/main" val="2241039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DC1E2C-B827-43C6-A8AB-D94E48977484}"/>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BFDFB11B-5019-4927-B65C-56583D889D14}"/>
              </a:ext>
            </a:extLst>
          </p:cNvPr>
          <p:cNvSpPr>
            <a:spLocks noGrp="1"/>
          </p:cNvSpPr>
          <p:nvPr>
            <p:ph type="subTitle" idx="1"/>
          </p:nvPr>
        </p:nvSpPr>
        <p:spPr/>
        <p:txBody>
          <a:bodyPr/>
          <a:lstStyle/>
          <a:p>
            <a:endParaRPr lang="nl-NL"/>
          </a:p>
        </p:txBody>
      </p:sp>
      <p:pic>
        <p:nvPicPr>
          <p:cNvPr id="2052" name="Picture 4" descr="Nori Seaweed Harvesting with Boats">
            <a:extLst>
              <a:ext uri="{FF2B5EF4-FFF2-40B4-BE49-F238E27FC236}">
                <a16:creationId xmlns:a16="http://schemas.microsoft.com/office/drawing/2014/main" id="{655E07EB-8C7B-4362-A2F5-0DA65824C2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2"/>
            <a:ext cx="12195012" cy="685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822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D81626-B731-432D-94AA-4FBFFAB42B70}"/>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51505F2-F029-4AE2-BEA8-EAC13EC3E142}"/>
              </a:ext>
            </a:extLst>
          </p:cNvPr>
          <p:cNvSpPr>
            <a:spLocks noGrp="1"/>
          </p:cNvSpPr>
          <p:nvPr>
            <p:ph idx="1"/>
          </p:nvPr>
        </p:nvSpPr>
        <p:spPr/>
        <p:txBody>
          <a:bodyPr/>
          <a:lstStyle/>
          <a:p>
            <a:endParaRPr lang="nl-NL"/>
          </a:p>
        </p:txBody>
      </p:sp>
      <p:pic>
        <p:nvPicPr>
          <p:cNvPr id="3074" name="Picture 2" descr="https://smartbitesforbaby.files.wordpress.com/2012/07/dsc_05491.jpg?w=710&amp;h=471">
            <a:extLst>
              <a:ext uri="{FF2B5EF4-FFF2-40B4-BE49-F238E27FC236}">
                <a16:creationId xmlns:a16="http://schemas.microsoft.com/office/drawing/2014/main" id="{49FEBCEA-6B8C-4F7D-B5EC-CC1FBD28AC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7405"/>
            <a:ext cx="12365731" cy="8007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56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5AC3D-1DF3-417E-8FA0-836885305CE5}"/>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14E97E98-696E-4BB0-983E-F6AB1F0D51C2}"/>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CE8E7E35-F793-4090-B63A-94DB7E757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1914"/>
            <a:ext cx="12192000" cy="8127220"/>
          </a:xfrm>
          <a:prstGeom prst="rect">
            <a:avLst/>
          </a:prstGeom>
        </p:spPr>
      </p:pic>
    </p:spTree>
    <p:extLst>
      <p:ext uri="{BB962C8B-B14F-4D97-AF65-F5344CB8AC3E}">
        <p14:creationId xmlns:p14="http://schemas.microsoft.com/office/powerpoint/2010/main" val="824424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EEA712-9D4F-436A-8DFC-604DA5376CC1}"/>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80EB8F4-C9CA-496B-B807-8579B4877933}"/>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1CCFAF85-7202-4D15-B6ED-F867C0FE6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075" y="-884932"/>
            <a:ext cx="12547075" cy="8363914"/>
          </a:xfrm>
          <a:prstGeom prst="rect">
            <a:avLst/>
          </a:prstGeom>
        </p:spPr>
      </p:pic>
    </p:spTree>
    <p:extLst>
      <p:ext uri="{BB962C8B-B14F-4D97-AF65-F5344CB8AC3E}">
        <p14:creationId xmlns:p14="http://schemas.microsoft.com/office/powerpoint/2010/main" val="1901833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79F08D-C584-4C6D-BB96-35ADABA4263D}"/>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AE2B3FE0-D778-4A14-9E23-CFC7787BB5C4}"/>
              </a:ext>
            </a:extLst>
          </p:cNvPr>
          <p:cNvSpPr>
            <a:spLocks noGrp="1"/>
          </p:cNvSpPr>
          <p:nvPr>
            <p:ph idx="1"/>
          </p:nvPr>
        </p:nvSpPr>
        <p:spPr/>
        <p:txBody>
          <a:bodyPr/>
          <a:lstStyle/>
          <a:p>
            <a:endParaRPr lang="nl-NL"/>
          </a:p>
        </p:txBody>
      </p:sp>
      <p:pic>
        <p:nvPicPr>
          <p:cNvPr id="3076" name="Picture 4" descr="The Best Vegan Miso Soup | Easy + Healthy Recipe - From My Bowl">
            <a:extLst>
              <a:ext uri="{FF2B5EF4-FFF2-40B4-BE49-F238E27FC236}">
                <a16:creationId xmlns:a16="http://schemas.microsoft.com/office/drawing/2014/main" id="{CD6CD09F-9760-49A4-A82A-D20F6FCFF5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6375"/>
            <a:ext cx="12192000" cy="81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688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D13D920-C238-4786-8B46-A51C6FBEFA96}"/>
              </a:ext>
            </a:extLst>
          </p:cNvPr>
          <p:cNvSpPr>
            <a:spLocks noGrp="1"/>
          </p:cNvSpPr>
          <p:nvPr>
            <p:ph idx="1"/>
          </p:nvPr>
        </p:nvSpPr>
        <p:spPr>
          <a:xfrm>
            <a:off x="700080" y="1577273"/>
            <a:ext cx="11360800" cy="4555200"/>
          </a:xfrm>
        </p:spPr>
        <p:txBody>
          <a:bodyPr>
            <a:normAutofit/>
          </a:bodyPr>
          <a:lstStyle/>
          <a:p>
            <a:pPr marL="152396" indent="0">
              <a:buNone/>
            </a:pPr>
            <a:endParaRPr lang="nl-NL" sz="2400" dirty="0">
              <a:solidFill>
                <a:schemeClr val="tx1"/>
              </a:solidFill>
              <a:latin typeface="+mj-lt"/>
            </a:endParaRPr>
          </a:p>
        </p:txBody>
      </p:sp>
      <p:sp>
        <p:nvSpPr>
          <p:cNvPr id="6" name="Titel 5">
            <a:extLst>
              <a:ext uri="{FF2B5EF4-FFF2-40B4-BE49-F238E27FC236}">
                <a16:creationId xmlns:a16="http://schemas.microsoft.com/office/drawing/2014/main" id="{0AFAB523-D774-4546-9048-93168A51E5F1}"/>
              </a:ext>
            </a:extLst>
          </p:cNvPr>
          <p:cNvSpPr>
            <a:spLocks noGrp="1"/>
          </p:cNvSpPr>
          <p:nvPr>
            <p:ph type="title"/>
          </p:nvPr>
        </p:nvSpPr>
        <p:spPr/>
        <p:txBody>
          <a:bodyPr/>
          <a:lstStyle/>
          <a:p>
            <a:endParaRPr lang="nl-NL"/>
          </a:p>
        </p:txBody>
      </p:sp>
      <p:pic>
        <p:nvPicPr>
          <p:cNvPr id="7" name="Afbeelding 6">
            <a:extLst>
              <a:ext uri="{FF2B5EF4-FFF2-40B4-BE49-F238E27FC236}">
                <a16:creationId xmlns:a16="http://schemas.microsoft.com/office/drawing/2014/main" id="{EF698B73-A281-4C64-8D78-9FBA0AF5213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7532016"/>
          </a:xfrm>
          <a:prstGeom prst="rect">
            <a:avLst/>
          </a:prstGeom>
          <a:noFill/>
          <a:ln>
            <a:noFill/>
          </a:ln>
        </p:spPr>
      </p:pic>
    </p:spTree>
    <p:extLst>
      <p:ext uri="{BB962C8B-B14F-4D97-AF65-F5344CB8AC3E}">
        <p14:creationId xmlns:p14="http://schemas.microsoft.com/office/powerpoint/2010/main" val="340376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DFA289-9568-412B-AA74-A0478E1C345C}"/>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E0C91D73-D9EE-4DD7-8663-31F95B10CD3D}"/>
              </a:ext>
            </a:extLst>
          </p:cNvPr>
          <p:cNvSpPr>
            <a:spLocks noGrp="1"/>
          </p:cNvSpPr>
          <p:nvPr>
            <p:ph idx="1"/>
          </p:nvPr>
        </p:nvSpPr>
        <p:spPr/>
        <p:txBody>
          <a:bodyPr/>
          <a:lstStyle/>
          <a:p>
            <a:endParaRPr lang="nl-NL"/>
          </a:p>
        </p:txBody>
      </p:sp>
      <p:pic>
        <p:nvPicPr>
          <p:cNvPr id="4102" name="Picture 6" descr="Container cargo ship carrying container for import and export, business  logistic and transportation by container ship boat in open sea, Aerial view container  ship with copy space for design banner web &gt;">
            <a:extLst>
              <a:ext uri="{FF2B5EF4-FFF2-40B4-BE49-F238E27FC236}">
                <a16:creationId xmlns:a16="http://schemas.microsoft.com/office/drawing/2014/main" id="{F85AEC00-31C0-4DF4-81C2-8DDBFCF34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3617" y="0"/>
            <a:ext cx="24210464" cy="7565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5742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14</Words>
  <Application>Microsoft Office PowerPoint</Application>
  <PresentationFormat>Breedbeeld</PresentationFormat>
  <Paragraphs>8</Paragraphs>
  <Slides>16</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16</vt:i4>
      </vt:variant>
    </vt:vector>
  </HeadingPairs>
  <TitlesOfParts>
    <vt:vector size="20" baseType="lpstr">
      <vt:lpstr>Arial</vt:lpstr>
      <vt:lpstr>Calibri</vt:lpstr>
      <vt:lpstr>Calibri Light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REIS mee met ZEEWIER</dc:title>
  <dc:creator>Toine De Man</dc:creator>
  <cp:lastModifiedBy>Tycho Malmberg</cp:lastModifiedBy>
  <cp:revision>21</cp:revision>
  <dcterms:created xsi:type="dcterms:W3CDTF">2023-10-30T08:41:16Z</dcterms:created>
  <dcterms:modified xsi:type="dcterms:W3CDTF">2023-11-27T12:35:26Z</dcterms:modified>
</cp:coreProperties>
</file>