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336" r:id="rId2"/>
    <p:sldId id="258" r:id="rId3"/>
    <p:sldId id="603" r:id="rId4"/>
    <p:sldId id="261" r:id="rId5"/>
    <p:sldId id="604" r:id="rId6"/>
    <p:sldId id="262" r:id="rId7"/>
    <p:sldId id="594" r:id="rId8"/>
    <p:sldId id="595" r:id="rId9"/>
    <p:sldId id="612" r:id="rId10"/>
    <p:sldId id="609" r:id="rId11"/>
    <p:sldId id="257" r:id="rId12"/>
    <p:sldId id="277" r:id="rId13"/>
    <p:sldId id="593" r:id="rId14"/>
    <p:sldId id="606" r:id="rId15"/>
    <p:sldId id="613" r:id="rId16"/>
    <p:sldId id="270" r:id="rId17"/>
    <p:sldId id="357" r:id="rId18"/>
    <p:sldId id="608" r:id="rId19"/>
    <p:sldId id="263" r:id="rId20"/>
    <p:sldId id="610" r:id="rId2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6470" autoAdjust="0"/>
  </p:normalViewPr>
  <p:slideViewPr>
    <p:cSldViewPr snapToGrid="0">
      <p:cViewPr varScale="1">
        <p:scale>
          <a:sx n="76" d="100"/>
          <a:sy n="76" d="100"/>
        </p:scale>
        <p:origin x="94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045867-8CC1-4BC6-A9D4-F43BEA9190B6}" type="doc">
      <dgm:prSet loTypeId="urn:microsoft.com/office/officeart/2005/8/layout/default" loCatId="list" qsTypeId="urn:microsoft.com/office/officeart/2005/8/quickstyle/simple1" qsCatId="simple" csTypeId="urn:microsoft.com/office/officeart/2005/8/colors/colorful5" csCatId="colorful"/>
      <dgm:spPr/>
      <dgm:t>
        <a:bodyPr/>
        <a:lstStyle/>
        <a:p>
          <a:endParaRPr lang="en-US"/>
        </a:p>
      </dgm:t>
    </dgm:pt>
    <dgm:pt modelId="{8C54F832-1590-4D62-A5A8-5E281A3FC6FC}">
      <dgm:prSet/>
      <dgm:spPr/>
      <dgm:t>
        <a:bodyPr/>
        <a:lstStyle/>
        <a:p>
          <a:r>
            <a:rPr lang="en-US" b="1"/>
            <a:t>Open kunnen praten </a:t>
          </a:r>
          <a:r>
            <a:rPr lang="en-US"/>
            <a:t>over seksualiteit</a:t>
          </a:r>
        </a:p>
      </dgm:t>
    </dgm:pt>
    <dgm:pt modelId="{4E9BF55E-8808-4002-B1B3-8DF27972124A}" type="parTrans" cxnId="{F9BBBC7B-5EBB-44FF-8E41-34A5AA52D9A7}">
      <dgm:prSet/>
      <dgm:spPr/>
      <dgm:t>
        <a:bodyPr/>
        <a:lstStyle/>
        <a:p>
          <a:endParaRPr lang="en-US"/>
        </a:p>
      </dgm:t>
    </dgm:pt>
    <dgm:pt modelId="{CB6B6254-7DC9-4595-A3CF-79FD44134591}" type="sibTrans" cxnId="{F9BBBC7B-5EBB-44FF-8E41-34A5AA52D9A7}">
      <dgm:prSet/>
      <dgm:spPr/>
      <dgm:t>
        <a:bodyPr/>
        <a:lstStyle/>
        <a:p>
          <a:endParaRPr lang="en-US"/>
        </a:p>
      </dgm:t>
    </dgm:pt>
    <dgm:pt modelId="{BD5EBAE9-63AF-4E07-8D5F-1CDB331B610F}">
      <dgm:prSet/>
      <dgm:spPr/>
      <dgm:t>
        <a:bodyPr/>
        <a:lstStyle/>
        <a:p>
          <a:r>
            <a:rPr lang="en-US"/>
            <a:t>Seksuele vorming in de </a:t>
          </a:r>
          <a:r>
            <a:rPr lang="en-US" b="1"/>
            <a:t>bovenbouw</a:t>
          </a:r>
          <a:endParaRPr lang="en-US"/>
        </a:p>
      </dgm:t>
    </dgm:pt>
    <dgm:pt modelId="{9D9F4947-9D9D-42C1-A1E9-BCABABF1D476}" type="parTrans" cxnId="{73A12A9F-A7D3-4A47-A3B8-B55B539A659F}">
      <dgm:prSet/>
      <dgm:spPr/>
      <dgm:t>
        <a:bodyPr/>
        <a:lstStyle/>
        <a:p>
          <a:endParaRPr lang="en-US"/>
        </a:p>
      </dgm:t>
    </dgm:pt>
    <dgm:pt modelId="{06E46C69-56F8-4358-8804-218AF4728031}" type="sibTrans" cxnId="{73A12A9F-A7D3-4A47-A3B8-B55B539A659F}">
      <dgm:prSet/>
      <dgm:spPr/>
      <dgm:t>
        <a:bodyPr/>
        <a:lstStyle/>
        <a:p>
          <a:endParaRPr lang="en-US"/>
        </a:p>
      </dgm:t>
    </dgm:pt>
    <dgm:pt modelId="{252C0411-5F92-4C33-BF91-CE91095877F5}">
      <dgm:prSet/>
      <dgm:spPr/>
      <dgm:t>
        <a:bodyPr/>
        <a:lstStyle/>
        <a:p>
          <a:r>
            <a:rPr lang="en-US" b="1"/>
            <a:t>Meer onderwerpen </a:t>
          </a:r>
          <a:r>
            <a:rPr lang="en-US"/>
            <a:t>bespreken </a:t>
          </a:r>
        </a:p>
      </dgm:t>
    </dgm:pt>
    <dgm:pt modelId="{77B8EC9F-285A-4D69-821F-D96CBF33581D}" type="parTrans" cxnId="{508640D7-AC27-4AEC-99C7-268223247FCD}">
      <dgm:prSet/>
      <dgm:spPr/>
      <dgm:t>
        <a:bodyPr/>
        <a:lstStyle/>
        <a:p>
          <a:endParaRPr lang="en-US"/>
        </a:p>
      </dgm:t>
    </dgm:pt>
    <dgm:pt modelId="{9D9532FF-A962-43DE-8B3F-ADEBB976CF00}" type="sibTrans" cxnId="{508640D7-AC27-4AEC-99C7-268223247FCD}">
      <dgm:prSet/>
      <dgm:spPr/>
      <dgm:t>
        <a:bodyPr/>
        <a:lstStyle/>
        <a:p>
          <a:endParaRPr lang="en-US"/>
        </a:p>
      </dgm:t>
    </dgm:pt>
    <dgm:pt modelId="{9E875863-9088-4323-886C-4EC2E2FA5824}">
      <dgm:prSet/>
      <dgm:spPr/>
      <dgm:t>
        <a:bodyPr/>
        <a:lstStyle/>
        <a:p>
          <a:r>
            <a:rPr lang="en-US"/>
            <a:t>Docenten creeren een </a:t>
          </a:r>
          <a:r>
            <a:rPr lang="en-US" b="1"/>
            <a:t>veilige sfeer </a:t>
          </a:r>
          <a:r>
            <a:rPr lang="en-US"/>
            <a:t>in de klas</a:t>
          </a:r>
        </a:p>
      </dgm:t>
    </dgm:pt>
    <dgm:pt modelId="{CB0E1C00-CD40-4FF2-ACD6-4DA6EA2A7F24}" type="parTrans" cxnId="{EEBDB493-8DE4-4875-9463-FEC9E11AD92C}">
      <dgm:prSet/>
      <dgm:spPr/>
      <dgm:t>
        <a:bodyPr/>
        <a:lstStyle/>
        <a:p>
          <a:endParaRPr lang="en-US"/>
        </a:p>
      </dgm:t>
    </dgm:pt>
    <dgm:pt modelId="{FCE9FD0C-CA57-44A3-B9DB-A41AC846982D}" type="sibTrans" cxnId="{EEBDB493-8DE4-4875-9463-FEC9E11AD92C}">
      <dgm:prSet/>
      <dgm:spPr/>
      <dgm:t>
        <a:bodyPr/>
        <a:lstStyle/>
        <a:p>
          <a:endParaRPr lang="en-US"/>
        </a:p>
      </dgm:t>
    </dgm:pt>
    <dgm:pt modelId="{CBF83602-4949-49CF-B8B9-9AE2C1E24404}">
      <dgm:prSet/>
      <dgm:spPr/>
      <dgm:t>
        <a:bodyPr/>
        <a:lstStyle/>
        <a:p>
          <a:r>
            <a:rPr lang="en-US" b="1"/>
            <a:t>Docent</a:t>
          </a:r>
          <a:r>
            <a:rPr lang="en-US"/>
            <a:t> praat makkelijk over seks en neemt het serieus</a:t>
          </a:r>
        </a:p>
      </dgm:t>
    </dgm:pt>
    <dgm:pt modelId="{5E2EE7E3-D7B1-445D-A8FD-DDE0B1F09EA6}" type="parTrans" cxnId="{8A2F950E-A3CD-4492-910C-E15FC896B587}">
      <dgm:prSet/>
      <dgm:spPr/>
      <dgm:t>
        <a:bodyPr/>
        <a:lstStyle/>
        <a:p>
          <a:endParaRPr lang="en-US"/>
        </a:p>
      </dgm:t>
    </dgm:pt>
    <dgm:pt modelId="{52B7E114-BF58-4EA1-89F9-788E793492C2}" type="sibTrans" cxnId="{8A2F950E-A3CD-4492-910C-E15FC896B587}">
      <dgm:prSet/>
      <dgm:spPr/>
      <dgm:t>
        <a:bodyPr/>
        <a:lstStyle/>
        <a:p>
          <a:endParaRPr lang="en-US"/>
        </a:p>
      </dgm:t>
    </dgm:pt>
    <dgm:pt modelId="{1FB94055-FF3E-4669-93EB-FF8BA0D995FC}">
      <dgm:prSet/>
      <dgm:spPr/>
      <dgm:t>
        <a:bodyPr/>
        <a:lstStyle/>
        <a:p>
          <a:r>
            <a:rPr lang="en-US"/>
            <a:t>Afwisselende </a:t>
          </a:r>
          <a:r>
            <a:rPr lang="en-US" b="1"/>
            <a:t>werkvormen</a:t>
          </a:r>
          <a:endParaRPr lang="en-US"/>
        </a:p>
      </dgm:t>
    </dgm:pt>
    <dgm:pt modelId="{B2474696-B25F-404F-8B7A-7F68D1C59B3E}" type="parTrans" cxnId="{2BD646BB-0DB3-4179-B29F-DBD8AADB6DF7}">
      <dgm:prSet/>
      <dgm:spPr/>
      <dgm:t>
        <a:bodyPr/>
        <a:lstStyle/>
        <a:p>
          <a:endParaRPr lang="en-US"/>
        </a:p>
      </dgm:t>
    </dgm:pt>
    <dgm:pt modelId="{0137A96D-2B5D-40C3-A241-5EF5C3586941}" type="sibTrans" cxnId="{2BD646BB-0DB3-4179-B29F-DBD8AADB6DF7}">
      <dgm:prSet/>
      <dgm:spPr/>
      <dgm:t>
        <a:bodyPr/>
        <a:lstStyle/>
        <a:p>
          <a:endParaRPr lang="en-US"/>
        </a:p>
      </dgm:t>
    </dgm:pt>
    <dgm:pt modelId="{40214C41-C44B-46E5-BA5D-FD3CF681015D}" type="pres">
      <dgm:prSet presAssocID="{05045867-8CC1-4BC6-A9D4-F43BEA9190B6}" presName="diagram" presStyleCnt="0">
        <dgm:presLayoutVars>
          <dgm:dir/>
          <dgm:resizeHandles val="exact"/>
        </dgm:presLayoutVars>
      </dgm:prSet>
      <dgm:spPr/>
    </dgm:pt>
    <dgm:pt modelId="{63812D89-ED85-4C35-9EDE-EE04F9FD71DD}" type="pres">
      <dgm:prSet presAssocID="{8C54F832-1590-4D62-A5A8-5E281A3FC6FC}" presName="node" presStyleLbl="node1" presStyleIdx="0" presStyleCnt="6">
        <dgm:presLayoutVars>
          <dgm:bulletEnabled val="1"/>
        </dgm:presLayoutVars>
      </dgm:prSet>
      <dgm:spPr/>
    </dgm:pt>
    <dgm:pt modelId="{21B7125C-3D53-46FD-B2DF-7CD075DF1403}" type="pres">
      <dgm:prSet presAssocID="{CB6B6254-7DC9-4595-A3CF-79FD44134591}" presName="sibTrans" presStyleCnt="0"/>
      <dgm:spPr/>
    </dgm:pt>
    <dgm:pt modelId="{04C542AA-4CA8-4E9E-BF09-096F0B1A35A8}" type="pres">
      <dgm:prSet presAssocID="{BD5EBAE9-63AF-4E07-8D5F-1CDB331B610F}" presName="node" presStyleLbl="node1" presStyleIdx="1" presStyleCnt="6">
        <dgm:presLayoutVars>
          <dgm:bulletEnabled val="1"/>
        </dgm:presLayoutVars>
      </dgm:prSet>
      <dgm:spPr/>
    </dgm:pt>
    <dgm:pt modelId="{6396427B-432A-4F80-9121-2E2BB7BF0551}" type="pres">
      <dgm:prSet presAssocID="{06E46C69-56F8-4358-8804-218AF4728031}" presName="sibTrans" presStyleCnt="0"/>
      <dgm:spPr/>
    </dgm:pt>
    <dgm:pt modelId="{7D60FF3A-8E4A-4F28-AF6F-F0811962C9A9}" type="pres">
      <dgm:prSet presAssocID="{252C0411-5F92-4C33-BF91-CE91095877F5}" presName="node" presStyleLbl="node1" presStyleIdx="2" presStyleCnt="6">
        <dgm:presLayoutVars>
          <dgm:bulletEnabled val="1"/>
        </dgm:presLayoutVars>
      </dgm:prSet>
      <dgm:spPr/>
    </dgm:pt>
    <dgm:pt modelId="{0015F146-B2C7-4578-B504-5721FC3A3551}" type="pres">
      <dgm:prSet presAssocID="{9D9532FF-A962-43DE-8B3F-ADEBB976CF00}" presName="sibTrans" presStyleCnt="0"/>
      <dgm:spPr/>
    </dgm:pt>
    <dgm:pt modelId="{F6BB07A9-5CDA-4B3D-A344-00338E7A0C95}" type="pres">
      <dgm:prSet presAssocID="{9E875863-9088-4323-886C-4EC2E2FA5824}" presName="node" presStyleLbl="node1" presStyleIdx="3" presStyleCnt="6">
        <dgm:presLayoutVars>
          <dgm:bulletEnabled val="1"/>
        </dgm:presLayoutVars>
      </dgm:prSet>
      <dgm:spPr/>
    </dgm:pt>
    <dgm:pt modelId="{B87F559A-630B-4BDC-BF05-9863DACEC10B}" type="pres">
      <dgm:prSet presAssocID="{FCE9FD0C-CA57-44A3-B9DB-A41AC846982D}" presName="sibTrans" presStyleCnt="0"/>
      <dgm:spPr/>
    </dgm:pt>
    <dgm:pt modelId="{B9D3F2CF-844A-45C5-BDDA-461D6578414F}" type="pres">
      <dgm:prSet presAssocID="{CBF83602-4949-49CF-B8B9-9AE2C1E24404}" presName="node" presStyleLbl="node1" presStyleIdx="4" presStyleCnt="6">
        <dgm:presLayoutVars>
          <dgm:bulletEnabled val="1"/>
        </dgm:presLayoutVars>
      </dgm:prSet>
      <dgm:spPr/>
    </dgm:pt>
    <dgm:pt modelId="{0FFA6C5F-B333-4F21-8097-50EFCAEF05FB}" type="pres">
      <dgm:prSet presAssocID="{52B7E114-BF58-4EA1-89F9-788E793492C2}" presName="sibTrans" presStyleCnt="0"/>
      <dgm:spPr/>
    </dgm:pt>
    <dgm:pt modelId="{2D9580BF-81E2-4376-B05E-FA9ACEC16666}" type="pres">
      <dgm:prSet presAssocID="{1FB94055-FF3E-4669-93EB-FF8BA0D995FC}" presName="node" presStyleLbl="node1" presStyleIdx="5" presStyleCnt="6">
        <dgm:presLayoutVars>
          <dgm:bulletEnabled val="1"/>
        </dgm:presLayoutVars>
      </dgm:prSet>
      <dgm:spPr/>
    </dgm:pt>
  </dgm:ptLst>
  <dgm:cxnLst>
    <dgm:cxn modelId="{8A2F950E-A3CD-4492-910C-E15FC896B587}" srcId="{05045867-8CC1-4BC6-A9D4-F43BEA9190B6}" destId="{CBF83602-4949-49CF-B8B9-9AE2C1E24404}" srcOrd="4" destOrd="0" parTransId="{5E2EE7E3-D7B1-445D-A8FD-DDE0B1F09EA6}" sibTransId="{52B7E114-BF58-4EA1-89F9-788E793492C2}"/>
    <dgm:cxn modelId="{5C437C23-2C22-46DD-9DFB-FB43469D99C2}" type="presOf" srcId="{CBF83602-4949-49CF-B8B9-9AE2C1E24404}" destId="{B9D3F2CF-844A-45C5-BDDA-461D6578414F}" srcOrd="0" destOrd="0" presId="urn:microsoft.com/office/officeart/2005/8/layout/default"/>
    <dgm:cxn modelId="{521AA93C-A3FC-4500-B038-B6C290DE385F}" type="presOf" srcId="{9E875863-9088-4323-886C-4EC2E2FA5824}" destId="{F6BB07A9-5CDA-4B3D-A344-00338E7A0C95}" srcOrd="0" destOrd="0" presId="urn:microsoft.com/office/officeart/2005/8/layout/default"/>
    <dgm:cxn modelId="{237B7D66-F36B-45AE-8295-20B22C714259}" type="presOf" srcId="{1FB94055-FF3E-4669-93EB-FF8BA0D995FC}" destId="{2D9580BF-81E2-4376-B05E-FA9ACEC16666}" srcOrd="0" destOrd="0" presId="urn:microsoft.com/office/officeart/2005/8/layout/default"/>
    <dgm:cxn modelId="{EC9FC975-C35A-4504-B567-92B70DBCE37A}" type="presOf" srcId="{BD5EBAE9-63AF-4E07-8D5F-1CDB331B610F}" destId="{04C542AA-4CA8-4E9E-BF09-096F0B1A35A8}" srcOrd="0" destOrd="0" presId="urn:microsoft.com/office/officeart/2005/8/layout/default"/>
    <dgm:cxn modelId="{F9BBBC7B-5EBB-44FF-8E41-34A5AA52D9A7}" srcId="{05045867-8CC1-4BC6-A9D4-F43BEA9190B6}" destId="{8C54F832-1590-4D62-A5A8-5E281A3FC6FC}" srcOrd="0" destOrd="0" parTransId="{4E9BF55E-8808-4002-B1B3-8DF27972124A}" sibTransId="{CB6B6254-7DC9-4595-A3CF-79FD44134591}"/>
    <dgm:cxn modelId="{EEBDB493-8DE4-4875-9463-FEC9E11AD92C}" srcId="{05045867-8CC1-4BC6-A9D4-F43BEA9190B6}" destId="{9E875863-9088-4323-886C-4EC2E2FA5824}" srcOrd="3" destOrd="0" parTransId="{CB0E1C00-CD40-4FF2-ACD6-4DA6EA2A7F24}" sibTransId="{FCE9FD0C-CA57-44A3-B9DB-A41AC846982D}"/>
    <dgm:cxn modelId="{5DC58395-4C96-415D-8971-3C6E7CC92E14}" type="presOf" srcId="{8C54F832-1590-4D62-A5A8-5E281A3FC6FC}" destId="{63812D89-ED85-4C35-9EDE-EE04F9FD71DD}" srcOrd="0" destOrd="0" presId="urn:microsoft.com/office/officeart/2005/8/layout/default"/>
    <dgm:cxn modelId="{73A12A9F-A7D3-4A47-A3B8-B55B539A659F}" srcId="{05045867-8CC1-4BC6-A9D4-F43BEA9190B6}" destId="{BD5EBAE9-63AF-4E07-8D5F-1CDB331B610F}" srcOrd="1" destOrd="0" parTransId="{9D9F4947-9D9D-42C1-A1E9-BCABABF1D476}" sibTransId="{06E46C69-56F8-4358-8804-218AF4728031}"/>
    <dgm:cxn modelId="{2BD646BB-0DB3-4179-B29F-DBD8AADB6DF7}" srcId="{05045867-8CC1-4BC6-A9D4-F43BEA9190B6}" destId="{1FB94055-FF3E-4669-93EB-FF8BA0D995FC}" srcOrd="5" destOrd="0" parTransId="{B2474696-B25F-404F-8B7A-7F68D1C59B3E}" sibTransId="{0137A96D-2B5D-40C3-A241-5EF5C3586941}"/>
    <dgm:cxn modelId="{3A49E5CE-D548-42F0-9B31-9A5BA1EFFF58}" type="presOf" srcId="{05045867-8CC1-4BC6-A9D4-F43BEA9190B6}" destId="{40214C41-C44B-46E5-BA5D-FD3CF681015D}" srcOrd="0" destOrd="0" presId="urn:microsoft.com/office/officeart/2005/8/layout/default"/>
    <dgm:cxn modelId="{508640D7-AC27-4AEC-99C7-268223247FCD}" srcId="{05045867-8CC1-4BC6-A9D4-F43BEA9190B6}" destId="{252C0411-5F92-4C33-BF91-CE91095877F5}" srcOrd="2" destOrd="0" parTransId="{77B8EC9F-285A-4D69-821F-D96CBF33581D}" sibTransId="{9D9532FF-A962-43DE-8B3F-ADEBB976CF00}"/>
    <dgm:cxn modelId="{119FBBE1-542B-4FAE-8354-5C38084B9338}" type="presOf" srcId="{252C0411-5F92-4C33-BF91-CE91095877F5}" destId="{7D60FF3A-8E4A-4F28-AF6F-F0811962C9A9}" srcOrd="0" destOrd="0" presId="urn:microsoft.com/office/officeart/2005/8/layout/default"/>
    <dgm:cxn modelId="{7C6AA33B-180E-4746-8074-0B1B7F21213F}" type="presParOf" srcId="{40214C41-C44B-46E5-BA5D-FD3CF681015D}" destId="{63812D89-ED85-4C35-9EDE-EE04F9FD71DD}" srcOrd="0" destOrd="0" presId="urn:microsoft.com/office/officeart/2005/8/layout/default"/>
    <dgm:cxn modelId="{FC06FD93-DFA8-414F-BF9A-33469D1591AC}" type="presParOf" srcId="{40214C41-C44B-46E5-BA5D-FD3CF681015D}" destId="{21B7125C-3D53-46FD-B2DF-7CD075DF1403}" srcOrd="1" destOrd="0" presId="urn:microsoft.com/office/officeart/2005/8/layout/default"/>
    <dgm:cxn modelId="{7B22EDA1-3661-4156-BE59-5DA2D7965390}" type="presParOf" srcId="{40214C41-C44B-46E5-BA5D-FD3CF681015D}" destId="{04C542AA-4CA8-4E9E-BF09-096F0B1A35A8}" srcOrd="2" destOrd="0" presId="urn:microsoft.com/office/officeart/2005/8/layout/default"/>
    <dgm:cxn modelId="{4220E13C-55C6-49E8-9D45-EBEBF406410D}" type="presParOf" srcId="{40214C41-C44B-46E5-BA5D-FD3CF681015D}" destId="{6396427B-432A-4F80-9121-2E2BB7BF0551}" srcOrd="3" destOrd="0" presId="urn:microsoft.com/office/officeart/2005/8/layout/default"/>
    <dgm:cxn modelId="{97C588D3-043B-4F05-B837-1BEA70543929}" type="presParOf" srcId="{40214C41-C44B-46E5-BA5D-FD3CF681015D}" destId="{7D60FF3A-8E4A-4F28-AF6F-F0811962C9A9}" srcOrd="4" destOrd="0" presId="urn:microsoft.com/office/officeart/2005/8/layout/default"/>
    <dgm:cxn modelId="{FC209A90-7576-4A22-A5E0-9BD00ECBD7CA}" type="presParOf" srcId="{40214C41-C44B-46E5-BA5D-FD3CF681015D}" destId="{0015F146-B2C7-4578-B504-5721FC3A3551}" srcOrd="5" destOrd="0" presId="urn:microsoft.com/office/officeart/2005/8/layout/default"/>
    <dgm:cxn modelId="{45E5DA97-1EA6-4E85-8C7D-7AF6906DD782}" type="presParOf" srcId="{40214C41-C44B-46E5-BA5D-FD3CF681015D}" destId="{F6BB07A9-5CDA-4B3D-A344-00338E7A0C95}" srcOrd="6" destOrd="0" presId="urn:microsoft.com/office/officeart/2005/8/layout/default"/>
    <dgm:cxn modelId="{28768737-47D1-4125-9500-A97E1781F14A}" type="presParOf" srcId="{40214C41-C44B-46E5-BA5D-FD3CF681015D}" destId="{B87F559A-630B-4BDC-BF05-9863DACEC10B}" srcOrd="7" destOrd="0" presId="urn:microsoft.com/office/officeart/2005/8/layout/default"/>
    <dgm:cxn modelId="{C539C8CB-F792-4E2C-974E-DE1964E92B5F}" type="presParOf" srcId="{40214C41-C44B-46E5-BA5D-FD3CF681015D}" destId="{B9D3F2CF-844A-45C5-BDDA-461D6578414F}" srcOrd="8" destOrd="0" presId="urn:microsoft.com/office/officeart/2005/8/layout/default"/>
    <dgm:cxn modelId="{DD528CB5-2185-49EA-A005-B777B6A3E85E}" type="presParOf" srcId="{40214C41-C44B-46E5-BA5D-FD3CF681015D}" destId="{0FFA6C5F-B333-4F21-8097-50EFCAEF05FB}" srcOrd="9" destOrd="0" presId="urn:microsoft.com/office/officeart/2005/8/layout/default"/>
    <dgm:cxn modelId="{E3A6A9E3-C594-4848-A032-81C2BF206591}" type="presParOf" srcId="{40214C41-C44B-46E5-BA5D-FD3CF681015D}" destId="{2D9580BF-81E2-4376-B05E-FA9ACEC16666}"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DFF31B0-64CB-4D0C-A1BB-A2617B532D0F}"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6BA72A9F-A945-4C90-A3B1-D618043B75D8}">
      <dgm:prSet/>
      <dgm:spPr/>
      <dgm:t>
        <a:bodyPr/>
        <a:lstStyle/>
        <a:p>
          <a:r>
            <a:rPr lang="nl-NL"/>
            <a:t>Accepteer en bevestig seksueel integer gedrag</a:t>
          </a:r>
          <a:endParaRPr lang="en-US"/>
        </a:p>
      </dgm:t>
    </dgm:pt>
    <dgm:pt modelId="{81EB2402-DB76-4963-9813-7DD47412A757}" type="parTrans" cxnId="{A01FDFD3-3BE4-48AE-8AAA-158882085506}">
      <dgm:prSet/>
      <dgm:spPr/>
      <dgm:t>
        <a:bodyPr/>
        <a:lstStyle/>
        <a:p>
          <a:endParaRPr lang="en-US"/>
        </a:p>
      </dgm:t>
    </dgm:pt>
    <dgm:pt modelId="{C04367C0-181A-42B6-A338-A5AB1B8FEE74}" type="sibTrans" cxnId="{A01FDFD3-3BE4-48AE-8AAA-158882085506}">
      <dgm:prSet/>
      <dgm:spPr/>
      <dgm:t>
        <a:bodyPr/>
        <a:lstStyle/>
        <a:p>
          <a:endParaRPr lang="en-US"/>
        </a:p>
      </dgm:t>
    </dgm:pt>
    <dgm:pt modelId="{B4BB5152-073A-4AC8-95E7-F1FC4B13805B}">
      <dgm:prSet/>
      <dgm:spPr/>
      <dgm:t>
        <a:bodyPr/>
        <a:lstStyle/>
        <a:p>
          <a:r>
            <a:rPr lang="nl-NL"/>
            <a:t>Begrens én blijf in verbinding</a:t>
          </a:r>
          <a:endParaRPr lang="en-US"/>
        </a:p>
      </dgm:t>
    </dgm:pt>
    <dgm:pt modelId="{D6C75B80-5333-412F-894C-01D79CE2AD99}" type="parTrans" cxnId="{2B64E551-0229-4911-9C6C-E785176800D3}">
      <dgm:prSet/>
      <dgm:spPr/>
      <dgm:t>
        <a:bodyPr/>
        <a:lstStyle/>
        <a:p>
          <a:endParaRPr lang="en-US"/>
        </a:p>
      </dgm:t>
    </dgm:pt>
    <dgm:pt modelId="{65F205F0-453C-4FA2-9E6B-A2F8A2E1111B}" type="sibTrans" cxnId="{2B64E551-0229-4911-9C6C-E785176800D3}">
      <dgm:prSet/>
      <dgm:spPr/>
      <dgm:t>
        <a:bodyPr/>
        <a:lstStyle/>
        <a:p>
          <a:endParaRPr lang="en-US"/>
        </a:p>
      </dgm:t>
    </dgm:pt>
    <dgm:pt modelId="{6FA2B060-32B9-4F8E-8E5E-70934B33C6B5}">
      <dgm:prSet/>
      <dgm:spPr/>
      <dgm:t>
        <a:bodyPr/>
        <a:lstStyle/>
        <a:p>
          <a:r>
            <a:rPr lang="nl-NL"/>
            <a:t>Creëer balans tussen openheid en grenzen</a:t>
          </a:r>
          <a:endParaRPr lang="en-US"/>
        </a:p>
      </dgm:t>
    </dgm:pt>
    <dgm:pt modelId="{85C718E8-3437-4D1D-854E-2BA54FD95C8B}" type="parTrans" cxnId="{A26803E4-B9D2-4287-B71A-3E75B5B3493C}">
      <dgm:prSet/>
      <dgm:spPr/>
      <dgm:t>
        <a:bodyPr/>
        <a:lstStyle/>
        <a:p>
          <a:endParaRPr lang="en-US"/>
        </a:p>
      </dgm:t>
    </dgm:pt>
    <dgm:pt modelId="{376DD6EC-EA27-4535-B05A-A06F3D10E384}" type="sibTrans" cxnId="{A26803E4-B9D2-4287-B71A-3E75B5B3493C}">
      <dgm:prSet/>
      <dgm:spPr/>
      <dgm:t>
        <a:bodyPr/>
        <a:lstStyle/>
        <a:p>
          <a:endParaRPr lang="en-US"/>
        </a:p>
      </dgm:t>
    </dgm:pt>
    <dgm:pt modelId="{410B1544-316B-4C65-B9F0-CF7075BEE6FA}">
      <dgm:prSet/>
      <dgm:spPr/>
      <dgm:t>
        <a:bodyPr/>
        <a:lstStyle/>
        <a:p>
          <a:r>
            <a:rPr lang="nl-NL"/>
            <a:t>Doorgrond je eigen normen &amp; waarden, vooroordelen en ervaringen</a:t>
          </a:r>
          <a:endParaRPr lang="en-US"/>
        </a:p>
      </dgm:t>
    </dgm:pt>
    <dgm:pt modelId="{B8183E41-B640-418C-B06C-59C5DA93E815}" type="parTrans" cxnId="{4EB23F67-7C8F-4A36-9B60-840062562B5D}">
      <dgm:prSet/>
      <dgm:spPr/>
      <dgm:t>
        <a:bodyPr/>
        <a:lstStyle/>
        <a:p>
          <a:endParaRPr lang="en-US"/>
        </a:p>
      </dgm:t>
    </dgm:pt>
    <dgm:pt modelId="{373ECC42-A9EE-458B-BC90-5A724FCBB4BA}" type="sibTrans" cxnId="{4EB23F67-7C8F-4A36-9B60-840062562B5D}">
      <dgm:prSet/>
      <dgm:spPr/>
      <dgm:t>
        <a:bodyPr/>
        <a:lstStyle/>
        <a:p>
          <a:endParaRPr lang="en-US"/>
        </a:p>
      </dgm:t>
    </dgm:pt>
    <dgm:pt modelId="{DEEBC700-BECB-40DA-9078-1A6E4D3215B6}">
      <dgm:prSet/>
      <dgm:spPr/>
      <dgm:t>
        <a:bodyPr/>
        <a:lstStyle/>
        <a:p>
          <a:r>
            <a:rPr lang="nl-NL"/>
            <a:t>Exploreer en erken hoe leerlingen jouw pedagogisch handelen ervaren</a:t>
          </a:r>
          <a:endParaRPr lang="en-US"/>
        </a:p>
      </dgm:t>
    </dgm:pt>
    <dgm:pt modelId="{05BA6E30-90F4-41FE-B3B0-CCC162D05A43}" type="parTrans" cxnId="{93AAF2E8-4504-49BE-AB60-3D0AE9AEE635}">
      <dgm:prSet/>
      <dgm:spPr/>
      <dgm:t>
        <a:bodyPr/>
        <a:lstStyle/>
        <a:p>
          <a:endParaRPr lang="en-US"/>
        </a:p>
      </dgm:t>
    </dgm:pt>
    <dgm:pt modelId="{EEE3A15D-57DB-42C8-ADC5-FDB5C482AFBF}" type="sibTrans" cxnId="{93AAF2E8-4504-49BE-AB60-3D0AE9AEE635}">
      <dgm:prSet/>
      <dgm:spPr/>
      <dgm:t>
        <a:bodyPr/>
        <a:lstStyle/>
        <a:p>
          <a:endParaRPr lang="en-US"/>
        </a:p>
      </dgm:t>
    </dgm:pt>
    <dgm:pt modelId="{B5822C80-8E34-41CE-9749-7C9A3FCD3E2B}">
      <dgm:prSet/>
      <dgm:spPr/>
      <dgm:t>
        <a:bodyPr/>
        <a:lstStyle/>
        <a:p>
          <a:r>
            <a:rPr lang="nl-NL"/>
            <a:t>Finetune je pedagogisch handelen</a:t>
          </a:r>
          <a:endParaRPr lang="en-US"/>
        </a:p>
      </dgm:t>
    </dgm:pt>
    <dgm:pt modelId="{286D4A3F-0C8C-4366-B528-11AB27DC06AE}" type="parTrans" cxnId="{7BD10CF2-F3AE-4E4C-9E0F-0EC46F6F3E53}">
      <dgm:prSet/>
      <dgm:spPr/>
      <dgm:t>
        <a:bodyPr/>
        <a:lstStyle/>
        <a:p>
          <a:endParaRPr lang="en-US"/>
        </a:p>
      </dgm:t>
    </dgm:pt>
    <dgm:pt modelId="{81B5FAA8-7F1B-48DD-A1B4-0E005E99FD5B}" type="sibTrans" cxnId="{7BD10CF2-F3AE-4E4C-9E0F-0EC46F6F3E53}">
      <dgm:prSet/>
      <dgm:spPr/>
      <dgm:t>
        <a:bodyPr/>
        <a:lstStyle/>
        <a:p>
          <a:endParaRPr lang="en-US"/>
        </a:p>
      </dgm:t>
    </dgm:pt>
    <dgm:pt modelId="{567E15FA-AE77-4826-B556-79A72A770068}">
      <dgm:prSet/>
      <dgm:spPr/>
      <dgm:t>
        <a:bodyPr/>
        <a:lstStyle/>
        <a:p>
          <a:r>
            <a:rPr lang="nl-NL"/>
            <a:t>Gebruik gepaste humor als positieve strategie</a:t>
          </a:r>
          <a:endParaRPr lang="en-US"/>
        </a:p>
      </dgm:t>
    </dgm:pt>
    <dgm:pt modelId="{4042EDFB-73CE-41DD-BAFD-F34125399C37}" type="parTrans" cxnId="{83892AE5-F9D0-4B5E-9F7C-E9FC576FD412}">
      <dgm:prSet/>
      <dgm:spPr/>
      <dgm:t>
        <a:bodyPr/>
        <a:lstStyle/>
        <a:p>
          <a:endParaRPr lang="en-US"/>
        </a:p>
      </dgm:t>
    </dgm:pt>
    <dgm:pt modelId="{E615141D-CDF2-4DEC-8A3D-8BFE016E39F6}" type="sibTrans" cxnId="{83892AE5-F9D0-4B5E-9F7C-E9FC576FD412}">
      <dgm:prSet/>
      <dgm:spPr/>
      <dgm:t>
        <a:bodyPr/>
        <a:lstStyle/>
        <a:p>
          <a:endParaRPr lang="en-US"/>
        </a:p>
      </dgm:t>
    </dgm:pt>
    <dgm:pt modelId="{B9DC2791-8EF8-4279-96D7-0B074EC0D813}">
      <dgm:prSet/>
      <dgm:spPr/>
      <dgm:t>
        <a:bodyPr/>
        <a:lstStyle/>
        <a:p>
          <a:r>
            <a:rPr lang="nl-NL"/>
            <a:t>Heb oog voor ouders: samenwerken aan seksuele integriteit</a:t>
          </a:r>
          <a:endParaRPr lang="en-US"/>
        </a:p>
      </dgm:t>
    </dgm:pt>
    <dgm:pt modelId="{52D79FB6-B6DF-4FFD-A592-0C268607A246}" type="parTrans" cxnId="{B94395AB-E169-4779-912F-1C3C78107BD3}">
      <dgm:prSet/>
      <dgm:spPr/>
      <dgm:t>
        <a:bodyPr/>
        <a:lstStyle/>
        <a:p>
          <a:endParaRPr lang="en-US"/>
        </a:p>
      </dgm:t>
    </dgm:pt>
    <dgm:pt modelId="{66E2F5FC-0810-40B6-8B3B-D538DDADBA92}" type="sibTrans" cxnId="{B94395AB-E169-4779-912F-1C3C78107BD3}">
      <dgm:prSet/>
      <dgm:spPr/>
      <dgm:t>
        <a:bodyPr/>
        <a:lstStyle/>
        <a:p>
          <a:endParaRPr lang="en-US"/>
        </a:p>
      </dgm:t>
    </dgm:pt>
    <dgm:pt modelId="{2E417414-5328-4945-A96D-EB6870818B8C}" type="pres">
      <dgm:prSet presAssocID="{1DFF31B0-64CB-4D0C-A1BB-A2617B532D0F}" presName="linear" presStyleCnt="0">
        <dgm:presLayoutVars>
          <dgm:animLvl val="lvl"/>
          <dgm:resizeHandles val="exact"/>
        </dgm:presLayoutVars>
      </dgm:prSet>
      <dgm:spPr/>
    </dgm:pt>
    <dgm:pt modelId="{99131909-21CA-4963-BE94-47997E876B5C}" type="pres">
      <dgm:prSet presAssocID="{6BA72A9F-A945-4C90-A3B1-D618043B75D8}" presName="parentText" presStyleLbl="node1" presStyleIdx="0" presStyleCnt="8">
        <dgm:presLayoutVars>
          <dgm:chMax val="0"/>
          <dgm:bulletEnabled val="1"/>
        </dgm:presLayoutVars>
      </dgm:prSet>
      <dgm:spPr/>
    </dgm:pt>
    <dgm:pt modelId="{7A6C42EC-F170-4C3C-AF33-D407344CC5EF}" type="pres">
      <dgm:prSet presAssocID="{C04367C0-181A-42B6-A338-A5AB1B8FEE74}" presName="spacer" presStyleCnt="0"/>
      <dgm:spPr/>
    </dgm:pt>
    <dgm:pt modelId="{17AEEB31-96B9-4987-83B8-0068DE681AA4}" type="pres">
      <dgm:prSet presAssocID="{B4BB5152-073A-4AC8-95E7-F1FC4B13805B}" presName="parentText" presStyleLbl="node1" presStyleIdx="1" presStyleCnt="8">
        <dgm:presLayoutVars>
          <dgm:chMax val="0"/>
          <dgm:bulletEnabled val="1"/>
        </dgm:presLayoutVars>
      </dgm:prSet>
      <dgm:spPr/>
    </dgm:pt>
    <dgm:pt modelId="{CD973B3F-1EAA-4569-919F-6CC1DAB71461}" type="pres">
      <dgm:prSet presAssocID="{65F205F0-453C-4FA2-9E6B-A2F8A2E1111B}" presName="spacer" presStyleCnt="0"/>
      <dgm:spPr/>
    </dgm:pt>
    <dgm:pt modelId="{49A3B9F4-C03B-4E06-A946-AD3AA56F4419}" type="pres">
      <dgm:prSet presAssocID="{6FA2B060-32B9-4F8E-8E5E-70934B33C6B5}" presName="parentText" presStyleLbl="node1" presStyleIdx="2" presStyleCnt="8">
        <dgm:presLayoutVars>
          <dgm:chMax val="0"/>
          <dgm:bulletEnabled val="1"/>
        </dgm:presLayoutVars>
      </dgm:prSet>
      <dgm:spPr/>
    </dgm:pt>
    <dgm:pt modelId="{421CFE9B-60A6-4041-BE88-84D2894BBEEF}" type="pres">
      <dgm:prSet presAssocID="{376DD6EC-EA27-4535-B05A-A06F3D10E384}" presName="spacer" presStyleCnt="0"/>
      <dgm:spPr/>
    </dgm:pt>
    <dgm:pt modelId="{986EC8E6-32F7-445D-95B2-47570E6AECAB}" type="pres">
      <dgm:prSet presAssocID="{410B1544-316B-4C65-B9F0-CF7075BEE6FA}" presName="parentText" presStyleLbl="node1" presStyleIdx="3" presStyleCnt="8">
        <dgm:presLayoutVars>
          <dgm:chMax val="0"/>
          <dgm:bulletEnabled val="1"/>
        </dgm:presLayoutVars>
      </dgm:prSet>
      <dgm:spPr/>
    </dgm:pt>
    <dgm:pt modelId="{CFAEBD07-1228-4B15-AA0A-309F6EB9CBF2}" type="pres">
      <dgm:prSet presAssocID="{373ECC42-A9EE-458B-BC90-5A724FCBB4BA}" presName="spacer" presStyleCnt="0"/>
      <dgm:spPr/>
    </dgm:pt>
    <dgm:pt modelId="{93EBA1D5-609C-4B53-8D55-18C49C6F5A5D}" type="pres">
      <dgm:prSet presAssocID="{DEEBC700-BECB-40DA-9078-1A6E4D3215B6}" presName="parentText" presStyleLbl="node1" presStyleIdx="4" presStyleCnt="8">
        <dgm:presLayoutVars>
          <dgm:chMax val="0"/>
          <dgm:bulletEnabled val="1"/>
        </dgm:presLayoutVars>
      </dgm:prSet>
      <dgm:spPr/>
    </dgm:pt>
    <dgm:pt modelId="{926F245C-6F47-4743-8F03-3D0CB13D67E7}" type="pres">
      <dgm:prSet presAssocID="{EEE3A15D-57DB-42C8-ADC5-FDB5C482AFBF}" presName="spacer" presStyleCnt="0"/>
      <dgm:spPr/>
    </dgm:pt>
    <dgm:pt modelId="{6F693FA8-A2D2-49D5-9C2D-75E55060140D}" type="pres">
      <dgm:prSet presAssocID="{B5822C80-8E34-41CE-9749-7C9A3FCD3E2B}" presName="parentText" presStyleLbl="node1" presStyleIdx="5" presStyleCnt="8">
        <dgm:presLayoutVars>
          <dgm:chMax val="0"/>
          <dgm:bulletEnabled val="1"/>
        </dgm:presLayoutVars>
      </dgm:prSet>
      <dgm:spPr/>
    </dgm:pt>
    <dgm:pt modelId="{3BFAFB3E-18D5-4F76-B036-3BA98671ADFF}" type="pres">
      <dgm:prSet presAssocID="{81B5FAA8-7F1B-48DD-A1B4-0E005E99FD5B}" presName="spacer" presStyleCnt="0"/>
      <dgm:spPr/>
    </dgm:pt>
    <dgm:pt modelId="{208EEAF5-7FF6-47B3-A388-D419107CA029}" type="pres">
      <dgm:prSet presAssocID="{567E15FA-AE77-4826-B556-79A72A770068}" presName="parentText" presStyleLbl="node1" presStyleIdx="6" presStyleCnt="8">
        <dgm:presLayoutVars>
          <dgm:chMax val="0"/>
          <dgm:bulletEnabled val="1"/>
        </dgm:presLayoutVars>
      </dgm:prSet>
      <dgm:spPr/>
    </dgm:pt>
    <dgm:pt modelId="{008BB651-B351-4588-98BD-636541806326}" type="pres">
      <dgm:prSet presAssocID="{E615141D-CDF2-4DEC-8A3D-8BFE016E39F6}" presName="spacer" presStyleCnt="0"/>
      <dgm:spPr/>
    </dgm:pt>
    <dgm:pt modelId="{F4CE27F5-B014-43C4-A335-106333287757}" type="pres">
      <dgm:prSet presAssocID="{B9DC2791-8EF8-4279-96D7-0B074EC0D813}" presName="parentText" presStyleLbl="node1" presStyleIdx="7" presStyleCnt="8">
        <dgm:presLayoutVars>
          <dgm:chMax val="0"/>
          <dgm:bulletEnabled val="1"/>
        </dgm:presLayoutVars>
      </dgm:prSet>
      <dgm:spPr/>
    </dgm:pt>
  </dgm:ptLst>
  <dgm:cxnLst>
    <dgm:cxn modelId="{583C263E-D82D-4859-ABDE-66CB6FA72F03}" type="presOf" srcId="{DEEBC700-BECB-40DA-9078-1A6E4D3215B6}" destId="{93EBA1D5-609C-4B53-8D55-18C49C6F5A5D}" srcOrd="0" destOrd="0" presId="urn:microsoft.com/office/officeart/2005/8/layout/vList2"/>
    <dgm:cxn modelId="{FAE94766-5E40-4563-8704-7E7BD25BC423}" type="presOf" srcId="{6BA72A9F-A945-4C90-A3B1-D618043B75D8}" destId="{99131909-21CA-4963-BE94-47997E876B5C}" srcOrd="0" destOrd="0" presId="urn:microsoft.com/office/officeart/2005/8/layout/vList2"/>
    <dgm:cxn modelId="{4EB23F67-7C8F-4A36-9B60-840062562B5D}" srcId="{1DFF31B0-64CB-4D0C-A1BB-A2617B532D0F}" destId="{410B1544-316B-4C65-B9F0-CF7075BEE6FA}" srcOrd="3" destOrd="0" parTransId="{B8183E41-B640-418C-B06C-59C5DA93E815}" sibTransId="{373ECC42-A9EE-458B-BC90-5A724FCBB4BA}"/>
    <dgm:cxn modelId="{2B64E551-0229-4911-9C6C-E785176800D3}" srcId="{1DFF31B0-64CB-4D0C-A1BB-A2617B532D0F}" destId="{B4BB5152-073A-4AC8-95E7-F1FC4B13805B}" srcOrd="1" destOrd="0" parTransId="{D6C75B80-5333-412F-894C-01D79CE2AD99}" sibTransId="{65F205F0-453C-4FA2-9E6B-A2F8A2E1111B}"/>
    <dgm:cxn modelId="{43985A76-71ED-40EB-B319-B56481A188F4}" type="presOf" srcId="{6FA2B060-32B9-4F8E-8E5E-70934B33C6B5}" destId="{49A3B9F4-C03B-4E06-A946-AD3AA56F4419}" srcOrd="0" destOrd="0" presId="urn:microsoft.com/office/officeart/2005/8/layout/vList2"/>
    <dgm:cxn modelId="{63D17D58-99E9-438E-863F-7042F21A4DD3}" type="presOf" srcId="{410B1544-316B-4C65-B9F0-CF7075BEE6FA}" destId="{986EC8E6-32F7-445D-95B2-47570E6AECAB}" srcOrd="0" destOrd="0" presId="urn:microsoft.com/office/officeart/2005/8/layout/vList2"/>
    <dgm:cxn modelId="{202DD587-EFF1-4A32-BDAF-6A2D265CEBAD}" type="presOf" srcId="{B5822C80-8E34-41CE-9749-7C9A3FCD3E2B}" destId="{6F693FA8-A2D2-49D5-9C2D-75E55060140D}" srcOrd="0" destOrd="0" presId="urn:microsoft.com/office/officeart/2005/8/layout/vList2"/>
    <dgm:cxn modelId="{37FA2593-D597-46BD-8928-3020DDC0CE73}" type="presOf" srcId="{567E15FA-AE77-4826-B556-79A72A770068}" destId="{208EEAF5-7FF6-47B3-A388-D419107CA029}" srcOrd="0" destOrd="0" presId="urn:microsoft.com/office/officeart/2005/8/layout/vList2"/>
    <dgm:cxn modelId="{B94395AB-E169-4779-912F-1C3C78107BD3}" srcId="{1DFF31B0-64CB-4D0C-A1BB-A2617B532D0F}" destId="{B9DC2791-8EF8-4279-96D7-0B074EC0D813}" srcOrd="7" destOrd="0" parTransId="{52D79FB6-B6DF-4FFD-A592-0C268607A246}" sibTransId="{66E2F5FC-0810-40B6-8B3B-D538DDADBA92}"/>
    <dgm:cxn modelId="{816B98C1-2740-4C1F-A424-1E865FE02C56}" type="presOf" srcId="{B4BB5152-073A-4AC8-95E7-F1FC4B13805B}" destId="{17AEEB31-96B9-4987-83B8-0068DE681AA4}" srcOrd="0" destOrd="0" presId="urn:microsoft.com/office/officeart/2005/8/layout/vList2"/>
    <dgm:cxn modelId="{DB253ECE-9C3A-47C8-98EF-8E0964213C58}" type="presOf" srcId="{B9DC2791-8EF8-4279-96D7-0B074EC0D813}" destId="{F4CE27F5-B014-43C4-A335-106333287757}" srcOrd="0" destOrd="0" presId="urn:microsoft.com/office/officeart/2005/8/layout/vList2"/>
    <dgm:cxn modelId="{A01FDFD3-3BE4-48AE-8AAA-158882085506}" srcId="{1DFF31B0-64CB-4D0C-A1BB-A2617B532D0F}" destId="{6BA72A9F-A945-4C90-A3B1-D618043B75D8}" srcOrd="0" destOrd="0" parTransId="{81EB2402-DB76-4963-9813-7DD47412A757}" sibTransId="{C04367C0-181A-42B6-A338-A5AB1B8FEE74}"/>
    <dgm:cxn modelId="{A87B55DD-506C-491B-A90E-34540F4EF582}" type="presOf" srcId="{1DFF31B0-64CB-4D0C-A1BB-A2617B532D0F}" destId="{2E417414-5328-4945-A96D-EB6870818B8C}" srcOrd="0" destOrd="0" presId="urn:microsoft.com/office/officeart/2005/8/layout/vList2"/>
    <dgm:cxn modelId="{A26803E4-B9D2-4287-B71A-3E75B5B3493C}" srcId="{1DFF31B0-64CB-4D0C-A1BB-A2617B532D0F}" destId="{6FA2B060-32B9-4F8E-8E5E-70934B33C6B5}" srcOrd="2" destOrd="0" parTransId="{85C718E8-3437-4D1D-854E-2BA54FD95C8B}" sibTransId="{376DD6EC-EA27-4535-B05A-A06F3D10E384}"/>
    <dgm:cxn modelId="{83892AE5-F9D0-4B5E-9F7C-E9FC576FD412}" srcId="{1DFF31B0-64CB-4D0C-A1BB-A2617B532D0F}" destId="{567E15FA-AE77-4826-B556-79A72A770068}" srcOrd="6" destOrd="0" parTransId="{4042EDFB-73CE-41DD-BAFD-F34125399C37}" sibTransId="{E615141D-CDF2-4DEC-8A3D-8BFE016E39F6}"/>
    <dgm:cxn modelId="{93AAF2E8-4504-49BE-AB60-3D0AE9AEE635}" srcId="{1DFF31B0-64CB-4D0C-A1BB-A2617B532D0F}" destId="{DEEBC700-BECB-40DA-9078-1A6E4D3215B6}" srcOrd="4" destOrd="0" parTransId="{05BA6E30-90F4-41FE-B3B0-CCC162D05A43}" sibTransId="{EEE3A15D-57DB-42C8-ADC5-FDB5C482AFBF}"/>
    <dgm:cxn modelId="{7BD10CF2-F3AE-4E4C-9E0F-0EC46F6F3E53}" srcId="{1DFF31B0-64CB-4D0C-A1BB-A2617B532D0F}" destId="{B5822C80-8E34-41CE-9749-7C9A3FCD3E2B}" srcOrd="5" destOrd="0" parTransId="{286D4A3F-0C8C-4366-B528-11AB27DC06AE}" sibTransId="{81B5FAA8-7F1B-48DD-A1B4-0E005E99FD5B}"/>
    <dgm:cxn modelId="{6A72E87A-F0D3-417F-9881-C1223AA93908}" type="presParOf" srcId="{2E417414-5328-4945-A96D-EB6870818B8C}" destId="{99131909-21CA-4963-BE94-47997E876B5C}" srcOrd="0" destOrd="0" presId="urn:microsoft.com/office/officeart/2005/8/layout/vList2"/>
    <dgm:cxn modelId="{0D8A6DD4-B843-43BF-8EF6-261F14D40CF7}" type="presParOf" srcId="{2E417414-5328-4945-A96D-EB6870818B8C}" destId="{7A6C42EC-F170-4C3C-AF33-D407344CC5EF}" srcOrd="1" destOrd="0" presId="urn:microsoft.com/office/officeart/2005/8/layout/vList2"/>
    <dgm:cxn modelId="{72D055BC-6FE4-4233-90D6-5FE6097B30CE}" type="presParOf" srcId="{2E417414-5328-4945-A96D-EB6870818B8C}" destId="{17AEEB31-96B9-4987-83B8-0068DE681AA4}" srcOrd="2" destOrd="0" presId="urn:microsoft.com/office/officeart/2005/8/layout/vList2"/>
    <dgm:cxn modelId="{FFB5FAD7-4108-47C1-935D-BB03BB1BFED0}" type="presParOf" srcId="{2E417414-5328-4945-A96D-EB6870818B8C}" destId="{CD973B3F-1EAA-4569-919F-6CC1DAB71461}" srcOrd="3" destOrd="0" presId="urn:microsoft.com/office/officeart/2005/8/layout/vList2"/>
    <dgm:cxn modelId="{653D3E53-039A-4E34-883A-826B2A753EAF}" type="presParOf" srcId="{2E417414-5328-4945-A96D-EB6870818B8C}" destId="{49A3B9F4-C03B-4E06-A946-AD3AA56F4419}" srcOrd="4" destOrd="0" presId="urn:microsoft.com/office/officeart/2005/8/layout/vList2"/>
    <dgm:cxn modelId="{D37C4302-751E-4270-B340-5F86FC2D18C3}" type="presParOf" srcId="{2E417414-5328-4945-A96D-EB6870818B8C}" destId="{421CFE9B-60A6-4041-BE88-84D2894BBEEF}" srcOrd="5" destOrd="0" presId="urn:microsoft.com/office/officeart/2005/8/layout/vList2"/>
    <dgm:cxn modelId="{E1889A82-BAF0-4A70-899E-7872BC21A21C}" type="presParOf" srcId="{2E417414-5328-4945-A96D-EB6870818B8C}" destId="{986EC8E6-32F7-445D-95B2-47570E6AECAB}" srcOrd="6" destOrd="0" presId="urn:microsoft.com/office/officeart/2005/8/layout/vList2"/>
    <dgm:cxn modelId="{C1D8AD15-0833-4B6E-A864-3356E5D0BBF1}" type="presParOf" srcId="{2E417414-5328-4945-A96D-EB6870818B8C}" destId="{CFAEBD07-1228-4B15-AA0A-309F6EB9CBF2}" srcOrd="7" destOrd="0" presId="urn:microsoft.com/office/officeart/2005/8/layout/vList2"/>
    <dgm:cxn modelId="{51AB4572-01B4-4513-B47A-8C60CF0ACD94}" type="presParOf" srcId="{2E417414-5328-4945-A96D-EB6870818B8C}" destId="{93EBA1D5-609C-4B53-8D55-18C49C6F5A5D}" srcOrd="8" destOrd="0" presId="urn:microsoft.com/office/officeart/2005/8/layout/vList2"/>
    <dgm:cxn modelId="{77B675BF-2C8B-414E-B9CF-0D727E7900FA}" type="presParOf" srcId="{2E417414-5328-4945-A96D-EB6870818B8C}" destId="{926F245C-6F47-4743-8F03-3D0CB13D67E7}" srcOrd="9" destOrd="0" presId="urn:microsoft.com/office/officeart/2005/8/layout/vList2"/>
    <dgm:cxn modelId="{A958223B-6EEB-4737-92D8-E6B9A1CF5196}" type="presParOf" srcId="{2E417414-5328-4945-A96D-EB6870818B8C}" destId="{6F693FA8-A2D2-49D5-9C2D-75E55060140D}" srcOrd="10" destOrd="0" presId="urn:microsoft.com/office/officeart/2005/8/layout/vList2"/>
    <dgm:cxn modelId="{D3605A96-1800-4908-BD15-6C159CDB54F5}" type="presParOf" srcId="{2E417414-5328-4945-A96D-EB6870818B8C}" destId="{3BFAFB3E-18D5-4F76-B036-3BA98671ADFF}" srcOrd="11" destOrd="0" presId="urn:microsoft.com/office/officeart/2005/8/layout/vList2"/>
    <dgm:cxn modelId="{AE9898B4-7001-40C2-ACC9-1AF31698A8FE}" type="presParOf" srcId="{2E417414-5328-4945-A96D-EB6870818B8C}" destId="{208EEAF5-7FF6-47B3-A388-D419107CA029}" srcOrd="12" destOrd="0" presId="urn:microsoft.com/office/officeart/2005/8/layout/vList2"/>
    <dgm:cxn modelId="{E62E942B-A488-4CB8-B661-6A67B1F6FCA0}" type="presParOf" srcId="{2E417414-5328-4945-A96D-EB6870818B8C}" destId="{008BB651-B351-4588-98BD-636541806326}" srcOrd="13" destOrd="0" presId="urn:microsoft.com/office/officeart/2005/8/layout/vList2"/>
    <dgm:cxn modelId="{86EF402F-32B9-459E-8245-2A92BD1FBD76}" type="presParOf" srcId="{2E417414-5328-4945-A96D-EB6870818B8C}" destId="{F4CE27F5-B014-43C4-A335-106333287757}" srcOrd="1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A058B48-F0CD-4E7F-991F-270347656BBA}"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95A85A3C-4895-4A80-AEBA-62A8BEBF08B6}">
      <dgm:prSet/>
      <dgm:spPr/>
      <dgm:t>
        <a:bodyPr/>
        <a:lstStyle/>
        <a:p>
          <a:r>
            <a:rPr lang="nl-NL" dirty="0"/>
            <a:t>Lang Leve de Liefde + Wensen en grenzen</a:t>
          </a:r>
          <a:endParaRPr lang="en-US" dirty="0"/>
        </a:p>
      </dgm:t>
    </dgm:pt>
    <dgm:pt modelId="{6290E180-F139-46C9-AC13-C12BFC5D3AFE}" type="parTrans" cxnId="{EC5AC5BF-0EC4-41C6-87F7-C2C30F8A901E}">
      <dgm:prSet/>
      <dgm:spPr/>
      <dgm:t>
        <a:bodyPr/>
        <a:lstStyle/>
        <a:p>
          <a:endParaRPr lang="en-US"/>
        </a:p>
      </dgm:t>
    </dgm:pt>
    <dgm:pt modelId="{10EC7748-EA5D-4C3F-A234-4FDF5B612121}" type="sibTrans" cxnId="{EC5AC5BF-0EC4-41C6-87F7-C2C30F8A901E}">
      <dgm:prSet/>
      <dgm:spPr/>
      <dgm:t>
        <a:bodyPr/>
        <a:lstStyle/>
        <a:p>
          <a:endParaRPr lang="en-US"/>
        </a:p>
      </dgm:t>
    </dgm:pt>
    <dgm:pt modelId="{16AE9884-310A-4780-81F3-E3137F843EE9}">
      <dgm:prSet/>
      <dgm:spPr/>
      <dgm:t>
        <a:bodyPr/>
        <a:lstStyle/>
        <a:p>
          <a:r>
            <a:rPr lang="nl-NL"/>
            <a:t>Toolkit Love Online</a:t>
          </a:r>
          <a:endParaRPr lang="en-US"/>
        </a:p>
      </dgm:t>
    </dgm:pt>
    <dgm:pt modelId="{4ACD24EA-0072-4254-AC17-CCAB98A47B39}" type="parTrans" cxnId="{C5A2C7B8-0625-45F2-BBD3-A80EC66D790D}">
      <dgm:prSet/>
      <dgm:spPr/>
      <dgm:t>
        <a:bodyPr/>
        <a:lstStyle/>
        <a:p>
          <a:endParaRPr lang="en-US"/>
        </a:p>
      </dgm:t>
    </dgm:pt>
    <dgm:pt modelId="{CE56DA29-9D27-4252-A81B-FBA2FD952B29}" type="sibTrans" cxnId="{C5A2C7B8-0625-45F2-BBD3-A80EC66D790D}">
      <dgm:prSet/>
      <dgm:spPr/>
      <dgm:t>
        <a:bodyPr/>
        <a:lstStyle/>
        <a:p>
          <a:endParaRPr lang="en-US"/>
        </a:p>
      </dgm:t>
    </dgm:pt>
    <dgm:pt modelId="{309A2FA7-FBB7-4886-86C4-DB01AC7B35A6}">
      <dgm:prSet/>
      <dgm:spPr/>
      <dgm:t>
        <a:bodyPr/>
        <a:lstStyle/>
        <a:p>
          <a:r>
            <a:rPr lang="nl-NL"/>
            <a:t>Can You Fix It? </a:t>
          </a:r>
          <a:endParaRPr lang="en-US"/>
        </a:p>
      </dgm:t>
    </dgm:pt>
    <dgm:pt modelId="{BCAC819E-254F-4859-A0B0-20AA55E756BC}" type="parTrans" cxnId="{AB562C15-AF75-4385-8DF5-8A63856D3646}">
      <dgm:prSet/>
      <dgm:spPr/>
      <dgm:t>
        <a:bodyPr/>
        <a:lstStyle/>
        <a:p>
          <a:endParaRPr lang="en-US"/>
        </a:p>
      </dgm:t>
    </dgm:pt>
    <dgm:pt modelId="{33D884A0-7DD5-4874-B29A-B4C12DE74797}" type="sibTrans" cxnId="{AB562C15-AF75-4385-8DF5-8A63856D3646}">
      <dgm:prSet/>
      <dgm:spPr/>
      <dgm:t>
        <a:bodyPr/>
        <a:lstStyle/>
        <a:p>
          <a:endParaRPr lang="en-US"/>
        </a:p>
      </dgm:t>
    </dgm:pt>
    <dgm:pt modelId="{3E6510DD-10EC-42F3-A4CE-1D2F47D8096D}">
      <dgm:prSet/>
      <dgm:spPr/>
      <dgm:t>
        <a:bodyPr/>
        <a:lstStyle/>
        <a:p>
          <a:r>
            <a:rPr lang="nl-NL"/>
            <a:t>Benzies &amp; Batchies</a:t>
          </a:r>
          <a:endParaRPr lang="en-US"/>
        </a:p>
      </dgm:t>
    </dgm:pt>
    <dgm:pt modelId="{353986CE-9AC5-4DF1-840E-87EBEBE68FD6}" type="parTrans" cxnId="{0491CF43-0B21-4D9E-9400-89CEE072AA4D}">
      <dgm:prSet/>
      <dgm:spPr/>
      <dgm:t>
        <a:bodyPr/>
        <a:lstStyle/>
        <a:p>
          <a:endParaRPr lang="en-US"/>
        </a:p>
      </dgm:t>
    </dgm:pt>
    <dgm:pt modelId="{EC8FC51A-21A4-41E8-B1D5-BB2D57B1C29F}" type="sibTrans" cxnId="{0491CF43-0B21-4D9E-9400-89CEE072AA4D}">
      <dgm:prSet/>
      <dgm:spPr/>
      <dgm:t>
        <a:bodyPr/>
        <a:lstStyle/>
        <a:p>
          <a:endParaRPr lang="en-US"/>
        </a:p>
      </dgm:t>
    </dgm:pt>
    <dgm:pt modelId="{EF7BB91A-CF60-44D2-9AD8-F546C77590D8}">
      <dgm:prSet/>
      <dgm:spPr/>
      <dgm:t>
        <a:bodyPr/>
        <a:lstStyle/>
        <a:p>
          <a:r>
            <a:rPr lang="nl-NL"/>
            <a:t>Girls’ Talk / Make a Move</a:t>
          </a:r>
          <a:endParaRPr lang="en-US"/>
        </a:p>
      </dgm:t>
    </dgm:pt>
    <dgm:pt modelId="{ED9AFFF3-21D9-4199-9ABE-61A74D0BD1CE}" type="parTrans" cxnId="{B945CCD2-D7A5-447B-ADB4-D95E880B7B22}">
      <dgm:prSet/>
      <dgm:spPr/>
      <dgm:t>
        <a:bodyPr/>
        <a:lstStyle/>
        <a:p>
          <a:endParaRPr lang="en-US"/>
        </a:p>
      </dgm:t>
    </dgm:pt>
    <dgm:pt modelId="{2A9CA831-61FE-42BA-8E20-6FA5E39331D0}" type="sibTrans" cxnId="{B945CCD2-D7A5-447B-ADB4-D95E880B7B22}">
      <dgm:prSet/>
      <dgm:spPr/>
      <dgm:t>
        <a:bodyPr/>
        <a:lstStyle/>
        <a:p>
          <a:endParaRPr lang="en-US"/>
        </a:p>
      </dgm:t>
    </dgm:pt>
    <dgm:pt modelId="{E02F9B5C-3B20-4F0C-997B-F95710B770C2}">
      <dgm:prSet/>
      <dgm:spPr/>
      <dgm:t>
        <a:bodyPr/>
        <a:lstStyle/>
        <a:p>
          <a:r>
            <a:rPr lang="nl-NL"/>
            <a:t>Merel van Groningen Project</a:t>
          </a:r>
          <a:endParaRPr lang="en-US"/>
        </a:p>
      </dgm:t>
    </dgm:pt>
    <dgm:pt modelId="{797D4D12-59D5-4CDD-8AE5-C2A343F9A70D}" type="parTrans" cxnId="{E8179C74-30F8-4425-962F-5EBE274F4A0B}">
      <dgm:prSet/>
      <dgm:spPr/>
      <dgm:t>
        <a:bodyPr/>
        <a:lstStyle/>
        <a:p>
          <a:endParaRPr lang="en-US"/>
        </a:p>
      </dgm:t>
    </dgm:pt>
    <dgm:pt modelId="{3FC59073-DCCB-4DC2-AE89-17AAE7C71FDC}" type="sibTrans" cxnId="{E8179C74-30F8-4425-962F-5EBE274F4A0B}">
      <dgm:prSet/>
      <dgm:spPr/>
      <dgm:t>
        <a:bodyPr/>
        <a:lstStyle/>
        <a:p>
          <a:endParaRPr lang="en-US"/>
        </a:p>
      </dgm:t>
    </dgm:pt>
    <dgm:pt modelId="{0F2847AD-CAE5-4B88-B77D-0D63ACE0825C}">
      <dgm:prSet/>
      <dgm:spPr/>
      <dgm:t>
        <a:bodyPr/>
        <a:lstStyle/>
        <a:p>
          <a:r>
            <a:rPr lang="nl-NL"/>
            <a:t>Vlaggensysteem</a:t>
          </a:r>
          <a:endParaRPr lang="en-US"/>
        </a:p>
      </dgm:t>
    </dgm:pt>
    <dgm:pt modelId="{0FAFC145-D472-4B61-915A-A3372BBA9CD0}" type="parTrans" cxnId="{42B953AE-A256-4490-A931-E9DFBA91A85A}">
      <dgm:prSet/>
      <dgm:spPr/>
      <dgm:t>
        <a:bodyPr/>
        <a:lstStyle/>
        <a:p>
          <a:endParaRPr lang="en-US"/>
        </a:p>
      </dgm:t>
    </dgm:pt>
    <dgm:pt modelId="{2F58BF38-DCC7-41E7-8D6C-81F407CCAFEF}" type="sibTrans" cxnId="{42B953AE-A256-4490-A931-E9DFBA91A85A}">
      <dgm:prSet/>
      <dgm:spPr/>
      <dgm:t>
        <a:bodyPr/>
        <a:lstStyle/>
        <a:p>
          <a:endParaRPr lang="en-US"/>
        </a:p>
      </dgm:t>
    </dgm:pt>
    <dgm:pt modelId="{02D2C41B-1964-46B2-A6B0-4B89F11AB6FF}">
      <dgm:prSet/>
      <dgm:spPr/>
      <dgm:t>
        <a:bodyPr/>
        <a:lstStyle/>
        <a:p>
          <a:r>
            <a:rPr lang="nl-NL"/>
            <a:t>…..</a:t>
          </a:r>
          <a:endParaRPr lang="en-US"/>
        </a:p>
      </dgm:t>
    </dgm:pt>
    <dgm:pt modelId="{57A4F2DA-23CE-44D7-9FD3-46CD448B7F5F}" type="parTrans" cxnId="{6F6C5FA5-1630-4580-B705-F8C73F4529B0}">
      <dgm:prSet/>
      <dgm:spPr/>
      <dgm:t>
        <a:bodyPr/>
        <a:lstStyle/>
        <a:p>
          <a:endParaRPr lang="en-US"/>
        </a:p>
      </dgm:t>
    </dgm:pt>
    <dgm:pt modelId="{6B3C0131-2200-4270-AECE-43140AF6B545}" type="sibTrans" cxnId="{6F6C5FA5-1630-4580-B705-F8C73F4529B0}">
      <dgm:prSet/>
      <dgm:spPr/>
      <dgm:t>
        <a:bodyPr/>
        <a:lstStyle/>
        <a:p>
          <a:endParaRPr lang="en-US"/>
        </a:p>
      </dgm:t>
    </dgm:pt>
    <dgm:pt modelId="{46EFF013-826D-4227-98B4-AC65D3317613}" type="pres">
      <dgm:prSet presAssocID="{AA058B48-F0CD-4E7F-991F-270347656BBA}" presName="linear" presStyleCnt="0">
        <dgm:presLayoutVars>
          <dgm:animLvl val="lvl"/>
          <dgm:resizeHandles val="exact"/>
        </dgm:presLayoutVars>
      </dgm:prSet>
      <dgm:spPr/>
    </dgm:pt>
    <dgm:pt modelId="{7B4D2CD4-DFDF-4CCB-A700-485DC182293A}" type="pres">
      <dgm:prSet presAssocID="{95A85A3C-4895-4A80-AEBA-62A8BEBF08B6}" presName="parentText" presStyleLbl="node1" presStyleIdx="0" presStyleCnt="8">
        <dgm:presLayoutVars>
          <dgm:chMax val="0"/>
          <dgm:bulletEnabled val="1"/>
        </dgm:presLayoutVars>
      </dgm:prSet>
      <dgm:spPr/>
    </dgm:pt>
    <dgm:pt modelId="{A151D80C-E8ED-4C82-9DE3-F3113721CEAE}" type="pres">
      <dgm:prSet presAssocID="{10EC7748-EA5D-4C3F-A234-4FDF5B612121}" presName="spacer" presStyleCnt="0"/>
      <dgm:spPr/>
    </dgm:pt>
    <dgm:pt modelId="{0A06C998-9055-4348-BA73-443AAE2318B5}" type="pres">
      <dgm:prSet presAssocID="{16AE9884-310A-4780-81F3-E3137F843EE9}" presName="parentText" presStyleLbl="node1" presStyleIdx="1" presStyleCnt="8">
        <dgm:presLayoutVars>
          <dgm:chMax val="0"/>
          <dgm:bulletEnabled val="1"/>
        </dgm:presLayoutVars>
      </dgm:prSet>
      <dgm:spPr/>
    </dgm:pt>
    <dgm:pt modelId="{F23D7E0E-AA07-4EBE-8D9D-BD5EAA70BA14}" type="pres">
      <dgm:prSet presAssocID="{CE56DA29-9D27-4252-A81B-FBA2FD952B29}" presName="spacer" presStyleCnt="0"/>
      <dgm:spPr/>
    </dgm:pt>
    <dgm:pt modelId="{8D4D26C5-64C2-4B08-87B1-9FC30A0D56C3}" type="pres">
      <dgm:prSet presAssocID="{309A2FA7-FBB7-4886-86C4-DB01AC7B35A6}" presName="parentText" presStyleLbl="node1" presStyleIdx="2" presStyleCnt="8">
        <dgm:presLayoutVars>
          <dgm:chMax val="0"/>
          <dgm:bulletEnabled val="1"/>
        </dgm:presLayoutVars>
      </dgm:prSet>
      <dgm:spPr/>
    </dgm:pt>
    <dgm:pt modelId="{8C6AD5B2-66B8-446A-A0DC-3FD8764BDA1B}" type="pres">
      <dgm:prSet presAssocID="{33D884A0-7DD5-4874-B29A-B4C12DE74797}" presName="spacer" presStyleCnt="0"/>
      <dgm:spPr/>
    </dgm:pt>
    <dgm:pt modelId="{34D387C9-D97F-41B3-959A-4DCDA24400EC}" type="pres">
      <dgm:prSet presAssocID="{3E6510DD-10EC-42F3-A4CE-1D2F47D8096D}" presName="parentText" presStyleLbl="node1" presStyleIdx="3" presStyleCnt="8">
        <dgm:presLayoutVars>
          <dgm:chMax val="0"/>
          <dgm:bulletEnabled val="1"/>
        </dgm:presLayoutVars>
      </dgm:prSet>
      <dgm:spPr/>
    </dgm:pt>
    <dgm:pt modelId="{5C2D5201-77FB-40D5-B830-7A0A8F74086D}" type="pres">
      <dgm:prSet presAssocID="{EC8FC51A-21A4-41E8-B1D5-BB2D57B1C29F}" presName="spacer" presStyleCnt="0"/>
      <dgm:spPr/>
    </dgm:pt>
    <dgm:pt modelId="{6FFE402D-EB28-4534-9355-85FF7175A3BC}" type="pres">
      <dgm:prSet presAssocID="{EF7BB91A-CF60-44D2-9AD8-F546C77590D8}" presName="parentText" presStyleLbl="node1" presStyleIdx="4" presStyleCnt="8">
        <dgm:presLayoutVars>
          <dgm:chMax val="0"/>
          <dgm:bulletEnabled val="1"/>
        </dgm:presLayoutVars>
      </dgm:prSet>
      <dgm:spPr/>
    </dgm:pt>
    <dgm:pt modelId="{D3081078-B6A5-4FB1-85FC-4599AA262FF0}" type="pres">
      <dgm:prSet presAssocID="{2A9CA831-61FE-42BA-8E20-6FA5E39331D0}" presName="spacer" presStyleCnt="0"/>
      <dgm:spPr/>
    </dgm:pt>
    <dgm:pt modelId="{6A53BF8E-1AAF-4613-874A-B97FBF103516}" type="pres">
      <dgm:prSet presAssocID="{E02F9B5C-3B20-4F0C-997B-F95710B770C2}" presName="parentText" presStyleLbl="node1" presStyleIdx="5" presStyleCnt="8">
        <dgm:presLayoutVars>
          <dgm:chMax val="0"/>
          <dgm:bulletEnabled val="1"/>
        </dgm:presLayoutVars>
      </dgm:prSet>
      <dgm:spPr/>
    </dgm:pt>
    <dgm:pt modelId="{8C8D6199-FB36-467B-A9A7-E1E58683EF96}" type="pres">
      <dgm:prSet presAssocID="{3FC59073-DCCB-4DC2-AE89-17AAE7C71FDC}" presName="spacer" presStyleCnt="0"/>
      <dgm:spPr/>
    </dgm:pt>
    <dgm:pt modelId="{E2784AD5-7A0C-4BDF-A395-B253DFDF43EA}" type="pres">
      <dgm:prSet presAssocID="{0F2847AD-CAE5-4B88-B77D-0D63ACE0825C}" presName="parentText" presStyleLbl="node1" presStyleIdx="6" presStyleCnt="8">
        <dgm:presLayoutVars>
          <dgm:chMax val="0"/>
          <dgm:bulletEnabled val="1"/>
        </dgm:presLayoutVars>
      </dgm:prSet>
      <dgm:spPr/>
    </dgm:pt>
    <dgm:pt modelId="{375B7170-0FA9-45BE-976C-D8202E1ACF3B}" type="pres">
      <dgm:prSet presAssocID="{2F58BF38-DCC7-41E7-8D6C-81F407CCAFEF}" presName="spacer" presStyleCnt="0"/>
      <dgm:spPr/>
    </dgm:pt>
    <dgm:pt modelId="{F167F0BB-7BD4-4F63-94FF-D404FEA0A755}" type="pres">
      <dgm:prSet presAssocID="{02D2C41B-1964-46B2-A6B0-4B89F11AB6FF}" presName="parentText" presStyleLbl="node1" presStyleIdx="7" presStyleCnt="8">
        <dgm:presLayoutVars>
          <dgm:chMax val="0"/>
          <dgm:bulletEnabled val="1"/>
        </dgm:presLayoutVars>
      </dgm:prSet>
      <dgm:spPr/>
    </dgm:pt>
  </dgm:ptLst>
  <dgm:cxnLst>
    <dgm:cxn modelId="{CC28E90D-10FF-421E-AE5B-66CE5474F4D6}" type="presOf" srcId="{E02F9B5C-3B20-4F0C-997B-F95710B770C2}" destId="{6A53BF8E-1AAF-4613-874A-B97FBF103516}" srcOrd="0" destOrd="0" presId="urn:microsoft.com/office/officeart/2005/8/layout/vList2"/>
    <dgm:cxn modelId="{AB562C15-AF75-4385-8DF5-8A63856D3646}" srcId="{AA058B48-F0CD-4E7F-991F-270347656BBA}" destId="{309A2FA7-FBB7-4886-86C4-DB01AC7B35A6}" srcOrd="2" destOrd="0" parTransId="{BCAC819E-254F-4859-A0B0-20AA55E756BC}" sibTransId="{33D884A0-7DD5-4874-B29A-B4C12DE74797}"/>
    <dgm:cxn modelId="{12EEC824-5689-480C-AD59-CA233A3358CD}" type="presOf" srcId="{AA058B48-F0CD-4E7F-991F-270347656BBA}" destId="{46EFF013-826D-4227-98B4-AC65D3317613}" srcOrd="0" destOrd="0" presId="urn:microsoft.com/office/officeart/2005/8/layout/vList2"/>
    <dgm:cxn modelId="{CDF29641-E541-4C74-969C-4373FC9A8604}" type="presOf" srcId="{02D2C41B-1964-46B2-A6B0-4B89F11AB6FF}" destId="{F167F0BB-7BD4-4F63-94FF-D404FEA0A755}" srcOrd="0" destOrd="0" presId="urn:microsoft.com/office/officeart/2005/8/layout/vList2"/>
    <dgm:cxn modelId="{0491CF43-0B21-4D9E-9400-89CEE072AA4D}" srcId="{AA058B48-F0CD-4E7F-991F-270347656BBA}" destId="{3E6510DD-10EC-42F3-A4CE-1D2F47D8096D}" srcOrd="3" destOrd="0" parTransId="{353986CE-9AC5-4DF1-840E-87EBEBE68FD6}" sibTransId="{EC8FC51A-21A4-41E8-B1D5-BB2D57B1C29F}"/>
    <dgm:cxn modelId="{DE65AD67-FC2B-4FEB-9D3B-92E4ADDBAA54}" type="presOf" srcId="{3E6510DD-10EC-42F3-A4CE-1D2F47D8096D}" destId="{34D387C9-D97F-41B3-959A-4DCDA24400EC}" srcOrd="0" destOrd="0" presId="urn:microsoft.com/office/officeart/2005/8/layout/vList2"/>
    <dgm:cxn modelId="{E8179C74-30F8-4425-962F-5EBE274F4A0B}" srcId="{AA058B48-F0CD-4E7F-991F-270347656BBA}" destId="{E02F9B5C-3B20-4F0C-997B-F95710B770C2}" srcOrd="5" destOrd="0" parTransId="{797D4D12-59D5-4CDD-8AE5-C2A343F9A70D}" sibTransId="{3FC59073-DCCB-4DC2-AE89-17AAE7C71FDC}"/>
    <dgm:cxn modelId="{43258891-CA34-4BD4-BE74-91028C27FBE0}" type="presOf" srcId="{EF7BB91A-CF60-44D2-9AD8-F546C77590D8}" destId="{6FFE402D-EB28-4534-9355-85FF7175A3BC}" srcOrd="0" destOrd="0" presId="urn:microsoft.com/office/officeart/2005/8/layout/vList2"/>
    <dgm:cxn modelId="{CE0A74A3-4823-4743-9A6C-68B4AD9F9EA4}" type="presOf" srcId="{16AE9884-310A-4780-81F3-E3137F843EE9}" destId="{0A06C998-9055-4348-BA73-443AAE2318B5}" srcOrd="0" destOrd="0" presId="urn:microsoft.com/office/officeart/2005/8/layout/vList2"/>
    <dgm:cxn modelId="{6F6C5FA5-1630-4580-B705-F8C73F4529B0}" srcId="{AA058B48-F0CD-4E7F-991F-270347656BBA}" destId="{02D2C41B-1964-46B2-A6B0-4B89F11AB6FF}" srcOrd="7" destOrd="0" parTransId="{57A4F2DA-23CE-44D7-9FD3-46CD448B7F5F}" sibTransId="{6B3C0131-2200-4270-AECE-43140AF6B545}"/>
    <dgm:cxn modelId="{42B953AE-A256-4490-A931-E9DFBA91A85A}" srcId="{AA058B48-F0CD-4E7F-991F-270347656BBA}" destId="{0F2847AD-CAE5-4B88-B77D-0D63ACE0825C}" srcOrd="6" destOrd="0" parTransId="{0FAFC145-D472-4B61-915A-A3372BBA9CD0}" sibTransId="{2F58BF38-DCC7-41E7-8D6C-81F407CCAFEF}"/>
    <dgm:cxn modelId="{DA965FB1-384C-435B-BA83-4C69AC633B0A}" type="presOf" srcId="{95A85A3C-4895-4A80-AEBA-62A8BEBF08B6}" destId="{7B4D2CD4-DFDF-4CCB-A700-485DC182293A}" srcOrd="0" destOrd="0" presId="urn:microsoft.com/office/officeart/2005/8/layout/vList2"/>
    <dgm:cxn modelId="{2D7511B5-4B43-48CE-981E-BEB62ACE6BC8}" type="presOf" srcId="{0F2847AD-CAE5-4B88-B77D-0D63ACE0825C}" destId="{E2784AD5-7A0C-4BDF-A395-B253DFDF43EA}" srcOrd="0" destOrd="0" presId="urn:microsoft.com/office/officeart/2005/8/layout/vList2"/>
    <dgm:cxn modelId="{C5A2C7B8-0625-45F2-BBD3-A80EC66D790D}" srcId="{AA058B48-F0CD-4E7F-991F-270347656BBA}" destId="{16AE9884-310A-4780-81F3-E3137F843EE9}" srcOrd="1" destOrd="0" parTransId="{4ACD24EA-0072-4254-AC17-CCAB98A47B39}" sibTransId="{CE56DA29-9D27-4252-A81B-FBA2FD952B29}"/>
    <dgm:cxn modelId="{EC5AC5BF-0EC4-41C6-87F7-C2C30F8A901E}" srcId="{AA058B48-F0CD-4E7F-991F-270347656BBA}" destId="{95A85A3C-4895-4A80-AEBA-62A8BEBF08B6}" srcOrd="0" destOrd="0" parTransId="{6290E180-F139-46C9-AC13-C12BFC5D3AFE}" sibTransId="{10EC7748-EA5D-4C3F-A234-4FDF5B612121}"/>
    <dgm:cxn modelId="{B945CCD2-D7A5-447B-ADB4-D95E880B7B22}" srcId="{AA058B48-F0CD-4E7F-991F-270347656BBA}" destId="{EF7BB91A-CF60-44D2-9AD8-F546C77590D8}" srcOrd="4" destOrd="0" parTransId="{ED9AFFF3-21D9-4199-9ABE-61A74D0BD1CE}" sibTransId="{2A9CA831-61FE-42BA-8E20-6FA5E39331D0}"/>
    <dgm:cxn modelId="{779E9EFE-97FC-4F64-BE67-94F6C58721C0}" type="presOf" srcId="{309A2FA7-FBB7-4886-86C4-DB01AC7B35A6}" destId="{8D4D26C5-64C2-4B08-87B1-9FC30A0D56C3}" srcOrd="0" destOrd="0" presId="urn:microsoft.com/office/officeart/2005/8/layout/vList2"/>
    <dgm:cxn modelId="{E0722C33-129A-45D2-A725-E9AE4B4B9FAF}" type="presParOf" srcId="{46EFF013-826D-4227-98B4-AC65D3317613}" destId="{7B4D2CD4-DFDF-4CCB-A700-485DC182293A}" srcOrd="0" destOrd="0" presId="urn:microsoft.com/office/officeart/2005/8/layout/vList2"/>
    <dgm:cxn modelId="{2218430A-533C-4B18-B05F-A5826B46B047}" type="presParOf" srcId="{46EFF013-826D-4227-98B4-AC65D3317613}" destId="{A151D80C-E8ED-4C82-9DE3-F3113721CEAE}" srcOrd="1" destOrd="0" presId="urn:microsoft.com/office/officeart/2005/8/layout/vList2"/>
    <dgm:cxn modelId="{60B036BE-73D5-4886-9CB0-6E3F08D9AD11}" type="presParOf" srcId="{46EFF013-826D-4227-98B4-AC65D3317613}" destId="{0A06C998-9055-4348-BA73-443AAE2318B5}" srcOrd="2" destOrd="0" presId="urn:microsoft.com/office/officeart/2005/8/layout/vList2"/>
    <dgm:cxn modelId="{18F37C74-83DE-46C0-9CFD-D88A4A2D9472}" type="presParOf" srcId="{46EFF013-826D-4227-98B4-AC65D3317613}" destId="{F23D7E0E-AA07-4EBE-8D9D-BD5EAA70BA14}" srcOrd="3" destOrd="0" presId="urn:microsoft.com/office/officeart/2005/8/layout/vList2"/>
    <dgm:cxn modelId="{C3CEE1BA-F7C7-4597-9DDC-5837357D1471}" type="presParOf" srcId="{46EFF013-826D-4227-98B4-AC65D3317613}" destId="{8D4D26C5-64C2-4B08-87B1-9FC30A0D56C3}" srcOrd="4" destOrd="0" presId="urn:microsoft.com/office/officeart/2005/8/layout/vList2"/>
    <dgm:cxn modelId="{6D40D6C7-3082-46B6-B4C5-52374F3DC976}" type="presParOf" srcId="{46EFF013-826D-4227-98B4-AC65D3317613}" destId="{8C6AD5B2-66B8-446A-A0DC-3FD8764BDA1B}" srcOrd="5" destOrd="0" presId="urn:microsoft.com/office/officeart/2005/8/layout/vList2"/>
    <dgm:cxn modelId="{461142C8-9DCB-4B58-B766-7EC85EE07E25}" type="presParOf" srcId="{46EFF013-826D-4227-98B4-AC65D3317613}" destId="{34D387C9-D97F-41B3-959A-4DCDA24400EC}" srcOrd="6" destOrd="0" presId="urn:microsoft.com/office/officeart/2005/8/layout/vList2"/>
    <dgm:cxn modelId="{0DAD973D-BB29-435F-9AE9-330571792CB8}" type="presParOf" srcId="{46EFF013-826D-4227-98B4-AC65D3317613}" destId="{5C2D5201-77FB-40D5-B830-7A0A8F74086D}" srcOrd="7" destOrd="0" presId="urn:microsoft.com/office/officeart/2005/8/layout/vList2"/>
    <dgm:cxn modelId="{25B200AE-559B-4639-BB89-3D99D18878B0}" type="presParOf" srcId="{46EFF013-826D-4227-98B4-AC65D3317613}" destId="{6FFE402D-EB28-4534-9355-85FF7175A3BC}" srcOrd="8" destOrd="0" presId="urn:microsoft.com/office/officeart/2005/8/layout/vList2"/>
    <dgm:cxn modelId="{53723544-C436-475D-BE80-41AB398C4AA2}" type="presParOf" srcId="{46EFF013-826D-4227-98B4-AC65D3317613}" destId="{D3081078-B6A5-4FB1-85FC-4599AA262FF0}" srcOrd="9" destOrd="0" presId="urn:microsoft.com/office/officeart/2005/8/layout/vList2"/>
    <dgm:cxn modelId="{BBCAB1CC-C818-485E-973D-298FD76D09AB}" type="presParOf" srcId="{46EFF013-826D-4227-98B4-AC65D3317613}" destId="{6A53BF8E-1AAF-4613-874A-B97FBF103516}" srcOrd="10" destOrd="0" presId="urn:microsoft.com/office/officeart/2005/8/layout/vList2"/>
    <dgm:cxn modelId="{8FCE94CB-F1EC-48AE-B94F-894517EB5B52}" type="presParOf" srcId="{46EFF013-826D-4227-98B4-AC65D3317613}" destId="{8C8D6199-FB36-467B-A9A7-E1E58683EF96}" srcOrd="11" destOrd="0" presId="urn:microsoft.com/office/officeart/2005/8/layout/vList2"/>
    <dgm:cxn modelId="{2F68811E-5165-457D-A4F6-B899386C2DD2}" type="presParOf" srcId="{46EFF013-826D-4227-98B4-AC65D3317613}" destId="{E2784AD5-7A0C-4BDF-A395-B253DFDF43EA}" srcOrd="12" destOrd="0" presId="urn:microsoft.com/office/officeart/2005/8/layout/vList2"/>
    <dgm:cxn modelId="{52D5AC4C-5104-4671-BD6D-408CF5492F1B}" type="presParOf" srcId="{46EFF013-826D-4227-98B4-AC65D3317613}" destId="{375B7170-0FA9-45BE-976C-D8202E1ACF3B}" srcOrd="13" destOrd="0" presId="urn:microsoft.com/office/officeart/2005/8/layout/vList2"/>
    <dgm:cxn modelId="{7B6A968B-3550-427D-BF76-4C70DF997820}" type="presParOf" srcId="{46EFF013-826D-4227-98B4-AC65D3317613}" destId="{F167F0BB-7BD4-4F63-94FF-D404FEA0A755}" srcOrd="1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812D89-ED85-4C35-9EDE-EE04F9FD71DD}">
      <dsp:nvSpPr>
        <dsp:cNvPr id="0" name=""/>
        <dsp:cNvSpPr/>
      </dsp:nvSpPr>
      <dsp:spPr>
        <a:xfrm>
          <a:off x="31195" y="2474"/>
          <a:ext cx="3100077" cy="186004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kern="1200"/>
            <a:t>Open kunnen praten </a:t>
          </a:r>
          <a:r>
            <a:rPr lang="en-US" sz="2900" kern="1200"/>
            <a:t>over seksualiteit</a:t>
          </a:r>
        </a:p>
      </dsp:txBody>
      <dsp:txXfrm>
        <a:off x="31195" y="2474"/>
        <a:ext cx="3100077" cy="1860046"/>
      </dsp:txXfrm>
    </dsp:sp>
    <dsp:sp modelId="{04C542AA-4CA8-4E9E-BF09-096F0B1A35A8}">
      <dsp:nvSpPr>
        <dsp:cNvPr id="0" name=""/>
        <dsp:cNvSpPr/>
      </dsp:nvSpPr>
      <dsp:spPr>
        <a:xfrm>
          <a:off x="3441280" y="2474"/>
          <a:ext cx="3100077" cy="1860046"/>
        </a:xfrm>
        <a:prstGeom prst="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Seksuele vorming in de </a:t>
          </a:r>
          <a:r>
            <a:rPr lang="en-US" sz="2900" b="1" kern="1200"/>
            <a:t>bovenbouw</a:t>
          </a:r>
          <a:endParaRPr lang="en-US" sz="2900" kern="1200"/>
        </a:p>
      </dsp:txBody>
      <dsp:txXfrm>
        <a:off x="3441280" y="2474"/>
        <a:ext cx="3100077" cy="1860046"/>
      </dsp:txXfrm>
    </dsp:sp>
    <dsp:sp modelId="{7D60FF3A-8E4A-4F28-AF6F-F0811962C9A9}">
      <dsp:nvSpPr>
        <dsp:cNvPr id="0" name=""/>
        <dsp:cNvSpPr/>
      </dsp:nvSpPr>
      <dsp:spPr>
        <a:xfrm>
          <a:off x="6851365" y="2474"/>
          <a:ext cx="3100077" cy="1860046"/>
        </a:xfrm>
        <a:prstGeom prst="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kern="1200"/>
            <a:t>Meer onderwerpen </a:t>
          </a:r>
          <a:r>
            <a:rPr lang="en-US" sz="2900" kern="1200"/>
            <a:t>bespreken </a:t>
          </a:r>
        </a:p>
      </dsp:txBody>
      <dsp:txXfrm>
        <a:off x="6851365" y="2474"/>
        <a:ext cx="3100077" cy="1860046"/>
      </dsp:txXfrm>
    </dsp:sp>
    <dsp:sp modelId="{F6BB07A9-5CDA-4B3D-A344-00338E7A0C95}">
      <dsp:nvSpPr>
        <dsp:cNvPr id="0" name=""/>
        <dsp:cNvSpPr/>
      </dsp:nvSpPr>
      <dsp:spPr>
        <a:xfrm>
          <a:off x="31195" y="2172528"/>
          <a:ext cx="3100077" cy="1860046"/>
        </a:xfrm>
        <a:prstGeom prst="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Docenten creeren een </a:t>
          </a:r>
          <a:r>
            <a:rPr lang="en-US" sz="2900" b="1" kern="1200"/>
            <a:t>veilige sfeer </a:t>
          </a:r>
          <a:r>
            <a:rPr lang="en-US" sz="2900" kern="1200"/>
            <a:t>in de klas</a:t>
          </a:r>
        </a:p>
      </dsp:txBody>
      <dsp:txXfrm>
        <a:off x="31195" y="2172528"/>
        <a:ext cx="3100077" cy="1860046"/>
      </dsp:txXfrm>
    </dsp:sp>
    <dsp:sp modelId="{B9D3F2CF-844A-45C5-BDDA-461D6578414F}">
      <dsp:nvSpPr>
        <dsp:cNvPr id="0" name=""/>
        <dsp:cNvSpPr/>
      </dsp:nvSpPr>
      <dsp:spPr>
        <a:xfrm>
          <a:off x="3441280" y="2172528"/>
          <a:ext cx="3100077" cy="1860046"/>
        </a:xfrm>
        <a:prstGeom prst="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kern="1200"/>
            <a:t>Docent</a:t>
          </a:r>
          <a:r>
            <a:rPr lang="en-US" sz="2900" kern="1200"/>
            <a:t> praat makkelijk over seks en neemt het serieus</a:t>
          </a:r>
        </a:p>
      </dsp:txBody>
      <dsp:txXfrm>
        <a:off x="3441280" y="2172528"/>
        <a:ext cx="3100077" cy="1860046"/>
      </dsp:txXfrm>
    </dsp:sp>
    <dsp:sp modelId="{2D9580BF-81E2-4376-B05E-FA9ACEC16666}">
      <dsp:nvSpPr>
        <dsp:cNvPr id="0" name=""/>
        <dsp:cNvSpPr/>
      </dsp:nvSpPr>
      <dsp:spPr>
        <a:xfrm>
          <a:off x="6851365" y="2172528"/>
          <a:ext cx="3100077" cy="1860046"/>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Afwisselende </a:t>
          </a:r>
          <a:r>
            <a:rPr lang="en-US" sz="2900" b="1" kern="1200"/>
            <a:t>werkvormen</a:t>
          </a:r>
          <a:endParaRPr lang="en-US" sz="2900" kern="1200"/>
        </a:p>
      </dsp:txBody>
      <dsp:txXfrm>
        <a:off x="6851365" y="2172528"/>
        <a:ext cx="3100077" cy="18600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131909-21CA-4963-BE94-47997E876B5C}">
      <dsp:nvSpPr>
        <dsp:cNvPr id="0" name=""/>
        <dsp:cNvSpPr/>
      </dsp:nvSpPr>
      <dsp:spPr>
        <a:xfrm>
          <a:off x="0" y="1056023"/>
          <a:ext cx="6263640" cy="3837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nl-NL" sz="1600" kern="1200"/>
            <a:t>Accepteer en bevestig seksueel integer gedrag</a:t>
          </a:r>
          <a:endParaRPr lang="en-US" sz="1600" kern="1200"/>
        </a:p>
      </dsp:txBody>
      <dsp:txXfrm>
        <a:off x="18734" y="1074757"/>
        <a:ext cx="6226172" cy="346292"/>
      </dsp:txXfrm>
    </dsp:sp>
    <dsp:sp modelId="{17AEEB31-96B9-4987-83B8-0068DE681AA4}">
      <dsp:nvSpPr>
        <dsp:cNvPr id="0" name=""/>
        <dsp:cNvSpPr/>
      </dsp:nvSpPr>
      <dsp:spPr>
        <a:xfrm>
          <a:off x="0" y="1485863"/>
          <a:ext cx="6263640" cy="38376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nl-NL" sz="1600" kern="1200"/>
            <a:t>Begrens én blijf in verbinding</a:t>
          </a:r>
          <a:endParaRPr lang="en-US" sz="1600" kern="1200"/>
        </a:p>
      </dsp:txBody>
      <dsp:txXfrm>
        <a:off x="18734" y="1504597"/>
        <a:ext cx="6226172" cy="346292"/>
      </dsp:txXfrm>
    </dsp:sp>
    <dsp:sp modelId="{49A3B9F4-C03B-4E06-A946-AD3AA56F4419}">
      <dsp:nvSpPr>
        <dsp:cNvPr id="0" name=""/>
        <dsp:cNvSpPr/>
      </dsp:nvSpPr>
      <dsp:spPr>
        <a:xfrm>
          <a:off x="0" y="1915703"/>
          <a:ext cx="6263640" cy="38376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nl-NL" sz="1600" kern="1200"/>
            <a:t>Creëer balans tussen openheid en grenzen</a:t>
          </a:r>
          <a:endParaRPr lang="en-US" sz="1600" kern="1200"/>
        </a:p>
      </dsp:txBody>
      <dsp:txXfrm>
        <a:off x="18734" y="1934437"/>
        <a:ext cx="6226172" cy="346292"/>
      </dsp:txXfrm>
    </dsp:sp>
    <dsp:sp modelId="{986EC8E6-32F7-445D-95B2-47570E6AECAB}">
      <dsp:nvSpPr>
        <dsp:cNvPr id="0" name=""/>
        <dsp:cNvSpPr/>
      </dsp:nvSpPr>
      <dsp:spPr>
        <a:xfrm>
          <a:off x="0" y="2345544"/>
          <a:ext cx="6263640" cy="3837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nl-NL" sz="1600" kern="1200"/>
            <a:t>Doorgrond je eigen normen &amp; waarden, vooroordelen en ervaringen</a:t>
          </a:r>
          <a:endParaRPr lang="en-US" sz="1600" kern="1200"/>
        </a:p>
      </dsp:txBody>
      <dsp:txXfrm>
        <a:off x="18734" y="2364278"/>
        <a:ext cx="6226172" cy="346292"/>
      </dsp:txXfrm>
    </dsp:sp>
    <dsp:sp modelId="{93EBA1D5-609C-4B53-8D55-18C49C6F5A5D}">
      <dsp:nvSpPr>
        <dsp:cNvPr id="0" name=""/>
        <dsp:cNvSpPr/>
      </dsp:nvSpPr>
      <dsp:spPr>
        <a:xfrm>
          <a:off x="0" y="2775383"/>
          <a:ext cx="6263640" cy="38376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nl-NL" sz="1600" kern="1200"/>
            <a:t>Exploreer en erken hoe leerlingen jouw pedagogisch handelen ervaren</a:t>
          </a:r>
          <a:endParaRPr lang="en-US" sz="1600" kern="1200"/>
        </a:p>
      </dsp:txBody>
      <dsp:txXfrm>
        <a:off x="18734" y="2794117"/>
        <a:ext cx="6226172" cy="346292"/>
      </dsp:txXfrm>
    </dsp:sp>
    <dsp:sp modelId="{6F693FA8-A2D2-49D5-9C2D-75E55060140D}">
      <dsp:nvSpPr>
        <dsp:cNvPr id="0" name=""/>
        <dsp:cNvSpPr/>
      </dsp:nvSpPr>
      <dsp:spPr>
        <a:xfrm>
          <a:off x="0" y="3205224"/>
          <a:ext cx="6263640" cy="3837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nl-NL" sz="1600" kern="1200"/>
            <a:t>Finetune je pedagogisch handelen</a:t>
          </a:r>
          <a:endParaRPr lang="en-US" sz="1600" kern="1200"/>
        </a:p>
      </dsp:txBody>
      <dsp:txXfrm>
        <a:off x="18734" y="3223958"/>
        <a:ext cx="6226172" cy="346292"/>
      </dsp:txXfrm>
    </dsp:sp>
    <dsp:sp modelId="{208EEAF5-7FF6-47B3-A388-D419107CA029}">
      <dsp:nvSpPr>
        <dsp:cNvPr id="0" name=""/>
        <dsp:cNvSpPr/>
      </dsp:nvSpPr>
      <dsp:spPr>
        <a:xfrm>
          <a:off x="0" y="3635064"/>
          <a:ext cx="6263640" cy="38376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nl-NL" sz="1600" kern="1200"/>
            <a:t>Gebruik gepaste humor als positieve strategie</a:t>
          </a:r>
          <a:endParaRPr lang="en-US" sz="1600" kern="1200"/>
        </a:p>
      </dsp:txBody>
      <dsp:txXfrm>
        <a:off x="18734" y="3653798"/>
        <a:ext cx="6226172" cy="346292"/>
      </dsp:txXfrm>
    </dsp:sp>
    <dsp:sp modelId="{F4CE27F5-B014-43C4-A335-106333287757}">
      <dsp:nvSpPr>
        <dsp:cNvPr id="0" name=""/>
        <dsp:cNvSpPr/>
      </dsp:nvSpPr>
      <dsp:spPr>
        <a:xfrm>
          <a:off x="0" y="4064904"/>
          <a:ext cx="6263640" cy="38376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nl-NL" sz="1600" kern="1200"/>
            <a:t>Heb oog voor ouders: samenwerken aan seksuele integriteit</a:t>
          </a:r>
          <a:endParaRPr lang="en-US" sz="1600" kern="1200"/>
        </a:p>
      </dsp:txBody>
      <dsp:txXfrm>
        <a:off x="18734" y="4083638"/>
        <a:ext cx="6226172" cy="3462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4D2CD4-DFDF-4CCB-A700-485DC182293A}">
      <dsp:nvSpPr>
        <dsp:cNvPr id="0" name=""/>
        <dsp:cNvSpPr/>
      </dsp:nvSpPr>
      <dsp:spPr>
        <a:xfrm>
          <a:off x="0" y="101843"/>
          <a:ext cx="6263640" cy="59962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nl-NL" sz="2500" kern="1200" dirty="0"/>
            <a:t>Lang Leve de Liefde + Wensen en grenzen</a:t>
          </a:r>
          <a:endParaRPr lang="en-US" sz="2500" kern="1200" dirty="0"/>
        </a:p>
      </dsp:txBody>
      <dsp:txXfrm>
        <a:off x="29271" y="131114"/>
        <a:ext cx="6205098" cy="541083"/>
      </dsp:txXfrm>
    </dsp:sp>
    <dsp:sp modelId="{0A06C998-9055-4348-BA73-443AAE2318B5}">
      <dsp:nvSpPr>
        <dsp:cNvPr id="0" name=""/>
        <dsp:cNvSpPr/>
      </dsp:nvSpPr>
      <dsp:spPr>
        <a:xfrm>
          <a:off x="0" y="773468"/>
          <a:ext cx="6263640" cy="599625"/>
        </a:xfrm>
        <a:prstGeom prst="roundRect">
          <a:avLst/>
        </a:prstGeom>
        <a:solidFill>
          <a:schemeClr val="accent5">
            <a:hueOff val="-965506"/>
            <a:satOff val="-2488"/>
            <a:lumOff val="-16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nl-NL" sz="2500" kern="1200"/>
            <a:t>Toolkit Love Online</a:t>
          </a:r>
          <a:endParaRPr lang="en-US" sz="2500" kern="1200"/>
        </a:p>
      </dsp:txBody>
      <dsp:txXfrm>
        <a:off x="29271" y="802739"/>
        <a:ext cx="6205098" cy="541083"/>
      </dsp:txXfrm>
    </dsp:sp>
    <dsp:sp modelId="{8D4D26C5-64C2-4B08-87B1-9FC30A0D56C3}">
      <dsp:nvSpPr>
        <dsp:cNvPr id="0" name=""/>
        <dsp:cNvSpPr/>
      </dsp:nvSpPr>
      <dsp:spPr>
        <a:xfrm>
          <a:off x="0" y="1445093"/>
          <a:ext cx="6263640" cy="599625"/>
        </a:xfrm>
        <a:prstGeom prst="roundRect">
          <a:avLst/>
        </a:prstGeom>
        <a:solidFill>
          <a:schemeClr val="accent5">
            <a:hueOff val="-1931012"/>
            <a:satOff val="-4977"/>
            <a:lumOff val="-33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nl-NL" sz="2500" kern="1200"/>
            <a:t>Can You Fix It? </a:t>
          </a:r>
          <a:endParaRPr lang="en-US" sz="2500" kern="1200"/>
        </a:p>
      </dsp:txBody>
      <dsp:txXfrm>
        <a:off x="29271" y="1474364"/>
        <a:ext cx="6205098" cy="541083"/>
      </dsp:txXfrm>
    </dsp:sp>
    <dsp:sp modelId="{34D387C9-D97F-41B3-959A-4DCDA24400EC}">
      <dsp:nvSpPr>
        <dsp:cNvPr id="0" name=""/>
        <dsp:cNvSpPr/>
      </dsp:nvSpPr>
      <dsp:spPr>
        <a:xfrm>
          <a:off x="0" y="2116718"/>
          <a:ext cx="6263640" cy="599625"/>
        </a:xfrm>
        <a:prstGeom prst="roundRect">
          <a:avLst/>
        </a:prstGeom>
        <a:solidFill>
          <a:schemeClr val="accent5">
            <a:hueOff val="-2896518"/>
            <a:satOff val="-7465"/>
            <a:lumOff val="-50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nl-NL" sz="2500" kern="1200"/>
            <a:t>Benzies &amp; Batchies</a:t>
          </a:r>
          <a:endParaRPr lang="en-US" sz="2500" kern="1200"/>
        </a:p>
      </dsp:txBody>
      <dsp:txXfrm>
        <a:off x="29271" y="2145989"/>
        <a:ext cx="6205098" cy="541083"/>
      </dsp:txXfrm>
    </dsp:sp>
    <dsp:sp modelId="{6FFE402D-EB28-4534-9355-85FF7175A3BC}">
      <dsp:nvSpPr>
        <dsp:cNvPr id="0" name=""/>
        <dsp:cNvSpPr/>
      </dsp:nvSpPr>
      <dsp:spPr>
        <a:xfrm>
          <a:off x="0" y="2788343"/>
          <a:ext cx="6263640" cy="599625"/>
        </a:xfrm>
        <a:prstGeom prst="roundRect">
          <a:avLst/>
        </a:prstGeom>
        <a:solidFill>
          <a:schemeClr val="accent5">
            <a:hueOff val="-3862025"/>
            <a:satOff val="-9954"/>
            <a:lumOff val="-67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nl-NL" sz="2500" kern="1200"/>
            <a:t>Girls’ Talk / Make a Move</a:t>
          </a:r>
          <a:endParaRPr lang="en-US" sz="2500" kern="1200"/>
        </a:p>
      </dsp:txBody>
      <dsp:txXfrm>
        <a:off x="29271" y="2817614"/>
        <a:ext cx="6205098" cy="541083"/>
      </dsp:txXfrm>
    </dsp:sp>
    <dsp:sp modelId="{6A53BF8E-1AAF-4613-874A-B97FBF103516}">
      <dsp:nvSpPr>
        <dsp:cNvPr id="0" name=""/>
        <dsp:cNvSpPr/>
      </dsp:nvSpPr>
      <dsp:spPr>
        <a:xfrm>
          <a:off x="0" y="3459969"/>
          <a:ext cx="6263640" cy="599625"/>
        </a:xfrm>
        <a:prstGeom prst="roundRect">
          <a:avLst/>
        </a:prstGeom>
        <a:solidFill>
          <a:schemeClr val="accent5">
            <a:hueOff val="-4827531"/>
            <a:satOff val="-12442"/>
            <a:lumOff val="-84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nl-NL" sz="2500" kern="1200"/>
            <a:t>Merel van Groningen Project</a:t>
          </a:r>
          <a:endParaRPr lang="en-US" sz="2500" kern="1200"/>
        </a:p>
      </dsp:txBody>
      <dsp:txXfrm>
        <a:off x="29271" y="3489240"/>
        <a:ext cx="6205098" cy="541083"/>
      </dsp:txXfrm>
    </dsp:sp>
    <dsp:sp modelId="{E2784AD5-7A0C-4BDF-A395-B253DFDF43EA}">
      <dsp:nvSpPr>
        <dsp:cNvPr id="0" name=""/>
        <dsp:cNvSpPr/>
      </dsp:nvSpPr>
      <dsp:spPr>
        <a:xfrm>
          <a:off x="0" y="4131594"/>
          <a:ext cx="6263640" cy="599625"/>
        </a:xfrm>
        <a:prstGeom prst="roundRect">
          <a:avLst/>
        </a:prstGeom>
        <a:solidFill>
          <a:schemeClr val="accent5">
            <a:hueOff val="-5793037"/>
            <a:satOff val="-14931"/>
            <a:lumOff val="-100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nl-NL" sz="2500" kern="1200"/>
            <a:t>Vlaggensysteem</a:t>
          </a:r>
          <a:endParaRPr lang="en-US" sz="2500" kern="1200"/>
        </a:p>
      </dsp:txBody>
      <dsp:txXfrm>
        <a:off x="29271" y="4160865"/>
        <a:ext cx="6205098" cy="541083"/>
      </dsp:txXfrm>
    </dsp:sp>
    <dsp:sp modelId="{F167F0BB-7BD4-4F63-94FF-D404FEA0A755}">
      <dsp:nvSpPr>
        <dsp:cNvPr id="0" name=""/>
        <dsp:cNvSpPr/>
      </dsp:nvSpPr>
      <dsp:spPr>
        <a:xfrm>
          <a:off x="0" y="4803219"/>
          <a:ext cx="6263640" cy="59962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nl-NL" sz="2500" kern="1200"/>
            <a:t>…..</a:t>
          </a:r>
          <a:endParaRPr lang="en-US" sz="2500" kern="1200"/>
        </a:p>
      </dsp:txBody>
      <dsp:txXfrm>
        <a:off x="29271" y="4832490"/>
        <a:ext cx="6205098" cy="54108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18B25E-25AD-4D7D-9555-929CCC123FA6}" type="datetimeFigureOut">
              <a:rPr lang="nl-NL" smtClean="0"/>
              <a:t>20-5-2022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68B95D-300F-41D5-932C-A46C6CB00F3A}" type="slidenum">
              <a:rPr lang="nl-NL" smtClean="0"/>
              <a:t>‹nr.›</a:t>
            </a:fld>
            <a:endParaRPr lang="nl-NL"/>
          </a:p>
        </p:txBody>
      </p:sp>
    </p:spTree>
    <p:extLst>
      <p:ext uri="{BB962C8B-B14F-4D97-AF65-F5344CB8AC3E}">
        <p14:creationId xmlns:p14="http://schemas.microsoft.com/office/powerpoint/2010/main" val="434483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Janneke</a:t>
            </a:r>
          </a:p>
        </p:txBody>
      </p:sp>
      <p:sp>
        <p:nvSpPr>
          <p:cNvPr id="4" name="Tijdelijke aanduiding voor dianummer 3"/>
          <p:cNvSpPr>
            <a:spLocks noGrp="1"/>
          </p:cNvSpPr>
          <p:nvPr>
            <p:ph type="sldNum" sz="quarter" idx="5"/>
          </p:nvPr>
        </p:nvSpPr>
        <p:spPr/>
        <p:txBody>
          <a:bodyPr/>
          <a:lstStyle/>
          <a:p>
            <a:fld id="{4368B95D-300F-41D5-932C-A46C6CB00F3A}" type="slidenum">
              <a:rPr lang="nl-NL" smtClean="0"/>
              <a:t>1</a:t>
            </a:fld>
            <a:endParaRPr lang="nl-NL"/>
          </a:p>
        </p:txBody>
      </p:sp>
    </p:spTree>
    <p:extLst>
      <p:ext uri="{BB962C8B-B14F-4D97-AF65-F5344CB8AC3E}">
        <p14:creationId xmlns:p14="http://schemas.microsoft.com/office/powerpoint/2010/main" val="1985812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dirty="0"/>
              <a:t>Marieke</a:t>
            </a:r>
          </a:p>
        </p:txBody>
      </p:sp>
      <p:sp>
        <p:nvSpPr>
          <p:cNvPr id="153604"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8CEE186-2AC1-4C7F-AD4C-A7E64991F966}" type="slidenum">
              <a:rPr lang="en-GB" smtClean="0">
                <a:solidFill>
                  <a:prstClr val="black"/>
                </a:solidFill>
              </a:rPr>
              <a:pPr eaLnBrk="1" hangingPunct="1"/>
              <a:t>10</a:t>
            </a:fld>
            <a:endParaRPr lang="en-GB">
              <a:solidFill>
                <a:prstClr val="black"/>
              </a:solidFill>
            </a:endParaRPr>
          </a:p>
        </p:txBody>
      </p:sp>
    </p:spTree>
    <p:extLst>
      <p:ext uri="{BB962C8B-B14F-4D97-AF65-F5344CB8AC3E}">
        <p14:creationId xmlns:p14="http://schemas.microsoft.com/office/powerpoint/2010/main" val="28747930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Marieke</a:t>
            </a:r>
          </a:p>
        </p:txBody>
      </p:sp>
      <p:sp>
        <p:nvSpPr>
          <p:cNvPr id="4" name="Tijdelijke aanduiding voor dianummer 3"/>
          <p:cNvSpPr>
            <a:spLocks noGrp="1"/>
          </p:cNvSpPr>
          <p:nvPr>
            <p:ph type="sldNum" sz="quarter" idx="5"/>
          </p:nvPr>
        </p:nvSpPr>
        <p:spPr/>
        <p:txBody>
          <a:bodyPr/>
          <a:lstStyle/>
          <a:p>
            <a:fld id="{4368B95D-300F-41D5-932C-A46C6CB00F3A}" type="slidenum">
              <a:rPr lang="nl-NL" smtClean="0"/>
              <a:t>11</a:t>
            </a:fld>
            <a:endParaRPr lang="nl-NL"/>
          </a:p>
        </p:txBody>
      </p:sp>
    </p:spTree>
    <p:extLst>
      <p:ext uri="{BB962C8B-B14F-4D97-AF65-F5344CB8AC3E}">
        <p14:creationId xmlns:p14="http://schemas.microsoft.com/office/powerpoint/2010/main" val="940549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Marieke</a:t>
            </a:r>
          </a:p>
        </p:txBody>
      </p:sp>
      <p:sp>
        <p:nvSpPr>
          <p:cNvPr id="4" name="Tijdelijke aanduiding voor dianummer 3"/>
          <p:cNvSpPr>
            <a:spLocks noGrp="1"/>
          </p:cNvSpPr>
          <p:nvPr>
            <p:ph type="sldNum" sz="quarter" idx="5"/>
          </p:nvPr>
        </p:nvSpPr>
        <p:spPr/>
        <p:txBody>
          <a:bodyPr/>
          <a:lstStyle/>
          <a:p>
            <a:fld id="{4368B95D-300F-41D5-932C-A46C6CB00F3A}" type="slidenum">
              <a:rPr lang="nl-NL" smtClean="0"/>
              <a:t>12</a:t>
            </a:fld>
            <a:endParaRPr lang="nl-NL"/>
          </a:p>
        </p:txBody>
      </p:sp>
    </p:spTree>
    <p:extLst>
      <p:ext uri="{BB962C8B-B14F-4D97-AF65-F5344CB8AC3E}">
        <p14:creationId xmlns:p14="http://schemas.microsoft.com/office/powerpoint/2010/main" val="736210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Marieke</a:t>
            </a:r>
          </a:p>
        </p:txBody>
      </p:sp>
      <p:sp>
        <p:nvSpPr>
          <p:cNvPr id="4" name="Tijdelijke aanduiding voor dianummer 3"/>
          <p:cNvSpPr>
            <a:spLocks noGrp="1"/>
          </p:cNvSpPr>
          <p:nvPr>
            <p:ph type="sldNum" sz="quarter" idx="5"/>
          </p:nvPr>
        </p:nvSpPr>
        <p:spPr/>
        <p:txBody>
          <a:bodyPr/>
          <a:lstStyle/>
          <a:p>
            <a:fld id="{4368B95D-300F-41D5-932C-A46C6CB00F3A}" type="slidenum">
              <a:rPr lang="nl-NL" smtClean="0"/>
              <a:t>13</a:t>
            </a:fld>
            <a:endParaRPr lang="nl-NL"/>
          </a:p>
        </p:txBody>
      </p:sp>
    </p:spTree>
    <p:extLst>
      <p:ext uri="{BB962C8B-B14F-4D97-AF65-F5344CB8AC3E}">
        <p14:creationId xmlns:p14="http://schemas.microsoft.com/office/powerpoint/2010/main" val="37737867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dirty="0"/>
              <a:t>Marieke</a:t>
            </a:r>
          </a:p>
        </p:txBody>
      </p:sp>
      <p:sp>
        <p:nvSpPr>
          <p:cNvPr id="153604"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8CEE186-2AC1-4C7F-AD4C-A7E64991F966}" type="slidenum">
              <a:rPr lang="en-GB" smtClean="0">
                <a:solidFill>
                  <a:prstClr val="black"/>
                </a:solidFill>
              </a:rPr>
              <a:pPr eaLnBrk="1" hangingPunct="1"/>
              <a:t>14</a:t>
            </a:fld>
            <a:endParaRPr lang="en-GB">
              <a:solidFill>
                <a:prstClr val="black"/>
              </a:solidFill>
            </a:endParaRPr>
          </a:p>
        </p:txBody>
      </p:sp>
    </p:spTree>
    <p:extLst>
      <p:ext uri="{BB962C8B-B14F-4D97-AF65-F5344CB8AC3E}">
        <p14:creationId xmlns:p14="http://schemas.microsoft.com/office/powerpoint/2010/main" val="27141987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dirty="0"/>
              <a:t>Marieke</a:t>
            </a:r>
          </a:p>
        </p:txBody>
      </p:sp>
      <p:sp>
        <p:nvSpPr>
          <p:cNvPr id="153604"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8CEE186-2AC1-4C7F-AD4C-A7E64991F966}" type="slidenum">
              <a:rPr lang="en-GB" smtClean="0">
                <a:solidFill>
                  <a:prstClr val="black"/>
                </a:solidFill>
              </a:rPr>
              <a:pPr eaLnBrk="1" hangingPunct="1"/>
              <a:t>15</a:t>
            </a:fld>
            <a:endParaRPr lang="en-GB">
              <a:solidFill>
                <a:prstClr val="black"/>
              </a:solidFill>
            </a:endParaRPr>
          </a:p>
        </p:txBody>
      </p:sp>
    </p:spTree>
    <p:extLst>
      <p:ext uri="{BB962C8B-B14F-4D97-AF65-F5344CB8AC3E}">
        <p14:creationId xmlns:p14="http://schemas.microsoft.com/office/powerpoint/2010/main" val="1307705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dirty="0"/>
              <a:t>Marieke</a:t>
            </a:r>
          </a:p>
        </p:txBody>
      </p:sp>
      <p:sp>
        <p:nvSpPr>
          <p:cNvPr id="153604"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8CEE186-2AC1-4C7F-AD4C-A7E64991F966}" type="slidenum">
              <a:rPr lang="en-GB" smtClean="0">
                <a:solidFill>
                  <a:prstClr val="black"/>
                </a:solidFill>
              </a:rPr>
              <a:pPr eaLnBrk="1" hangingPunct="1"/>
              <a:t>16</a:t>
            </a:fld>
            <a:endParaRPr lang="en-GB">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a:t>Alicia</a:t>
            </a:r>
          </a:p>
        </p:txBody>
      </p:sp>
      <p:sp>
        <p:nvSpPr>
          <p:cNvPr id="4" name="Tijdelijke aanduiding voor dianummer 3"/>
          <p:cNvSpPr>
            <a:spLocks noGrp="1"/>
          </p:cNvSpPr>
          <p:nvPr>
            <p:ph type="sldNum" sz="quarter" idx="10"/>
          </p:nvPr>
        </p:nvSpPr>
        <p:spPr/>
        <p:txBody>
          <a:bodyPr/>
          <a:lstStyle/>
          <a:p>
            <a:fld id="{4E19C539-B02B-4A4B-BEE3-F6E333A96B54}" type="slidenum">
              <a:rPr lang="nl-NL" smtClean="0">
                <a:solidFill>
                  <a:prstClr val="black"/>
                </a:solidFill>
              </a:rPr>
              <a:pPr/>
              <a:t>17</a:t>
            </a:fld>
            <a:endParaRPr lang="nl-NL">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a:t>Alicia</a:t>
            </a:r>
          </a:p>
        </p:txBody>
      </p:sp>
      <p:sp>
        <p:nvSpPr>
          <p:cNvPr id="4" name="Tijdelijke aanduiding voor dianummer 3"/>
          <p:cNvSpPr>
            <a:spLocks noGrp="1"/>
          </p:cNvSpPr>
          <p:nvPr>
            <p:ph type="sldNum" sz="quarter" idx="10"/>
          </p:nvPr>
        </p:nvSpPr>
        <p:spPr/>
        <p:txBody>
          <a:bodyPr/>
          <a:lstStyle/>
          <a:p>
            <a:fld id="{4E19C539-B02B-4A4B-BEE3-F6E333A96B54}" type="slidenum">
              <a:rPr lang="nl-NL" smtClean="0">
                <a:solidFill>
                  <a:prstClr val="black"/>
                </a:solidFill>
              </a:rPr>
              <a:pPr/>
              <a:t>18</a:t>
            </a:fld>
            <a:endParaRPr lang="nl-NL">
              <a:solidFill>
                <a:prstClr val="black"/>
              </a:solidFill>
            </a:endParaRPr>
          </a:p>
        </p:txBody>
      </p:sp>
    </p:spTree>
    <p:extLst>
      <p:ext uri="{BB962C8B-B14F-4D97-AF65-F5344CB8AC3E}">
        <p14:creationId xmlns:p14="http://schemas.microsoft.com/office/powerpoint/2010/main" val="11983674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Alicia</a:t>
            </a:r>
          </a:p>
        </p:txBody>
      </p:sp>
      <p:sp>
        <p:nvSpPr>
          <p:cNvPr id="4" name="Tijdelijke aanduiding voor dianummer 3"/>
          <p:cNvSpPr>
            <a:spLocks noGrp="1"/>
          </p:cNvSpPr>
          <p:nvPr>
            <p:ph type="sldNum" sz="quarter" idx="5"/>
          </p:nvPr>
        </p:nvSpPr>
        <p:spPr/>
        <p:txBody>
          <a:bodyPr/>
          <a:lstStyle/>
          <a:p>
            <a:fld id="{4368B95D-300F-41D5-932C-A46C6CB00F3A}" type="slidenum">
              <a:rPr lang="nl-NL" smtClean="0"/>
              <a:t>19</a:t>
            </a:fld>
            <a:endParaRPr lang="nl-NL"/>
          </a:p>
        </p:txBody>
      </p:sp>
    </p:spTree>
    <p:extLst>
      <p:ext uri="{BB962C8B-B14F-4D97-AF65-F5344CB8AC3E}">
        <p14:creationId xmlns:p14="http://schemas.microsoft.com/office/powerpoint/2010/main" val="3281481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Janneke</a:t>
            </a:r>
          </a:p>
        </p:txBody>
      </p:sp>
      <p:sp>
        <p:nvSpPr>
          <p:cNvPr id="4" name="Tijdelijke aanduiding voor dianummer 3"/>
          <p:cNvSpPr>
            <a:spLocks noGrp="1"/>
          </p:cNvSpPr>
          <p:nvPr>
            <p:ph type="sldNum" sz="quarter" idx="5"/>
          </p:nvPr>
        </p:nvSpPr>
        <p:spPr/>
        <p:txBody>
          <a:bodyPr/>
          <a:lstStyle/>
          <a:p>
            <a:fld id="{4368B95D-300F-41D5-932C-A46C6CB00F3A}" type="slidenum">
              <a:rPr lang="nl-NL" smtClean="0"/>
              <a:t>2</a:t>
            </a:fld>
            <a:endParaRPr lang="nl-NL"/>
          </a:p>
        </p:txBody>
      </p:sp>
    </p:spTree>
    <p:extLst>
      <p:ext uri="{BB962C8B-B14F-4D97-AF65-F5344CB8AC3E}">
        <p14:creationId xmlns:p14="http://schemas.microsoft.com/office/powerpoint/2010/main" val="18840587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Alicia</a:t>
            </a:r>
          </a:p>
        </p:txBody>
      </p:sp>
      <p:sp>
        <p:nvSpPr>
          <p:cNvPr id="4" name="Tijdelijke aanduiding voor dianummer 3"/>
          <p:cNvSpPr>
            <a:spLocks noGrp="1"/>
          </p:cNvSpPr>
          <p:nvPr>
            <p:ph type="sldNum" sz="quarter" idx="5"/>
          </p:nvPr>
        </p:nvSpPr>
        <p:spPr/>
        <p:txBody>
          <a:bodyPr/>
          <a:lstStyle/>
          <a:p>
            <a:fld id="{4368B95D-300F-41D5-932C-A46C6CB00F3A}" type="slidenum">
              <a:rPr lang="nl-NL" smtClean="0"/>
              <a:t>20</a:t>
            </a:fld>
            <a:endParaRPr lang="nl-NL"/>
          </a:p>
        </p:txBody>
      </p:sp>
    </p:spTree>
    <p:extLst>
      <p:ext uri="{BB962C8B-B14F-4D97-AF65-F5344CB8AC3E}">
        <p14:creationId xmlns:p14="http://schemas.microsoft.com/office/powerpoint/2010/main" val="2446498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Marieke</a:t>
            </a:r>
          </a:p>
        </p:txBody>
      </p:sp>
      <p:sp>
        <p:nvSpPr>
          <p:cNvPr id="4" name="Tijdelijke aanduiding voor dianummer 3"/>
          <p:cNvSpPr>
            <a:spLocks noGrp="1"/>
          </p:cNvSpPr>
          <p:nvPr>
            <p:ph type="sldNum" sz="quarter" idx="5"/>
          </p:nvPr>
        </p:nvSpPr>
        <p:spPr/>
        <p:txBody>
          <a:bodyPr/>
          <a:lstStyle/>
          <a:p>
            <a:fld id="{4368B95D-300F-41D5-932C-A46C6CB00F3A}" type="slidenum">
              <a:rPr lang="nl-NL" smtClean="0"/>
              <a:t>3</a:t>
            </a:fld>
            <a:endParaRPr lang="nl-NL"/>
          </a:p>
        </p:txBody>
      </p:sp>
    </p:spTree>
    <p:extLst>
      <p:ext uri="{BB962C8B-B14F-4D97-AF65-F5344CB8AC3E}">
        <p14:creationId xmlns:p14="http://schemas.microsoft.com/office/powerpoint/2010/main" val="939529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Alicia</a:t>
            </a:r>
          </a:p>
        </p:txBody>
      </p:sp>
      <p:sp>
        <p:nvSpPr>
          <p:cNvPr id="4" name="Tijdelijke aanduiding voor dianummer 3"/>
          <p:cNvSpPr>
            <a:spLocks noGrp="1"/>
          </p:cNvSpPr>
          <p:nvPr>
            <p:ph type="sldNum" sz="quarter" idx="5"/>
          </p:nvPr>
        </p:nvSpPr>
        <p:spPr/>
        <p:txBody>
          <a:bodyPr/>
          <a:lstStyle/>
          <a:p>
            <a:fld id="{4368B95D-300F-41D5-932C-A46C6CB00F3A}" type="slidenum">
              <a:rPr lang="nl-NL" smtClean="0"/>
              <a:t>4</a:t>
            </a:fld>
            <a:endParaRPr lang="nl-NL"/>
          </a:p>
        </p:txBody>
      </p:sp>
    </p:spTree>
    <p:extLst>
      <p:ext uri="{BB962C8B-B14F-4D97-AF65-F5344CB8AC3E}">
        <p14:creationId xmlns:p14="http://schemas.microsoft.com/office/powerpoint/2010/main" val="3053418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dirty="0"/>
              <a:t>Alicia</a:t>
            </a:r>
          </a:p>
        </p:txBody>
      </p:sp>
      <p:sp>
        <p:nvSpPr>
          <p:cNvPr id="153604"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8CEE186-2AC1-4C7F-AD4C-A7E64991F966}" type="slidenum">
              <a:rPr lang="en-GB" smtClean="0">
                <a:solidFill>
                  <a:prstClr val="black"/>
                </a:solidFill>
              </a:rPr>
              <a:pPr eaLnBrk="1" hangingPunct="1"/>
              <a:t>5</a:t>
            </a:fld>
            <a:endParaRPr lang="en-GB">
              <a:solidFill>
                <a:prstClr val="black"/>
              </a:solidFill>
            </a:endParaRPr>
          </a:p>
        </p:txBody>
      </p:sp>
    </p:spTree>
    <p:extLst>
      <p:ext uri="{BB962C8B-B14F-4D97-AF65-F5344CB8AC3E}">
        <p14:creationId xmlns:p14="http://schemas.microsoft.com/office/powerpoint/2010/main" val="112185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Alicia</a:t>
            </a:r>
          </a:p>
        </p:txBody>
      </p:sp>
      <p:sp>
        <p:nvSpPr>
          <p:cNvPr id="4" name="Tijdelijke aanduiding voor dianummer 3"/>
          <p:cNvSpPr>
            <a:spLocks noGrp="1"/>
          </p:cNvSpPr>
          <p:nvPr>
            <p:ph type="sldNum" sz="quarter" idx="5"/>
          </p:nvPr>
        </p:nvSpPr>
        <p:spPr/>
        <p:txBody>
          <a:bodyPr/>
          <a:lstStyle/>
          <a:p>
            <a:fld id="{4368B95D-300F-41D5-932C-A46C6CB00F3A}" type="slidenum">
              <a:rPr lang="nl-NL" smtClean="0"/>
              <a:t>6</a:t>
            </a:fld>
            <a:endParaRPr lang="nl-NL"/>
          </a:p>
        </p:txBody>
      </p:sp>
    </p:spTree>
    <p:extLst>
      <p:ext uri="{BB962C8B-B14F-4D97-AF65-F5344CB8AC3E}">
        <p14:creationId xmlns:p14="http://schemas.microsoft.com/office/powerpoint/2010/main" val="1731163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dirty="0" err="1"/>
              <a:t>Janneke</a:t>
            </a:r>
            <a:endParaRPr lang="en-GB" dirty="0"/>
          </a:p>
        </p:txBody>
      </p:sp>
      <p:sp>
        <p:nvSpPr>
          <p:cNvPr id="153604"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8CEE186-2AC1-4C7F-AD4C-A7E64991F966}" type="slidenum">
              <a:rPr lang="en-GB" smtClean="0">
                <a:solidFill>
                  <a:prstClr val="black"/>
                </a:solidFill>
              </a:rPr>
              <a:pPr eaLnBrk="1" hangingPunct="1"/>
              <a:t>7</a:t>
            </a:fld>
            <a:endParaRPr lang="en-GB">
              <a:solidFill>
                <a:prstClr val="black"/>
              </a:solidFill>
            </a:endParaRPr>
          </a:p>
        </p:txBody>
      </p:sp>
    </p:spTree>
    <p:extLst>
      <p:ext uri="{BB962C8B-B14F-4D97-AF65-F5344CB8AC3E}">
        <p14:creationId xmlns:p14="http://schemas.microsoft.com/office/powerpoint/2010/main" val="27571122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Janneke</a:t>
            </a:r>
          </a:p>
        </p:txBody>
      </p:sp>
      <p:sp>
        <p:nvSpPr>
          <p:cNvPr id="4" name="Tijdelijke aanduiding voor dianummer 3"/>
          <p:cNvSpPr>
            <a:spLocks noGrp="1"/>
          </p:cNvSpPr>
          <p:nvPr>
            <p:ph type="sldNum" sz="quarter" idx="5"/>
          </p:nvPr>
        </p:nvSpPr>
        <p:spPr/>
        <p:txBody>
          <a:bodyPr/>
          <a:lstStyle/>
          <a:p>
            <a:fld id="{4368B95D-300F-41D5-932C-A46C6CB00F3A}" type="slidenum">
              <a:rPr lang="nl-NL" smtClean="0"/>
              <a:t>8</a:t>
            </a:fld>
            <a:endParaRPr lang="nl-NL"/>
          </a:p>
        </p:txBody>
      </p:sp>
    </p:spTree>
    <p:extLst>
      <p:ext uri="{BB962C8B-B14F-4D97-AF65-F5344CB8AC3E}">
        <p14:creationId xmlns:p14="http://schemas.microsoft.com/office/powerpoint/2010/main" val="42240888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dirty="0"/>
              <a:t>Marieke</a:t>
            </a:r>
          </a:p>
        </p:txBody>
      </p:sp>
      <p:sp>
        <p:nvSpPr>
          <p:cNvPr id="153604"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8CEE186-2AC1-4C7F-AD4C-A7E64991F966}" type="slidenum">
              <a:rPr lang="en-GB" smtClean="0">
                <a:solidFill>
                  <a:prstClr val="black"/>
                </a:solidFill>
              </a:rPr>
              <a:pPr eaLnBrk="1" hangingPunct="1"/>
              <a:t>9</a:t>
            </a:fld>
            <a:endParaRPr lang="en-GB">
              <a:solidFill>
                <a:prstClr val="black"/>
              </a:solidFill>
            </a:endParaRPr>
          </a:p>
        </p:txBody>
      </p:sp>
    </p:spTree>
    <p:extLst>
      <p:ext uri="{BB962C8B-B14F-4D97-AF65-F5344CB8AC3E}">
        <p14:creationId xmlns:p14="http://schemas.microsoft.com/office/powerpoint/2010/main" val="1333937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2C93DF-A14B-1D03-3135-D830FF6A90B3}"/>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CA54F6A0-463F-F90C-0D54-8157BD4FCA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66D3759A-7507-43B9-464A-77E2C9544D33}"/>
              </a:ext>
            </a:extLst>
          </p:cNvPr>
          <p:cNvSpPr>
            <a:spLocks noGrp="1"/>
          </p:cNvSpPr>
          <p:nvPr>
            <p:ph type="dt" sz="half" idx="10"/>
          </p:nvPr>
        </p:nvSpPr>
        <p:spPr/>
        <p:txBody>
          <a:bodyPr/>
          <a:lstStyle/>
          <a:p>
            <a:fld id="{3B78EE8B-35F0-4AC5-81CF-6B0843B0A367}" type="datetimeFigureOut">
              <a:rPr lang="nl-NL" smtClean="0"/>
              <a:t>20-5-2022</a:t>
            </a:fld>
            <a:endParaRPr lang="nl-NL"/>
          </a:p>
        </p:txBody>
      </p:sp>
      <p:sp>
        <p:nvSpPr>
          <p:cNvPr id="5" name="Tijdelijke aanduiding voor voettekst 4">
            <a:extLst>
              <a:ext uri="{FF2B5EF4-FFF2-40B4-BE49-F238E27FC236}">
                <a16:creationId xmlns:a16="http://schemas.microsoft.com/office/drawing/2014/main" id="{E53F7B49-4CEE-1A40-EF1F-A68913582F2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7D14563-8289-5F85-2265-B8022E7513A6}"/>
              </a:ext>
            </a:extLst>
          </p:cNvPr>
          <p:cNvSpPr>
            <a:spLocks noGrp="1"/>
          </p:cNvSpPr>
          <p:nvPr>
            <p:ph type="sldNum" sz="quarter" idx="12"/>
          </p:nvPr>
        </p:nvSpPr>
        <p:spPr/>
        <p:txBody>
          <a:bodyPr/>
          <a:lstStyle/>
          <a:p>
            <a:fld id="{6ECED3C5-3537-4B4D-A43E-0F9EE7D1F55B}" type="slidenum">
              <a:rPr lang="nl-NL" smtClean="0"/>
              <a:t>‹nr.›</a:t>
            </a:fld>
            <a:endParaRPr lang="nl-NL"/>
          </a:p>
        </p:txBody>
      </p:sp>
    </p:spTree>
    <p:extLst>
      <p:ext uri="{BB962C8B-B14F-4D97-AF65-F5344CB8AC3E}">
        <p14:creationId xmlns:p14="http://schemas.microsoft.com/office/powerpoint/2010/main" val="3509230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29567C-94AC-CE38-2020-0F6F82F9B74F}"/>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09FEB045-CCD6-B97A-2A0D-705188D56FAB}"/>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42E0711-FD84-ABEE-EFCF-5B695CA74B60}"/>
              </a:ext>
            </a:extLst>
          </p:cNvPr>
          <p:cNvSpPr>
            <a:spLocks noGrp="1"/>
          </p:cNvSpPr>
          <p:nvPr>
            <p:ph type="dt" sz="half" idx="10"/>
          </p:nvPr>
        </p:nvSpPr>
        <p:spPr/>
        <p:txBody>
          <a:bodyPr/>
          <a:lstStyle/>
          <a:p>
            <a:fld id="{3B78EE8B-35F0-4AC5-81CF-6B0843B0A367}" type="datetimeFigureOut">
              <a:rPr lang="nl-NL" smtClean="0"/>
              <a:t>20-5-2022</a:t>
            </a:fld>
            <a:endParaRPr lang="nl-NL"/>
          </a:p>
        </p:txBody>
      </p:sp>
      <p:sp>
        <p:nvSpPr>
          <p:cNvPr id="5" name="Tijdelijke aanduiding voor voettekst 4">
            <a:extLst>
              <a:ext uri="{FF2B5EF4-FFF2-40B4-BE49-F238E27FC236}">
                <a16:creationId xmlns:a16="http://schemas.microsoft.com/office/drawing/2014/main" id="{3C14EA60-3128-47CB-2091-3F620664918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041786A-5801-B904-7F4F-95B0D0CE9969}"/>
              </a:ext>
            </a:extLst>
          </p:cNvPr>
          <p:cNvSpPr>
            <a:spLocks noGrp="1"/>
          </p:cNvSpPr>
          <p:nvPr>
            <p:ph type="sldNum" sz="quarter" idx="12"/>
          </p:nvPr>
        </p:nvSpPr>
        <p:spPr/>
        <p:txBody>
          <a:bodyPr/>
          <a:lstStyle/>
          <a:p>
            <a:fld id="{6ECED3C5-3537-4B4D-A43E-0F9EE7D1F55B}" type="slidenum">
              <a:rPr lang="nl-NL" smtClean="0"/>
              <a:t>‹nr.›</a:t>
            </a:fld>
            <a:endParaRPr lang="nl-NL"/>
          </a:p>
        </p:txBody>
      </p:sp>
    </p:spTree>
    <p:extLst>
      <p:ext uri="{BB962C8B-B14F-4D97-AF65-F5344CB8AC3E}">
        <p14:creationId xmlns:p14="http://schemas.microsoft.com/office/powerpoint/2010/main" val="2319439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6D08861C-D9BA-694B-6F83-F029648B73D8}"/>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1E647433-448F-5D0B-6F18-53D49C171AB6}"/>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E02D7A7-EF8C-F6BB-CA37-5BED8764BF43}"/>
              </a:ext>
            </a:extLst>
          </p:cNvPr>
          <p:cNvSpPr>
            <a:spLocks noGrp="1"/>
          </p:cNvSpPr>
          <p:nvPr>
            <p:ph type="dt" sz="half" idx="10"/>
          </p:nvPr>
        </p:nvSpPr>
        <p:spPr/>
        <p:txBody>
          <a:bodyPr/>
          <a:lstStyle/>
          <a:p>
            <a:fld id="{3B78EE8B-35F0-4AC5-81CF-6B0843B0A367}" type="datetimeFigureOut">
              <a:rPr lang="nl-NL" smtClean="0"/>
              <a:t>20-5-2022</a:t>
            </a:fld>
            <a:endParaRPr lang="nl-NL"/>
          </a:p>
        </p:txBody>
      </p:sp>
      <p:sp>
        <p:nvSpPr>
          <p:cNvPr id="5" name="Tijdelijke aanduiding voor voettekst 4">
            <a:extLst>
              <a:ext uri="{FF2B5EF4-FFF2-40B4-BE49-F238E27FC236}">
                <a16:creationId xmlns:a16="http://schemas.microsoft.com/office/drawing/2014/main" id="{2A2958FD-EFFE-5BE4-5EA5-169116729CF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DD54C4A-8AFB-FAE0-D217-C5B40B9B365C}"/>
              </a:ext>
            </a:extLst>
          </p:cNvPr>
          <p:cNvSpPr>
            <a:spLocks noGrp="1"/>
          </p:cNvSpPr>
          <p:nvPr>
            <p:ph type="sldNum" sz="quarter" idx="12"/>
          </p:nvPr>
        </p:nvSpPr>
        <p:spPr/>
        <p:txBody>
          <a:bodyPr/>
          <a:lstStyle/>
          <a:p>
            <a:fld id="{6ECED3C5-3537-4B4D-A43E-0F9EE7D1F55B}" type="slidenum">
              <a:rPr lang="nl-NL" smtClean="0"/>
              <a:t>‹nr.›</a:t>
            </a:fld>
            <a:endParaRPr lang="nl-NL"/>
          </a:p>
        </p:txBody>
      </p:sp>
    </p:spTree>
    <p:extLst>
      <p:ext uri="{BB962C8B-B14F-4D97-AF65-F5344CB8AC3E}">
        <p14:creationId xmlns:p14="http://schemas.microsoft.com/office/powerpoint/2010/main" val="996689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C51F35-6C8F-C6E3-4CAC-8CB29E097321}"/>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B26A3B7F-B51F-4CA3-6BE7-31BAA611875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904936F-3B45-2A6C-15E2-CE53B132C5EA}"/>
              </a:ext>
            </a:extLst>
          </p:cNvPr>
          <p:cNvSpPr>
            <a:spLocks noGrp="1"/>
          </p:cNvSpPr>
          <p:nvPr>
            <p:ph type="dt" sz="half" idx="10"/>
          </p:nvPr>
        </p:nvSpPr>
        <p:spPr/>
        <p:txBody>
          <a:bodyPr/>
          <a:lstStyle/>
          <a:p>
            <a:fld id="{3B78EE8B-35F0-4AC5-81CF-6B0843B0A367}" type="datetimeFigureOut">
              <a:rPr lang="nl-NL" smtClean="0"/>
              <a:t>20-5-2022</a:t>
            </a:fld>
            <a:endParaRPr lang="nl-NL"/>
          </a:p>
        </p:txBody>
      </p:sp>
      <p:sp>
        <p:nvSpPr>
          <p:cNvPr id="5" name="Tijdelijke aanduiding voor voettekst 4">
            <a:extLst>
              <a:ext uri="{FF2B5EF4-FFF2-40B4-BE49-F238E27FC236}">
                <a16:creationId xmlns:a16="http://schemas.microsoft.com/office/drawing/2014/main" id="{4A845AEA-FEC4-B58A-9E55-2A26F853D30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96991E3-ABDE-22A0-F171-08774452219F}"/>
              </a:ext>
            </a:extLst>
          </p:cNvPr>
          <p:cNvSpPr>
            <a:spLocks noGrp="1"/>
          </p:cNvSpPr>
          <p:nvPr>
            <p:ph type="sldNum" sz="quarter" idx="12"/>
          </p:nvPr>
        </p:nvSpPr>
        <p:spPr/>
        <p:txBody>
          <a:bodyPr/>
          <a:lstStyle/>
          <a:p>
            <a:fld id="{6ECED3C5-3537-4B4D-A43E-0F9EE7D1F55B}" type="slidenum">
              <a:rPr lang="nl-NL" smtClean="0"/>
              <a:t>‹nr.›</a:t>
            </a:fld>
            <a:endParaRPr lang="nl-NL"/>
          </a:p>
        </p:txBody>
      </p:sp>
    </p:spTree>
    <p:extLst>
      <p:ext uri="{BB962C8B-B14F-4D97-AF65-F5344CB8AC3E}">
        <p14:creationId xmlns:p14="http://schemas.microsoft.com/office/powerpoint/2010/main" val="2940453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0F383E-8E50-AF2F-4310-EB131F23D6D1}"/>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710544F0-7725-CCCB-E6C3-1D89DA2C4B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0BDBCF46-4526-5DBA-E6C1-6EF4CB05A66C}"/>
              </a:ext>
            </a:extLst>
          </p:cNvPr>
          <p:cNvSpPr>
            <a:spLocks noGrp="1"/>
          </p:cNvSpPr>
          <p:nvPr>
            <p:ph type="dt" sz="half" idx="10"/>
          </p:nvPr>
        </p:nvSpPr>
        <p:spPr/>
        <p:txBody>
          <a:bodyPr/>
          <a:lstStyle/>
          <a:p>
            <a:fld id="{3B78EE8B-35F0-4AC5-81CF-6B0843B0A367}" type="datetimeFigureOut">
              <a:rPr lang="nl-NL" smtClean="0"/>
              <a:t>20-5-2022</a:t>
            </a:fld>
            <a:endParaRPr lang="nl-NL"/>
          </a:p>
        </p:txBody>
      </p:sp>
      <p:sp>
        <p:nvSpPr>
          <p:cNvPr id="5" name="Tijdelijke aanduiding voor voettekst 4">
            <a:extLst>
              <a:ext uri="{FF2B5EF4-FFF2-40B4-BE49-F238E27FC236}">
                <a16:creationId xmlns:a16="http://schemas.microsoft.com/office/drawing/2014/main" id="{3C8D5066-A7D5-7B40-3DD9-A12BB54A186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399640D-44C0-6EE1-1348-7C0571DD83A8}"/>
              </a:ext>
            </a:extLst>
          </p:cNvPr>
          <p:cNvSpPr>
            <a:spLocks noGrp="1"/>
          </p:cNvSpPr>
          <p:nvPr>
            <p:ph type="sldNum" sz="quarter" idx="12"/>
          </p:nvPr>
        </p:nvSpPr>
        <p:spPr/>
        <p:txBody>
          <a:bodyPr/>
          <a:lstStyle/>
          <a:p>
            <a:fld id="{6ECED3C5-3537-4B4D-A43E-0F9EE7D1F55B}" type="slidenum">
              <a:rPr lang="nl-NL" smtClean="0"/>
              <a:t>‹nr.›</a:t>
            </a:fld>
            <a:endParaRPr lang="nl-NL"/>
          </a:p>
        </p:txBody>
      </p:sp>
    </p:spTree>
    <p:extLst>
      <p:ext uri="{BB962C8B-B14F-4D97-AF65-F5344CB8AC3E}">
        <p14:creationId xmlns:p14="http://schemas.microsoft.com/office/powerpoint/2010/main" val="3353874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04D4CD-D4F7-F61E-6B00-CFBE0B096AE7}"/>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B5A45F39-235C-DA5E-364F-56CC7C73F4F9}"/>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AF33924D-9E2D-477B-6C39-9536BEC10FC8}"/>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4167295D-432A-E77A-785E-33922C4BC39C}"/>
              </a:ext>
            </a:extLst>
          </p:cNvPr>
          <p:cNvSpPr>
            <a:spLocks noGrp="1"/>
          </p:cNvSpPr>
          <p:nvPr>
            <p:ph type="dt" sz="half" idx="10"/>
          </p:nvPr>
        </p:nvSpPr>
        <p:spPr/>
        <p:txBody>
          <a:bodyPr/>
          <a:lstStyle/>
          <a:p>
            <a:fld id="{3B78EE8B-35F0-4AC5-81CF-6B0843B0A367}" type="datetimeFigureOut">
              <a:rPr lang="nl-NL" smtClean="0"/>
              <a:t>20-5-2022</a:t>
            </a:fld>
            <a:endParaRPr lang="nl-NL"/>
          </a:p>
        </p:txBody>
      </p:sp>
      <p:sp>
        <p:nvSpPr>
          <p:cNvPr id="6" name="Tijdelijke aanduiding voor voettekst 5">
            <a:extLst>
              <a:ext uri="{FF2B5EF4-FFF2-40B4-BE49-F238E27FC236}">
                <a16:creationId xmlns:a16="http://schemas.microsoft.com/office/drawing/2014/main" id="{074F83FB-8C70-856E-9EF6-5844F18D240A}"/>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8981905-7BD1-CC70-BAEE-2566E3656975}"/>
              </a:ext>
            </a:extLst>
          </p:cNvPr>
          <p:cNvSpPr>
            <a:spLocks noGrp="1"/>
          </p:cNvSpPr>
          <p:nvPr>
            <p:ph type="sldNum" sz="quarter" idx="12"/>
          </p:nvPr>
        </p:nvSpPr>
        <p:spPr/>
        <p:txBody>
          <a:bodyPr/>
          <a:lstStyle/>
          <a:p>
            <a:fld id="{6ECED3C5-3537-4B4D-A43E-0F9EE7D1F55B}" type="slidenum">
              <a:rPr lang="nl-NL" smtClean="0"/>
              <a:t>‹nr.›</a:t>
            </a:fld>
            <a:endParaRPr lang="nl-NL"/>
          </a:p>
        </p:txBody>
      </p:sp>
    </p:spTree>
    <p:extLst>
      <p:ext uri="{BB962C8B-B14F-4D97-AF65-F5344CB8AC3E}">
        <p14:creationId xmlns:p14="http://schemas.microsoft.com/office/powerpoint/2010/main" val="3647953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1347BE-DD20-E891-A864-AD3967FBE5E9}"/>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90288AC7-C041-024C-EE63-BD196660D1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C832C06E-F78F-5BB0-BE82-579173E1218B}"/>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20986EE8-93DF-9186-3EBA-0FCDBB83CB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FE2AC148-9620-0077-8DF6-4167CC595347}"/>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44C2B7D8-5978-FAED-E68A-61ACEE037C96}"/>
              </a:ext>
            </a:extLst>
          </p:cNvPr>
          <p:cNvSpPr>
            <a:spLocks noGrp="1"/>
          </p:cNvSpPr>
          <p:nvPr>
            <p:ph type="dt" sz="half" idx="10"/>
          </p:nvPr>
        </p:nvSpPr>
        <p:spPr/>
        <p:txBody>
          <a:bodyPr/>
          <a:lstStyle/>
          <a:p>
            <a:fld id="{3B78EE8B-35F0-4AC5-81CF-6B0843B0A367}" type="datetimeFigureOut">
              <a:rPr lang="nl-NL" smtClean="0"/>
              <a:t>20-5-2022</a:t>
            </a:fld>
            <a:endParaRPr lang="nl-NL"/>
          </a:p>
        </p:txBody>
      </p:sp>
      <p:sp>
        <p:nvSpPr>
          <p:cNvPr id="8" name="Tijdelijke aanduiding voor voettekst 7">
            <a:extLst>
              <a:ext uri="{FF2B5EF4-FFF2-40B4-BE49-F238E27FC236}">
                <a16:creationId xmlns:a16="http://schemas.microsoft.com/office/drawing/2014/main" id="{DE1810AA-77AF-DADD-5999-D84837E50830}"/>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CA2D33A9-328F-AE04-C3BF-8C586AA88FC2}"/>
              </a:ext>
            </a:extLst>
          </p:cNvPr>
          <p:cNvSpPr>
            <a:spLocks noGrp="1"/>
          </p:cNvSpPr>
          <p:nvPr>
            <p:ph type="sldNum" sz="quarter" idx="12"/>
          </p:nvPr>
        </p:nvSpPr>
        <p:spPr/>
        <p:txBody>
          <a:bodyPr/>
          <a:lstStyle/>
          <a:p>
            <a:fld id="{6ECED3C5-3537-4B4D-A43E-0F9EE7D1F55B}" type="slidenum">
              <a:rPr lang="nl-NL" smtClean="0"/>
              <a:t>‹nr.›</a:t>
            </a:fld>
            <a:endParaRPr lang="nl-NL"/>
          </a:p>
        </p:txBody>
      </p:sp>
    </p:spTree>
    <p:extLst>
      <p:ext uri="{BB962C8B-B14F-4D97-AF65-F5344CB8AC3E}">
        <p14:creationId xmlns:p14="http://schemas.microsoft.com/office/powerpoint/2010/main" val="1224705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F6A7EB-9B11-85BA-B8B1-8A478FF302D2}"/>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8286A3A9-EB4B-CE0B-20F8-316BCEB38354}"/>
              </a:ext>
            </a:extLst>
          </p:cNvPr>
          <p:cNvSpPr>
            <a:spLocks noGrp="1"/>
          </p:cNvSpPr>
          <p:nvPr>
            <p:ph type="dt" sz="half" idx="10"/>
          </p:nvPr>
        </p:nvSpPr>
        <p:spPr/>
        <p:txBody>
          <a:bodyPr/>
          <a:lstStyle/>
          <a:p>
            <a:fld id="{3B78EE8B-35F0-4AC5-81CF-6B0843B0A367}" type="datetimeFigureOut">
              <a:rPr lang="nl-NL" smtClean="0"/>
              <a:t>20-5-2022</a:t>
            </a:fld>
            <a:endParaRPr lang="nl-NL"/>
          </a:p>
        </p:txBody>
      </p:sp>
      <p:sp>
        <p:nvSpPr>
          <p:cNvPr id="4" name="Tijdelijke aanduiding voor voettekst 3">
            <a:extLst>
              <a:ext uri="{FF2B5EF4-FFF2-40B4-BE49-F238E27FC236}">
                <a16:creationId xmlns:a16="http://schemas.microsoft.com/office/drawing/2014/main" id="{B49D4307-A470-A1A3-2C44-B0F3C02DFC11}"/>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A785249B-283F-8904-A583-C7411D0B2734}"/>
              </a:ext>
            </a:extLst>
          </p:cNvPr>
          <p:cNvSpPr>
            <a:spLocks noGrp="1"/>
          </p:cNvSpPr>
          <p:nvPr>
            <p:ph type="sldNum" sz="quarter" idx="12"/>
          </p:nvPr>
        </p:nvSpPr>
        <p:spPr/>
        <p:txBody>
          <a:bodyPr/>
          <a:lstStyle/>
          <a:p>
            <a:fld id="{6ECED3C5-3537-4B4D-A43E-0F9EE7D1F55B}" type="slidenum">
              <a:rPr lang="nl-NL" smtClean="0"/>
              <a:t>‹nr.›</a:t>
            </a:fld>
            <a:endParaRPr lang="nl-NL"/>
          </a:p>
        </p:txBody>
      </p:sp>
    </p:spTree>
    <p:extLst>
      <p:ext uri="{BB962C8B-B14F-4D97-AF65-F5344CB8AC3E}">
        <p14:creationId xmlns:p14="http://schemas.microsoft.com/office/powerpoint/2010/main" val="2274437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97589CB6-A4D4-F006-F793-29E8DDD59ED5}"/>
              </a:ext>
            </a:extLst>
          </p:cNvPr>
          <p:cNvSpPr>
            <a:spLocks noGrp="1"/>
          </p:cNvSpPr>
          <p:nvPr>
            <p:ph type="dt" sz="half" idx="10"/>
          </p:nvPr>
        </p:nvSpPr>
        <p:spPr/>
        <p:txBody>
          <a:bodyPr/>
          <a:lstStyle/>
          <a:p>
            <a:fld id="{3B78EE8B-35F0-4AC5-81CF-6B0843B0A367}" type="datetimeFigureOut">
              <a:rPr lang="nl-NL" smtClean="0"/>
              <a:t>20-5-2022</a:t>
            </a:fld>
            <a:endParaRPr lang="nl-NL"/>
          </a:p>
        </p:txBody>
      </p:sp>
      <p:sp>
        <p:nvSpPr>
          <p:cNvPr id="3" name="Tijdelijke aanduiding voor voettekst 2">
            <a:extLst>
              <a:ext uri="{FF2B5EF4-FFF2-40B4-BE49-F238E27FC236}">
                <a16:creationId xmlns:a16="http://schemas.microsoft.com/office/drawing/2014/main" id="{F9763BCE-7A1E-41AE-DCEC-8191B23FA21E}"/>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796263DA-BF67-556E-0483-D00C90B7DAFB}"/>
              </a:ext>
            </a:extLst>
          </p:cNvPr>
          <p:cNvSpPr>
            <a:spLocks noGrp="1"/>
          </p:cNvSpPr>
          <p:nvPr>
            <p:ph type="sldNum" sz="quarter" idx="12"/>
          </p:nvPr>
        </p:nvSpPr>
        <p:spPr/>
        <p:txBody>
          <a:bodyPr/>
          <a:lstStyle/>
          <a:p>
            <a:fld id="{6ECED3C5-3537-4B4D-A43E-0F9EE7D1F55B}" type="slidenum">
              <a:rPr lang="nl-NL" smtClean="0"/>
              <a:t>‹nr.›</a:t>
            </a:fld>
            <a:endParaRPr lang="nl-NL"/>
          </a:p>
        </p:txBody>
      </p:sp>
    </p:spTree>
    <p:extLst>
      <p:ext uri="{BB962C8B-B14F-4D97-AF65-F5344CB8AC3E}">
        <p14:creationId xmlns:p14="http://schemas.microsoft.com/office/powerpoint/2010/main" val="2846130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26435-3A1D-3174-FCF7-7526486DA4F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93C75ECC-6D59-76DC-352B-5D1957C93B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FEC4E373-0B4D-EF15-0C7D-758AD81AF7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D1CA4E9F-C5A8-9845-8257-966FBCE29D6B}"/>
              </a:ext>
            </a:extLst>
          </p:cNvPr>
          <p:cNvSpPr>
            <a:spLocks noGrp="1"/>
          </p:cNvSpPr>
          <p:nvPr>
            <p:ph type="dt" sz="half" idx="10"/>
          </p:nvPr>
        </p:nvSpPr>
        <p:spPr/>
        <p:txBody>
          <a:bodyPr/>
          <a:lstStyle/>
          <a:p>
            <a:fld id="{3B78EE8B-35F0-4AC5-81CF-6B0843B0A367}" type="datetimeFigureOut">
              <a:rPr lang="nl-NL" smtClean="0"/>
              <a:t>20-5-2022</a:t>
            </a:fld>
            <a:endParaRPr lang="nl-NL"/>
          </a:p>
        </p:txBody>
      </p:sp>
      <p:sp>
        <p:nvSpPr>
          <p:cNvPr id="6" name="Tijdelijke aanduiding voor voettekst 5">
            <a:extLst>
              <a:ext uri="{FF2B5EF4-FFF2-40B4-BE49-F238E27FC236}">
                <a16:creationId xmlns:a16="http://schemas.microsoft.com/office/drawing/2014/main" id="{0C83DF63-0E0E-C1EC-0BE8-80B35609783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20B2FFC-7DD2-5390-4A97-14E7314B0BAB}"/>
              </a:ext>
            </a:extLst>
          </p:cNvPr>
          <p:cNvSpPr>
            <a:spLocks noGrp="1"/>
          </p:cNvSpPr>
          <p:nvPr>
            <p:ph type="sldNum" sz="quarter" idx="12"/>
          </p:nvPr>
        </p:nvSpPr>
        <p:spPr/>
        <p:txBody>
          <a:bodyPr/>
          <a:lstStyle/>
          <a:p>
            <a:fld id="{6ECED3C5-3537-4B4D-A43E-0F9EE7D1F55B}" type="slidenum">
              <a:rPr lang="nl-NL" smtClean="0"/>
              <a:t>‹nr.›</a:t>
            </a:fld>
            <a:endParaRPr lang="nl-NL"/>
          </a:p>
        </p:txBody>
      </p:sp>
    </p:spTree>
    <p:extLst>
      <p:ext uri="{BB962C8B-B14F-4D97-AF65-F5344CB8AC3E}">
        <p14:creationId xmlns:p14="http://schemas.microsoft.com/office/powerpoint/2010/main" val="1022538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F90F7C-84A1-2CF7-89F9-8568256580F0}"/>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EF6747DD-16B4-39C8-61DB-F47F3BB0E3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72F82E82-BBC2-E45F-E4C0-AEBD507EF0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3B846044-EB11-F9A4-1A88-3EE0DB490633}"/>
              </a:ext>
            </a:extLst>
          </p:cNvPr>
          <p:cNvSpPr>
            <a:spLocks noGrp="1"/>
          </p:cNvSpPr>
          <p:nvPr>
            <p:ph type="dt" sz="half" idx="10"/>
          </p:nvPr>
        </p:nvSpPr>
        <p:spPr/>
        <p:txBody>
          <a:bodyPr/>
          <a:lstStyle/>
          <a:p>
            <a:fld id="{3B78EE8B-35F0-4AC5-81CF-6B0843B0A367}" type="datetimeFigureOut">
              <a:rPr lang="nl-NL" smtClean="0"/>
              <a:t>20-5-2022</a:t>
            </a:fld>
            <a:endParaRPr lang="nl-NL"/>
          </a:p>
        </p:txBody>
      </p:sp>
      <p:sp>
        <p:nvSpPr>
          <p:cNvPr id="6" name="Tijdelijke aanduiding voor voettekst 5">
            <a:extLst>
              <a:ext uri="{FF2B5EF4-FFF2-40B4-BE49-F238E27FC236}">
                <a16:creationId xmlns:a16="http://schemas.microsoft.com/office/drawing/2014/main" id="{D8D69816-4786-CAD9-5557-F58684B0696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BC0A86D-2915-BE7C-FA3D-94F4A40A0905}"/>
              </a:ext>
            </a:extLst>
          </p:cNvPr>
          <p:cNvSpPr>
            <a:spLocks noGrp="1"/>
          </p:cNvSpPr>
          <p:nvPr>
            <p:ph type="sldNum" sz="quarter" idx="12"/>
          </p:nvPr>
        </p:nvSpPr>
        <p:spPr/>
        <p:txBody>
          <a:bodyPr/>
          <a:lstStyle/>
          <a:p>
            <a:fld id="{6ECED3C5-3537-4B4D-A43E-0F9EE7D1F55B}" type="slidenum">
              <a:rPr lang="nl-NL" smtClean="0"/>
              <a:t>‹nr.›</a:t>
            </a:fld>
            <a:endParaRPr lang="nl-NL"/>
          </a:p>
        </p:txBody>
      </p:sp>
    </p:spTree>
    <p:extLst>
      <p:ext uri="{BB962C8B-B14F-4D97-AF65-F5344CB8AC3E}">
        <p14:creationId xmlns:p14="http://schemas.microsoft.com/office/powerpoint/2010/main" val="2506739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D9A1DE89-C98B-5D4D-B791-2FF3D7FC2C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C777A5DD-620E-7EFC-D387-0879CE1442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D511610-3AFE-9476-0590-F0E6EF8336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78EE8B-35F0-4AC5-81CF-6B0843B0A367}" type="datetimeFigureOut">
              <a:rPr lang="nl-NL" smtClean="0"/>
              <a:t>20-5-2022</a:t>
            </a:fld>
            <a:endParaRPr lang="nl-NL"/>
          </a:p>
        </p:txBody>
      </p:sp>
      <p:sp>
        <p:nvSpPr>
          <p:cNvPr id="5" name="Tijdelijke aanduiding voor voettekst 4">
            <a:extLst>
              <a:ext uri="{FF2B5EF4-FFF2-40B4-BE49-F238E27FC236}">
                <a16:creationId xmlns:a16="http://schemas.microsoft.com/office/drawing/2014/main" id="{928F12B1-A66D-579E-642D-4BCBD894E2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BF85F0BF-16EB-2086-28B8-6191FD5399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CED3C5-3537-4B4D-A43E-0F9EE7D1F55B}" type="slidenum">
              <a:rPr lang="nl-NL" smtClean="0"/>
              <a:t>‹nr.›</a:t>
            </a:fld>
            <a:endParaRPr lang="nl-NL"/>
          </a:p>
        </p:txBody>
      </p:sp>
    </p:spTree>
    <p:extLst>
      <p:ext uri="{BB962C8B-B14F-4D97-AF65-F5344CB8AC3E}">
        <p14:creationId xmlns:p14="http://schemas.microsoft.com/office/powerpoint/2010/main" val="25316838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vimeo.com/326543316"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9.jpeg"/><Relationship Id="rId7"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hyperlink" Target="https://vimeo.com/163221375" TargetMode="External"/><Relationship Id="rId5" Type="http://schemas.openxmlformats.org/officeDocument/2006/relationships/image" Target="../media/image21.png"/><Relationship Id="rId10" Type="http://schemas.openxmlformats.org/officeDocument/2006/relationships/image" Target="../media/image18.png"/><Relationship Id="rId4" Type="http://schemas.openxmlformats.org/officeDocument/2006/relationships/image" Target="../media/image20.png"/><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hyperlink" Target="http://www.canyoufixit.nl/" TargetMode="External"/><Relationship Id="rId4" Type="http://schemas.openxmlformats.org/officeDocument/2006/relationships/hyperlink" Target="https://canyoufixit.sense.info/" TargetMode="Externa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hyperlink" Target="https://www.youtube.com/watch?v=VDBUGSF6Mdc&amp;t=4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youtu.be/7K0RsGR7f9o" TargetMode="Externa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137136" y="526020"/>
            <a:ext cx="9917724" cy="636405"/>
          </a:xfrm>
        </p:spPr>
        <p:txBody>
          <a:bodyPr>
            <a:normAutofit/>
          </a:bodyPr>
          <a:lstStyle/>
          <a:p>
            <a:pPr marL="0" indent="0" algn="ctr">
              <a:buNone/>
            </a:pPr>
            <a:r>
              <a:rPr lang="nl-NL" sz="3600" b="1" dirty="0">
                <a:solidFill>
                  <a:srgbClr val="C00000"/>
                </a:solidFill>
                <a:latin typeface="+mj-lt"/>
              </a:rPr>
              <a:t> Over wensen en grenzen bij seksuele vorming</a:t>
            </a:r>
          </a:p>
          <a:p>
            <a:pPr marL="0" indent="0" algn="ctr">
              <a:buNone/>
            </a:pPr>
            <a:endParaRPr lang="nl-NL" dirty="0"/>
          </a:p>
          <a:p>
            <a:pPr marL="0" indent="0" algn="ctr">
              <a:buNone/>
            </a:pPr>
            <a:endParaRPr lang="nl-NL" dirty="0"/>
          </a:p>
          <a:p>
            <a:pPr marL="0" indent="0" algn="r">
              <a:buNone/>
            </a:pPr>
            <a:endParaRPr lang="nl-NL" sz="2000" dirty="0"/>
          </a:p>
          <a:p>
            <a:pPr marL="0" indent="0" algn="r">
              <a:buNone/>
            </a:pPr>
            <a:endParaRPr lang="nl-NL" sz="2000" dirty="0"/>
          </a:p>
          <a:p>
            <a:pPr marL="0" indent="0" algn="r">
              <a:buNone/>
            </a:pPr>
            <a:endParaRPr lang="nl-NL" sz="2000" dirty="0"/>
          </a:p>
          <a:p>
            <a:pPr marL="0" indent="0" algn="r">
              <a:buNone/>
            </a:pPr>
            <a:endParaRPr lang="nl-NL" sz="2000" dirty="0"/>
          </a:p>
          <a:p>
            <a:pPr marL="0" indent="0" algn="ctr">
              <a:buNone/>
            </a:pPr>
            <a:endParaRPr lang="nl-NL" dirty="0"/>
          </a:p>
        </p:txBody>
      </p:sp>
      <p:pic>
        <p:nvPicPr>
          <p:cNvPr id="8" name="Afbeelding 7" descr="Schermafbeelding 2015-04-15 om 14.16.44.png"/>
          <p:cNvPicPr>
            <a:picLocks noChangeAspect="1"/>
          </p:cNvPicPr>
          <p:nvPr/>
        </p:nvPicPr>
        <p:blipFill>
          <a:blip r:embed="rId3"/>
          <a:stretch>
            <a:fillRect/>
          </a:stretch>
        </p:blipFill>
        <p:spPr>
          <a:xfrm>
            <a:off x="3212930" y="1699505"/>
            <a:ext cx="5766139" cy="3996070"/>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8129" y="2140938"/>
            <a:ext cx="1616996" cy="3113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jdelijke aanduiding voor inhoud 2">
            <a:extLst>
              <a:ext uri="{FF2B5EF4-FFF2-40B4-BE49-F238E27FC236}">
                <a16:creationId xmlns:a16="http://schemas.microsoft.com/office/drawing/2014/main" id="{5FAC5711-74FB-6ED5-580F-E49EA4A63460}"/>
              </a:ext>
            </a:extLst>
          </p:cNvPr>
          <p:cNvSpPr txBox="1">
            <a:spLocks/>
          </p:cNvSpPr>
          <p:nvPr/>
        </p:nvSpPr>
        <p:spPr>
          <a:xfrm>
            <a:off x="2484866" y="5972432"/>
            <a:ext cx="7222264" cy="885568"/>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l-NL" sz="2900" b="1" dirty="0">
                <a:solidFill>
                  <a:srgbClr val="C00000"/>
                </a:solidFill>
                <a:latin typeface="+mj-lt"/>
              </a:rPr>
              <a:t>Janneke Verloop – Hogeschool Rotterdam </a:t>
            </a:r>
            <a:r>
              <a:rPr lang="nl-NL" sz="2900" b="1" dirty="0" err="1">
                <a:solidFill>
                  <a:srgbClr val="C00000"/>
                </a:solidFill>
                <a:latin typeface="+mj-lt"/>
              </a:rPr>
              <a:t>Lero</a:t>
            </a:r>
            <a:r>
              <a:rPr lang="nl-NL" sz="2900" b="1" dirty="0">
                <a:solidFill>
                  <a:srgbClr val="C00000"/>
                </a:solidFill>
                <a:latin typeface="+mj-lt"/>
              </a:rPr>
              <a:t> Bio</a:t>
            </a:r>
          </a:p>
          <a:p>
            <a:pPr marL="0" indent="0" algn="ctr">
              <a:buFont typeface="Arial" panose="020B0604020202020204" pitchFamily="34" charset="0"/>
              <a:buNone/>
            </a:pPr>
            <a:r>
              <a:rPr lang="nl-NL" sz="2900" b="1" dirty="0">
                <a:solidFill>
                  <a:srgbClr val="C00000"/>
                </a:solidFill>
                <a:latin typeface="+mj-lt"/>
              </a:rPr>
              <a:t>Marieke van den Borne &amp; Alicia </a:t>
            </a:r>
            <a:r>
              <a:rPr lang="nl-NL" sz="2900" b="1" dirty="0" err="1">
                <a:solidFill>
                  <a:srgbClr val="C00000"/>
                </a:solidFill>
                <a:latin typeface="+mj-lt"/>
              </a:rPr>
              <a:t>Euwema</a:t>
            </a:r>
            <a:r>
              <a:rPr lang="nl-NL" sz="2900" b="1" dirty="0">
                <a:solidFill>
                  <a:srgbClr val="C00000"/>
                </a:solidFill>
                <a:latin typeface="+mj-lt"/>
              </a:rPr>
              <a:t> – Soa Aids Nederland</a:t>
            </a:r>
            <a:endParaRPr lang="nl-NL" sz="2000" dirty="0">
              <a:solidFill>
                <a:srgbClr val="C00000"/>
              </a:solidFill>
            </a:endParaRPr>
          </a:p>
          <a:p>
            <a:pPr marL="0" indent="0" algn="ctr">
              <a:buFont typeface="Arial" panose="020B0604020202020204" pitchFamily="34" charset="0"/>
              <a:buNone/>
            </a:pPr>
            <a:endParaRPr lang="nl-NL" dirty="0"/>
          </a:p>
        </p:txBody>
      </p:sp>
      <p:pic>
        <p:nvPicPr>
          <p:cNvPr id="2" name="Afbeelding 1">
            <a:extLst>
              <a:ext uri="{FF2B5EF4-FFF2-40B4-BE49-F238E27FC236}">
                <a16:creationId xmlns:a16="http://schemas.microsoft.com/office/drawing/2014/main" id="{F3F89262-6413-13EC-61A2-C9F0033E19AD}"/>
              </a:ext>
            </a:extLst>
          </p:cNvPr>
          <p:cNvPicPr>
            <a:picLocks noChangeAspect="1"/>
          </p:cNvPicPr>
          <p:nvPr/>
        </p:nvPicPr>
        <p:blipFill>
          <a:blip r:embed="rId5"/>
          <a:stretch>
            <a:fillRect/>
          </a:stretch>
        </p:blipFill>
        <p:spPr>
          <a:xfrm>
            <a:off x="651033" y="2228861"/>
            <a:ext cx="2212609" cy="2806236"/>
          </a:xfrm>
          <a:prstGeom prst="rect">
            <a:avLst/>
          </a:prstGeom>
        </p:spPr>
      </p:pic>
    </p:spTree>
    <p:extLst>
      <p:ext uri="{BB962C8B-B14F-4D97-AF65-F5344CB8AC3E}">
        <p14:creationId xmlns:p14="http://schemas.microsoft.com/office/powerpoint/2010/main" val="3154369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idx="4294967295"/>
          </p:nvPr>
        </p:nvSpPr>
        <p:spPr>
          <a:xfrm>
            <a:off x="1999623" y="576508"/>
            <a:ext cx="7520417" cy="752475"/>
          </a:xfrm>
        </p:spPr>
        <p:txBody>
          <a:bodyPr>
            <a:normAutofit fontScale="90000"/>
          </a:bodyPr>
          <a:lstStyle/>
          <a:p>
            <a:pPr eaLnBrk="1" hangingPunct="1"/>
            <a:r>
              <a:rPr lang="nl-NL" sz="3600" b="1" dirty="0"/>
              <a:t>Over seksuele vorming en wensen &amp; grenzen</a:t>
            </a:r>
            <a:br>
              <a:rPr lang="nl-NL" sz="2400" b="1" dirty="0"/>
            </a:br>
            <a:endParaRPr lang="nl-NL" sz="2400" b="1" dirty="0"/>
          </a:p>
        </p:txBody>
      </p:sp>
      <p:pic>
        <p:nvPicPr>
          <p:cNvPr id="86020" name="Picture 5" descr="Hartje verleg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1102" y="193432"/>
            <a:ext cx="660400" cy="126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vak 1">
            <a:extLst>
              <a:ext uri="{FF2B5EF4-FFF2-40B4-BE49-F238E27FC236}">
                <a16:creationId xmlns:a16="http://schemas.microsoft.com/office/drawing/2014/main" id="{96597DE9-58A9-2D80-D44E-60C27A47715D}"/>
              </a:ext>
            </a:extLst>
          </p:cNvPr>
          <p:cNvSpPr txBox="1"/>
          <p:nvPr/>
        </p:nvSpPr>
        <p:spPr>
          <a:xfrm>
            <a:off x="1062193" y="2009959"/>
            <a:ext cx="10228385" cy="3816429"/>
          </a:xfrm>
          <a:prstGeom prst="rect">
            <a:avLst/>
          </a:prstGeom>
          <a:solidFill>
            <a:schemeClr val="bg1">
              <a:lumMod val="95000"/>
            </a:schemeClr>
          </a:solidFill>
          <a:ln>
            <a:solidFill>
              <a:srgbClr val="FF0000"/>
            </a:solidFill>
          </a:ln>
        </p:spPr>
        <p:txBody>
          <a:bodyPr wrap="square" rtlCol="0">
            <a:spAutoFit/>
          </a:bodyPr>
          <a:lstStyle/>
          <a:p>
            <a:endParaRPr lang="en-US" b="1" dirty="0">
              <a:latin typeface="+mj-lt"/>
            </a:endParaRPr>
          </a:p>
          <a:p>
            <a:r>
              <a:rPr lang="en-US" b="1" dirty="0">
                <a:latin typeface="+mj-lt"/>
              </a:rPr>
              <a:t>Comprehensive sexuality education</a:t>
            </a:r>
          </a:p>
          <a:p>
            <a:endParaRPr lang="en-US" sz="1600" dirty="0">
              <a:latin typeface="+mj-lt"/>
            </a:endParaRPr>
          </a:p>
          <a:p>
            <a:pPr marL="285750" indent="-285750">
              <a:buFont typeface="Symbol" panose="05050102010706020507" pitchFamily="18" charset="2"/>
              <a:buChar char="©"/>
            </a:pPr>
            <a:r>
              <a:rPr lang="en-US" sz="1600" dirty="0">
                <a:latin typeface="+mj-lt"/>
              </a:rPr>
              <a:t>“School-based CSE can lower homophobia and homophobic-related bullying, can increase understanding of gender and gender norms, can improve knowledge and skills that support healthy relationships, can build child sex abuse prevention skills, and can reduce dating and intimate partner violence”</a:t>
            </a:r>
          </a:p>
          <a:p>
            <a:pPr marL="285750" indent="-285750">
              <a:buFont typeface="Symbol" panose="05050102010706020507" pitchFamily="18" charset="2"/>
              <a:buChar char="©"/>
            </a:pPr>
            <a:endParaRPr lang="en-US" sz="1600" dirty="0">
              <a:latin typeface="+mj-lt"/>
            </a:endParaRPr>
          </a:p>
          <a:p>
            <a:pPr marL="285750" indent="-285750">
              <a:buFont typeface="Symbol" panose="05050102010706020507" pitchFamily="18" charset="2"/>
              <a:buChar char="©"/>
            </a:pPr>
            <a:r>
              <a:rPr lang="en-US" sz="1600" dirty="0">
                <a:latin typeface="+mj-lt"/>
              </a:rPr>
              <a:t>“Sexuality education is most effective when begun early and before sexual activity begins. As well building on previous lessons and/or grades and for programs of longer duration. LGBTQ–inclusive education across the school curriculum</a:t>
            </a:r>
          </a:p>
          <a:p>
            <a:pPr marL="285750" indent="-285750">
              <a:buFont typeface="Symbol" panose="05050102010706020507" pitchFamily="18" charset="2"/>
              <a:buChar char="©"/>
            </a:pPr>
            <a:endParaRPr lang="en-US" sz="1600" dirty="0">
              <a:latin typeface="+mj-lt"/>
            </a:endParaRPr>
          </a:p>
          <a:p>
            <a:pPr marL="285750" indent="-285750">
              <a:buFont typeface="Symbol" panose="05050102010706020507" pitchFamily="18" charset="2"/>
              <a:buChar char="©"/>
            </a:pPr>
            <a:r>
              <a:rPr lang="en-US" sz="1600" dirty="0">
                <a:latin typeface="+mj-lt"/>
              </a:rPr>
              <a:t>“Evidence of success was found from individual classroom efforts, as well as from inclusivity across the curriculum, in promoting a more accepting and welcoming environment for sexual minority youth.”</a:t>
            </a:r>
          </a:p>
          <a:p>
            <a:endParaRPr lang="en-US" dirty="0">
              <a:latin typeface="+mj-lt"/>
            </a:endParaRPr>
          </a:p>
          <a:p>
            <a:r>
              <a:rPr lang="en-US" sz="1400" dirty="0">
                <a:latin typeface="+mj-lt"/>
              </a:rPr>
              <a:t>Goldfarb &amp; Lieberman. Three Decades of Research: The Case for Comprehensive Sex Education, Journal of Adolescent Health, 2021</a:t>
            </a:r>
          </a:p>
          <a:p>
            <a:endParaRPr lang="en-US" sz="1400" dirty="0">
              <a:latin typeface="+mj-lt"/>
            </a:endParaRPr>
          </a:p>
        </p:txBody>
      </p:sp>
      <p:sp>
        <p:nvSpPr>
          <p:cNvPr id="5" name="Tekstvak 4">
            <a:extLst>
              <a:ext uri="{FF2B5EF4-FFF2-40B4-BE49-F238E27FC236}">
                <a16:creationId xmlns:a16="http://schemas.microsoft.com/office/drawing/2014/main" id="{00FAFC10-5E8D-7D44-D862-7CF56FB46623}"/>
              </a:ext>
            </a:extLst>
          </p:cNvPr>
          <p:cNvSpPr txBox="1"/>
          <p:nvPr/>
        </p:nvSpPr>
        <p:spPr>
          <a:xfrm>
            <a:off x="981806" y="1139345"/>
            <a:ext cx="10228385" cy="307777"/>
          </a:xfrm>
          <a:prstGeom prst="rect">
            <a:avLst/>
          </a:prstGeom>
          <a:noFill/>
        </p:spPr>
        <p:txBody>
          <a:bodyPr wrap="square" rtlCol="0">
            <a:spAutoFit/>
          </a:bodyPr>
          <a:lstStyle/>
          <a:p>
            <a:r>
              <a:rPr lang="en-US" sz="1400" dirty="0">
                <a:latin typeface="+mj-lt"/>
              </a:rPr>
              <a:t>,</a:t>
            </a:r>
          </a:p>
        </p:txBody>
      </p:sp>
    </p:spTree>
    <p:extLst>
      <p:ext uri="{BB962C8B-B14F-4D97-AF65-F5344CB8AC3E}">
        <p14:creationId xmlns:p14="http://schemas.microsoft.com/office/powerpoint/2010/main" val="42591839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9FDF37AF-E53B-1DBB-1728-97BD69CD96C3}"/>
              </a:ext>
            </a:extLst>
          </p:cNvPr>
          <p:cNvSpPr>
            <a:spLocks noGrp="1"/>
          </p:cNvSpPr>
          <p:nvPr>
            <p:ph type="subTitle" idx="1"/>
          </p:nvPr>
        </p:nvSpPr>
        <p:spPr>
          <a:xfrm>
            <a:off x="1523998" y="5942196"/>
            <a:ext cx="9144000" cy="477593"/>
          </a:xfrm>
        </p:spPr>
        <p:txBody>
          <a:bodyPr>
            <a:normAutofit/>
          </a:bodyPr>
          <a:lstStyle/>
          <a:p>
            <a:r>
              <a:rPr lang="nl-NL" sz="1800" dirty="0">
                <a:latin typeface="+mj-lt"/>
                <a:hlinkClick r:id="rId3"/>
              </a:rPr>
              <a:t>https://vimeo.com/326543316</a:t>
            </a:r>
            <a:endParaRPr lang="nl-NL" sz="1800" dirty="0">
              <a:latin typeface="+mj-lt"/>
            </a:endParaRPr>
          </a:p>
          <a:p>
            <a:endParaRPr lang="nl-NL" dirty="0"/>
          </a:p>
        </p:txBody>
      </p:sp>
      <p:sp>
        <p:nvSpPr>
          <p:cNvPr id="2" name="Tekstvak 1">
            <a:extLst>
              <a:ext uri="{FF2B5EF4-FFF2-40B4-BE49-F238E27FC236}">
                <a16:creationId xmlns:a16="http://schemas.microsoft.com/office/drawing/2014/main" id="{811F4207-16FF-952D-911D-CFE8340C2136}"/>
              </a:ext>
            </a:extLst>
          </p:cNvPr>
          <p:cNvSpPr txBox="1"/>
          <p:nvPr/>
        </p:nvSpPr>
        <p:spPr>
          <a:xfrm>
            <a:off x="2244969" y="677007"/>
            <a:ext cx="7702061" cy="954107"/>
          </a:xfrm>
          <a:prstGeom prst="rect">
            <a:avLst/>
          </a:prstGeom>
          <a:noFill/>
        </p:spPr>
        <p:txBody>
          <a:bodyPr wrap="square" rtlCol="0">
            <a:spAutoFit/>
          </a:bodyPr>
          <a:lstStyle/>
          <a:p>
            <a:pPr algn="ctr"/>
            <a:r>
              <a:rPr lang="nl-NL" sz="3200" b="1" dirty="0">
                <a:latin typeface="+mj-lt"/>
              </a:rPr>
              <a:t>Voorbeeld: Lang Leve de Liefde</a:t>
            </a:r>
          </a:p>
          <a:p>
            <a:pPr algn="ctr"/>
            <a:r>
              <a:rPr lang="nl-NL" sz="2400" dirty="0">
                <a:latin typeface="+mj-lt"/>
              </a:rPr>
              <a:t>Lesgeven met Lang Leve de Liefde</a:t>
            </a:r>
          </a:p>
        </p:txBody>
      </p:sp>
      <p:pic>
        <p:nvPicPr>
          <p:cNvPr id="6" name="Afbeelding 5">
            <a:extLst>
              <a:ext uri="{FF2B5EF4-FFF2-40B4-BE49-F238E27FC236}">
                <a16:creationId xmlns:a16="http://schemas.microsoft.com/office/drawing/2014/main" id="{CCE19F44-F4EE-C06E-37FE-1FF39BF1C290}"/>
              </a:ext>
            </a:extLst>
          </p:cNvPr>
          <p:cNvPicPr>
            <a:picLocks noChangeAspect="1"/>
          </p:cNvPicPr>
          <p:nvPr/>
        </p:nvPicPr>
        <p:blipFill>
          <a:blip r:embed="rId4"/>
          <a:stretch>
            <a:fillRect/>
          </a:stretch>
        </p:blipFill>
        <p:spPr>
          <a:xfrm>
            <a:off x="2990872" y="1948550"/>
            <a:ext cx="6210251" cy="3526535"/>
          </a:xfrm>
          <a:prstGeom prst="rect">
            <a:avLst/>
          </a:prstGeom>
        </p:spPr>
      </p:pic>
    </p:spTree>
    <p:extLst>
      <p:ext uri="{BB962C8B-B14F-4D97-AF65-F5344CB8AC3E}">
        <p14:creationId xmlns:p14="http://schemas.microsoft.com/office/powerpoint/2010/main" val="11014878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normAutofit/>
          </a:bodyPr>
          <a:lstStyle/>
          <a:p>
            <a:pPr eaLnBrk="1" hangingPunct="1">
              <a:lnSpc>
                <a:spcPct val="100000"/>
              </a:lnSpc>
            </a:pPr>
            <a:r>
              <a:rPr lang="nl-NL" sz="3200" b="1" dirty="0">
                <a:solidFill>
                  <a:srgbClr val="C00000"/>
                </a:solidFill>
                <a:ea typeface="Verdana" panose="020B0604030504040204" pitchFamily="34" charset="0"/>
                <a:cs typeface="Verdana" panose="020B0604030504040204" pitchFamily="34" charset="0"/>
              </a:rPr>
              <a:t>Over Lang Leve de Liefde</a:t>
            </a:r>
          </a:p>
        </p:txBody>
      </p:sp>
      <p:sp>
        <p:nvSpPr>
          <p:cNvPr id="226307" name="Rectangle 3"/>
          <p:cNvSpPr>
            <a:spLocks noGrp="1" noChangeArrowheads="1"/>
          </p:cNvSpPr>
          <p:nvPr>
            <p:ph type="body" idx="4294967295"/>
          </p:nvPr>
        </p:nvSpPr>
        <p:spPr>
          <a:xfrm>
            <a:off x="838200" y="1586481"/>
            <a:ext cx="7658103" cy="1116814"/>
          </a:xfrm>
        </p:spPr>
        <p:txBody>
          <a:bodyPr>
            <a:noAutofit/>
          </a:bodyPr>
          <a:lstStyle/>
          <a:p>
            <a:pPr eaLnBrk="1" hangingPunct="1">
              <a:buFont typeface="Symbol" panose="05050102010706020507" pitchFamily="18" charset="2"/>
              <a:buChar char="©"/>
            </a:pPr>
            <a:r>
              <a:rPr lang="nl-NL" sz="1800" dirty="0">
                <a:latin typeface="+mj-lt"/>
                <a:ea typeface="Verdana" panose="020B0604030504040204" pitchFamily="34" charset="0"/>
                <a:cs typeface="Verdana" panose="020B0604030504040204" pitchFamily="34" charset="0"/>
              </a:rPr>
              <a:t>In 2012 is de 4</a:t>
            </a:r>
            <a:r>
              <a:rPr lang="nl-NL" sz="1800" baseline="30000" dirty="0">
                <a:latin typeface="+mj-lt"/>
                <a:ea typeface="Verdana" panose="020B0604030504040204" pitchFamily="34" charset="0"/>
                <a:cs typeface="Verdana" panose="020B0604030504040204" pitchFamily="34" charset="0"/>
              </a:rPr>
              <a:t>de</a:t>
            </a:r>
            <a:r>
              <a:rPr lang="nl-NL" sz="1800" dirty="0">
                <a:latin typeface="+mj-lt"/>
                <a:ea typeface="Verdana" panose="020B0604030504040204" pitchFamily="34" charset="0"/>
                <a:cs typeface="Verdana" panose="020B0604030504040204" pitchFamily="34" charset="0"/>
              </a:rPr>
              <a:t> generatie verschenen; Lang Leve de Liefde bestaat al 30 jaar</a:t>
            </a:r>
          </a:p>
          <a:p>
            <a:pPr eaLnBrk="1" hangingPunct="1">
              <a:buFont typeface="Symbol" panose="05050102010706020507" pitchFamily="18" charset="2"/>
              <a:buChar char="©"/>
            </a:pPr>
            <a:r>
              <a:rPr lang="nl-NL" sz="1800" dirty="0">
                <a:latin typeface="+mj-lt"/>
                <a:ea typeface="Verdana" panose="020B0604030504040204" pitchFamily="34" charset="0"/>
                <a:cs typeface="Verdana" panose="020B0604030504040204" pitchFamily="34" charset="0"/>
              </a:rPr>
              <a:t>Wetenschappelijk onderbouwd en ontwikkeld met docenten en leerlingen</a:t>
            </a:r>
          </a:p>
          <a:p>
            <a:pPr eaLnBrk="1" hangingPunct="1">
              <a:buFont typeface="Symbol" panose="05050102010706020507" pitchFamily="18" charset="2"/>
              <a:buChar char="©"/>
            </a:pPr>
            <a:r>
              <a:rPr lang="nl-NL" sz="1800" dirty="0">
                <a:latin typeface="+mj-lt"/>
                <a:ea typeface="Verdana" panose="020B0604030504040204" pitchFamily="34" charset="0"/>
                <a:cs typeface="Verdana" panose="020B0604030504040204" pitchFamily="34" charset="0"/>
              </a:rPr>
              <a:t>Effectief en best beoordeelde lespakket voor seksuele voorlichting op scholen</a:t>
            </a:r>
          </a:p>
        </p:txBody>
      </p:sp>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4073" y="24123"/>
            <a:ext cx="1761305" cy="1754144"/>
          </a:xfrm>
          <a:prstGeom prst="rect">
            <a:avLst/>
          </a:prstGeom>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25151" y="-1496"/>
            <a:ext cx="2314575" cy="6859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kstvak 6">
            <a:extLst>
              <a:ext uri="{FF2B5EF4-FFF2-40B4-BE49-F238E27FC236}">
                <a16:creationId xmlns:a16="http://schemas.microsoft.com/office/drawing/2014/main" id="{C4341749-DE79-9A82-307C-1B1B0839EEB1}"/>
              </a:ext>
            </a:extLst>
          </p:cNvPr>
          <p:cNvSpPr txBox="1"/>
          <p:nvPr/>
        </p:nvSpPr>
        <p:spPr>
          <a:xfrm>
            <a:off x="2401365" y="2748363"/>
            <a:ext cx="4531771" cy="1746888"/>
          </a:xfrm>
          <a:prstGeom prst="rect">
            <a:avLst/>
          </a:prstGeom>
          <a:noFill/>
          <a:ln>
            <a:solidFill>
              <a:srgbClr val="FF0000"/>
            </a:solidFill>
          </a:ln>
        </p:spPr>
        <p:txBody>
          <a:bodyPr wrap="square">
            <a:spAutoFit/>
          </a:bodyPr>
          <a:lstStyle/>
          <a:p>
            <a:pPr>
              <a:lnSpc>
                <a:spcPct val="150000"/>
              </a:lnSpc>
            </a:pPr>
            <a:r>
              <a:rPr lang="nl-NL" sz="1600" dirty="0">
                <a:solidFill>
                  <a:srgbClr val="000000"/>
                </a:solidFill>
                <a:latin typeface="+mj-lt"/>
              </a:rPr>
              <a:t>Met aandacht voor…</a:t>
            </a:r>
          </a:p>
          <a:p>
            <a:pPr>
              <a:lnSpc>
                <a:spcPct val="150000"/>
              </a:lnSpc>
              <a:buFont typeface="Symbol" panose="05050102010706020507" pitchFamily="18" charset="2"/>
              <a:buChar char="©"/>
            </a:pPr>
            <a:r>
              <a:rPr lang="nl-NL" sz="1600" dirty="0">
                <a:solidFill>
                  <a:srgbClr val="000000"/>
                </a:solidFill>
                <a:latin typeface="+mj-lt"/>
              </a:rPr>
              <a:t>Culturele, seksuele en gender verschillen</a:t>
            </a:r>
          </a:p>
          <a:p>
            <a:pPr>
              <a:lnSpc>
                <a:spcPct val="200000"/>
              </a:lnSpc>
              <a:buFont typeface="Symbol" panose="05050102010706020507" pitchFamily="18" charset="2"/>
              <a:buChar char="©"/>
            </a:pPr>
            <a:r>
              <a:rPr lang="nl-NL" sz="1600" dirty="0">
                <a:solidFill>
                  <a:srgbClr val="000000"/>
                </a:solidFill>
                <a:latin typeface="+mj-lt"/>
              </a:rPr>
              <a:t> Behandelt seksualiteit in bredere zin</a:t>
            </a:r>
          </a:p>
          <a:p>
            <a:pPr>
              <a:lnSpc>
                <a:spcPct val="200000"/>
              </a:lnSpc>
              <a:buFont typeface="Symbol" panose="05050102010706020507" pitchFamily="18" charset="2"/>
              <a:buChar char="©"/>
            </a:pPr>
            <a:r>
              <a:rPr lang="nl-NL" sz="1600" dirty="0">
                <a:solidFill>
                  <a:srgbClr val="000000"/>
                </a:solidFill>
                <a:latin typeface="+mj-lt"/>
              </a:rPr>
              <a:t> Positieve insteek</a:t>
            </a:r>
          </a:p>
        </p:txBody>
      </p:sp>
      <p:sp>
        <p:nvSpPr>
          <p:cNvPr id="8" name="Rectangle 3">
            <a:extLst>
              <a:ext uri="{FF2B5EF4-FFF2-40B4-BE49-F238E27FC236}">
                <a16:creationId xmlns:a16="http://schemas.microsoft.com/office/drawing/2014/main" id="{40669388-5225-DAAB-CF59-CD1B8E01AE92}"/>
              </a:ext>
            </a:extLst>
          </p:cNvPr>
          <p:cNvSpPr txBox="1">
            <a:spLocks noChangeArrowheads="1"/>
          </p:cNvSpPr>
          <p:nvPr/>
        </p:nvSpPr>
        <p:spPr>
          <a:xfrm>
            <a:off x="2401364" y="4745988"/>
            <a:ext cx="4531771" cy="1746887"/>
          </a:xfrm>
          <a:prstGeom prst="rect">
            <a:avLst/>
          </a:prstGeom>
          <a:ln>
            <a:solidFill>
              <a:srgbClr val="FF0000"/>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nl-NL" sz="1600" dirty="0">
                <a:latin typeface="+mj-lt"/>
                <a:ea typeface="Verdana" panose="020B0604030504040204" pitchFamily="34" charset="0"/>
                <a:cs typeface="Verdana" panose="020B0604030504040204" pitchFamily="34" charset="0"/>
              </a:rPr>
              <a:t>Vanuit doelen…</a:t>
            </a:r>
          </a:p>
          <a:p>
            <a:pPr>
              <a:lnSpc>
                <a:spcPct val="150000"/>
              </a:lnSpc>
              <a:buFont typeface="Times New Roman" pitchFamily="18" charset="0"/>
              <a:buChar char="♥"/>
            </a:pPr>
            <a:r>
              <a:rPr lang="nl-NL" sz="1600" dirty="0">
                <a:latin typeface="+mj-lt"/>
                <a:ea typeface="Verdana" panose="020B0604030504040204" pitchFamily="34" charset="0"/>
                <a:cs typeface="Verdana" panose="020B0604030504040204" pitchFamily="34" charset="0"/>
              </a:rPr>
              <a:t>Het ondersteunen van leerlingen in een prettige, veilige en gewenste seksuele ontwikkeling. Er wordt gewerkt kennis, houding en vaardigheden </a:t>
            </a:r>
            <a:endParaRPr lang="nl-NL" sz="1600" dirty="0"/>
          </a:p>
          <a:p>
            <a:pPr>
              <a:buFont typeface="Times New Roman" pitchFamily="18" charset="0"/>
              <a:buChar char="♥"/>
            </a:pPr>
            <a:endParaRPr lang="nl-NL" sz="1600" dirty="0"/>
          </a:p>
          <a:p>
            <a:pPr marL="0" indent="0">
              <a:buFont typeface="Arial" panose="020B0604020202020204" pitchFamily="34" charset="0"/>
              <a:buNone/>
            </a:pPr>
            <a:endParaRPr lang="nl-NL" dirty="0"/>
          </a:p>
        </p:txBody>
      </p:sp>
    </p:spTree>
    <p:extLst>
      <p:ext uri="{BB962C8B-B14F-4D97-AF65-F5344CB8AC3E}">
        <p14:creationId xmlns:p14="http://schemas.microsoft.com/office/powerpoint/2010/main" val="1285147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ep 5">
            <a:extLst>
              <a:ext uri="{FF2B5EF4-FFF2-40B4-BE49-F238E27FC236}">
                <a16:creationId xmlns:a16="http://schemas.microsoft.com/office/drawing/2014/main" id="{FC15394B-7625-FCE6-2CEC-8EBC0A84A223}"/>
              </a:ext>
            </a:extLst>
          </p:cNvPr>
          <p:cNvGrpSpPr/>
          <p:nvPr/>
        </p:nvGrpSpPr>
        <p:grpSpPr>
          <a:xfrm>
            <a:off x="1958390" y="514350"/>
            <a:ext cx="9546973" cy="5829300"/>
            <a:chOff x="1968438" y="514350"/>
            <a:chExt cx="9546973" cy="582930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8438" y="514350"/>
              <a:ext cx="8255124" cy="582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fbeelding 1">
              <a:extLst>
                <a:ext uri="{FF2B5EF4-FFF2-40B4-BE49-F238E27FC236}">
                  <a16:creationId xmlns:a16="http://schemas.microsoft.com/office/drawing/2014/main" id="{944784B9-472C-C0ED-D0A5-1E4A83056B04}"/>
                </a:ext>
              </a:extLst>
            </p:cNvPr>
            <p:cNvPicPr>
              <a:picLocks noChangeAspect="1"/>
            </p:cNvPicPr>
            <p:nvPr/>
          </p:nvPicPr>
          <p:blipFill rotWithShape="1">
            <a:blip r:embed="rId4"/>
            <a:srcRect l="92503" r="-50" b="6858"/>
            <a:stretch/>
          </p:blipFill>
          <p:spPr>
            <a:xfrm>
              <a:off x="10197804" y="524398"/>
              <a:ext cx="1317607" cy="5795964"/>
            </a:xfrm>
            <a:prstGeom prst="rect">
              <a:avLst/>
            </a:prstGeom>
          </p:spPr>
        </p:pic>
        <p:pic>
          <p:nvPicPr>
            <p:cNvPr id="4" name="Afbeelding 3">
              <a:extLst>
                <a:ext uri="{FF2B5EF4-FFF2-40B4-BE49-F238E27FC236}">
                  <a16:creationId xmlns:a16="http://schemas.microsoft.com/office/drawing/2014/main" id="{AAFF48D1-0094-B935-BB71-C753AEF1220A}"/>
                </a:ext>
              </a:extLst>
            </p:cNvPr>
            <p:cNvPicPr>
              <a:picLocks noChangeAspect="1"/>
            </p:cNvPicPr>
            <p:nvPr/>
          </p:nvPicPr>
          <p:blipFill rotWithShape="1">
            <a:blip r:embed="rId5"/>
            <a:srcRect t="32106" b="55762"/>
            <a:stretch/>
          </p:blipFill>
          <p:spPr>
            <a:xfrm>
              <a:off x="10197804" y="1532483"/>
              <a:ext cx="1316850" cy="703385"/>
            </a:xfrm>
            <a:prstGeom prst="rect">
              <a:avLst/>
            </a:prstGeom>
          </p:spPr>
        </p:pic>
        <p:sp>
          <p:nvSpPr>
            <p:cNvPr id="3" name="Tekstvak 2">
              <a:extLst>
                <a:ext uri="{FF2B5EF4-FFF2-40B4-BE49-F238E27FC236}">
                  <a16:creationId xmlns:a16="http://schemas.microsoft.com/office/drawing/2014/main" id="{353DC355-2D40-773D-0499-A532FAD86FE7}"/>
                </a:ext>
              </a:extLst>
            </p:cNvPr>
            <p:cNvSpPr txBox="1"/>
            <p:nvPr/>
          </p:nvSpPr>
          <p:spPr>
            <a:xfrm>
              <a:off x="10300739" y="2245916"/>
              <a:ext cx="1110979" cy="369332"/>
            </a:xfrm>
            <a:prstGeom prst="rect">
              <a:avLst/>
            </a:prstGeom>
            <a:solidFill>
              <a:schemeClr val="bg1"/>
            </a:solidFill>
          </p:spPr>
          <p:txBody>
            <a:bodyPr wrap="square" rtlCol="0">
              <a:spAutoFit/>
            </a:bodyPr>
            <a:lstStyle/>
            <a:p>
              <a:pPr algn="ctr"/>
              <a:r>
                <a:rPr lang="nl-NL" b="1" dirty="0"/>
                <a:t>VSO</a:t>
              </a:r>
            </a:p>
          </p:txBody>
        </p:sp>
      </p:grpSp>
    </p:spTree>
    <p:extLst>
      <p:ext uri="{BB962C8B-B14F-4D97-AF65-F5344CB8AC3E}">
        <p14:creationId xmlns:p14="http://schemas.microsoft.com/office/powerpoint/2010/main" val="1978355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idx="4294967295"/>
          </p:nvPr>
        </p:nvSpPr>
        <p:spPr/>
        <p:txBody>
          <a:bodyPr>
            <a:normAutofit/>
          </a:bodyPr>
          <a:lstStyle/>
          <a:p>
            <a:pPr eaLnBrk="1" hangingPunct="1"/>
            <a:r>
              <a:rPr lang="nl-NL" sz="2700" dirty="0"/>
              <a:t>		</a:t>
            </a:r>
            <a:br>
              <a:rPr lang="nl-NL" sz="2700" dirty="0"/>
            </a:br>
            <a:r>
              <a:rPr lang="nl-NL" sz="2700" b="1" dirty="0">
                <a:solidFill>
                  <a:srgbClr val="C00000"/>
                </a:solidFill>
              </a:rPr>
              <a:t>Lang Leve de Liefde Onderbouw: Les 2 en 3 uitgelicht</a:t>
            </a:r>
            <a:br>
              <a:rPr lang="nl-NL" sz="2400" b="1" dirty="0"/>
            </a:br>
            <a:endParaRPr lang="nl-NL" sz="2400" b="1" dirty="0"/>
          </a:p>
        </p:txBody>
      </p:sp>
      <p:pic>
        <p:nvPicPr>
          <p:cNvPr id="86020" name="Picture 5" descr="Hartje verleg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1537" y="393699"/>
            <a:ext cx="660400" cy="126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5">
            <a:extLst>
              <a:ext uri="{FF2B5EF4-FFF2-40B4-BE49-F238E27FC236}">
                <a16:creationId xmlns:a16="http://schemas.microsoft.com/office/drawing/2014/main" id="{C1C1DC49-EFDA-7770-AF3E-1035D305870C}"/>
              </a:ext>
            </a:extLst>
          </p:cNvPr>
          <p:cNvPicPr>
            <a:picLocks noChangeAspect="1"/>
          </p:cNvPicPr>
          <p:nvPr/>
        </p:nvPicPr>
        <p:blipFill>
          <a:blip r:embed="rId4"/>
          <a:stretch>
            <a:fillRect/>
          </a:stretch>
        </p:blipFill>
        <p:spPr>
          <a:xfrm>
            <a:off x="4383973" y="2055812"/>
            <a:ext cx="1057488" cy="1411624"/>
          </a:xfrm>
          <a:prstGeom prst="rect">
            <a:avLst/>
          </a:prstGeom>
        </p:spPr>
      </p:pic>
      <p:pic>
        <p:nvPicPr>
          <p:cNvPr id="7" name="Afbeelding 6">
            <a:extLst>
              <a:ext uri="{FF2B5EF4-FFF2-40B4-BE49-F238E27FC236}">
                <a16:creationId xmlns:a16="http://schemas.microsoft.com/office/drawing/2014/main" id="{6FD00834-D676-6D93-E4BA-DCB6094CC0E9}"/>
              </a:ext>
            </a:extLst>
          </p:cNvPr>
          <p:cNvPicPr>
            <a:picLocks noChangeAspect="1"/>
          </p:cNvPicPr>
          <p:nvPr/>
        </p:nvPicPr>
        <p:blipFill>
          <a:blip r:embed="rId5"/>
          <a:stretch>
            <a:fillRect/>
          </a:stretch>
        </p:blipFill>
        <p:spPr>
          <a:xfrm>
            <a:off x="5615244" y="2067610"/>
            <a:ext cx="1078762" cy="1443907"/>
          </a:xfrm>
          <a:prstGeom prst="rect">
            <a:avLst/>
          </a:prstGeom>
        </p:spPr>
      </p:pic>
      <p:pic>
        <p:nvPicPr>
          <p:cNvPr id="8" name="Afbeelding 7">
            <a:extLst>
              <a:ext uri="{FF2B5EF4-FFF2-40B4-BE49-F238E27FC236}">
                <a16:creationId xmlns:a16="http://schemas.microsoft.com/office/drawing/2014/main" id="{D4FA7D1C-1E93-4066-1C3C-095079C3F48E}"/>
              </a:ext>
            </a:extLst>
          </p:cNvPr>
          <p:cNvPicPr>
            <a:picLocks noChangeAspect="1"/>
          </p:cNvPicPr>
          <p:nvPr/>
        </p:nvPicPr>
        <p:blipFill>
          <a:blip r:embed="rId6"/>
          <a:stretch>
            <a:fillRect/>
          </a:stretch>
        </p:blipFill>
        <p:spPr>
          <a:xfrm>
            <a:off x="6843670" y="2065338"/>
            <a:ext cx="1078762" cy="1446179"/>
          </a:xfrm>
          <a:prstGeom prst="rect">
            <a:avLst/>
          </a:prstGeom>
        </p:spPr>
      </p:pic>
      <p:pic>
        <p:nvPicPr>
          <p:cNvPr id="9" name="Afbeelding 8">
            <a:extLst>
              <a:ext uri="{FF2B5EF4-FFF2-40B4-BE49-F238E27FC236}">
                <a16:creationId xmlns:a16="http://schemas.microsoft.com/office/drawing/2014/main" id="{845B4521-DB2F-BBDF-2216-8FAC3D3D5BC2}"/>
              </a:ext>
            </a:extLst>
          </p:cNvPr>
          <p:cNvPicPr>
            <a:picLocks noChangeAspect="1"/>
          </p:cNvPicPr>
          <p:nvPr/>
        </p:nvPicPr>
        <p:blipFill>
          <a:blip r:embed="rId7"/>
          <a:stretch>
            <a:fillRect/>
          </a:stretch>
        </p:blipFill>
        <p:spPr>
          <a:xfrm>
            <a:off x="4383973" y="3652365"/>
            <a:ext cx="1057488" cy="1405625"/>
          </a:xfrm>
          <a:prstGeom prst="rect">
            <a:avLst/>
          </a:prstGeom>
        </p:spPr>
      </p:pic>
      <p:pic>
        <p:nvPicPr>
          <p:cNvPr id="10" name="Afbeelding 9">
            <a:extLst>
              <a:ext uri="{FF2B5EF4-FFF2-40B4-BE49-F238E27FC236}">
                <a16:creationId xmlns:a16="http://schemas.microsoft.com/office/drawing/2014/main" id="{E8C0A55D-F5F7-7962-1C38-4C5704A7D179}"/>
              </a:ext>
            </a:extLst>
          </p:cNvPr>
          <p:cNvPicPr>
            <a:picLocks noChangeAspect="1"/>
          </p:cNvPicPr>
          <p:nvPr/>
        </p:nvPicPr>
        <p:blipFill>
          <a:blip r:embed="rId8"/>
          <a:stretch>
            <a:fillRect/>
          </a:stretch>
        </p:blipFill>
        <p:spPr>
          <a:xfrm>
            <a:off x="5615244" y="3652366"/>
            <a:ext cx="1048511" cy="1405624"/>
          </a:xfrm>
          <a:prstGeom prst="rect">
            <a:avLst/>
          </a:prstGeom>
        </p:spPr>
      </p:pic>
      <p:pic>
        <p:nvPicPr>
          <p:cNvPr id="11" name="Afbeelding 10">
            <a:extLst>
              <a:ext uri="{FF2B5EF4-FFF2-40B4-BE49-F238E27FC236}">
                <a16:creationId xmlns:a16="http://schemas.microsoft.com/office/drawing/2014/main" id="{880BE083-94E3-7B66-8992-F401DAC3E6FD}"/>
              </a:ext>
            </a:extLst>
          </p:cNvPr>
          <p:cNvPicPr>
            <a:picLocks noChangeAspect="1"/>
          </p:cNvPicPr>
          <p:nvPr/>
        </p:nvPicPr>
        <p:blipFill>
          <a:blip r:embed="rId9"/>
          <a:stretch>
            <a:fillRect/>
          </a:stretch>
        </p:blipFill>
        <p:spPr>
          <a:xfrm>
            <a:off x="6873922" y="3652365"/>
            <a:ext cx="1048510" cy="1407813"/>
          </a:xfrm>
          <a:prstGeom prst="rect">
            <a:avLst/>
          </a:prstGeom>
        </p:spPr>
      </p:pic>
      <p:pic>
        <p:nvPicPr>
          <p:cNvPr id="3" name="Afbeelding 2">
            <a:extLst>
              <a:ext uri="{FF2B5EF4-FFF2-40B4-BE49-F238E27FC236}">
                <a16:creationId xmlns:a16="http://schemas.microsoft.com/office/drawing/2014/main" id="{2A726C41-1B0F-CDCC-BFB2-1A1E8F1C28B5}"/>
              </a:ext>
            </a:extLst>
          </p:cNvPr>
          <p:cNvPicPr>
            <a:picLocks noChangeAspect="1"/>
          </p:cNvPicPr>
          <p:nvPr/>
        </p:nvPicPr>
        <p:blipFill>
          <a:blip r:embed="rId10"/>
          <a:stretch>
            <a:fillRect/>
          </a:stretch>
        </p:blipFill>
        <p:spPr>
          <a:xfrm>
            <a:off x="461397" y="2215334"/>
            <a:ext cx="3434281" cy="2427332"/>
          </a:xfrm>
          <a:prstGeom prst="rect">
            <a:avLst/>
          </a:prstGeom>
        </p:spPr>
      </p:pic>
      <p:sp>
        <p:nvSpPr>
          <p:cNvPr id="4" name="Ovaal 3">
            <a:extLst>
              <a:ext uri="{FF2B5EF4-FFF2-40B4-BE49-F238E27FC236}">
                <a16:creationId xmlns:a16="http://schemas.microsoft.com/office/drawing/2014/main" id="{BDD2EF9B-2F2B-8E87-526F-ADE21D8A40F6}"/>
              </a:ext>
            </a:extLst>
          </p:cNvPr>
          <p:cNvSpPr/>
          <p:nvPr/>
        </p:nvSpPr>
        <p:spPr>
          <a:xfrm>
            <a:off x="130629" y="2761624"/>
            <a:ext cx="2210637" cy="66737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3">
            <a:extLst>
              <a:ext uri="{FF2B5EF4-FFF2-40B4-BE49-F238E27FC236}">
                <a16:creationId xmlns:a16="http://schemas.microsoft.com/office/drawing/2014/main" id="{D7C355B9-4DEA-DD66-93F3-FCD394447E51}"/>
              </a:ext>
            </a:extLst>
          </p:cNvPr>
          <p:cNvSpPr txBox="1">
            <a:spLocks noChangeArrowheads="1"/>
          </p:cNvSpPr>
          <p:nvPr/>
        </p:nvSpPr>
        <p:spPr>
          <a:xfrm>
            <a:off x="8543180" y="2357149"/>
            <a:ext cx="3368757" cy="2143701"/>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Symbol" panose="05050102010706020507" pitchFamily="18" charset="2"/>
              <a:buChar char="©"/>
            </a:pPr>
            <a:endParaRPr lang="nl-NL" sz="2000" b="1" dirty="0">
              <a:solidFill>
                <a:srgbClr val="C00000"/>
              </a:solidFill>
              <a:latin typeface="+mj-lt"/>
            </a:endParaRPr>
          </a:p>
          <a:p>
            <a:pPr eaLnBrk="1" hangingPunct="1">
              <a:buFont typeface="Symbol" panose="05050102010706020507" pitchFamily="18" charset="2"/>
              <a:buChar char="©"/>
            </a:pPr>
            <a:r>
              <a:rPr lang="nl-NL" sz="2000" b="1" dirty="0">
                <a:solidFill>
                  <a:srgbClr val="C00000"/>
                </a:solidFill>
                <a:latin typeface="+mj-lt"/>
              </a:rPr>
              <a:t>Doel van les 2 en 3: </a:t>
            </a:r>
          </a:p>
          <a:p>
            <a:pPr eaLnBrk="1" hangingPunct="1">
              <a:buFont typeface="Symbol" panose="05050102010706020507" pitchFamily="18" charset="2"/>
              <a:buChar char="©"/>
            </a:pPr>
            <a:r>
              <a:rPr lang="nl-NL" sz="2000" dirty="0">
                <a:latin typeface="+mj-lt"/>
              </a:rPr>
              <a:t>Denken over wat zelf willen, achterhalen wat ander wil en helder communiceren</a:t>
            </a:r>
          </a:p>
          <a:p>
            <a:pPr lvl="1">
              <a:buFont typeface="Symbol" panose="05050102010706020507" pitchFamily="18" charset="2"/>
              <a:buChar char="©"/>
            </a:pPr>
            <a:endParaRPr lang="nl-NL" sz="2000" dirty="0">
              <a:latin typeface="+mj-lt"/>
            </a:endParaRPr>
          </a:p>
          <a:p>
            <a:pPr>
              <a:buFont typeface="Symbol" panose="05050102010706020507" pitchFamily="18" charset="2"/>
              <a:buChar char="©"/>
            </a:pPr>
            <a:r>
              <a:rPr lang="nl-NL" sz="2000" b="1" dirty="0">
                <a:solidFill>
                  <a:srgbClr val="C00000"/>
                </a:solidFill>
                <a:latin typeface="+mj-lt"/>
              </a:rPr>
              <a:t>Film: </a:t>
            </a:r>
            <a:r>
              <a:rPr lang="nl-NL" sz="2000" b="1" dirty="0">
                <a:solidFill>
                  <a:srgbClr val="C00000"/>
                </a:solidFill>
                <a:latin typeface="+mj-lt"/>
                <a:hlinkClick r:id="rId11"/>
              </a:rPr>
              <a:t>https://vimeo.com/163221375</a:t>
            </a:r>
            <a:endParaRPr lang="nl-NL" sz="2000" b="1" dirty="0">
              <a:solidFill>
                <a:srgbClr val="C00000"/>
              </a:solidFill>
              <a:latin typeface="+mj-lt"/>
            </a:endParaRPr>
          </a:p>
          <a:p>
            <a:pPr>
              <a:buFont typeface="Symbol" panose="05050102010706020507" pitchFamily="18" charset="2"/>
              <a:buChar char="©"/>
            </a:pPr>
            <a:endParaRPr lang="nl-NL" sz="2000" b="1" dirty="0">
              <a:solidFill>
                <a:srgbClr val="C00000"/>
              </a:solidFill>
              <a:latin typeface="+mj-lt"/>
            </a:endParaRPr>
          </a:p>
          <a:p>
            <a:pPr marL="457200" lvl="1" indent="0">
              <a:buFont typeface="Arial" panose="020B0604020202020204" pitchFamily="34" charset="0"/>
              <a:buNone/>
            </a:pPr>
            <a:endParaRPr lang="nl-NL" sz="2000" dirty="0">
              <a:latin typeface="+mj-lt"/>
            </a:endParaRPr>
          </a:p>
        </p:txBody>
      </p:sp>
      <p:sp>
        <p:nvSpPr>
          <p:cNvPr id="13" name="Ovaal 12">
            <a:extLst>
              <a:ext uri="{FF2B5EF4-FFF2-40B4-BE49-F238E27FC236}">
                <a16:creationId xmlns:a16="http://schemas.microsoft.com/office/drawing/2014/main" id="{89039E43-35BC-9DC8-D20D-7ABDD81F8B36}"/>
              </a:ext>
            </a:extLst>
          </p:cNvPr>
          <p:cNvSpPr/>
          <p:nvPr/>
        </p:nvSpPr>
        <p:spPr>
          <a:xfrm>
            <a:off x="5113700" y="1637832"/>
            <a:ext cx="3273681" cy="224758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199223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idx="4294967295"/>
          </p:nvPr>
        </p:nvSpPr>
        <p:spPr>
          <a:xfrm>
            <a:off x="838200" y="375174"/>
            <a:ext cx="10515600" cy="1325563"/>
          </a:xfrm>
        </p:spPr>
        <p:txBody>
          <a:bodyPr>
            <a:normAutofit/>
          </a:bodyPr>
          <a:lstStyle/>
          <a:p>
            <a:pPr eaLnBrk="1" hangingPunct="1"/>
            <a:r>
              <a:rPr lang="nl-NL" sz="2700" b="1" dirty="0">
                <a:solidFill>
                  <a:srgbClr val="C00000"/>
                </a:solidFill>
              </a:rPr>
              <a:t>VMBO Bovenbouw uitgelicht: Wat wil jij op je eerste afspraakje?</a:t>
            </a:r>
            <a:br>
              <a:rPr lang="nl-NL" sz="2400" b="1" dirty="0"/>
            </a:br>
            <a:endParaRPr lang="nl-NL" sz="2400" b="1" dirty="0"/>
          </a:p>
        </p:txBody>
      </p:sp>
      <p:pic>
        <p:nvPicPr>
          <p:cNvPr id="86020" name="Picture 5" descr="Hartje verleg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1102" y="170823"/>
            <a:ext cx="660400" cy="126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ep 9">
            <a:extLst>
              <a:ext uri="{FF2B5EF4-FFF2-40B4-BE49-F238E27FC236}">
                <a16:creationId xmlns:a16="http://schemas.microsoft.com/office/drawing/2014/main" id="{B8EEA586-0295-ACC4-D886-E2FE1618BC4F}"/>
              </a:ext>
            </a:extLst>
          </p:cNvPr>
          <p:cNvGrpSpPr/>
          <p:nvPr/>
        </p:nvGrpSpPr>
        <p:grpSpPr>
          <a:xfrm>
            <a:off x="3972331" y="1700737"/>
            <a:ext cx="6096887" cy="4246364"/>
            <a:chOff x="3999373" y="1636346"/>
            <a:chExt cx="6096887" cy="4246364"/>
          </a:xfrm>
        </p:grpSpPr>
        <p:pic>
          <p:nvPicPr>
            <p:cNvPr id="4" name="Afbeelding 3">
              <a:extLst>
                <a:ext uri="{FF2B5EF4-FFF2-40B4-BE49-F238E27FC236}">
                  <a16:creationId xmlns:a16="http://schemas.microsoft.com/office/drawing/2014/main" id="{3441A7C5-3532-1DBA-BE04-3F5F16BF36B3}"/>
                </a:ext>
              </a:extLst>
            </p:cNvPr>
            <p:cNvPicPr>
              <a:picLocks noChangeAspect="1"/>
            </p:cNvPicPr>
            <p:nvPr/>
          </p:nvPicPr>
          <p:blipFill>
            <a:blip r:embed="rId4"/>
            <a:stretch>
              <a:fillRect/>
            </a:stretch>
          </p:blipFill>
          <p:spPr>
            <a:xfrm>
              <a:off x="7113478" y="1636346"/>
              <a:ext cx="2982782" cy="4246364"/>
            </a:xfrm>
            <a:prstGeom prst="rect">
              <a:avLst/>
            </a:prstGeom>
          </p:spPr>
        </p:pic>
        <p:pic>
          <p:nvPicPr>
            <p:cNvPr id="9" name="Afbeelding 8">
              <a:extLst>
                <a:ext uri="{FF2B5EF4-FFF2-40B4-BE49-F238E27FC236}">
                  <a16:creationId xmlns:a16="http://schemas.microsoft.com/office/drawing/2014/main" id="{AA7245F5-6E64-483B-4DFF-6D9DF83DC3E9}"/>
                </a:ext>
              </a:extLst>
            </p:cNvPr>
            <p:cNvPicPr>
              <a:picLocks noChangeAspect="1"/>
            </p:cNvPicPr>
            <p:nvPr/>
          </p:nvPicPr>
          <p:blipFill>
            <a:blip r:embed="rId5"/>
            <a:stretch>
              <a:fillRect/>
            </a:stretch>
          </p:blipFill>
          <p:spPr>
            <a:xfrm>
              <a:off x="3999373" y="1636346"/>
              <a:ext cx="2982782" cy="4230128"/>
            </a:xfrm>
            <a:prstGeom prst="rect">
              <a:avLst/>
            </a:prstGeom>
          </p:spPr>
        </p:pic>
      </p:grpSp>
      <p:pic>
        <p:nvPicPr>
          <p:cNvPr id="12" name="Afbeelding 11">
            <a:extLst>
              <a:ext uri="{FF2B5EF4-FFF2-40B4-BE49-F238E27FC236}">
                <a16:creationId xmlns:a16="http://schemas.microsoft.com/office/drawing/2014/main" id="{1C108A05-9670-E5E2-00CC-46729962951C}"/>
              </a:ext>
            </a:extLst>
          </p:cNvPr>
          <p:cNvPicPr>
            <a:picLocks noChangeAspect="1"/>
          </p:cNvPicPr>
          <p:nvPr/>
        </p:nvPicPr>
        <p:blipFill>
          <a:blip r:embed="rId6"/>
          <a:stretch>
            <a:fillRect/>
          </a:stretch>
        </p:blipFill>
        <p:spPr>
          <a:xfrm>
            <a:off x="838200" y="1700737"/>
            <a:ext cx="3002808" cy="4230128"/>
          </a:xfrm>
          <a:prstGeom prst="rect">
            <a:avLst/>
          </a:prstGeom>
        </p:spPr>
      </p:pic>
    </p:spTree>
    <p:extLst>
      <p:ext uri="{BB962C8B-B14F-4D97-AF65-F5344CB8AC3E}">
        <p14:creationId xmlns:p14="http://schemas.microsoft.com/office/powerpoint/2010/main" val="10404867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idx="4294967295"/>
          </p:nvPr>
        </p:nvSpPr>
        <p:spPr>
          <a:xfrm>
            <a:off x="838200" y="375174"/>
            <a:ext cx="10515600" cy="1325563"/>
          </a:xfrm>
        </p:spPr>
        <p:txBody>
          <a:bodyPr>
            <a:normAutofit/>
          </a:bodyPr>
          <a:lstStyle/>
          <a:p>
            <a:pPr eaLnBrk="1" hangingPunct="1"/>
            <a:r>
              <a:rPr lang="nl-NL" sz="2700" b="1" dirty="0">
                <a:solidFill>
                  <a:srgbClr val="C00000"/>
                </a:solidFill>
              </a:rPr>
              <a:t>Over wensen en grenzen online: Love Online</a:t>
            </a:r>
            <a:br>
              <a:rPr lang="nl-NL" sz="2400" b="1" dirty="0"/>
            </a:br>
            <a:endParaRPr lang="nl-NL" sz="2400" b="1" dirty="0"/>
          </a:p>
        </p:txBody>
      </p:sp>
      <p:pic>
        <p:nvPicPr>
          <p:cNvPr id="86020" name="Picture 5" descr="Hartje verleg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1102" y="170823"/>
            <a:ext cx="660400" cy="126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fbeelding 2">
            <a:extLst>
              <a:ext uri="{FF2B5EF4-FFF2-40B4-BE49-F238E27FC236}">
                <a16:creationId xmlns:a16="http://schemas.microsoft.com/office/drawing/2014/main" id="{E0254504-E6D8-7171-1AA1-759CE4861DC4}"/>
              </a:ext>
            </a:extLst>
          </p:cNvPr>
          <p:cNvPicPr>
            <a:picLocks noChangeAspect="1"/>
          </p:cNvPicPr>
          <p:nvPr/>
        </p:nvPicPr>
        <p:blipFill>
          <a:blip r:embed="rId4"/>
          <a:stretch>
            <a:fillRect/>
          </a:stretch>
        </p:blipFill>
        <p:spPr>
          <a:xfrm>
            <a:off x="7548694" y="1898179"/>
            <a:ext cx="4034775" cy="2697059"/>
          </a:xfrm>
          <a:prstGeom prst="rect">
            <a:avLst/>
          </a:prstGeom>
        </p:spPr>
      </p:pic>
      <p:pic>
        <p:nvPicPr>
          <p:cNvPr id="5" name="Afbeelding 4">
            <a:extLst>
              <a:ext uri="{FF2B5EF4-FFF2-40B4-BE49-F238E27FC236}">
                <a16:creationId xmlns:a16="http://schemas.microsoft.com/office/drawing/2014/main" id="{CB64950F-91A9-117B-7D7A-78B23055BF58}"/>
              </a:ext>
            </a:extLst>
          </p:cNvPr>
          <p:cNvPicPr>
            <a:picLocks noChangeAspect="1"/>
          </p:cNvPicPr>
          <p:nvPr/>
        </p:nvPicPr>
        <p:blipFill>
          <a:blip r:embed="rId5"/>
          <a:stretch>
            <a:fillRect/>
          </a:stretch>
        </p:blipFill>
        <p:spPr>
          <a:xfrm>
            <a:off x="838200" y="1643587"/>
            <a:ext cx="2390449" cy="3190903"/>
          </a:xfrm>
          <a:prstGeom prst="rect">
            <a:avLst/>
          </a:prstGeom>
        </p:spPr>
      </p:pic>
      <p:pic>
        <p:nvPicPr>
          <p:cNvPr id="7" name="Afbeelding 6">
            <a:extLst>
              <a:ext uri="{FF2B5EF4-FFF2-40B4-BE49-F238E27FC236}">
                <a16:creationId xmlns:a16="http://schemas.microsoft.com/office/drawing/2014/main" id="{BF02A495-D6E0-236F-4F11-916112E08752}"/>
              </a:ext>
            </a:extLst>
          </p:cNvPr>
          <p:cNvPicPr>
            <a:picLocks noChangeAspect="1"/>
          </p:cNvPicPr>
          <p:nvPr/>
        </p:nvPicPr>
        <p:blipFill>
          <a:blip r:embed="rId6"/>
          <a:stretch>
            <a:fillRect/>
          </a:stretch>
        </p:blipFill>
        <p:spPr>
          <a:xfrm>
            <a:off x="3594020" y="1898179"/>
            <a:ext cx="3826276" cy="2697058"/>
          </a:xfrm>
          <a:prstGeom prst="rect">
            <a:avLst/>
          </a:prstGeom>
        </p:spPr>
      </p:pic>
      <p:sp>
        <p:nvSpPr>
          <p:cNvPr id="8" name="Tijdelijke aanduiding voor inhoud 2">
            <a:extLst>
              <a:ext uri="{FF2B5EF4-FFF2-40B4-BE49-F238E27FC236}">
                <a16:creationId xmlns:a16="http://schemas.microsoft.com/office/drawing/2014/main" id="{2B0527B9-600A-3632-5D85-B5F114250311}"/>
              </a:ext>
            </a:extLst>
          </p:cNvPr>
          <p:cNvSpPr txBox="1">
            <a:spLocks/>
          </p:cNvSpPr>
          <p:nvPr/>
        </p:nvSpPr>
        <p:spPr>
          <a:xfrm>
            <a:off x="838200" y="5157263"/>
            <a:ext cx="10745269" cy="145089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50000"/>
              </a:lnSpc>
              <a:buFont typeface="Symbol" panose="05050102010706020507" pitchFamily="18" charset="2"/>
              <a:buChar char="©"/>
            </a:pPr>
            <a:r>
              <a:rPr lang="nl-NL" sz="1800" dirty="0">
                <a:latin typeface="+mj-lt"/>
              </a:rPr>
              <a:t>Jongeren ondersteunen in gezond online gedrag, het voorkomen van vervelende ervaringen, veilig aangaan en onderhouden van online contacten en verbeteren van signalering. Het vertrekpunt is dat online flirten en sexting onderdeel kunnen zijn van een gezonde seksuele ontwikkeling.</a:t>
            </a:r>
          </a:p>
        </p:txBody>
      </p:sp>
    </p:spTree>
    <p:extLst>
      <p:ext uri="{BB962C8B-B14F-4D97-AF65-F5344CB8AC3E}">
        <p14:creationId xmlns:p14="http://schemas.microsoft.com/office/powerpoint/2010/main" val="3730346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www.mariannebossema.com/wp-content/uploads/canyoufixit_home.png"/>
          <p:cNvPicPr>
            <a:picLocks noChangeAspect="1" noChangeArrowheads="1"/>
          </p:cNvPicPr>
          <p:nvPr/>
        </p:nvPicPr>
        <p:blipFill>
          <a:blip r:embed="rId3" cstate="print"/>
          <a:srcRect l="4169" t="5439" r="38854" b="78245"/>
          <a:stretch>
            <a:fillRect/>
          </a:stretch>
        </p:blipFill>
        <p:spPr bwMode="auto">
          <a:xfrm>
            <a:off x="3443798" y="454687"/>
            <a:ext cx="4785803" cy="1050541"/>
          </a:xfrm>
          <a:prstGeom prst="rect">
            <a:avLst/>
          </a:prstGeom>
          <a:noFill/>
        </p:spPr>
      </p:pic>
      <p:sp>
        <p:nvSpPr>
          <p:cNvPr id="9" name="Tijdelijke aanduiding voor inhoud 2">
            <a:extLst>
              <a:ext uri="{FF2B5EF4-FFF2-40B4-BE49-F238E27FC236}">
                <a16:creationId xmlns:a16="http://schemas.microsoft.com/office/drawing/2014/main" id="{3E0B944D-2B39-0EB7-AB37-4D35DD6DB1CA}"/>
              </a:ext>
            </a:extLst>
          </p:cNvPr>
          <p:cNvSpPr txBox="1">
            <a:spLocks/>
          </p:cNvSpPr>
          <p:nvPr/>
        </p:nvSpPr>
        <p:spPr>
          <a:xfrm>
            <a:off x="683288" y="1796631"/>
            <a:ext cx="10825424" cy="42625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50000"/>
              </a:lnSpc>
              <a:buFont typeface="Symbol" panose="05050102010706020507" pitchFamily="18" charset="2"/>
              <a:buChar char="©"/>
            </a:pPr>
            <a:r>
              <a:rPr lang="nl-NL" sz="1600" dirty="0">
                <a:latin typeface="+mj-lt"/>
              </a:rPr>
              <a:t>Jongeren van 12 – 18 jaar</a:t>
            </a:r>
          </a:p>
          <a:p>
            <a:pPr algn="l">
              <a:lnSpc>
                <a:spcPct val="150000"/>
              </a:lnSpc>
              <a:buFont typeface="Symbol" panose="05050102010706020507" pitchFamily="18" charset="2"/>
              <a:buChar char="©"/>
            </a:pPr>
            <a:r>
              <a:rPr lang="nl-NL" sz="1600" dirty="0">
                <a:latin typeface="+mj-lt"/>
              </a:rPr>
              <a:t>Goed onderbouwd</a:t>
            </a:r>
          </a:p>
          <a:p>
            <a:pPr algn="l">
              <a:lnSpc>
                <a:spcPct val="150000"/>
              </a:lnSpc>
              <a:buFont typeface="Symbol" panose="05050102010706020507" pitchFamily="18" charset="2"/>
              <a:buChar char="©"/>
            </a:pPr>
            <a:r>
              <a:rPr lang="nl-NL" sz="1600" dirty="0">
                <a:latin typeface="+mj-lt"/>
              </a:rPr>
              <a:t>Doel: Een bijdrage leveren aan de vermindering van seksueel grensoverschrijdend gedrag onder jongeren, door</a:t>
            </a:r>
          </a:p>
          <a:p>
            <a:pPr marL="1371600" lvl="1" indent="-914400" algn="l">
              <a:lnSpc>
                <a:spcPct val="150000"/>
              </a:lnSpc>
              <a:buFont typeface="+mj-lt"/>
              <a:buAutoNum type="arabicPeriod"/>
            </a:pPr>
            <a:r>
              <a:rPr lang="nl-NL" sz="1400" dirty="0">
                <a:latin typeface="+mj-lt"/>
              </a:rPr>
              <a:t>bewustwording te vergroten van het belang van communicatie over wensen en grenzen; </a:t>
            </a:r>
          </a:p>
          <a:p>
            <a:pPr marL="1371600" lvl="1" indent="-914400" algn="l">
              <a:lnSpc>
                <a:spcPct val="150000"/>
              </a:lnSpc>
              <a:buFont typeface="+mj-lt"/>
              <a:buAutoNum type="arabicPeriod"/>
            </a:pPr>
            <a:r>
              <a:rPr lang="nl-NL" sz="1400" dirty="0">
                <a:latin typeface="+mj-lt"/>
              </a:rPr>
              <a:t>risicoperceptie te verhogen; </a:t>
            </a:r>
          </a:p>
          <a:p>
            <a:pPr marL="1371600" lvl="1" indent="-914400" algn="l">
              <a:lnSpc>
                <a:spcPct val="150000"/>
              </a:lnSpc>
              <a:buFont typeface="+mj-lt"/>
              <a:buAutoNum type="arabicPeriod"/>
            </a:pPr>
            <a:r>
              <a:rPr lang="nl-NL" sz="1400" dirty="0">
                <a:latin typeface="+mj-lt"/>
              </a:rPr>
              <a:t>vaardigheden te leren hoe ze kunnen ingrijpen en </a:t>
            </a:r>
          </a:p>
          <a:p>
            <a:pPr marL="1371600" lvl="1" indent="-914400" algn="l">
              <a:lnSpc>
                <a:spcPct val="150000"/>
              </a:lnSpc>
              <a:buFont typeface="+mj-lt"/>
              <a:buAutoNum type="arabicPeriod"/>
            </a:pPr>
            <a:r>
              <a:rPr lang="nl-NL" sz="1400" dirty="0">
                <a:latin typeface="+mj-lt"/>
              </a:rPr>
              <a:t>reflectie over sociale en gendernormen te bevorderen.</a:t>
            </a:r>
          </a:p>
          <a:p>
            <a:pPr algn="l">
              <a:lnSpc>
                <a:spcPct val="150000"/>
              </a:lnSpc>
              <a:buFont typeface="Symbol" panose="05050102010706020507" pitchFamily="18" charset="2"/>
              <a:buChar char="©"/>
            </a:pPr>
            <a:r>
              <a:rPr lang="nl-NL" sz="1600" dirty="0">
                <a:latin typeface="+mj-lt"/>
              </a:rPr>
              <a:t>Aanpak: Oefenen jongeren met het herkennen van en ingrijpen in risicovolle situaties om deze zelf te kunnen toepassen</a:t>
            </a:r>
          </a:p>
          <a:p>
            <a:pPr algn="l">
              <a:lnSpc>
                <a:spcPct val="150000"/>
              </a:lnSpc>
              <a:buFont typeface="Symbol" panose="05050102010706020507" pitchFamily="18" charset="2"/>
              <a:buChar char="©"/>
            </a:pPr>
            <a:r>
              <a:rPr lang="nl-NL" sz="1600" dirty="0">
                <a:latin typeface="+mj-lt"/>
              </a:rPr>
              <a:t>Geïntegreerd in de lesmodule ‘Wensen en grenzen’ Lang Leve de Liefde VO en binnen de jeugdzorg in ‘Make a Move’/ ‘Girls Talk’.</a:t>
            </a:r>
          </a:p>
        </p:txBody>
      </p:sp>
    </p:spTree>
    <p:extLst>
      <p:ext uri="{BB962C8B-B14F-4D97-AF65-F5344CB8AC3E}">
        <p14:creationId xmlns:p14="http://schemas.microsoft.com/office/powerpoint/2010/main" val="23617754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B0F5B622-6BCB-6265-FB16-526C7007007F}"/>
              </a:ext>
            </a:extLst>
          </p:cNvPr>
          <p:cNvPicPr>
            <a:picLocks noChangeAspect="1"/>
          </p:cNvPicPr>
          <p:nvPr/>
        </p:nvPicPr>
        <p:blipFill>
          <a:blip r:embed="rId3"/>
          <a:stretch>
            <a:fillRect/>
          </a:stretch>
        </p:blipFill>
        <p:spPr>
          <a:xfrm>
            <a:off x="1163760" y="2211829"/>
            <a:ext cx="10010500" cy="1871634"/>
          </a:xfrm>
          <a:prstGeom prst="rect">
            <a:avLst/>
          </a:prstGeom>
        </p:spPr>
      </p:pic>
      <p:sp>
        <p:nvSpPr>
          <p:cNvPr id="7" name="Rectangle 2">
            <a:extLst>
              <a:ext uri="{FF2B5EF4-FFF2-40B4-BE49-F238E27FC236}">
                <a16:creationId xmlns:a16="http://schemas.microsoft.com/office/drawing/2014/main" id="{D98FBF82-B189-6327-D4E8-1F8C5DE8E2D0}"/>
              </a:ext>
            </a:extLst>
          </p:cNvPr>
          <p:cNvSpPr txBox="1">
            <a:spLocks noChangeArrowheads="1"/>
          </p:cNvSpPr>
          <p:nvPr/>
        </p:nvSpPr>
        <p:spPr>
          <a:xfrm>
            <a:off x="838200" y="37517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700" b="1" dirty="0">
                <a:solidFill>
                  <a:srgbClr val="C00000"/>
                </a:solidFill>
              </a:rPr>
              <a:t>Aan de slag met </a:t>
            </a:r>
            <a:r>
              <a:rPr lang="nl-NL" sz="2700" b="1" dirty="0" err="1">
                <a:solidFill>
                  <a:srgbClr val="C00000"/>
                </a:solidFill>
              </a:rPr>
              <a:t>Can</a:t>
            </a:r>
            <a:r>
              <a:rPr lang="nl-NL" sz="2700" b="1" dirty="0">
                <a:solidFill>
                  <a:srgbClr val="C00000"/>
                </a:solidFill>
              </a:rPr>
              <a:t> </a:t>
            </a:r>
            <a:r>
              <a:rPr lang="nl-NL" sz="2700" b="1" dirty="0" err="1">
                <a:solidFill>
                  <a:srgbClr val="C00000"/>
                </a:solidFill>
              </a:rPr>
              <a:t>You</a:t>
            </a:r>
            <a:r>
              <a:rPr lang="nl-NL" sz="2700" b="1" dirty="0">
                <a:solidFill>
                  <a:srgbClr val="C00000"/>
                </a:solidFill>
              </a:rPr>
              <a:t> Fix It</a:t>
            </a:r>
            <a:br>
              <a:rPr lang="nl-NL" sz="2400" b="1" dirty="0"/>
            </a:br>
            <a:endParaRPr lang="nl-NL" sz="2400" b="1" dirty="0"/>
          </a:p>
        </p:txBody>
      </p:sp>
      <p:sp>
        <p:nvSpPr>
          <p:cNvPr id="9" name="Tekstvak 8">
            <a:extLst>
              <a:ext uri="{FF2B5EF4-FFF2-40B4-BE49-F238E27FC236}">
                <a16:creationId xmlns:a16="http://schemas.microsoft.com/office/drawing/2014/main" id="{366C4A2A-C592-765E-333B-50CA6AF249A8}"/>
              </a:ext>
            </a:extLst>
          </p:cNvPr>
          <p:cNvSpPr txBox="1"/>
          <p:nvPr/>
        </p:nvSpPr>
        <p:spPr>
          <a:xfrm>
            <a:off x="3121848" y="4834486"/>
            <a:ext cx="6094324" cy="1477328"/>
          </a:xfrm>
          <a:prstGeom prst="rect">
            <a:avLst/>
          </a:prstGeom>
          <a:noFill/>
        </p:spPr>
        <p:txBody>
          <a:bodyPr wrap="square">
            <a:spAutoFit/>
          </a:bodyPr>
          <a:lstStyle/>
          <a:p>
            <a:pPr algn="ctr"/>
            <a:r>
              <a:rPr lang="nl-NL" dirty="0">
                <a:hlinkClick r:id="rId4"/>
              </a:rPr>
              <a:t>https://canyoufixit.sense.info</a:t>
            </a:r>
            <a:endParaRPr lang="nl-NL" dirty="0"/>
          </a:p>
          <a:p>
            <a:pPr algn="ctr"/>
            <a:endParaRPr lang="nl-NL" dirty="0"/>
          </a:p>
          <a:p>
            <a:pPr algn="ctr"/>
            <a:r>
              <a:rPr lang="nl-NL" dirty="0">
                <a:hlinkClick r:id="rId5"/>
              </a:rPr>
              <a:t>www.canyoufixit.nl</a:t>
            </a:r>
            <a:endParaRPr lang="nl-NL" dirty="0"/>
          </a:p>
          <a:p>
            <a:endParaRPr lang="nl-NL" dirty="0"/>
          </a:p>
          <a:p>
            <a:endParaRPr lang="nl-NL" dirty="0"/>
          </a:p>
        </p:txBody>
      </p:sp>
    </p:spTree>
    <p:extLst>
      <p:ext uri="{BB962C8B-B14F-4D97-AF65-F5344CB8AC3E}">
        <p14:creationId xmlns:p14="http://schemas.microsoft.com/office/powerpoint/2010/main" val="7166524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B6536EA7-E9E0-6679-037B-D7B0E446840F}"/>
              </a:ext>
            </a:extLst>
          </p:cNvPr>
          <p:cNvSpPr>
            <a:spLocks noGrp="1"/>
          </p:cNvSpPr>
          <p:nvPr>
            <p:ph type="title"/>
          </p:nvPr>
        </p:nvSpPr>
        <p:spPr>
          <a:xfrm>
            <a:off x="524741" y="620392"/>
            <a:ext cx="3808268" cy="5504688"/>
          </a:xfrm>
        </p:spPr>
        <p:txBody>
          <a:bodyPr>
            <a:normAutofit/>
          </a:bodyPr>
          <a:lstStyle/>
          <a:p>
            <a:r>
              <a:rPr lang="nl-NL" sz="3300" dirty="0">
                <a:solidFill>
                  <a:schemeClr val="bg1"/>
                </a:solidFill>
              </a:rPr>
              <a:t>Wensen en grenzen: enkele lesmaterialen</a:t>
            </a:r>
            <a:br>
              <a:rPr lang="nl-NL" sz="3300" dirty="0">
                <a:solidFill>
                  <a:schemeClr val="bg1"/>
                </a:solidFill>
              </a:rPr>
            </a:br>
            <a:br>
              <a:rPr lang="nl-NL" sz="3300" dirty="0">
                <a:solidFill>
                  <a:schemeClr val="bg1"/>
                </a:solidFill>
              </a:rPr>
            </a:br>
            <a:r>
              <a:rPr lang="nl-NL" sz="2400" dirty="0">
                <a:solidFill>
                  <a:schemeClr val="bg1"/>
                </a:solidFill>
              </a:rPr>
              <a:t>(zie ook seksuelevorming.nl)</a:t>
            </a:r>
          </a:p>
        </p:txBody>
      </p:sp>
      <p:graphicFrame>
        <p:nvGraphicFramePr>
          <p:cNvPr id="5" name="Tijdelijke aanduiding voor inhoud 2">
            <a:extLst>
              <a:ext uri="{FF2B5EF4-FFF2-40B4-BE49-F238E27FC236}">
                <a16:creationId xmlns:a16="http://schemas.microsoft.com/office/drawing/2014/main" id="{D1150202-5B4B-5E42-EE11-CF6EEE151914}"/>
              </a:ext>
            </a:extLst>
          </p:cNvPr>
          <p:cNvGraphicFramePr>
            <a:graphicFrameLocks noGrp="1"/>
          </p:cNvGraphicFramePr>
          <p:nvPr>
            <p:ph idx="1"/>
            <p:extLst>
              <p:ext uri="{D42A27DB-BD31-4B8C-83A1-F6EECF244321}">
                <p14:modId xmlns:p14="http://schemas.microsoft.com/office/powerpoint/2010/main" val="3133207587"/>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944685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714B2EA4-F5D4-EB2C-CFBE-04F9A55B812F}"/>
              </a:ext>
            </a:extLst>
          </p:cNvPr>
          <p:cNvSpPr txBox="1"/>
          <p:nvPr/>
        </p:nvSpPr>
        <p:spPr>
          <a:xfrm>
            <a:off x="2066191" y="747346"/>
            <a:ext cx="7007469" cy="1508105"/>
          </a:xfrm>
          <a:prstGeom prst="rect">
            <a:avLst/>
          </a:prstGeom>
          <a:noFill/>
        </p:spPr>
        <p:txBody>
          <a:bodyPr wrap="square" rtlCol="0">
            <a:spAutoFit/>
          </a:bodyPr>
          <a:lstStyle/>
          <a:p>
            <a:pPr algn="ctr"/>
            <a:r>
              <a:rPr lang="nl-NL" sz="3200" b="1" dirty="0">
                <a:latin typeface="+mj-lt"/>
              </a:rPr>
              <a:t>Welkom</a:t>
            </a:r>
          </a:p>
          <a:p>
            <a:pPr algn="ctr"/>
            <a:endParaRPr lang="nl-NL" sz="3200" dirty="0">
              <a:solidFill>
                <a:srgbClr val="FF0000"/>
              </a:solidFill>
              <a:latin typeface="+mj-lt"/>
            </a:endParaRPr>
          </a:p>
          <a:p>
            <a:pPr algn="ctr"/>
            <a:r>
              <a:rPr lang="nl-NL" sz="2800" dirty="0">
                <a:solidFill>
                  <a:srgbClr val="C00000"/>
                </a:solidFill>
                <a:latin typeface="+mj-lt"/>
              </a:rPr>
              <a:t>Woorden op het bord</a:t>
            </a:r>
          </a:p>
        </p:txBody>
      </p:sp>
      <p:sp>
        <p:nvSpPr>
          <p:cNvPr id="5" name="Tijdelijke aanduiding voor inhoud 2">
            <a:extLst>
              <a:ext uri="{FF2B5EF4-FFF2-40B4-BE49-F238E27FC236}">
                <a16:creationId xmlns:a16="http://schemas.microsoft.com/office/drawing/2014/main" id="{8369CE1C-D892-D53D-FB97-66BA9422C44E}"/>
              </a:ext>
            </a:extLst>
          </p:cNvPr>
          <p:cNvSpPr>
            <a:spLocks noGrp="1"/>
          </p:cNvSpPr>
          <p:nvPr>
            <p:ph idx="1"/>
          </p:nvPr>
        </p:nvSpPr>
        <p:spPr>
          <a:xfrm>
            <a:off x="3887663" y="2678479"/>
            <a:ext cx="3364523" cy="2702413"/>
          </a:xfrm>
        </p:spPr>
        <p:txBody>
          <a:bodyPr>
            <a:normAutofit fontScale="85000" lnSpcReduction="20000"/>
          </a:bodyPr>
          <a:lstStyle/>
          <a:p>
            <a:pPr algn="ctr">
              <a:lnSpc>
                <a:spcPct val="200000"/>
              </a:lnSpc>
              <a:buFont typeface="Symbol" panose="05050102010706020507" pitchFamily="18" charset="2"/>
              <a:buChar char="©"/>
            </a:pPr>
            <a:r>
              <a:rPr lang="nl-NL" sz="2400" dirty="0">
                <a:latin typeface="+mj-lt"/>
              </a:rPr>
              <a:t>Seks</a:t>
            </a:r>
          </a:p>
          <a:p>
            <a:pPr algn="ctr">
              <a:lnSpc>
                <a:spcPct val="200000"/>
              </a:lnSpc>
              <a:buFont typeface="Symbol" panose="05050102010706020507" pitchFamily="18" charset="2"/>
              <a:buChar char="©"/>
            </a:pPr>
            <a:r>
              <a:rPr lang="nl-NL" sz="2400" dirty="0">
                <a:latin typeface="+mj-lt"/>
              </a:rPr>
              <a:t>Penis</a:t>
            </a:r>
          </a:p>
          <a:p>
            <a:pPr algn="ctr">
              <a:lnSpc>
                <a:spcPct val="200000"/>
              </a:lnSpc>
              <a:buFont typeface="Symbol" panose="05050102010706020507" pitchFamily="18" charset="2"/>
              <a:buChar char="©"/>
            </a:pPr>
            <a:r>
              <a:rPr lang="nl-NL" sz="2400" dirty="0">
                <a:latin typeface="+mj-lt"/>
              </a:rPr>
              <a:t>Vagina</a:t>
            </a:r>
          </a:p>
          <a:p>
            <a:pPr algn="ctr">
              <a:lnSpc>
                <a:spcPct val="200000"/>
              </a:lnSpc>
              <a:buFont typeface="Symbol" panose="05050102010706020507" pitchFamily="18" charset="2"/>
              <a:buChar char="©"/>
            </a:pPr>
            <a:r>
              <a:rPr lang="nl-NL" sz="2400" dirty="0">
                <a:latin typeface="+mj-lt"/>
              </a:rPr>
              <a:t>Orgasme</a:t>
            </a:r>
          </a:p>
        </p:txBody>
      </p:sp>
      <p:pic>
        <p:nvPicPr>
          <p:cNvPr id="3" name="Afbeelding 2">
            <a:extLst>
              <a:ext uri="{FF2B5EF4-FFF2-40B4-BE49-F238E27FC236}">
                <a16:creationId xmlns:a16="http://schemas.microsoft.com/office/drawing/2014/main" id="{74DACE71-170A-C41E-9ADD-42F4952811E0}"/>
              </a:ext>
            </a:extLst>
          </p:cNvPr>
          <p:cNvPicPr>
            <a:picLocks noChangeAspect="1"/>
          </p:cNvPicPr>
          <p:nvPr/>
        </p:nvPicPr>
        <p:blipFill>
          <a:blip r:embed="rId3"/>
          <a:stretch>
            <a:fillRect/>
          </a:stretch>
        </p:blipFill>
        <p:spPr>
          <a:xfrm>
            <a:off x="1540538" y="2678479"/>
            <a:ext cx="2213040" cy="2804403"/>
          </a:xfrm>
          <a:prstGeom prst="rect">
            <a:avLst/>
          </a:prstGeom>
        </p:spPr>
      </p:pic>
      <p:grpSp>
        <p:nvGrpSpPr>
          <p:cNvPr id="8" name="Groep 7">
            <a:extLst>
              <a:ext uri="{FF2B5EF4-FFF2-40B4-BE49-F238E27FC236}">
                <a16:creationId xmlns:a16="http://schemas.microsoft.com/office/drawing/2014/main" id="{39471088-3FA9-980D-D061-07D12C8F2085}"/>
              </a:ext>
            </a:extLst>
          </p:cNvPr>
          <p:cNvGrpSpPr/>
          <p:nvPr/>
        </p:nvGrpSpPr>
        <p:grpSpPr>
          <a:xfrm>
            <a:off x="7657577" y="2517939"/>
            <a:ext cx="4116943" cy="3023491"/>
            <a:chOff x="7768109" y="2684964"/>
            <a:chExt cx="4116943" cy="3023491"/>
          </a:xfrm>
        </p:grpSpPr>
        <p:pic>
          <p:nvPicPr>
            <p:cNvPr id="6" name="Afbeelding 5">
              <a:extLst>
                <a:ext uri="{FF2B5EF4-FFF2-40B4-BE49-F238E27FC236}">
                  <a16:creationId xmlns:a16="http://schemas.microsoft.com/office/drawing/2014/main" id="{D963062C-29D9-3864-4603-A0E5C74CA4C1}"/>
                </a:ext>
              </a:extLst>
            </p:cNvPr>
            <p:cNvPicPr>
              <a:picLocks noChangeAspect="1"/>
            </p:cNvPicPr>
            <p:nvPr/>
          </p:nvPicPr>
          <p:blipFill rotWithShape="1">
            <a:blip r:embed="rId4"/>
            <a:srcRect l="57942" t="20644" b="20929"/>
            <a:stretch/>
          </p:blipFill>
          <p:spPr>
            <a:xfrm>
              <a:off x="10249319" y="2684964"/>
              <a:ext cx="1635733" cy="3023491"/>
            </a:xfrm>
            <a:prstGeom prst="rect">
              <a:avLst/>
            </a:prstGeom>
          </p:spPr>
        </p:pic>
        <p:pic>
          <p:nvPicPr>
            <p:cNvPr id="7" name="Afbeelding 6">
              <a:extLst>
                <a:ext uri="{FF2B5EF4-FFF2-40B4-BE49-F238E27FC236}">
                  <a16:creationId xmlns:a16="http://schemas.microsoft.com/office/drawing/2014/main" id="{02189A77-7B93-3D26-BB5C-E094B0769878}"/>
                </a:ext>
              </a:extLst>
            </p:cNvPr>
            <p:cNvPicPr>
              <a:picLocks noChangeAspect="1"/>
            </p:cNvPicPr>
            <p:nvPr/>
          </p:nvPicPr>
          <p:blipFill rotWithShape="1">
            <a:blip r:embed="rId5"/>
            <a:srcRect t="16989" r="25062" b="14595"/>
            <a:stretch/>
          </p:blipFill>
          <p:spPr>
            <a:xfrm>
              <a:off x="7768109" y="2685955"/>
              <a:ext cx="2481210" cy="3022500"/>
            </a:xfrm>
            <a:prstGeom prst="rect">
              <a:avLst/>
            </a:prstGeom>
          </p:spPr>
        </p:pic>
      </p:grpSp>
    </p:spTree>
    <p:extLst>
      <p:ext uri="{BB962C8B-B14F-4D97-AF65-F5344CB8AC3E}">
        <p14:creationId xmlns:p14="http://schemas.microsoft.com/office/powerpoint/2010/main" val="9688204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137138" y="757132"/>
            <a:ext cx="9917724" cy="636405"/>
          </a:xfrm>
        </p:spPr>
        <p:txBody>
          <a:bodyPr>
            <a:normAutofit/>
          </a:bodyPr>
          <a:lstStyle/>
          <a:p>
            <a:pPr marL="0" indent="0" algn="ctr">
              <a:buNone/>
            </a:pPr>
            <a:r>
              <a:rPr lang="nl-NL" sz="3600" b="1" dirty="0">
                <a:solidFill>
                  <a:srgbClr val="C00000"/>
                </a:solidFill>
                <a:latin typeface="+mj-lt"/>
              </a:rPr>
              <a:t>Aan de slag met seksuele vorming</a:t>
            </a:r>
          </a:p>
          <a:p>
            <a:pPr marL="0" indent="0" algn="ctr">
              <a:buNone/>
            </a:pPr>
            <a:endParaRPr lang="nl-NL" dirty="0"/>
          </a:p>
          <a:p>
            <a:pPr marL="0" indent="0" algn="ctr">
              <a:buNone/>
            </a:pPr>
            <a:endParaRPr lang="nl-NL" dirty="0"/>
          </a:p>
          <a:p>
            <a:pPr marL="0" indent="0" algn="r">
              <a:buNone/>
            </a:pPr>
            <a:endParaRPr lang="nl-NL" sz="2000" dirty="0"/>
          </a:p>
          <a:p>
            <a:pPr marL="0" indent="0" algn="r">
              <a:buNone/>
            </a:pPr>
            <a:endParaRPr lang="nl-NL" sz="2000" dirty="0"/>
          </a:p>
          <a:p>
            <a:pPr marL="0" indent="0" algn="r">
              <a:buNone/>
            </a:pPr>
            <a:endParaRPr lang="nl-NL" sz="2000" dirty="0"/>
          </a:p>
          <a:p>
            <a:pPr marL="0" indent="0" algn="r">
              <a:buNone/>
            </a:pPr>
            <a:endParaRPr lang="nl-NL" sz="2000" dirty="0"/>
          </a:p>
          <a:p>
            <a:pPr marL="0" indent="0" algn="ctr">
              <a:buNone/>
            </a:pPr>
            <a:endParaRPr lang="nl-NL" dirty="0"/>
          </a:p>
        </p:txBody>
      </p:sp>
      <p:sp>
        <p:nvSpPr>
          <p:cNvPr id="9" name="Tijdelijke aanduiding voor inhoud 2">
            <a:extLst>
              <a:ext uri="{FF2B5EF4-FFF2-40B4-BE49-F238E27FC236}">
                <a16:creationId xmlns:a16="http://schemas.microsoft.com/office/drawing/2014/main" id="{5FAC5711-74FB-6ED5-580F-E49EA4A63460}"/>
              </a:ext>
            </a:extLst>
          </p:cNvPr>
          <p:cNvSpPr txBox="1">
            <a:spLocks/>
          </p:cNvSpPr>
          <p:nvPr/>
        </p:nvSpPr>
        <p:spPr>
          <a:xfrm>
            <a:off x="4376882" y="2733579"/>
            <a:ext cx="3983346" cy="1796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l-NL" sz="3600" b="1" i="1" dirty="0">
                <a:solidFill>
                  <a:srgbClr val="C00000"/>
                </a:solidFill>
                <a:latin typeface="+mj-lt"/>
              </a:rPr>
              <a:t>“Dit zijn altijd de leukste lessen van het jaar.”</a:t>
            </a:r>
            <a:endParaRPr lang="nl-NL" sz="3600" i="1" dirty="0">
              <a:solidFill>
                <a:srgbClr val="C00000"/>
              </a:solidFill>
            </a:endParaRPr>
          </a:p>
          <a:p>
            <a:pPr marL="0" indent="0" algn="ctr">
              <a:buFont typeface="Arial" panose="020B0604020202020204" pitchFamily="34" charset="0"/>
              <a:buNone/>
            </a:pPr>
            <a:endParaRPr lang="nl-NL" dirty="0"/>
          </a:p>
        </p:txBody>
      </p:sp>
      <p:pic>
        <p:nvPicPr>
          <p:cNvPr id="2" name="Afbeelding 1">
            <a:extLst>
              <a:ext uri="{FF2B5EF4-FFF2-40B4-BE49-F238E27FC236}">
                <a16:creationId xmlns:a16="http://schemas.microsoft.com/office/drawing/2014/main" id="{F3F89262-6413-13EC-61A2-C9F0033E19AD}"/>
              </a:ext>
            </a:extLst>
          </p:cNvPr>
          <p:cNvPicPr>
            <a:picLocks noChangeAspect="1"/>
          </p:cNvPicPr>
          <p:nvPr/>
        </p:nvPicPr>
        <p:blipFill>
          <a:blip r:embed="rId3"/>
          <a:stretch>
            <a:fillRect/>
          </a:stretch>
        </p:blipFill>
        <p:spPr>
          <a:xfrm>
            <a:off x="651033" y="2228861"/>
            <a:ext cx="2212609" cy="2806236"/>
          </a:xfrm>
          <a:prstGeom prst="rect">
            <a:avLst/>
          </a:prstGeom>
        </p:spPr>
      </p:pic>
      <p:pic>
        <p:nvPicPr>
          <p:cNvPr id="4" name="Afbeelding 3">
            <a:extLst>
              <a:ext uri="{FF2B5EF4-FFF2-40B4-BE49-F238E27FC236}">
                <a16:creationId xmlns:a16="http://schemas.microsoft.com/office/drawing/2014/main" id="{CFF69FB6-E162-2EC9-79EF-803D9D4A4EBC}"/>
              </a:ext>
            </a:extLst>
          </p:cNvPr>
          <p:cNvPicPr>
            <a:picLocks noChangeAspect="1"/>
          </p:cNvPicPr>
          <p:nvPr/>
        </p:nvPicPr>
        <p:blipFill>
          <a:blip r:embed="rId4"/>
          <a:stretch>
            <a:fillRect/>
          </a:stretch>
        </p:blipFill>
        <p:spPr>
          <a:xfrm>
            <a:off x="9585161" y="2228861"/>
            <a:ext cx="1412428" cy="2720232"/>
          </a:xfrm>
          <a:prstGeom prst="rect">
            <a:avLst/>
          </a:prstGeom>
        </p:spPr>
      </p:pic>
    </p:spTree>
    <p:extLst>
      <p:ext uri="{BB962C8B-B14F-4D97-AF65-F5344CB8AC3E}">
        <p14:creationId xmlns:p14="http://schemas.microsoft.com/office/powerpoint/2010/main" val="34732825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714B2EA4-F5D4-EB2C-CFBE-04F9A55B812F}"/>
              </a:ext>
            </a:extLst>
          </p:cNvPr>
          <p:cNvSpPr txBox="1"/>
          <p:nvPr/>
        </p:nvSpPr>
        <p:spPr>
          <a:xfrm>
            <a:off x="2112639" y="747346"/>
            <a:ext cx="7007469" cy="523220"/>
          </a:xfrm>
          <a:prstGeom prst="rect">
            <a:avLst/>
          </a:prstGeom>
          <a:noFill/>
        </p:spPr>
        <p:txBody>
          <a:bodyPr wrap="square" rtlCol="0">
            <a:spAutoFit/>
          </a:bodyPr>
          <a:lstStyle/>
          <a:p>
            <a:pPr algn="ctr"/>
            <a:r>
              <a:rPr lang="nl-NL" sz="2800" b="1" dirty="0">
                <a:latin typeface="+mj-lt"/>
              </a:rPr>
              <a:t>Wat weet jij over jongeren en seks?</a:t>
            </a:r>
          </a:p>
        </p:txBody>
      </p:sp>
      <p:sp>
        <p:nvSpPr>
          <p:cNvPr id="5" name="Tijdelijke aanduiding voor inhoud 2">
            <a:extLst>
              <a:ext uri="{FF2B5EF4-FFF2-40B4-BE49-F238E27FC236}">
                <a16:creationId xmlns:a16="http://schemas.microsoft.com/office/drawing/2014/main" id="{8369CE1C-D892-D53D-FB97-66BA9422C44E}"/>
              </a:ext>
            </a:extLst>
          </p:cNvPr>
          <p:cNvSpPr>
            <a:spLocks noGrp="1"/>
          </p:cNvSpPr>
          <p:nvPr>
            <p:ph idx="1"/>
          </p:nvPr>
        </p:nvSpPr>
        <p:spPr>
          <a:xfrm>
            <a:off x="3752768" y="1481781"/>
            <a:ext cx="3727210" cy="749168"/>
          </a:xfrm>
        </p:spPr>
        <p:txBody>
          <a:bodyPr>
            <a:normAutofit/>
          </a:bodyPr>
          <a:lstStyle/>
          <a:p>
            <a:pPr marL="0" indent="0" algn="ctr">
              <a:lnSpc>
                <a:spcPct val="150000"/>
              </a:lnSpc>
              <a:buNone/>
            </a:pPr>
            <a:r>
              <a:rPr lang="nl-NL" sz="2400" dirty="0">
                <a:latin typeface="+mj-lt"/>
              </a:rPr>
              <a:t>Doe mee met onze quiz</a:t>
            </a:r>
          </a:p>
        </p:txBody>
      </p:sp>
      <p:grpSp>
        <p:nvGrpSpPr>
          <p:cNvPr id="8" name="Groep 7">
            <a:extLst>
              <a:ext uri="{FF2B5EF4-FFF2-40B4-BE49-F238E27FC236}">
                <a16:creationId xmlns:a16="http://schemas.microsoft.com/office/drawing/2014/main" id="{FA091FBC-8687-E1D2-D188-2D305F006A0A}"/>
              </a:ext>
            </a:extLst>
          </p:cNvPr>
          <p:cNvGrpSpPr/>
          <p:nvPr/>
        </p:nvGrpSpPr>
        <p:grpSpPr>
          <a:xfrm>
            <a:off x="2777677" y="2442164"/>
            <a:ext cx="5677392" cy="4126794"/>
            <a:chOff x="2777677" y="2442165"/>
            <a:chExt cx="5677392" cy="4126794"/>
          </a:xfrm>
        </p:grpSpPr>
        <p:pic>
          <p:nvPicPr>
            <p:cNvPr id="6" name="Afbeelding 5">
              <a:extLst>
                <a:ext uri="{FF2B5EF4-FFF2-40B4-BE49-F238E27FC236}">
                  <a16:creationId xmlns:a16="http://schemas.microsoft.com/office/drawing/2014/main" id="{CE14C7BC-620A-FE6B-71C1-F5C5727F99CA}"/>
                </a:ext>
              </a:extLst>
            </p:cNvPr>
            <p:cNvPicPr>
              <a:picLocks noChangeAspect="1"/>
            </p:cNvPicPr>
            <p:nvPr/>
          </p:nvPicPr>
          <p:blipFill rotWithShape="1">
            <a:blip r:embed="rId3"/>
            <a:srcRect b="33960"/>
            <a:stretch/>
          </p:blipFill>
          <p:spPr>
            <a:xfrm>
              <a:off x="2777677" y="2442165"/>
              <a:ext cx="5677392" cy="4126794"/>
            </a:xfrm>
            <a:prstGeom prst="rect">
              <a:avLst/>
            </a:prstGeom>
          </p:spPr>
        </p:pic>
        <p:pic>
          <p:nvPicPr>
            <p:cNvPr id="7" name="Afbeelding 6">
              <a:extLst>
                <a:ext uri="{FF2B5EF4-FFF2-40B4-BE49-F238E27FC236}">
                  <a16:creationId xmlns:a16="http://schemas.microsoft.com/office/drawing/2014/main" id="{98D70554-7B40-C642-527F-F6736E8697C1}"/>
                </a:ext>
              </a:extLst>
            </p:cNvPr>
            <p:cNvPicPr>
              <a:picLocks noChangeAspect="1"/>
            </p:cNvPicPr>
            <p:nvPr/>
          </p:nvPicPr>
          <p:blipFill rotWithShape="1">
            <a:blip r:embed="rId4"/>
            <a:srcRect t="68586" r="74375"/>
            <a:stretch/>
          </p:blipFill>
          <p:spPr>
            <a:xfrm>
              <a:off x="2777677" y="2442165"/>
              <a:ext cx="1455984" cy="1963049"/>
            </a:xfrm>
            <a:prstGeom prst="rect">
              <a:avLst/>
            </a:prstGeom>
          </p:spPr>
        </p:pic>
      </p:grpSp>
    </p:spTree>
    <p:extLst>
      <p:ext uri="{BB962C8B-B14F-4D97-AF65-F5344CB8AC3E}">
        <p14:creationId xmlns:p14="http://schemas.microsoft.com/office/powerpoint/2010/main" val="27362626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04681" y="1600414"/>
            <a:ext cx="9710076" cy="632833"/>
          </a:xfrm>
        </p:spPr>
        <p:txBody>
          <a:bodyPr vert="horz" lIns="91440" tIns="45720" rIns="91440" bIns="45720" rtlCol="0">
            <a:normAutofit fontScale="90000"/>
          </a:bodyPr>
          <a:lstStyle/>
          <a:p>
            <a:pPr marL="285750" indent="-285750">
              <a:spcAft>
                <a:spcPts val="600"/>
              </a:spcAft>
              <a:buFont typeface="Symbol" panose="05050102010706020507" pitchFamily="18" charset="2"/>
              <a:buChar char="©"/>
            </a:pPr>
            <a:r>
              <a:rPr lang="en-US" sz="1800" dirty="0"/>
              <a:t>17 co-</a:t>
            </a:r>
            <a:r>
              <a:rPr lang="en-US" sz="1800" dirty="0" err="1"/>
              <a:t>onderzoekers</a:t>
            </a:r>
            <a:r>
              <a:rPr lang="en-US" sz="1800" dirty="0"/>
              <a:t>: Focus </a:t>
            </a:r>
            <a:r>
              <a:rPr lang="en-US" sz="1800" dirty="0" err="1"/>
              <a:t>groepen</a:t>
            </a:r>
            <a:r>
              <a:rPr lang="en-US" sz="1800" dirty="0"/>
              <a:t> (7), mini-interviews (196), photo voice (47) </a:t>
            </a:r>
            <a:br>
              <a:rPr lang="en-US" sz="1800" dirty="0"/>
            </a:br>
            <a:br>
              <a:rPr lang="en-US" sz="1800" dirty="0"/>
            </a:br>
            <a:r>
              <a:rPr lang="en-US" sz="1800" dirty="0"/>
              <a:t>www.</a:t>
            </a:r>
            <a:r>
              <a:rPr lang="nl-NL" sz="1800" b="0" i="0" dirty="0">
                <a:solidFill>
                  <a:srgbClr val="201F1E"/>
                </a:solidFill>
                <a:effectLst/>
              </a:rPr>
              <a:t>rutgers.nl/onderzoeken/gewoon-het-taboe-eraf-halen/</a:t>
            </a:r>
            <a:br>
              <a:rPr lang="nl-NL" sz="800" b="0" i="0" dirty="0">
                <a:solidFill>
                  <a:srgbClr val="201F1E"/>
                </a:solidFill>
                <a:effectLst/>
                <a:latin typeface="Segoe UI" panose="020B0502040204020203" pitchFamily="34" charset="0"/>
              </a:rPr>
            </a:br>
            <a:br>
              <a:rPr lang="nl-NL" sz="800" b="0" i="0" dirty="0">
                <a:solidFill>
                  <a:srgbClr val="201F1E"/>
                </a:solidFill>
                <a:effectLst/>
                <a:latin typeface="Segoe UI" panose="020B0502040204020203" pitchFamily="34" charset="0"/>
              </a:rPr>
            </a:br>
            <a:endParaRPr lang="en-US" sz="1400" b="1" kern="1200" dirty="0">
              <a:latin typeface="+mj-lt"/>
              <a:ea typeface="+mj-ea"/>
              <a:cs typeface="+mj-cs"/>
            </a:endParaRPr>
          </a:p>
        </p:txBody>
      </p:sp>
      <p:graphicFrame>
        <p:nvGraphicFramePr>
          <p:cNvPr id="17" name="Tijdelijke aanduiding voor inhoud 2">
            <a:extLst>
              <a:ext uri="{FF2B5EF4-FFF2-40B4-BE49-F238E27FC236}">
                <a16:creationId xmlns:a16="http://schemas.microsoft.com/office/drawing/2014/main" id="{1A615AFB-D6AA-727F-393F-ADEDF4174CA3}"/>
              </a:ext>
            </a:extLst>
          </p:cNvPr>
          <p:cNvGraphicFramePr>
            <a:graphicFrameLocks noGrp="1"/>
          </p:cNvGraphicFramePr>
          <p:nvPr>
            <p:ph idx="1"/>
            <p:extLst>
              <p:ext uri="{D42A27DB-BD31-4B8C-83A1-F6EECF244321}">
                <p14:modId xmlns:p14="http://schemas.microsoft.com/office/powerpoint/2010/main" val="4068754834"/>
              </p:ext>
            </p:extLst>
          </p:nvPr>
        </p:nvGraphicFramePr>
        <p:xfrm>
          <a:off x="1104681" y="2392127"/>
          <a:ext cx="9982638" cy="40350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kstvak 10">
            <a:extLst>
              <a:ext uri="{FF2B5EF4-FFF2-40B4-BE49-F238E27FC236}">
                <a16:creationId xmlns:a16="http://schemas.microsoft.com/office/drawing/2014/main" id="{147FE27D-08A7-4D3E-1BDE-EFC319E473F3}"/>
              </a:ext>
            </a:extLst>
          </p:cNvPr>
          <p:cNvSpPr txBox="1"/>
          <p:nvPr/>
        </p:nvSpPr>
        <p:spPr>
          <a:xfrm>
            <a:off x="2125174" y="615433"/>
            <a:ext cx="7941651" cy="523220"/>
          </a:xfrm>
          <a:prstGeom prst="rect">
            <a:avLst/>
          </a:prstGeom>
          <a:noFill/>
        </p:spPr>
        <p:txBody>
          <a:bodyPr wrap="square">
            <a:spAutoFit/>
          </a:bodyPr>
          <a:lstStyle/>
          <a:p>
            <a:r>
              <a:rPr lang="en-US" sz="2800" b="1" kern="1200" dirty="0">
                <a:latin typeface="+mj-lt"/>
                <a:ea typeface="+mj-ea"/>
                <a:cs typeface="+mj-cs"/>
              </a:rPr>
              <a:t>Wat </a:t>
            </a:r>
            <a:r>
              <a:rPr lang="en-US" sz="2800" b="1" kern="1200" dirty="0" err="1">
                <a:latin typeface="+mj-lt"/>
                <a:ea typeface="+mj-ea"/>
                <a:cs typeface="+mj-cs"/>
              </a:rPr>
              <a:t>willen</a:t>
            </a:r>
            <a:r>
              <a:rPr lang="en-US" sz="2800" b="1" kern="1200" dirty="0">
                <a:latin typeface="+mj-lt"/>
                <a:ea typeface="+mj-ea"/>
                <a:cs typeface="+mj-cs"/>
              </a:rPr>
              <a:t> </a:t>
            </a:r>
            <a:r>
              <a:rPr lang="en-US" sz="2800" b="1" kern="1200" dirty="0" err="1">
                <a:latin typeface="+mj-lt"/>
                <a:ea typeface="+mj-ea"/>
                <a:cs typeface="+mj-cs"/>
              </a:rPr>
              <a:t>jongeren</a:t>
            </a:r>
            <a:r>
              <a:rPr lang="en-US" sz="2800" b="1" kern="1200" dirty="0">
                <a:latin typeface="+mj-lt"/>
                <a:ea typeface="+mj-ea"/>
                <a:cs typeface="+mj-cs"/>
              </a:rPr>
              <a:t>? ‘</a:t>
            </a:r>
            <a:r>
              <a:rPr lang="en-US" sz="2800" b="1" kern="1200" dirty="0" err="1">
                <a:latin typeface="+mj-lt"/>
                <a:ea typeface="+mj-ea"/>
                <a:cs typeface="+mj-cs"/>
              </a:rPr>
              <a:t>Gewoon</a:t>
            </a:r>
            <a:r>
              <a:rPr lang="en-US" sz="2800" b="1" kern="1200" dirty="0">
                <a:latin typeface="+mj-lt"/>
                <a:ea typeface="+mj-ea"/>
                <a:cs typeface="+mj-cs"/>
              </a:rPr>
              <a:t> het </a:t>
            </a:r>
            <a:r>
              <a:rPr lang="en-US" sz="2800" b="1" kern="1200" dirty="0" err="1">
                <a:latin typeface="+mj-lt"/>
                <a:ea typeface="+mj-ea"/>
                <a:cs typeface="+mj-cs"/>
              </a:rPr>
              <a:t>taboe</a:t>
            </a:r>
            <a:r>
              <a:rPr lang="en-US" sz="2800" b="1" kern="1200" dirty="0">
                <a:latin typeface="+mj-lt"/>
                <a:ea typeface="+mj-ea"/>
                <a:cs typeface="+mj-cs"/>
              </a:rPr>
              <a:t> </a:t>
            </a:r>
            <a:r>
              <a:rPr lang="en-US" sz="2800" b="1" kern="1200" dirty="0" err="1">
                <a:latin typeface="+mj-lt"/>
                <a:ea typeface="+mj-ea"/>
                <a:cs typeface="+mj-cs"/>
              </a:rPr>
              <a:t>eraf</a:t>
            </a:r>
            <a:r>
              <a:rPr lang="en-US" sz="2800" b="1" kern="1200" dirty="0">
                <a:latin typeface="+mj-lt"/>
                <a:ea typeface="+mj-ea"/>
                <a:cs typeface="+mj-cs"/>
              </a:rPr>
              <a:t> </a:t>
            </a:r>
            <a:r>
              <a:rPr lang="en-US" sz="2800" b="1" kern="1200" dirty="0" err="1">
                <a:latin typeface="+mj-lt"/>
                <a:ea typeface="+mj-ea"/>
                <a:cs typeface="+mj-cs"/>
              </a:rPr>
              <a:t>halen</a:t>
            </a:r>
            <a:r>
              <a:rPr lang="en-US" sz="2800" b="1" kern="1200" dirty="0">
                <a:latin typeface="+mj-lt"/>
                <a:ea typeface="+mj-ea"/>
                <a:cs typeface="+mj-cs"/>
              </a:rPr>
              <a:t>!</a:t>
            </a:r>
            <a:endParaRPr lang="nl-NL" sz="2800" dirty="0"/>
          </a:p>
        </p:txBody>
      </p:sp>
    </p:spTree>
    <p:extLst>
      <p:ext uri="{BB962C8B-B14F-4D97-AF65-F5344CB8AC3E}">
        <p14:creationId xmlns:p14="http://schemas.microsoft.com/office/powerpoint/2010/main" val="28870061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idx="4294967295"/>
          </p:nvPr>
        </p:nvSpPr>
        <p:spPr>
          <a:xfrm>
            <a:off x="3019136" y="432280"/>
            <a:ext cx="6153727" cy="1029565"/>
          </a:xfrm>
        </p:spPr>
        <p:txBody>
          <a:bodyPr>
            <a:normAutofit fontScale="90000"/>
          </a:bodyPr>
          <a:lstStyle/>
          <a:p>
            <a:pPr algn="ctr" eaLnBrk="1" hangingPunct="1"/>
            <a:r>
              <a:rPr lang="nl-NL" sz="3600" b="1" dirty="0"/>
              <a:t>Over wensen en grenzen in de klas</a:t>
            </a:r>
            <a:br>
              <a:rPr lang="nl-NL" sz="2400" b="1" dirty="0"/>
            </a:br>
            <a:endParaRPr lang="nl-NL" sz="2400" b="1" dirty="0"/>
          </a:p>
        </p:txBody>
      </p:sp>
      <p:pic>
        <p:nvPicPr>
          <p:cNvPr id="86020" name="Picture 5" descr="Hartje verleg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1102" y="193432"/>
            <a:ext cx="660400" cy="126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kstvak 5">
            <a:extLst>
              <a:ext uri="{FF2B5EF4-FFF2-40B4-BE49-F238E27FC236}">
                <a16:creationId xmlns:a16="http://schemas.microsoft.com/office/drawing/2014/main" id="{A5420C76-8415-23AA-5275-856613403E53}"/>
              </a:ext>
            </a:extLst>
          </p:cNvPr>
          <p:cNvSpPr txBox="1"/>
          <p:nvPr/>
        </p:nvSpPr>
        <p:spPr>
          <a:xfrm>
            <a:off x="3617059" y="1703548"/>
            <a:ext cx="4957881" cy="738664"/>
          </a:xfrm>
          <a:prstGeom prst="rect">
            <a:avLst/>
          </a:prstGeom>
          <a:noFill/>
        </p:spPr>
        <p:txBody>
          <a:bodyPr wrap="square" rtlCol="0">
            <a:spAutoFit/>
          </a:bodyPr>
          <a:lstStyle/>
          <a:p>
            <a:r>
              <a:rPr lang="nl-NL" sz="2400" dirty="0"/>
              <a:t>Wat is seksuele integriteit als docent?</a:t>
            </a:r>
          </a:p>
          <a:p>
            <a:endParaRPr lang="nl-NL" dirty="0"/>
          </a:p>
        </p:txBody>
      </p:sp>
      <p:pic>
        <p:nvPicPr>
          <p:cNvPr id="1026" name="Picture 2">
            <a:extLst>
              <a:ext uri="{FF2B5EF4-FFF2-40B4-BE49-F238E27FC236}">
                <a16:creationId xmlns:a16="http://schemas.microsoft.com/office/drawing/2014/main" id="{8CE43F74-D439-8C98-8AFA-C58C9582FF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4598" y="2683915"/>
            <a:ext cx="4540342" cy="2903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70909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47D74F7B-8139-5166-F21B-9541FE9D053C}"/>
              </a:ext>
            </a:extLst>
          </p:cNvPr>
          <p:cNvSpPr>
            <a:spLocks noGrp="1"/>
          </p:cNvSpPr>
          <p:nvPr>
            <p:ph type="title"/>
          </p:nvPr>
        </p:nvSpPr>
        <p:spPr>
          <a:xfrm>
            <a:off x="524741" y="620392"/>
            <a:ext cx="3808268" cy="5504688"/>
          </a:xfrm>
        </p:spPr>
        <p:txBody>
          <a:bodyPr>
            <a:normAutofit/>
          </a:bodyPr>
          <a:lstStyle/>
          <a:p>
            <a:r>
              <a:rPr lang="nl-NL" sz="6000">
                <a:solidFill>
                  <a:schemeClr val="bg1"/>
                </a:solidFill>
              </a:rPr>
              <a:t>Seksuele integriteit als docent: wegwijzers</a:t>
            </a:r>
          </a:p>
        </p:txBody>
      </p:sp>
      <p:graphicFrame>
        <p:nvGraphicFramePr>
          <p:cNvPr id="5" name="Tijdelijke aanduiding voor inhoud 2">
            <a:extLst>
              <a:ext uri="{FF2B5EF4-FFF2-40B4-BE49-F238E27FC236}">
                <a16:creationId xmlns:a16="http://schemas.microsoft.com/office/drawing/2014/main" id="{E06A28EC-A2EE-2714-9646-3C563331E5C4}"/>
              </a:ext>
            </a:extLst>
          </p:cNvPr>
          <p:cNvGraphicFramePr>
            <a:graphicFrameLocks noGrp="1"/>
          </p:cNvGraphicFramePr>
          <p:nvPr>
            <p:ph idx="1"/>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356076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idx="4294967295"/>
          </p:nvPr>
        </p:nvSpPr>
        <p:spPr>
          <a:xfrm>
            <a:off x="2871354" y="554331"/>
            <a:ext cx="6449291" cy="897416"/>
          </a:xfrm>
        </p:spPr>
        <p:txBody>
          <a:bodyPr>
            <a:normAutofit/>
          </a:bodyPr>
          <a:lstStyle/>
          <a:p>
            <a:pPr eaLnBrk="1" hangingPunct="1"/>
            <a:r>
              <a:rPr lang="nl-NL" sz="3200" b="1" dirty="0"/>
              <a:t>Over wensen en grenzen in de klas</a:t>
            </a:r>
            <a:br>
              <a:rPr lang="nl-NL" sz="2400" b="1" dirty="0"/>
            </a:br>
            <a:endParaRPr lang="nl-NL" sz="2400" b="1" dirty="0"/>
          </a:p>
        </p:txBody>
      </p:sp>
      <p:pic>
        <p:nvPicPr>
          <p:cNvPr id="86020" name="Picture 5" descr="Hartje verleg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1102" y="193432"/>
            <a:ext cx="660400" cy="126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kstvak 8">
            <a:extLst>
              <a:ext uri="{FF2B5EF4-FFF2-40B4-BE49-F238E27FC236}">
                <a16:creationId xmlns:a16="http://schemas.microsoft.com/office/drawing/2014/main" id="{731EBD47-FE73-C4D5-0699-D75F21F16167}"/>
              </a:ext>
            </a:extLst>
          </p:cNvPr>
          <p:cNvSpPr txBox="1"/>
          <p:nvPr/>
        </p:nvSpPr>
        <p:spPr>
          <a:xfrm>
            <a:off x="3233475" y="5657338"/>
            <a:ext cx="5725048" cy="1415772"/>
          </a:xfrm>
          <a:prstGeom prst="rect">
            <a:avLst/>
          </a:prstGeom>
          <a:noFill/>
        </p:spPr>
        <p:txBody>
          <a:bodyPr wrap="square">
            <a:spAutoFit/>
          </a:bodyPr>
          <a:lstStyle/>
          <a:p>
            <a:r>
              <a:rPr lang="nl-NL" dirty="0">
                <a:hlinkClick r:id="rId4"/>
              </a:rPr>
              <a:t>https://www.youtube.com/watch?v=VDBUGSF6Mdc&amp;t=4s</a:t>
            </a:r>
            <a:endParaRPr lang="nl-NL" dirty="0"/>
          </a:p>
          <a:p>
            <a:endParaRPr lang="nl-NL" dirty="0"/>
          </a:p>
          <a:p>
            <a:pPr algn="ctr"/>
            <a:r>
              <a:rPr lang="nl-NL" sz="1600" dirty="0"/>
              <a:t>https://www.schoolenveiligheid.nl/kennisbank/werken-aan-seksueel-integer-gedrag-schoolmedewerkers/</a:t>
            </a:r>
          </a:p>
          <a:p>
            <a:endParaRPr lang="nl-NL" dirty="0"/>
          </a:p>
        </p:txBody>
      </p:sp>
      <p:pic>
        <p:nvPicPr>
          <p:cNvPr id="7" name="Afbeelding 6">
            <a:extLst>
              <a:ext uri="{FF2B5EF4-FFF2-40B4-BE49-F238E27FC236}">
                <a16:creationId xmlns:a16="http://schemas.microsoft.com/office/drawing/2014/main" id="{C7BA5D27-DC5F-4925-C7AE-6A18DBF0DC1F}"/>
              </a:ext>
            </a:extLst>
          </p:cNvPr>
          <p:cNvPicPr>
            <a:picLocks noChangeAspect="1"/>
          </p:cNvPicPr>
          <p:nvPr/>
        </p:nvPicPr>
        <p:blipFill>
          <a:blip r:embed="rId5"/>
          <a:stretch>
            <a:fillRect/>
          </a:stretch>
        </p:blipFill>
        <p:spPr>
          <a:xfrm>
            <a:off x="2790433" y="1570131"/>
            <a:ext cx="6611132" cy="37177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148454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33B6E8-A802-77ED-95CF-530CB01E968D}"/>
              </a:ext>
            </a:extLst>
          </p:cNvPr>
          <p:cNvSpPr>
            <a:spLocks noGrp="1"/>
          </p:cNvSpPr>
          <p:nvPr>
            <p:ph type="title"/>
          </p:nvPr>
        </p:nvSpPr>
        <p:spPr>
          <a:xfrm>
            <a:off x="838201" y="365125"/>
            <a:ext cx="9888414" cy="1325563"/>
          </a:xfrm>
        </p:spPr>
        <p:txBody>
          <a:bodyPr/>
          <a:lstStyle/>
          <a:p>
            <a:pPr algn="ctr"/>
            <a:r>
              <a:rPr lang="nl-NL" b="1" dirty="0"/>
              <a:t>Over wensen en grenzen</a:t>
            </a:r>
          </a:p>
        </p:txBody>
      </p:sp>
      <p:pic>
        <p:nvPicPr>
          <p:cNvPr id="5" name="Afbeelding 4">
            <a:extLst>
              <a:ext uri="{FF2B5EF4-FFF2-40B4-BE49-F238E27FC236}">
                <a16:creationId xmlns:a16="http://schemas.microsoft.com/office/drawing/2014/main" id="{AE441103-B12B-5FCF-23A4-63459D444D6A}"/>
              </a:ext>
            </a:extLst>
          </p:cNvPr>
          <p:cNvPicPr>
            <a:picLocks noChangeAspect="1"/>
          </p:cNvPicPr>
          <p:nvPr/>
        </p:nvPicPr>
        <p:blipFill>
          <a:blip r:embed="rId3"/>
          <a:stretch>
            <a:fillRect/>
          </a:stretch>
        </p:blipFill>
        <p:spPr>
          <a:xfrm>
            <a:off x="2387311" y="1570616"/>
            <a:ext cx="7417377" cy="4151616"/>
          </a:xfrm>
          <a:prstGeom prst="rect">
            <a:avLst/>
          </a:prstGeom>
          <a:ln>
            <a:noFill/>
          </a:ln>
          <a:effectLst>
            <a:outerShdw blurRad="292100" dist="139700" dir="2700000" algn="tl" rotWithShape="0">
              <a:srgbClr val="333333">
                <a:alpha val="65000"/>
              </a:srgbClr>
            </a:outerShdw>
          </a:effectLst>
        </p:spPr>
      </p:pic>
      <p:pic>
        <p:nvPicPr>
          <p:cNvPr id="6" name="Afbeelding 5">
            <a:extLst>
              <a:ext uri="{FF2B5EF4-FFF2-40B4-BE49-F238E27FC236}">
                <a16:creationId xmlns:a16="http://schemas.microsoft.com/office/drawing/2014/main" id="{3BAECDFD-C534-8871-B63D-317116FF1943}"/>
              </a:ext>
            </a:extLst>
          </p:cNvPr>
          <p:cNvPicPr>
            <a:picLocks noChangeAspect="1"/>
          </p:cNvPicPr>
          <p:nvPr/>
        </p:nvPicPr>
        <p:blipFill>
          <a:blip r:embed="rId4"/>
          <a:stretch>
            <a:fillRect/>
          </a:stretch>
        </p:blipFill>
        <p:spPr>
          <a:xfrm>
            <a:off x="10726615" y="80759"/>
            <a:ext cx="1209857" cy="2332969"/>
          </a:xfrm>
          <a:prstGeom prst="rect">
            <a:avLst/>
          </a:prstGeom>
        </p:spPr>
      </p:pic>
      <p:sp>
        <p:nvSpPr>
          <p:cNvPr id="7" name="Tekstvak 6">
            <a:extLst>
              <a:ext uri="{FF2B5EF4-FFF2-40B4-BE49-F238E27FC236}">
                <a16:creationId xmlns:a16="http://schemas.microsoft.com/office/drawing/2014/main" id="{0BE8602A-17AE-EE63-798E-A2BDB84D5279}"/>
              </a:ext>
            </a:extLst>
          </p:cNvPr>
          <p:cNvSpPr txBox="1"/>
          <p:nvPr/>
        </p:nvSpPr>
        <p:spPr>
          <a:xfrm>
            <a:off x="4518179" y="5925189"/>
            <a:ext cx="3155640" cy="369332"/>
          </a:xfrm>
          <a:prstGeom prst="rect">
            <a:avLst/>
          </a:prstGeom>
          <a:noFill/>
        </p:spPr>
        <p:txBody>
          <a:bodyPr wrap="square">
            <a:spAutoFit/>
          </a:bodyPr>
          <a:lstStyle/>
          <a:p>
            <a:r>
              <a:rPr lang="nl-NL" b="0" i="0" u="sng" dirty="0">
                <a:solidFill>
                  <a:srgbClr val="0563C1"/>
                </a:solidFill>
                <a:effectLst/>
                <a:latin typeface="Calibri" panose="020F0502020204030204" pitchFamily="34" charset="0"/>
                <a:hlinkClick r:id="rId5"/>
              </a:rPr>
              <a:t>https://youtu.be/7K0RsGR7f9o</a:t>
            </a:r>
            <a:endParaRPr lang="nl-NL" dirty="0"/>
          </a:p>
        </p:txBody>
      </p:sp>
    </p:spTree>
    <p:extLst>
      <p:ext uri="{BB962C8B-B14F-4D97-AF65-F5344CB8AC3E}">
        <p14:creationId xmlns:p14="http://schemas.microsoft.com/office/powerpoint/2010/main" val="41527553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idx="4294967295"/>
          </p:nvPr>
        </p:nvSpPr>
        <p:spPr>
          <a:xfrm>
            <a:off x="981807" y="626751"/>
            <a:ext cx="9149542" cy="752475"/>
          </a:xfrm>
        </p:spPr>
        <p:txBody>
          <a:bodyPr>
            <a:normAutofit fontScale="90000"/>
          </a:bodyPr>
          <a:lstStyle/>
          <a:p>
            <a:pPr eaLnBrk="1" hangingPunct="1"/>
            <a:r>
              <a:rPr lang="nl-NL" sz="3600" b="1" dirty="0"/>
              <a:t>Lesgeven in seksuele vorming en wensen &amp; grenzen</a:t>
            </a:r>
            <a:br>
              <a:rPr lang="nl-NL" sz="2400" b="1" dirty="0"/>
            </a:br>
            <a:endParaRPr lang="nl-NL" sz="2400" b="1" dirty="0"/>
          </a:p>
        </p:txBody>
      </p:sp>
      <p:pic>
        <p:nvPicPr>
          <p:cNvPr id="86020" name="Picture 5" descr="Hartje verleg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1102" y="193432"/>
            <a:ext cx="660400" cy="126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kstvak 4">
            <a:extLst>
              <a:ext uri="{FF2B5EF4-FFF2-40B4-BE49-F238E27FC236}">
                <a16:creationId xmlns:a16="http://schemas.microsoft.com/office/drawing/2014/main" id="{00FAFC10-5E8D-7D44-D862-7CF56FB46623}"/>
              </a:ext>
            </a:extLst>
          </p:cNvPr>
          <p:cNvSpPr txBox="1"/>
          <p:nvPr/>
        </p:nvSpPr>
        <p:spPr>
          <a:xfrm>
            <a:off x="981807" y="1983407"/>
            <a:ext cx="9579010" cy="3277820"/>
          </a:xfrm>
          <a:prstGeom prst="rect">
            <a:avLst/>
          </a:prstGeom>
          <a:solidFill>
            <a:schemeClr val="bg1">
              <a:lumMod val="95000"/>
            </a:schemeClr>
          </a:solidFill>
          <a:ln>
            <a:solidFill>
              <a:srgbClr val="C00000"/>
            </a:solidFill>
          </a:ln>
        </p:spPr>
        <p:txBody>
          <a:bodyPr wrap="square" rtlCol="0">
            <a:spAutoFit/>
          </a:bodyPr>
          <a:lstStyle/>
          <a:p>
            <a:pPr>
              <a:lnSpc>
                <a:spcPct val="150000"/>
              </a:lnSpc>
            </a:pPr>
            <a:endParaRPr lang="nl-NL" b="1" dirty="0">
              <a:latin typeface="+mj-lt"/>
            </a:endParaRPr>
          </a:p>
          <a:p>
            <a:pPr>
              <a:lnSpc>
                <a:spcPct val="150000"/>
              </a:lnSpc>
            </a:pPr>
            <a:r>
              <a:rPr lang="nl-NL" b="1" dirty="0">
                <a:latin typeface="+mj-lt"/>
              </a:rPr>
              <a:t>Kerndoel 43 voor de onderbouw van het voortgezet onderwijs</a:t>
            </a:r>
          </a:p>
          <a:p>
            <a:pPr>
              <a:lnSpc>
                <a:spcPct val="150000"/>
              </a:lnSpc>
            </a:pPr>
            <a:endParaRPr lang="nl-NL" b="1" dirty="0">
              <a:latin typeface="+mj-lt"/>
            </a:endParaRPr>
          </a:p>
          <a:p>
            <a:pPr>
              <a:lnSpc>
                <a:spcPct val="150000"/>
              </a:lnSpc>
            </a:pPr>
            <a:r>
              <a:rPr lang="nl-NL" dirty="0">
                <a:latin typeface="+mj-lt"/>
              </a:rPr>
              <a:t>Leert over overeenkomsten, verschillen en veranderingen in cultuur en levensbeschouwing in Nederland, leert eigen en andermans leefwijze daarmee in verband te brengen, leert de betekenis voor de samenleving te zien van respect voor elkaars opvattingen en leefwijzen, en leert respectvol om te gaan met seksualiteit en met diversiteit binnen de samenleving, waaronder seksuele diversiteit.</a:t>
            </a:r>
            <a:endParaRPr lang="en-US" dirty="0">
              <a:latin typeface="+mj-lt"/>
            </a:endParaRPr>
          </a:p>
          <a:p>
            <a:r>
              <a:rPr lang="en-US" dirty="0">
                <a:latin typeface="+mj-lt"/>
              </a:rPr>
              <a:t>,</a:t>
            </a:r>
          </a:p>
        </p:txBody>
      </p:sp>
    </p:spTree>
    <p:extLst>
      <p:ext uri="{BB962C8B-B14F-4D97-AF65-F5344CB8AC3E}">
        <p14:creationId xmlns:p14="http://schemas.microsoft.com/office/powerpoint/2010/main" val="2801239351"/>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918</Words>
  <Application>Microsoft Office PowerPoint</Application>
  <PresentationFormat>Breedbeeld</PresentationFormat>
  <Paragraphs>152</Paragraphs>
  <Slides>20</Slides>
  <Notes>20</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20</vt:i4>
      </vt:variant>
    </vt:vector>
  </HeadingPairs>
  <TitlesOfParts>
    <vt:vector size="27" baseType="lpstr">
      <vt:lpstr>Arial</vt:lpstr>
      <vt:lpstr>Calibri</vt:lpstr>
      <vt:lpstr>Calibri Light</vt:lpstr>
      <vt:lpstr>Segoe UI</vt:lpstr>
      <vt:lpstr>Symbol</vt:lpstr>
      <vt:lpstr>Times New Roman</vt:lpstr>
      <vt:lpstr>Kantoorthema</vt:lpstr>
      <vt:lpstr>PowerPoint-presentatie</vt:lpstr>
      <vt:lpstr>PowerPoint-presentatie</vt:lpstr>
      <vt:lpstr>PowerPoint-presentatie</vt:lpstr>
      <vt:lpstr>17 co-onderzoekers: Focus groepen (7), mini-interviews (196), photo voice (47)   www.rutgers.nl/onderzoeken/gewoon-het-taboe-eraf-halen/  </vt:lpstr>
      <vt:lpstr>Over wensen en grenzen in de klas </vt:lpstr>
      <vt:lpstr>Seksuele integriteit als docent: wegwijzers</vt:lpstr>
      <vt:lpstr>Over wensen en grenzen in de klas </vt:lpstr>
      <vt:lpstr>Over wensen en grenzen</vt:lpstr>
      <vt:lpstr>Lesgeven in seksuele vorming en wensen &amp; grenzen </vt:lpstr>
      <vt:lpstr>Over seksuele vorming en wensen &amp; grenzen </vt:lpstr>
      <vt:lpstr>PowerPoint-presentatie</vt:lpstr>
      <vt:lpstr>Over Lang Leve de Liefde</vt:lpstr>
      <vt:lpstr>PowerPoint-presentatie</vt:lpstr>
      <vt:lpstr>   Lang Leve de Liefde Onderbouw: Les 2 en 3 uitgelicht </vt:lpstr>
      <vt:lpstr>VMBO Bovenbouw uitgelicht: Wat wil jij op je eerste afspraakje? </vt:lpstr>
      <vt:lpstr>Over wensen en grenzen online: Love Online </vt:lpstr>
      <vt:lpstr>PowerPoint-presentatie</vt:lpstr>
      <vt:lpstr>PowerPoint-presentatie</vt:lpstr>
      <vt:lpstr>Wensen en grenzen: enkele lesmaterialen  (zie ook seksuelevorming.nl)</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Marieke van den Borne - Soa Aids Nederland</dc:creator>
  <cp:lastModifiedBy>Marieke van den Borne - Soa Aids Nederland</cp:lastModifiedBy>
  <cp:revision>21</cp:revision>
  <dcterms:created xsi:type="dcterms:W3CDTF">2022-05-11T16:16:39Z</dcterms:created>
  <dcterms:modified xsi:type="dcterms:W3CDTF">2022-05-20T15:05:22Z</dcterms:modified>
</cp:coreProperties>
</file>