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77" r:id="rId6"/>
    <p:sldId id="281" r:id="rId7"/>
    <p:sldId id="278" r:id="rId8"/>
    <p:sldId id="280" r:id="rId9"/>
    <p:sldId id="279" r:id="rId10"/>
    <p:sldId id="272" r:id="rId11"/>
    <p:sldId id="282" r:id="rId12"/>
    <p:sldId id="283" r:id="rId13"/>
    <p:sldId id="284" r:id="rId14"/>
    <p:sldId id="287" r:id="rId15"/>
    <p:sldId id="288" r:id="rId16"/>
    <p:sldId id="285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696F2E-D9DA-4372-A06E-F58B245F048B}" v="41" dt="2020-01-16T15:37:56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Tatsis" userId="836b1e0e-6cbe-4740-b9e3-b9dad58a8e29" providerId="ADAL" clId="{B843FDE1-77E1-4E69-AF8F-94096FAF03AE}"/>
    <pc:docChg chg="custSel delSld modSld">
      <pc:chgData name="Robert Tatsis" userId="836b1e0e-6cbe-4740-b9e3-b9dad58a8e29" providerId="ADAL" clId="{B843FDE1-77E1-4E69-AF8F-94096FAF03AE}" dt="2020-01-13T10:22:50.851" v="248" actId="20577"/>
      <pc:docMkLst>
        <pc:docMk/>
      </pc:docMkLst>
      <pc:sldChg chg="modSp">
        <pc:chgData name="Robert Tatsis" userId="836b1e0e-6cbe-4740-b9e3-b9dad58a8e29" providerId="ADAL" clId="{B843FDE1-77E1-4E69-AF8F-94096FAF03AE}" dt="2020-01-13T10:18:49.477" v="15" actId="1076"/>
        <pc:sldMkLst>
          <pc:docMk/>
          <pc:sldMk cId="4039689413" sldId="262"/>
        </pc:sldMkLst>
        <pc:spChg chg="mod">
          <ac:chgData name="Robert Tatsis" userId="836b1e0e-6cbe-4740-b9e3-b9dad58a8e29" providerId="ADAL" clId="{B843FDE1-77E1-4E69-AF8F-94096FAF03AE}" dt="2020-01-13T10:18:49.477" v="15" actId="1076"/>
          <ac:spMkLst>
            <pc:docMk/>
            <pc:sldMk cId="4039689413" sldId="262"/>
            <ac:spMk id="3" creationId="{00000000-0000-0000-0000-000000000000}"/>
          </ac:spMkLst>
        </pc:spChg>
      </pc:sldChg>
      <pc:sldChg chg="modSp">
        <pc:chgData name="Robert Tatsis" userId="836b1e0e-6cbe-4740-b9e3-b9dad58a8e29" providerId="ADAL" clId="{B843FDE1-77E1-4E69-AF8F-94096FAF03AE}" dt="2020-01-13T10:22:50.851" v="248" actId="20577"/>
        <pc:sldMkLst>
          <pc:docMk/>
          <pc:sldMk cId="1285448222" sldId="272"/>
        </pc:sldMkLst>
        <pc:spChg chg="mod">
          <ac:chgData name="Robert Tatsis" userId="836b1e0e-6cbe-4740-b9e3-b9dad58a8e29" providerId="ADAL" clId="{B843FDE1-77E1-4E69-AF8F-94096FAF03AE}" dt="2020-01-13T10:22:47.919" v="243" actId="20577"/>
          <ac:spMkLst>
            <pc:docMk/>
            <pc:sldMk cId="1285448222" sldId="272"/>
            <ac:spMk id="2" creationId="{00000000-0000-0000-0000-000000000000}"/>
          </ac:spMkLst>
        </pc:spChg>
        <pc:spChg chg="mod">
          <ac:chgData name="Robert Tatsis" userId="836b1e0e-6cbe-4740-b9e3-b9dad58a8e29" providerId="ADAL" clId="{B843FDE1-77E1-4E69-AF8F-94096FAF03AE}" dt="2020-01-13T10:22:50.851" v="248" actId="20577"/>
          <ac:spMkLst>
            <pc:docMk/>
            <pc:sldMk cId="1285448222" sldId="272"/>
            <ac:spMk id="4" creationId="{00000000-0000-0000-0000-000000000000}"/>
          </ac:spMkLst>
        </pc:spChg>
      </pc:sldChg>
      <pc:sldChg chg="modSp">
        <pc:chgData name="Robert Tatsis" userId="836b1e0e-6cbe-4740-b9e3-b9dad58a8e29" providerId="ADAL" clId="{B843FDE1-77E1-4E69-AF8F-94096FAF03AE}" dt="2020-01-13T10:22:37.181" v="238" actId="20577"/>
        <pc:sldMkLst>
          <pc:docMk/>
          <pc:sldMk cId="409565732" sldId="277"/>
        </pc:sldMkLst>
        <pc:spChg chg="mod">
          <ac:chgData name="Robert Tatsis" userId="836b1e0e-6cbe-4740-b9e3-b9dad58a8e29" providerId="ADAL" clId="{B843FDE1-77E1-4E69-AF8F-94096FAF03AE}" dt="2020-01-13T10:21:05.035" v="109" actId="20577"/>
          <ac:spMkLst>
            <pc:docMk/>
            <pc:sldMk cId="409565732" sldId="277"/>
            <ac:spMk id="2" creationId="{00000000-0000-0000-0000-000000000000}"/>
          </ac:spMkLst>
        </pc:spChg>
        <pc:spChg chg="mod">
          <ac:chgData name="Robert Tatsis" userId="836b1e0e-6cbe-4740-b9e3-b9dad58a8e29" providerId="ADAL" clId="{B843FDE1-77E1-4E69-AF8F-94096FAF03AE}" dt="2020-01-13T10:22:37.181" v="238" actId="20577"/>
          <ac:spMkLst>
            <pc:docMk/>
            <pc:sldMk cId="409565732" sldId="277"/>
            <ac:spMk id="4" creationId="{00000000-0000-0000-0000-000000000000}"/>
          </ac:spMkLst>
        </pc:spChg>
      </pc:sldChg>
    </pc:docChg>
  </pc:docChgLst>
  <pc:docChgLst>
    <pc:chgData name="Robert Tatsis" userId="836b1e0e-6cbe-4740-b9e3-b9dad58a8e29" providerId="ADAL" clId="{65696F2E-D9DA-4372-A06E-F58B245F048B}"/>
    <pc:docChg chg="undo custSel addSld delSld modSld sldOrd">
      <pc:chgData name="Robert Tatsis" userId="836b1e0e-6cbe-4740-b9e3-b9dad58a8e29" providerId="ADAL" clId="{65696F2E-D9DA-4372-A06E-F58B245F048B}" dt="2020-01-16T15:37:56.733" v="5472"/>
      <pc:docMkLst>
        <pc:docMk/>
      </pc:docMkLst>
      <pc:sldChg chg="modSp">
        <pc:chgData name="Robert Tatsis" userId="836b1e0e-6cbe-4740-b9e3-b9dad58a8e29" providerId="ADAL" clId="{65696F2E-D9DA-4372-A06E-F58B245F048B}" dt="2020-01-13T16:50:27.468" v="5329" actId="20577"/>
        <pc:sldMkLst>
          <pc:docMk/>
          <pc:sldMk cId="1285448222" sldId="272"/>
        </pc:sldMkLst>
        <pc:spChg chg="mod">
          <ac:chgData name="Robert Tatsis" userId="836b1e0e-6cbe-4740-b9e3-b9dad58a8e29" providerId="ADAL" clId="{65696F2E-D9DA-4372-A06E-F58B245F048B}" dt="2020-01-13T16:09:33.723" v="1855" actId="313"/>
          <ac:spMkLst>
            <pc:docMk/>
            <pc:sldMk cId="1285448222" sldId="272"/>
            <ac:spMk id="2" creationId="{00000000-0000-0000-0000-000000000000}"/>
          </ac:spMkLst>
        </pc:spChg>
        <pc:spChg chg="mod">
          <ac:chgData name="Robert Tatsis" userId="836b1e0e-6cbe-4740-b9e3-b9dad58a8e29" providerId="ADAL" clId="{65696F2E-D9DA-4372-A06E-F58B245F048B}" dt="2020-01-13T16:50:27.468" v="5329" actId="20577"/>
          <ac:spMkLst>
            <pc:docMk/>
            <pc:sldMk cId="1285448222" sldId="272"/>
            <ac:spMk id="4" creationId="{00000000-0000-0000-0000-000000000000}"/>
          </ac:spMkLst>
        </pc:spChg>
      </pc:sldChg>
      <pc:sldChg chg="modSp">
        <pc:chgData name="Robert Tatsis" userId="836b1e0e-6cbe-4740-b9e3-b9dad58a8e29" providerId="ADAL" clId="{65696F2E-D9DA-4372-A06E-F58B245F048B}" dt="2020-01-13T15:32:10.596" v="4" actId="20577"/>
        <pc:sldMkLst>
          <pc:docMk/>
          <pc:sldMk cId="409565732" sldId="277"/>
        </pc:sldMkLst>
        <pc:spChg chg="mod">
          <ac:chgData name="Robert Tatsis" userId="836b1e0e-6cbe-4740-b9e3-b9dad58a8e29" providerId="ADAL" clId="{65696F2E-D9DA-4372-A06E-F58B245F048B}" dt="2020-01-13T15:32:10.596" v="4" actId="20577"/>
          <ac:spMkLst>
            <pc:docMk/>
            <pc:sldMk cId="409565732" sldId="277"/>
            <ac:spMk id="2" creationId="{00000000-0000-0000-0000-000000000000}"/>
          </ac:spMkLst>
        </pc:spChg>
      </pc:sldChg>
      <pc:sldChg chg="addSp delSp modSp add">
        <pc:chgData name="Robert Tatsis" userId="836b1e0e-6cbe-4740-b9e3-b9dad58a8e29" providerId="ADAL" clId="{65696F2E-D9DA-4372-A06E-F58B245F048B}" dt="2020-01-13T16:47:26.604" v="5249" actId="1076"/>
        <pc:sldMkLst>
          <pc:docMk/>
          <pc:sldMk cId="2709485172" sldId="278"/>
        </pc:sldMkLst>
        <pc:spChg chg="mod">
          <ac:chgData name="Robert Tatsis" userId="836b1e0e-6cbe-4740-b9e3-b9dad58a8e29" providerId="ADAL" clId="{65696F2E-D9DA-4372-A06E-F58B245F048B}" dt="2020-01-13T16:06:30.371" v="1539" actId="1076"/>
          <ac:spMkLst>
            <pc:docMk/>
            <pc:sldMk cId="2709485172" sldId="278"/>
            <ac:spMk id="2" creationId="{00000000-0000-0000-0000-000000000000}"/>
          </ac:spMkLst>
        </pc:spChg>
        <pc:spChg chg="add mod">
          <ac:chgData name="Robert Tatsis" userId="836b1e0e-6cbe-4740-b9e3-b9dad58a8e29" providerId="ADAL" clId="{65696F2E-D9DA-4372-A06E-F58B245F048B}" dt="2020-01-13T16:46:08.132" v="5229" actId="1076"/>
          <ac:spMkLst>
            <pc:docMk/>
            <pc:sldMk cId="2709485172" sldId="278"/>
            <ac:spMk id="3" creationId="{E70CA2ED-F2BD-4D73-A65B-263E3D5BAF15}"/>
          </ac:spMkLst>
        </pc:spChg>
        <pc:spChg chg="mod">
          <ac:chgData name="Robert Tatsis" userId="836b1e0e-6cbe-4740-b9e3-b9dad58a8e29" providerId="ADAL" clId="{65696F2E-D9DA-4372-A06E-F58B245F048B}" dt="2020-01-13T16:47:21.281" v="5248" actId="1076"/>
          <ac:spMkLst>
            <pc:docMk/>
            <pc:sldMk cId="2709485172" sldId="278"/>
            <ac:spMk id="4" creationId="{00000000-0000-0000-0000-000000000000}"/>
          </ac:spMkLst>
        </pc:spChg>
        <pc:spChg chg="add mod">
          <ac:chgData name="Robert Tatsis" userId="836b1e0e-6cbe-4740-b9e3-b9dad58a8e29" providerId="ADAL" clId="{65696F2E-D9DA-4372-A06E-F58B245F048B}" dt="2020-01-13T16:46:11.225" v="5230" actId="1076"/>
          <ac:spMkLst>
            <pc:docMk/>
            <pc:sldMk cId="2709485172" sldId="278"/>
            <ac:spMk id="8" creationId="{DDE26029-C3E3-4CE5-913D-923047A9D287}"/>
          </ac:spMkLst>
        </pc:spChg>
        <pc:spChg chg="add mod">
          <ac:chgData name="Robert Tatsis" userId="836b1e0e-6cbe-4740-b9e3-b9dad58a8e29" providerId="ADAL" clId="{65696F2E-D9DA-4372-A06E-F58B245F048B}" dt="2020-01-13T16:46:18.659" v="5231" actId="1076"/>
          <ac:spMkLst>
            <pc:docMk/>
            <pc:sldMk cId="2709485172" sldId="278"/>
            <ac:spMk id="10" creationId="{61141D04-093D-403C-A3B9-D09EF9251333}"/>
          </ac:spMkLst>
        </pc:spChg>
        <pc:spChg chg="add mod">
          <ac:chgData name="Robert Tatsis" userId="836b1e0e-6cbe-4740-b9e3-b9dad58a8e29" providerId="ADAL" clId="{65696F2E-D9DA-4372-A06E-F58B245F048B}" dt="2020-01-13T16:46:21.626" v="5232" actId="1076"/>
          <ac:spMkLst>
            <pc:docMk/>
            <pc:sldMk cId="2709485172" sldId="278"/>
            <ac:spMk id="11" creationId="{971BFF83-1A0B-4477-9B9F-7E059DCFC373}"/>
          </ac:spMkLst>
        </pc:spChg>
        <pc:spChg chg="add mod">
          <ac:chgData name="Robert Tatsis" userId="836b1e0e-6cbe-4740-b9e3-b9dad58a8e29" providerId="ADAL" clId="{65696F2E-D9DA-4372-A06E-F58B245F048B}" dt="2020-01-13T16:46:23.705" v="5233" actId="1076"/>
          <ac:spMkLst>
            <pc:docMk/>
            <pc:sldMk cId="2709485172" sldId="278"/>
            <ac:spMk id="12" creationId="{C721003F-07F0-43AE-9375-24D51E85E98F}"/>
          </ac:spMkLst>
        </pc:spChg>
        <pc:spChg chg="add mod">
          <ac:chgData name="Robert Tatsis" userId="836b1e0e-6cbe-4740-b9e3-b9dad58a8e29" providerId="ADAL" clId="{65696F2E-D9DA-4372-A06E-F58B245F048B}" dt="2020-01-13T16:46:30.430" v="5235" actId="207"/>
          <ac:spMkLst>
            <pc:docMk/>
            <pc:sldMk cId="2709485172" sldId="278"/>
            <ac:spMk id="13" creationId="{19E331E9-83E6-4944-9B65-B69EE3315383}"/>
          </ac:spMkLst>
        </pc:spChg>
        <pc:spChg chg="add mod">
          <ac:chgData name="Robert Tatsis" userId="836b1e0e-6cbe-4740-b9e3-b9dad58a8e29" providerId="ADAL" clId="{65696F2E-D9DA-4372-A06E-F58B245F048B}" dt="2020-01-13T16:46:39.847" v="5237" actId="1076"/>
          <ac:spMkLst>
            <pc:docMk/>
            <pc:sldMk cId="2709485172" sldId="278"/>
            <ac:spMk id="14" creationId="{5B1B3750-9AD2-42B3-ACE6-E84E67FDE431}"/>
          </ac:spMkLst>
        </pc:spChg>
        <pc:spChg chg="add mod">
          <ac:chgData name="Robert Tatsis" userId="836b1e0e-6cbe-4740-b9e3-b9dad58a8e29" providerId="ADAL" clId="{65696F2E-D9DA-4372-A06E-F58B245F048B}" dt="2020-01-13T16:46:39.847" v="5237" actId="1076"/>
          <ac:spMkLst>
            <pc:docMk/>
            <pc:sldMk cId="2709485172" sldId="278"/>
            <ac:spMk id="15" creationId="{32025434-6A25-4A22-A54A-88DD48FC8119}"/>
          </ac:spMkLst>
        </pc:spChg>
        <pc:spChg chg="add mod">
          <ac:chgData name="Robert Tatsis" userId="836b1e0e-6cbe-4740-b9e3-b9dad58a8e29" providerId="ADAL" clId="{65696F2E-D9DA-4372-A06E-F58B245F048B}" dt="2020-01-13T16:46:39.847" v="5237" actId="1076"/>
          <ac:spMkLst>
            <pc:docMk/>
            <pc:sldMk cId="2709485172" sldId="278"/>
            <ac:spMk id="16" creationId="{949281D3-DE18-450E-A098-275F39A4FD5D}"/>
          </ac:spMkLst>
        </pc:spChg>
        <pc:spChg chg="add mod">
          <ac:chgData name="Robert Tatsis" userId="836b1e0e-6cbe-4740-b9e3-b9dad58a8e29" providerId="ADAL" clId="{65696F2E-D9DA-4372-A06E-F58B245F048B}" dt="2020-01-13T16:46:39.847" v="5237" actId="1076"/>
          <ac:spMkLst>
            <pc:docMk/>
            <pc:sldMk cId="2709485172" sldId="278"/>
            <ac:spMk id="17" creationId="{17E490ED-40EC-4EE0-BAB3-387207538B02}"/>
          </ac:spMkLst>
        </pc:spChg>
        <pc:spChg chg="add mod">
          <ac:chgData name="Robert Tatsis" userId="836b1e0e-6cbe-4740-b9e3-b9dad58a8e29" providerId="ADAL" clId="{65696F2E-D9DA-4372-A06E-F58B245F048B}" dt="2020-01-13T16:46:39.847" v="5237" actId="1076"/>
          <ac:spMkLst>
            <pc:docMk/>
            <pc:sldMk cId="2709485172" sldId="278"/>
            <ac:spMk id="18" creationId="{C4E41803-4340-47C0-B8ED-FC1B503BD42E}"/>
          </ac:spMkLst>
        </pc:spChg>
        <pc:spChg chg="add mod">
          <ac:chgData name="Robert Tatsis" userId="836b1e0e-6cbe-4740-b9e3-b9dad58a8e29" providerId="ADAL" clId="{65696F2E-D9DA-4372-A06E-F58B245F048B}" dt="2020-01-13T16:46:39.847" v="5237" actId="1076"/>
          <ac:spMkLst>
            <pc:docMk/>
            <pc:sldMk cId="2709485172" sldId="278"/>
            <ac:spMk id="19" creationId="{858FF159-2921-421E-BCF8-4EA8B5360721}"/>
          </ac:spMkLst>
        </pc:spChg>
        <pc:spChg chg="add mod">
          <ac:chgData name="Robert Tatsis" userId="836b1e0e-6cbe-4740-b9e3-b9dad58a8e29" providerId="ADAL" clId="{65696F2E-D9DA-4372-A06E-F58B245F048B}" dt="2020-01-13T16:46:46.265" v="5239" actId="1076"/>
          <ac:spMkLst>
            <pc:docMk/>
            <pc:sldMk cId="2709485172" sldId="278"/>
            <ac:spMk id="20" creationId="{221A1C00-5D2D-4FB3-80C7-0CABE0CDF3AC}"/>
          </ac:spMkLst>
        </pc:spChg>
        <pc:spChg chg="add mod">
          <ac:chgData name="Robert Tatsis" userId="836b1e0e-6cbe-4740-b9e3-b9dad58a8e29" providerId="ADAL" clId="{65696F2E-D9DA-4372-A06E-F58B245F048B}" dt="2020-01-13T16:46:46.265" v="5239" actId="1076"/>
          <ac:spMkLst>
            <pc:docMk/>
            <pc:sldMk cId="2709485172" sldId="278"/>
            <ac:spMk id="21" creationId="{A812CE49-9410-4E59-86C2-4DC567900D75}"/>
          </ac:spMkLst>
        </pc:spChg>
        <pc:spChg chg="add mod">
          <ac:chgData name="Robert Tatsis" userId="836b1e0e-6cbe-4740-b9e3-b9dad58a8e29" providerId="ADAL" clId="{65696F2E-D9DA-4372-A06E-F58B245F048B}" dt="2020-01-13T16:46:46.265" v="5239" actId="1076"/>
          <ac:spMkLst>
            <pc:docMk/>
            <pc:sldMk cId="2709485172" sldId="278"/>
            <ac:spMk id="22" creationId="{8546F31E-CD65-4BB0-8B8A-E665588FC6C9}"/>
          </ac:spMkLst>
        </pc:spChg>
        <pc:spChg chg="add mod">
          <ac:chgData name="Robert Tatsis" userId="836b1e0e-6cbe-4740-b9e3-b9dad58a8e29" providerId="ADAL" clId="{65696F2E-D9DA-4372-A06E-F58B245F048B}" dt="2020-01-13T16:46:46.265" v="5239" actId="1076"/>
          <ac:spMkLst>
            <pc:docMk/>
            <pc:sldMk cId="2709485172" sldId="278"/>
            <ac:spMk id="23" creationId="{30940C3F-0CC1-4270-BCFF-161B6173A412}"/>
          </ac:spMkLst>
        </pc:spChg>
        <pc:spChg chg="add mod">
          <ac:chgData name="Robert Tatsis" userId="836b1e0e-6cbe-4740-b9e3-b9dad58a8e29" providerId="ADAL" clId="{65696F2E-D9DA-4372-A06E-F58B245F048B}" dt="2020-01-13T16:46:46.265" v="5239" actId="1076"/>
          <ac:spMkLst>
            <pc:docMk/>
            <pc:sldMk cId="2709485172" sldId="278"/>
            <ac:spMk id="24" creationId="{E90CC24E-487D-4CC4-9FB6-7E6C5906F197}"/>
          </ac:spMkLst>
        </pc:spChg>
        <pc:spChg chg="add mod">
          <ac:chgData name="Robert Tatsis" userId="836b1e0e-6cbe-4740-b9e3-b9dad58a8e29" providerId="ADAL" clId="{65696F2E-D9DA-4372-A06E-F58B245F048B}" dt="2020-01-13T16:46:46.265" v="5239" actId="1076"/>
          <ac:spMkLst>
            <pc:docMk/>
            <pc:sldMk cId="2709485172" sldId="278"/>
            <ac:spMk id="26" creationId="{1497281F-2FC7-477C-87AE-8CF35B37DCBF}"/>
          </ac:spMkLst>
        </pc:spChg>
        <pc:spChg chg="add mod">
          <ac:chgData name="Robert Tatsis" userId="836b1e0e-6cbe-4740-b9e3-b9dad58a8e29" providerId="ADAL" clId="{65696F2E-D9DA-4372-A06E-F58B245F048B}" dt="2020-01-13T16:46:52.961" v="5241" actId="1076"/>
          <ac:spMkLst>
            <pc:docMk/>
            <pc:sldMk cId="2709485172" sldId="278"/>
            <ac:spMk id="27" creationId="{8E225DBA-F03B-4BD6-ABEE-5804F8EEFC26}"/>
          </ac:spMkLst>
        </pc:spChg>
        <pc:spChg chg="add mod">
          <ac:chgData name="Robert Tatsis" userId="836b1e0e-6cbe-4740-b9e3-b9dad58a8e29" providerId="ADAL" clId="{65696F2E-D9DA-4372-A06E-F58B245F048B}" dt="2020-01-13T16:46:52.961" v="5241" actId="1076"/>
          <ac:spMkLst>
            <pc:docMk/>
            <pc:sldMk cId="2709485172" sldId="278"/>
            <ac:spMk id="28" creationId="{405B4FD0-FF54-481C-BC52-966EE599AA43}"/>
          </ac:spMkLst>
        </pc:spChg>
        <pc:spChg chg="add mod">
          <ac:chgData name="Robert Tatsis" userId="836b1e0e-6cbe-4740-b9e3-b9dad58a8e29" providerId="ADAL" clId="{65696F2E-D9DA-4372-A06E-F58B245F048B}" dt="2020-01-13T16:46:52.961" v="5241" actId="1076"/>
          <ac:spMkLst>
            <pc:docMk/>
            <pc:sldMk cId="2709485172" sldId="278"/>
            <ac:spMk id="29" creationId="{23124E5F-13B9-4BEC-9A7F-97B0C71EA44F}"/>
          </ac:spMkLst>
        </pc:spChg>
        <pc:spChg chg="add mod">
          <ac:chgData name="Robert Tatsis" userId="836b1e0e-6cbe-4740-b9e3-b9dad58a8e29" providerId="ADAL" clId="{65696F2E-D9DA-4372-A06E-F58B245F048B}" dt="2020-01-13T16:46:52.961" v="5241" actId="1076"/>
          <ac:spMkLst>
            <pc:docMk/>
            <pc:sldMk cId="2709485172" sldId="278"/>
            <ac:spMk id="30" creationId="{3C759061-AB78-4B21-8781-15DD242DB9F4}"/>
          </ac:spMkLst>
        </pc:spChg>
        <pc:spChg chg="add mod">
          <ac:chgData name="Robert Tatsis" userId="836b1e0e-6cbe-4740-b9e3-b9dad58a8e29" providerId="ADAL" clId="{65696F2E-D9DA-4372-A06E-F58B245F048B}" dt="2020-01-13T16:46:52.961" v="5241" actId="1076"/>
          <ac:spMkLst>
            <pc:docMk/>
            <pc:sldMk cId="2709485172" sldId="278"/>
            <ac:spMk id="31" creationId="{E3CAA928-BD8C-4E7F-AF65-47D604636EF4}"/>
          </ac:spMkLst>
        </pc:spChg>
        <pc:spChg chg="add mod">
          <ac:chgData name="Robert Tatsis" userId="836b1e0e-6cbe-4740-b9e3-b9dad58a8e29" providerId="ADAL" clId="{65696F2E-D9DA-4372-A06E-F58B245F048B}" dt="2020-01-13T16:46:52.961" v="5241" actId="1076"/>
          <ac:spMkLst>
            <pc:docMk/>
            <pc:sldMk cId="2709485172" sldId="278"/>
            <ac:spMk id="32" creationId="{6DC40822-43E2-45C4-BD60-46422F7799FE}"/>
          </ac:spMkLst>
        </pc:spChg>
        <pc:spChg chg="add mod">
          <ac:chgData name="Robert Tatsis" userId="836b1e0e-6cbe-4740-b9e3-b9dad58a8e29" providerId="ADAL" clId="{65696F2E-D9DA-4372-A06E-F58B245F048B}" dt="2020-01-13T16:47:26.604" v="5249" actId="1076"/>
          <ac:spMkLst>
            <pc:docMk/>
            <pc:sldMk cId="2709485172" sldId="278"/>
            <ac:spMk id="33" creationId="{1F78D125-3564-4D0F-9D24-10A6A9C95CC8}"/>
          </ac:spMkLst>
        </pc:spChg>
        <pc:spChg chg="add mod">
          <ac:chgData name="Robert Tatsis" userId="836b1e0e-6cbe-4740-b9e3-b9dad58a8e29" providerId="ADAL" clId="{65696F2E-D9DA-4372-A06E-F58B245F048B}" dt="2020-01-13T16:47:26.604" v="5249" actId="1076"/>
          <ac:spMkLst>
            <pc:docMk/>
            <pc:sldMk cId="2709485172" sldId="278"/>
            <ac:spMk id="34" creationId="{B5C379CF-039B-4511-824D-DA3B58593B7E}"/>
          </ac:spMkLst>
        </pc:spChg>
        <pc:spChg chg="add mod">
          <ac:chgData name="Robert Tatsis" userId="836b1e0e-6cbe-4740-b9e3-b9dad58a8e29" providerId="ADAL" clId="{65696F2E-D9DA-4372-A06E-F58B245F048B}" dt="2020-01-13T16:47:26.604" v="5249" actId="1076"/>
          <ac:spMkLst>
            <pc:docMk/>
            <pc:sldMk cId="2709485172" sldId="278"/>
            <ac:spMk id="35" creationId="{3219919C-C554-4C35-A436-6708FA34FA08}"/>
          </ac:spMkLst>
        </pc:spChg>
        <pc:spChg chg="add mod">
          <ac:chgData name="Robert Tatsis" userId="836b1e0e-6cbe-4740-b9e3-b9dad58a8e29" providerId="ADAL" clId="{65696F2E-D9DA-4372-A06E-F58B245F048B}" dt="2020-01-13T16:47:26.604" v="5249" actId="1076"/>
          <ac:spMkLst>
            <pc:docMk/>
            <pc:sldMk cId="2709485172" sldId="278"/>
            <ac:spMk id="36" creationId="{01548E60-C4D7-46F2-BC64-C46A3FF6941A}"/>
          </ac:spMkLst>
        </pc:spChg>
        <pc:spChg chg="add mod">
          <ac:chgData name="Robert Tatsis" userId="836b1e0e-6cbe-4740-b9e3-b9dad58a8e29" providerId="ADAL" clId="{65696F2E-D9DA-4372-A06E-F58B245F048B}" dt="2020-01-13T16:47:26.604" v="5249" actId="1076"/>
          <ac:spMkLst>
            <pc:docMk/>
            <pc:sldMk cId="2709485172" sldId="278"/>
            <ac:spMk id="37" creationId="{9A6D6097-81BF-48E0-90CB-0707C49C3914}"/>
          </ac:spMkLst>
        </pc:spChg>
        <pc:spChg chg="add mod">
          <ac:chgData name="Robert Tatsis" userId="836b1e0e-6cbe-4740-b9e3-b9dad58a8e29" providerId="ADAL" clId="{65696F2E-D9DA-4372-A06E-F58B245F048B}" dt="2020-01-13T16:47:26.604" v="5249" actId="1076"/>
          <ac:spMkLst>
            <pc:docMk/>
            <pc:sldMk cId="2709485172" sldId="278"/>
            <ac:spMk id="38" creationId="{C9C0A0AB-0584-4246-A915-053B84D7B1AD}"/>
          </ac:spMkLst>
        </pc:spChg>
        <pc:spChg chg="add del mod">
          <ac:chgData name="Robert Tatsis" userId="836b1e0e-6cbe-4740-b9e3-b9dad58a8e29" providerId="ADAL" clId="{65696F2E-D9DA-4372-A06E-F58B245F048B}" dt="2020-01-13T16:47:16.837" v="5246" actId="478"/>
          <ac:spMkLst>
            <pc:docMk/>
            <pc:sldMk cId="2709485172" sldId="278"/>
            <ac:spMk id="39" creationId="{840F9095-4250-47BF-AB98-6B31D5842F2E}"/>
          </ac:spMkLst>
        </pc:spChg>
        <pc:spChg chg="add del mod">
          <ac:chgData name="Robert Tatsis" userId="836b1e0e-6cbe-4740-b9e3-b9dad58a8e29" providerId="ADAL" clId="{65696F2E-D9DA-4372-A06E-F58B245F048B}" dt="2020-01-13T16:47:16.837" v="5246" actId="478"/>
          <ac:spMkLst>
            <pc:docMk/>
            <pc:sldMk cId="2709485172" sldId="278"/>
            <ac:spMk id="40" creationId="{F3DB1E8D-B51F-4C9F-BF07-02B484348ACE}"/>
          </ac:spMkLst>
        </pc:spChg>
        <pc:spChg chg="add del mod">
          <ac:chgData name="Robert Tatsis" userId="836b1e0e-6cbe-4740-b9e3-b9dad58a8e29" providerId="ADAL" clId="{65696F2E-D9DA-4372-A06E-F58B245F048B}" dt="2020-01-13T16:47:16.837" v="5246" actId="478"/>
          <ac:spMkLst>
            <pc:docMk/>
            <pc:sldMk cId="2709485172" sldId="278"/>
            <ac:spMk id="41" creationId="{0F888F7F-4F6A-4985-B8CD-2DF2AA82EF21}"/>
          </ac:spMkLst>
        </pc:spChg>
        <pc:spChg chg="add del mod">
          <ac:chgData name="Robert Tatsis" userId="836b1e0e-6cbe-4740-b9e3-b9dad58a8e29" providerId="ADAL" clId="{65696F2E-D9DA-4372-A06E-F58B245F048B}" dt="2020-01-13T16:47:16.837" v="5246" actId="478"/>
          <ac:spMkLst>
            <pc:docMk/>
            <pc:sldMk cId="2709485172" sldId="278"/>
            <ac:spMk id="42" creationId="{4AA0E527-3622-4938-AC00-B580BA2E27D7}"/>
          </ac:spMkLst>
        </pc:spChg>
        <pc:spChg chg="add del mod">
          <ac:chgData name="Robert Tatsis" userId="836b1e0e-6cbe-4740-b9e3-b9dad58a8e29" providerId="ADAL" clId="{65696F2E-D9DA-4372-A06E-F58B245F048B}" dt="2020-01-13T16:47:16.837" v="5246" actId="478"/>
          <ac:spMkLst>
            <pc:docMk/>
            <pc:sldMk cId="2709485172" sldId="278"/>
            <ac:spMk id="43" creationId="{8B844065-6E80-4F91-85CD-A8FECB6FB5B2}"/>
          </ac:spMkLst>
        </pc:spChg>
        <pc:spChg chg="add del mod">
          <ac:chgData name="Robert Tatsis" userId="836b1e0e-6cbe-4740-b9e3-b9dad58a8e29" providerId="ADAL" clId="{65696F2E-D9DA-4372-A06E-F58B245F048B}" dt="2020-01-13T16:47:16.837" v="5246" actId="478"/>
          <ac:spMkLst>
            <pc:docMk/>
            <pc:sldMk cId="2709485172" sldId="278"/>
            <ac:spMk id="44" creationId="{D0CAA904-E4D4-4986-9C8F-6250D9CE55D1}"/>
          </ac:spMkLst>
        </pc:spChg>
      </pc:sldChg>
      <pc:sldChg chg="modSp add ord">
        <pc:chgData name="Robert Tatsis" userId="836b1e0e-6cbe-4740-b9e3-b9dad58a8e29" providerId="ADAL" clId="{65696F2E-D9DA-4372-A06E-F58B245F048B}" dt="2020-01-13T16:40:53.199" v="4467" actId="20577"/>
        <pc:sldMkLst>
          <pc:docMk/>
          <pc:sldMk cId="1767674783" sldId="279"/>
        </pc:sldMkLst>
        <pc:spChg chg="mod">
          <ac:chgData name="Robert Tatsis" userId="836b1e0e-6cbe-4740-b9e3-b9dad58a8e29" providerId="ADAL" clId="{65696F2E-D9DA-4372-A06E-F58B245F048B}" dt="2020-01-13T16:40:53.199" v="4467" actId="20577"/>
          <ac:spMkLst>
            <pc:docMk/>
            <pc:sldMk cId="1767674783" sldId="279"/>
            <ac:spMk id="2" creationId="{00000000-0000-0000-0000-000000000000}"/>
          </ac:spMkLst>
        </pc:spChg>
        <pc:spChg chg="mod">
          <ac:chgData name="Robert Tatsis" userId="836b1e0e-6cbe-4740-b9e3-b9dad58a8e29" providerId="ADAL" clId="{65696F2E-D9DA-4372-A06E-F58B245F048B}" dt="2020-01-13T16:09:18.410" v="1819" actId="20577"/>
          <ac:spMkLst>
            <pc:docMk/>
            <pc:sldMk cId="1767674783" sldId="279"/>
            <ac:spMk id="4" creationId="{00000000-0000-0000-0000-000000000000}"/>
          </ac:spMkLst>
        </pc:spChg>
      </pc:sldChg>
      <pc:sldChg chg="modSp add">
        <pc:chgData name="Robert Tatsis" userId="836b1e0e-6cbe-4740-b9e3-b9dad58a8e29" providerId="ADAL" clId="{65696F2E-D9DA-4372-A06E-F58B245F048B}" dt="2020-01-13T16:48:10.440" v="5261" actId="14100"/>
        <pc:sldMkLst>
          <pc:docMk/>
          <pc:sldMk cId="56984702" sldId="280"/>
        </pc:sldMkLst>
        <pc:spChg chg="mod">
          <ac:chgData name="Robert Tatsis" userId="836b1e0e-6cbe-4740-b9e3-b9dad58a8e29" providerId="ADAL" clId="{65696F2E-D9DA-4372-A06E-F58B245F048B}" dt="2020-01-13T16:08:25.418" v="1732" actId="1076"/>
          <ac:spMkLst>
            <pc:docMk/>
            <pc:sldMk cId="56984702" sldId="280"/>
            <ac:spMk id="2" creationId="{00000000-0000-0000-0000-000000000000}"/>
          </ac:spMkLst>
        </pc:spChg>
        <pc:spChg chg="mod">
          <ac:chgData name="Robert Tatsis" userId="836b1e0e-6cbe-4740-b9e3-b9dad58a8e29" providerId="ADAL" clId="{65696F2E-D9DA-4372-A06E-F58B245F048B}" dt="2020-01-13T16:48:10.440" v="5261" actId="14100"/>
          <ac:spMkLst>
            <pc:docMk/>
            <pc:sldMk cId="56984702" sldId="280"/>
            <ac:spMk id="4" creationId="{00000000-0000-0000-0000-000000000000}"/>
          </ac:spMkLst>
        </pc:spChg>
      </pc:sldChg>
      <pc:sldChg chg="modSp add ord">
        <pc:chgData name="Robert Tatsis" userId="836b1e0e-6cbe-4740-b9e3-b9dad58a8e29" providerId="ADAL" clId="{65696F2E-D9DA-4372-A06E-F58B245F048B}" dt="2020-01-13T16:38:53.944" v="4451" actId="20577"/>
        <pc:sldMkLst>
          <pc:docMk/>
          <pc:sldMk cId="3940420711" sldId="281"/>
        </pc:sldMkLst>
        <pc:spChg chg="mod">
          <ac:chgData name="Robert Tatsis" userId="836b1e0e-6cbe-4740-b9e3-b9dad58a8e29" providerId="ADAL" clId="{65696F2E-D9DA-4372-A06E-F58B245F048B}" dt="2020-01-13T16:06:42.737" v="1554" actId="20577"/>
          <ac:spMkLst>
            <pc:docMk/>
            <pc:sldMk cId="3940420711" sldId="281"/>
            <ac:spMk id="2" creationId="{00000000-0000-0000-0000-000000000000}"/>
          </ac:spMkLst>
        </pc:spChg>
        <pc:spChg chg="mod">
          <ac:chgData name="Robert Tatsis" userId="836b1e0e-6cbe-4740-b9e3-b9dad58a8e29" providerId="ADAL" clId="{65696F2E-D9DA-4372-A06E-F58B245F048B}" dt="2020-01-13T16:38:53.944" v="4451" actId="20577"/>
          <ac:spMkLst>
            <pc:docMk/>
            <pc:sldMk cId="3940420711" sldId="281"/>
            <ac:spMk id="4" creationId="{00000000-0000-0000-0000-000000000000}"/>
          </ac:spMkLst>
        </pc:spChg>
      </pc:sldChg>
      <pc:sldChg chg="modSp add">
        <pc:chgData name="Robert Tatsis" userId="836b1e0e-6cbe-4740-b9e3-b9dad58a8e29" providerId="ADAL" clId="{65696F2E-D9DA-4372-A06E-F58B245F048B}" dt="2020-01-13T16:50:57.318" v="5335" actId="27636"/>
        <pc:sldMkLst>
          <pc:docMk/>
          <pc:sldMk cId="2261625296" sldId="282"/>
        </pc:sldMkLst>
        <pc:spChg chg="mod">
          <ac:chgData name="Robert Tatsis" userId="836b1e0e-6cbe-4740-b9e3-b9dad58a8e29" providerId="ADAL" clId="{65696F2E-D9DA-4372-A06E-F58B245F048B}" dt="2020-01-13T16:40:46.638" v="4453" actId="20577"/>
          <ac:spMkLst>
            <pc:docMk/>
            <pc:sldMk cId="2261625296" sldId="282"/>
            <ac:spMk id="2" creationId="{00000000-0000-0000-0000-000000000000}"/>
          </ac:spMkLst>
        </pc:spChg>
        <pc:spChg chg="mod">
          <ac:chgData name="Robert Tatsis" userId="836b1e0e-6cbe-4740-b9e3-b9dad58a8e29" providerId="ADAL" clId="{65696F2E-D9DA-4372-A06E-F58B245F048B}" dt="2020-01-13T16:50:57.318" v="5335" actId="27636"/>
          <ac:spMkLst>
            <pc:docMk/>
            <pc:sldMk cId="2261625296" sldId="282"/>
            <ac:spMk id="4" creationId="{00000000-0000-0000-0000-000000000000}"/>
          </ac:spMkLst>
        </pc:spChg>
      </pc:sldChg>
      <pc:sldChg chg="modSp add">
        <pc:chgData name="Robert Tatsis" userId="836b1e0e-6cbe-4740-b9e3-b9dad58a8e29" providerId="ADAL" clId="{65696F2E-D9DA-4372-A06E-F58B245F048B}" dt="2020-01-13T16:53:02.588" v="5414" actId="20577"/>
        <pc:sldMkLst>
          <pc:docMk/>
          <pc:sldMk cId="2091006093" sldId="283"/>
        </pc:sldMkLst>
        <pc:spChg chg="mod">
          <ac:chgData name="Robert Tatsis" userId="836b1e0e-6cbe-4740-b9e3-b9dad58a8e29" providerId="ADAL" clId="{65696F2E-D9DA-4372-A06E-F58B245F048B}" dt="2020-01-13T16:17:49.636" v="3026" actId="20577"/>
          <ac:spMkLst>
            <pc:docMk/>
            <pc:sldMk cId="2091006093" sldId="283"/>
            <ac:spMk id="2" creationId="{00000000-0000-0000-0000-000000000000}"/>
          </ac:spMkLst>
        </pc:spChg>
        <pc:spChg chg="mod">
          <ac:chgData name="Robert Tatsis" userId="836b1e0e-6cbe-4740-b9e3-b9dad58a8e29" providerId="ADAL" clId="{65696F2E-D9DA-4372-A06E-F58B245F048B}" dt="2020-01-13T16:53:02.588" v="5414" actId="20577"/>
          <ac:spMkLst>
            <pc:docMk/>
            <pc:sldMk cId="2091006093" sldId="283"/>
            <ac:spMk id="4" creationId="{00000000-0000-0000-0000-000000000000}"/>
          </ac:spMkLst>
        </pc:spChg>
      </pc:sldChg>
      <pc:sldChg chg="addSp modSp add">
        <pc:chgData name="Robert Tatsis" userId="836b1e0e-6cbe-4740-b9e3-b9dad58a8e29" providerId="ADAL" clId="{65696F2E-D9DA-4372-A06E-F58B245F048B}" dt="2020-01-13T16:54:12.517" v="5471" actId="1076"/>
        <pc:sldMkLst>
          <pc:docMk/>
          <pc:sldMk cId="820200222" sldId="284"/>
        </pc:sldMkLst>
        <pc:spChg chg="mod">
          <ac:chgData name="Robert Tatsis" userId="836b1e0e-6cbe-4740-b9e3-b9dad58a8e29" providerId="ADAL" clId="{65696F2E-D9DA-4372-A06E-F58B245F048B}" dt="2020-01-13T16:20:52.696" v="3473" actId="20577"/>
          <ac:spMkLst>
            <pc:docMk/>
            <pc:sldMk cId="820200222" sldId="284"/>
            <ac:spMk id="2" creationId="{00000000-0000-0000-0000-000000000000}"/>
          </ac:spMkLst>
        </pc:spChg>
        <pc:spChg chg="mod">
          <ac:chgData name="Robert Tatsis" userId="836b1e0e-6cbe-4740-b9e3-b9dad58a8e29" providerId="ADAL" clId="{65696F2E-D9DA-4372-A06E-F58B245F048B}" dt="2020-01-13T16:54:12.517" v="5471" actId="1076"/>
          <ac:spMkLst>
            <pc:docMk/>
            <pc:sldMk cId="820200222" sldId="284"/>
            <ac:spMk id="4" creationId="{00000000-0000-0000-0000-000000000000}"/>
          </ac:spMkLst>
        </pc:spChg>
        <pc:picChg chg="add mod">
          <ac:chgData name="Robert Tatsis" userId="836b1e0e-6cbe-4740-b9e3-b9dad58a8e29" providerId="ADAL" clId="{65696F2E-D9DA-4372-A06E-F58B245F048B}" dt="2020-01-13T16:54:05.610" v="5468" actId="1076"/>
          <ac:picMkLst>
            <pc:docMk/>
            <pc:sldMk cId="820200222" sldId="284"/>
            <ac:picMk id="1026" creationId="{B2FEEDAB-533B-4C2B-816B-AECEE89FF914}"/>
          </ac:picMkLst>
        </pc:picChg>
      </pc:sldChg>
      <pc:sldChg chg="modSp add ord">
        <pc:chgData name="Robert Tatsis" userId="836b1e0e-6cbe-4740-b9e3-b9dad58a8e29" providerId="ADAL" clId="{65696F2E-D9DA-4372-A06E-F58B245F048B}" dt="2020-01-16T15:37:56.733" v="5472"/>
        <pc:sldMkLst>
          <pc:docMk/>
          <pc:sldMk cId="1214141376" sldId="285"/>
        </pc:sldMkLst>
        <pc:spChg chg="mod">
          <ac:chgData name="Robert Tatsis" userId="836b1e0e-6cbe-4740-b9e3-b9dad58a8e29" providerId="ADAL" clId="{65696F2E-D9DA-4372-A06E-F58B245F048B}" dt="2020-01-13T16:42:54.788" v="4732" actId="20577"/>
          <ac:spMkLst>
            <pc:docMk/>
            <pc:sldMk cId="1214141376" sldId="285"/>
            <ac:spMk id="2" creationId="{00000000-0000-0000-0000-000000000000}"/>
          </ac:spMkLst>
        </pc:spChg>
        <pc:spChg chg="mod">
          <ac:chgData name="Robert Tatsis" userId="836b1e0e-6cbe-4740-b9e3-b9dad58a8e29" providerId="ADAL" clId="{65696F2E-D9DA-4372-A06E-F58B245F048B}" dt="2020-01-13T16:45:05.990" v="5218" actId="20577"/>
          <ac:spMkLst>
            <pc:docMk/>
            <pc:sldMk cId="1214141376" sldId="285"/>
            <ac:spMk id="4" creationId="{00000000-0000-0000-0000-000000000000}"/>
          </ac:spMkLst>
        </pc:spChg>
      </pc:sldChg>
      <pc:sldChg chg="modSp add">
        <pc:chgData name="Robert Tatsis" userId="836b1e0e-6cbe-4740-b9e3-b9dad58a8e29" providerId="ADAL" clId="{65696F2E-D9DA-4372-A06E-F58B245F048B}" dt="2020-01-13T16:42:35.207" v="4704" actId="20577"/>
        <pc:sldMkLst>
          <pc:docMk/>
          <pc:sldMk cId="3072864796" sldId="287"/>
        </pc:sldMkLst>
        <pc:spChg chg="mod">
          <ac:chgData name="Robert Tatsis" userId="836b1e0e-6cbe-4740-b9e3-b9dad58a8e29" providerId="ADAL" clId="{65696F2E-D9DA-4372-A06E-F58B245F048B}" dt="2020-01-13T16:22:13.808" v="3745" actId="20577"/>
          <ac:spMkLst>
            <pc:docMk/>
            <pc:sldMk cId="3072864796" sldId="287"/>
            <ac:spMk id="2" creationId="{00000000-0000-0000-0000-000000000000}"/>
          </ac:spMkLst>
        </pc:spChg>
        <pc:spChg chg="mod">
          <ac:chgData name="Robert Tatsis" userId="836b1e0e-6cbe-4740-b9e3-b9dad58a8e29" providerId="ADAL" clId="{65696F2E-D9DA-4372-A06E-F58B245F048B}" dt="2020-01-13T16:42:35.207" v="4704" actId="20577"/>
          <ac:spMkLst>
            <pc:docMk/>
            <pc:sldMk cId="3072864796" sldId="287"/>
            <ac:spMk id="4" creationId="{00000000-0000-0000-0000-000000000000}"/>
          </ac:spMkLst>
        </pc:spChg>
      </pc:sldChg>
      <pc:sldChg chg="add">
        <pc:chgData name="Robert Tatsis" userId="836b1e0e-6cbe-4740-b9e3-b9dad58a8e29" providerId="ADAL" clId="{65696F2E-D9DA-4372-A06E-F58B245F048B}" dt="2020-01-13T16:45:16.166" v="5219"/>
        <pc:sldMkLst>
          <pc:docMk/>
          <pc:sldMk cId="3127564949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2868-8279-4F96-AF8D-30464A40A640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9446-2A92-4FA4-938F-9C074CDDDA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2563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2868-8279-4F96-AF8D-30464A40A640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9446-2A92-4FA4-938F-9C074CDDDA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344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2868-8279-4F96-AF8D-30464A40A640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9446-2A92-4FA4-938F-9C074CDDDA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27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2868-8279-4F96-AF8D-30464A40A640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9446-2A92-4FA4-938F-9C074CDDDA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1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2868-8279-4F96-AF8D-30464A40A640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9446-2A92-4FA4-938F-9C074CDDDA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763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2868-8279-4F96-AF8D-30464A40A640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9446-2A92-4FA4-938F-9C074CDDDA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27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2868-8279-4F96-AF8D-30464A40A640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9446-2A92-4FA4-938F-9C074CDDDA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559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2868-8279-4F96-AF8D-30464A40A640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9446-2A92-4FA4-938F-9C074CDDDA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640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2868-8279-4F96-AF8D-30464A40A640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9446-2A92-4FA4-938F-9C074CDDDA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44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2868-8279-4F96-AF8D-30464A40A640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9446-2A92-4FA4-938F-9C074CDDDA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712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2868-8279-4F96-AF8D-30464A40A640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9446-2A92-4FA4-938F-9C074CDDDA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188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42868-8279-4F96-AF8D-30464A40A640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69446-2A92-4FA4-938F-9C074CDDDA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773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scapetheclassroom.nl/2016/02/07/kistjes-nodig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:\16101-Personeel WM overall\PR &amp; Communicatie 2\Dinesh\PPP Huisstijl\Hyperion Lyceum\Logo-Hyperion-JPG\Logo_RGB_1reg_Hyper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949" y="2044"/>
            <a:ext cx="5492103" cy="1554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947727"/>
            <a:ext cx="12192000" cy="35612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4400" dirty="0"/>
          </a:p>
          <a:p>
            <a:pPr marL="0" indent="0" algn="ctr">
              <a:buNone/>
            </a:pPr>
            <a:r>
              <a:rPr lang="nl-NL" sz="4400" b="1" dirty="0">
                <a:solidFill>
                  <a:srgbClr val="502182"/>
                </a:solidFill>
                <a:latin typeface="Arial" pitchFamily="34" charset="0"/>
                <a:cs typeface="Arial" pitchFamily="34" charset="0"/>
              </a:rPr>
              <a:t>‘Wie is de mol’ als werkvorm voor veldwerkweken/-dagen</a:t>
            </a:r>
          </a:p>
          <a:p>
            <a:pPr marL="0" indent="0" algn="ctr">
              <a:buNone/>
            </a:pPr>
            <a:endParaRPr lang="nl-NL" sz="4400" dirty="0"/>
          </a:p>
        </p:txBody>
      </p:sp>
      <p:sp>
        <p:nvSpPr>
          <p:cNvPr id="8" name="Rechthoek 7"/>
          <p:cNvSpPr/>
          <p:nvPr/>
        </p:nvSpPr>
        <p:spPr>
          <a:xfrm>
            <a:off x="0" y="6192688"/>
            <a:ext cx="12192000" cy="332656"/>
          </a:xfrm>
          <a:prstGeom prst="rect">
            <a:avLst/>
          </a:prstGeom>
          <a:solidFill>
            <a:srgbClr val="5021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F3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391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39689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:\16101-Personeel WM overall\PR &amp; Communicatie 2\Dinesh\PPP Huisstijl\Hyperion Lyceum\Logo-Hyperion-JPG\Logo_RGB_1reg_Hyper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08" y="4784"/>
            <a:ext cx="4333114" cy="122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96516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502182"/>
                </a:solidFill>
                <a:latin typeface="Arial" pitchFamily="34" charset="0"/>
                <a:cs typeface="Arial" pitchFamily="34" charset="0"/>
              </a:rPr>
              <a:t>Determineren nieuwe stijl (variant 1)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18393" y="2088891"/>
            <a:ext cx="6169269" cy="4103797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nl-NL" dirty="0"/>
              <a:t>Bijvoorbeeld met het Amsterdamse beestenboek of een zoekkaart</a:t>
            </a:r>
          </a:p>
          <a:p>
            <a:pPr>
              <a:buFontTx/>
              <a:buChar char="-"/>
            </a:pPr>
            <a:r>
              <a:rPr lang="nl-NL" dirty="0"/>
              <a:t>Maak een foto van bepaalde soorten (voor punten)</a:t>
            </a:r>
          </a:p>
          <a:p>
            <a:pPr>
              <a:buFontTx/>
              <a:buChar char="-"/>
            </a:pPr>
            <a:r>
              <a:rPr lang="nl-NL" dirty="0"/>
              <a:t>Sommige soorten leveren minpunten op (koolmees </a:t>
            </a:r>
            <a:r>
              <a:rPr lang="nl-NL" dirty="0" err="1"/>
              <a:t>vs</a:t>
            </a:r>
            <a:r>
              <a:rPr lang="nl-NL" dirty="0"/>
              <a:t> pimpelmees)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X aantal punten per foto. </a:t>
            </a:r>
          </a:p>
          <a:p>
            <a:pPr>
              <a:buFontTx/>
              <a:buChar char="-"/>
            </a:pPr>
            <a:r>
              <a:rPr lang="nl-NL" dirty="0"/>
              <a:t>Instructie mol: fotografeer de verkeerde soorten, leer de verschillen.</a:t>
            </a:r>
          </a:p>
          <a:p>
            <a:pPr>
              <a:buFontTx/>
              <a:buChar char="-"/>
            </a:pPr>
            <a:endParaRPr lang="nl-NL" dirty="0"/>
          </a:p>
          <a:p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F3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39100"/>
                </a:solidFill>
              </a:rPr>
              <a:t>  </a:t>
            </a:r>
          </a:p>
        </p:txBody>
      </p:sp>
      <p:sp>
        <p:nvSpPr>
          <p:cNvPr id="25" name="Rechthoek 24"/>
          <p:cNvSpPr/>
          <p:nvPr/>
        </p:nvSpPr>
        <p:spPr>
          <a:xfrm>
            <a:off x="0" y="6192688"/>
            <a:ext cx="12192000" cy="332656"/>
          </a:xfrm>
          <a:prstGeom prst="rect">
            <a:avLst/>
          </a:prstGeom>
          <a:solidFill>
            <a:srgbClr val="5021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Afbeeldingsresultaat voor koolmees pimpelmees&quot;">
            <a:extLst>
              <a:ext uri="{FF2B5EF4-FFF2-40B4-BE49-F238E27FC236}">
                <a16:creationId xmlns:a16="http://schemas.microsoft.com/office/drawing/2014/main" id="{B2FEEDAB-533B-4C2B-816B-AECEE89FF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789" y="2223169"/>
            <a:ext cx="47625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200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:\16101-Personeel WM overall\PR &amp; Communicatie 2\Dinesh\PPP Huisstijl\Hyperion Lyceum\Logo-Hyperion-JPG\Logo_RGB_1reg_Hyper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08" y="4784"/>
            <a:ext cx="4333114" cy="122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96516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502182"/>
                </a:solidFill>
                <a:latin typeface="Arial" pitchFamily="34" charset="0"/>
                <a:cs typeface="Arial" pitchFamily="34" charset="0"/>
              </a:rPr>
              <a:t>Determineren nieuwe stijl (variant 2)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38200" y="2073165"/>
            <a:ext cx="10515600" cy="4103797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nl-NL" dirty="0"/>
              <a:t>Bijvoorbeeld met een zoekkaart</a:t>
            </a:r>
          </a:p>
          <a:p>
            <a:pPr>
              <a:buFontTx/>
              <a:buChar char="-"/>
            </a:pPr>
            <a:r>
              <a:rPr lang="nl-NL" dirty="0"/>
              <a:t>Er ligt een sleutel bij een bepaalde soort, deze sleutel geeft toegang tot een kistje (</a:t>
            </a:r>
            <a:r>
              <a:rPr lang="nl-NL" dirty="0">
                <a:hlinkClick r:id="rId3"/>
              </a:rPr>
              <a:t>tips voor kistjes</a:t>
            </a:r>
            <a:r>
              <a:rPr lang="nl-NL" dirty="0"/>
              <a:t>), waar letters in zitten</a:t>
            </a:r>
          </a:p>
          <a:p>
            <a:pPr>
              <a:buFontTx/>
              <a:buChar char="-"/>
            </a:pPr>
            <a:r>
              <a:rPr lang="nl-NL" dirty="0"/>
              <a:t>Vorm een zo lang mogelijke naam van een soort die in dat ecosysteem voorkomt, waarbij elke letter maar één keer mag voorkomen. 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Bij een woord: 10 punten per letter (mus versus torenvalk), laatste groepje: 0 punten. </a:t>
            </a:r>
          </a:p>
          <a:p>
            <a:pPr>
              <a:buFontTx/>
              <a:buChar char="-"/>
            </a:pPr>
            <a:r>
              <a:rPr lang="nl-NL" dirty="0"/>
              <a:t>Instructie mol: Zet in op mus of korte namen om maar niet de laatste te worden.</a:t>
            </a:r>
          </a:p>
          <a:p>
            <a:pPr>
              <a:buFontTx/>
              <a:buChar char="-"/>
            </a:pPr>
            <a:endParaRPr lang="nl-NL" dirty="0"/>
          </a:p>
          <a:p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F3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39100"/>
                </a:solidFill>
              </a:rPr>
              <a:t>  </a:t>
            </a:r>
          </a:p>
        </p:txBody>
      </p:sp>
      <p:sp>
        <p:nvSpPr>
          <p:cNvPr id="25" name="Rechthoek 24"/>
          <p:cNvSpPr/>
          <p:nvPr/>
        </p:nvSpPr>
        <p:spPr>
          <a:xfrm>
            <a:off x="0" y="6192688"/>
            <a:ext cx="12192000" cy="332656"/>
          </a:xfrm>
          <a:prstGeom prst="rect">
            <a:avLst/>
          </a:prstGeom>
          <a:solidFill>
            <a:srgbClr val="5021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864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:\16101-Personeel WM overall\PR &amp; Communicatie 2\Dinesh\PPP Huisstijl\Hyperion Lyceum\Logo-Hyperion-JPG\Logo_RGB_1reg_Hyper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08" y="4784"/>
            <a:ext cx="4333114" cy="122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96516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502182"/>
                </a:solidFill>
                <a:latin typeface="Arial" pitchFamily="34" charset="0"/>
                <a:cs typeface="Arial" pitchFamily="34" charset="0"/>
              </a:rPr>
              <a:t>Doelen / planning workshop 10.50 - 12.05 uur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38200" y="2073165"/>
            <a:ext cx="10515600" cy="41037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Theoretisch deel:</a:t>
            </a:r>
          </a:p>
          <a:p>
            <a:r>
              <a:rPr lang="nl-NL" dirty="0"/>
              <a:t>Je hebt uitleg over het spel en de werkvormen gehad</a:t>
            </a:r>
          </a:p>
          <a:p>
            <a:pPr marL="0" indent="0">
              <a:buNone/>
            </a:pPr>
            <a:r>
              <a:rPr lang="nl-NL" dirty="0"/>
              <a:t>Praktisch deel:</a:t>
            </a:r>
          </a:p>
          <a:p>
            <a:r>
              <a:rPr lang="nl-NL" dirty="0"/>
              <a:t>Je hebt de gepresenteerde spellen vertaald naar een veldwerkexcursie naar de zee/kust óf naar de bestaande veldwerkweek/-excursie op jouw school. </a:t>
            </a:r>
          </a:p>
          <a:p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F3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39100"/>
                </a:solidFill>
              </a:rPr>
              <a:t>  </a:t>
            </a:r>
          </a:p>
        </p:txBody>
      </p:sp>
      <p:sp>
        <p:nvSpPr>
          <p:cNvPr id="25" name="Rechthoek 24"/>
          <p:cNvSpPr/>
          <p:nvPr/>
        </p:nvSpPr>
        <p:spPr>
          <a:xfrm>
            <a:off x="0" y="6192688"/>
            <a:ext cx="12192000" cy="332656"/>
          </a:xfrm>
          <a:prstGeom prst="rect">
            <a:avLst/>
          </a:prstGeom>
          <a:solidFill>
            <a:srgbClr val="5021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564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:\16101-Personeel WM overall\PR &amp; Communicatie 2\Dinesh\PPP Huisstijl\Hyperion Lyceum\Logo-Hyperion-JPG\Logo_RGB_1reg_Hyper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08" y="4784"/>
            <a:ext cx="4333114" cy="122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96516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502182"/>
                </a:solidFill>
                <a:latin typeface="Arial" pitchFamily="34" charset="0"/>
                <a:cs typeface="Arial" pitchFamily="34" charset="0"/>
              </a:rPr>
              <a:t>Kwartetten met de natuur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38200" y="2073165"/>
            <a:ext cx="10515600" cy="4103797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nl-NL" dirty="0"/>
              <a:t>Zoek dieren in de natuur (bijvoorbeeld waterdieren)</a:t>
            </a:r>
          </a:p>
          <a:p>
            <a:pPr>
              <a:buFontTx/>
              <a:buChar char="-"/>
            </a:pPr>
            <a:r>
              <a:rPr lang="nl-NL" dirty="0"/>
              <a:t>Categoriseer deze dieren in kwartetten, met behulp van eigen bedachte overeenkomsten</a:t>
            </a:r>
          </a:p>
          <a:p>
            <a:pPr>
              <a:buFontTx/>
              <a:buChar char="-"/>
            </a:pPr>
            <a:r>
              <a:rPr lang="nl-NL" dirty="0"/>
              <a:t>Maak een schematische/natuurgetrouwe tekening op de kwartetkaart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Puntverdeling: 20 punten per kwartet, 20 minpunten per kwarten met tekenfout</a:t>
            </a:r>
          </a:p>
          <a:p>
            <a:pPr>
              <a:buFontTx/>
              <a:buChar char="-"/>
            </a:pPr>
            <a:r>
              <a:rPr lang="nl-NL" dirty="0"/>
              <a:t>Instructie mol: maak kleine veelgemaakte tekenregelfouten (bijv. schetsen)</a:t>
            </a:r>
          </a:p>
          <a:p>
            <a:pPr>
              <a:buFontTx/>
              <a:buChar char="-"/>
            </a:pPr>
            <a:endParaRPr lang="nl-NL" dirty="0"/>
          </a:p>
          <a:p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F3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39100"/>
                </a:solidFill>
              </a:rPr>
              <a:t>  </a:t>
            </a:r>
          </a:p>
        </p:txBody>
      </p:sp>
      <p:sp>
        <p:nvSpPr>
          <p:cNvPr id="25" name="Rechthoek 24"/>
          <p:cNvSpPr/>
          <p:nvPr/>
        </p:nvSpPr>
        <p:spPr>
          <a:xfrm>
            <a:off x="0" y="6192688"/>
            <a:ext cx="12192000" cy="332656"/>
          </a:xfrm>
          <a:prstGeom prst="rect">
            <a:avLst/>
          </a:prstGeom>
          <a:solidFill>
            <a:srgbClr val="5021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141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:\16101-Personeel WM overall\PR &amp; Communicatie 2\Dinesh\PPP Huisstijl\Hyperion Lyceum\Logo-Hyperion-JPG\Logo_RGB_1reg_Hyper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08" y="4784"/>
            <a:ext cx="4333114" cy="122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96516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502182"/>
                </a:solidFill>
                <a:latin typeface="Arial" pitchFamily="34" charset="0"/>
                <a:cs typeface="Arial" pitchFamily="34" charset="0"/>
              </a:rPr>
              <a:t>Doelen / planning workshop 10.50 - 12.05 uur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38200" y="2073165"/>
            <a:ext cx="10515600" cy="41037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Theoretisch deel:</a:t>
            </a:r>
          </a:p>
          <a:p>
            <a:r>
              <a:rPr lang="nl-NL" dirty="0"/>
              <a:t>Je hebt uitleg over het spel en de werkvormen gehad</a:t>
            </a:r>
          </a:p>
          <a:p>
            <a:pPr marL="0" indent="0">
              <a:buNone/>
            </a:pPr>
            <a:r>
              <a:rPr lang="nl-NL" dirty="0"/>
              <a:t>Praktisch deel:</a:t>
            </a:r>
          </a:p>
          <a:p>
            <a:r>
              <a:rPr lang="nl-NL" dirty="0"/>
              <a:t>Je hebt de gepresenteerde spellen vertaald naar een veldwerkexcursie naar de zee/kust óf naar de bestaande veldwerkweek/-excursie op jouw school. </a:t>
            </a:r>
          </a:p>
          <a:p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F3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39100"/>
                </a:solidFill>
              </a:rPr>
              <a:t>  </a:t>
            </a:r>
          </a:p>
        </p:txBody>
      </p:sp>
      <p:sp>
        <p:nvSpPr>
          <p:cNvPr id="25" name="Rechthoek 24"/>
          <p:cNvSpPr/>
          <p:nvPr/>
        </p:nvSpPr>
        <p:spPr>
          <a:xfrm>
            <a:off x="0" y="6192688"/>
            <a:ext cx="12192000" cy="332656"/>
          </a:xfrm>
          <a:prstGeom prst="rect">
            <a:avLst/>
          </a:prstGeom>
          <a:solidFill>
            <a:srgbClr val="5021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565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:\16101-Personeel WM overall\PR &amp; Communicatie 2\Dinesh\PPP Huisstijl\Hyperion Lyceum\Logo-Hyperion-JPG\Logo_RGB_1reg_Hyper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08" y="4784"/>
            <a:ext cx="4333114" cy="122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208" y="997383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502182"/>
                </a:solidFill>
                <a:latin typeface="Arial" pitchFamily="34" charset="0"/>
                <a:cs typeface="Arial" pitchFamily="34" charset="0"/>
              </a:rPr>
              <a:t>Wie zijn wij?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372208" y="2088891"/>
            <a:ext cx="7127630" cy="4103797"/>
          </a:xfrm>
        </p:spPr>
        <p:txBody>
          <a:bodyPr>
            <a:normAutofit/>
          </a:bodyPr>
          <a:lstStyle/>
          <a:p>
            <a:r>
              <a:rPr lang="nl-NL" dirty="0"/>
              <a:t>Robert Tatsis, docent biologie</a:t>
            </a:r>
          </a:p>
          <a:p>
            <a:endParaRPr lang="nl-NL" dirty="0"/>
          </a:p>
          <a:p>
            <a:r>
              <a:rPr lang="nl-NL" dirty="0"/>
              <a:t>Floris Steinhart, docent LO</a:t>
            </a:r>
          </a:p>
          <a:p>
            <a:endParaRPr lang="nl-NL" dirty="0"/>
          </a:p>
          <a:p>
            <a:r>
              <a:rPr lang="nl-NL" dirty="0"/>
              <a:t>Eerste </a:t>
            </a:r>
            <a:r>
              <a:rPr lang="nl-NL" dirty="0" err="1"/>
              <a:t>molspel</a:t>
            </a:r>
            <a:r>
              <a:rPr lang="nl-NL" dirty="0"/>
              <a:t>: Griekenlandreis van het Hyperion Lyceum</a:t>
            </a:r>
          </a:p>
          <a:p>
            <a:r>
              <a:rPr lang="nl-NL" dirty="0"/>
              <a:t>Inspiratie: Belgische de Mol, bestaande spellen, Science on Stage Festival, </a:t>
            </a:r>
            <a:r>
              <a:rPr lang="nl-NL" dirty="0" err="1"/>
              <a:t>Fortnite</a:t>
            </a:r>
            <a:endParaRPr lang="nl-NL" dirty="0"/>
          </a:p>
          <a:p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F3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39100"/>
                </a:solidFill>
              </a:rPr>
              <a:t>  </a:t>
            </a:r>
          </a:p>
        </p:txBody>
      </p:sp>
      <p:sp>
        <p:nvSpPr>
          <p:cNvPr id="25" name="Rechthoek 24"/>
          <p:cNvSpPr/>
          <p:nvPr/>
        </p:nvSpPr>
        <p:spPr>
          <a:xfrm>
            <a:off x="0" y="6192688"/>
            <a:ext cx="12192000" cy="332656"/>
          </a:xfrm>
          <a:prstGeom prst="rect">
            <a:avLst/>
          </a:prstGeom>
          <a:solidFill>
            <a:srgbClr val="5021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420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:\16101-Personeel WM overall\PR &amp; Communicatie 2\Dinesh\PPP Huisstijl\Hyperion Lyceum\Logo-Hyperion-JPG\Logo_RGB_1reg_Hyper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08" y="4784"/>
            <a:ext cx="4333114" cy="122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208" y="997383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502182"/>
                </a:solidFill>
                <a:latin typeface="Arial" pitchFamily="34" charset="0"/>
                <a:cs typeface="Arial" pitchFamily="34" charset="0"/>
              </a:rPr>
              <a:t>Opzet </a:t>
            </a:r>
            <a:r>
              <a:rPr lang="nl-NL" sz="3600" b="1" dirty="0" err="1">
                <a:solidFill>
                  <a:srgbClr val="502182"/>
                </a:solidFill>
                <a:latin typeface="Arial" pitchFamily="34" charset="0"/>
                <a:cs typeface="Arial" pitchFamily="34" charset="0"/>
              </a:rPr>
              <a:t>molspel</a:t>
            </a:r>
            <a:endParaRPr lang="nl-NL" sz="3600" b="1" dirty="0">
              <a:solidFill>
                <a:srgbClr val="50218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372208" y="2088891"/>
            <a:ext cx="8006861" cy="4103797"/>
          </a:xfrm>
        </p:spPr>
        <p:txBody>
          <a:bodyPr>
            <a:normAutofit/>
          </a:bodyPr>
          <a:lstStyle/>
          <a:p>
            <a:r>
              <a:rPr lang="nl-NL" dirty="0"/>
              <a:t>Verschillende groepen (bijv. 6 leerlingen)</a:t>
            </a:r>
          </a:p>
          <a:p>
            <a:r>
              <a:rPr lang="nl-NL" dirty="0"/>
              <a:t>Per groep is er één mol (die van tevoren is gevraagd)</a:t>
            </a:r>
          </a:p>
          <a:p>
            <a:r>
              <a:rPr lang="nl-NL" dirty="0"/>
              <a:t>Bij één klas zijn er dus 5 groepen en 5 mollen</a:t>
            </a:r>
          </a:p>
          <a:p>
            <a:r>
              <a:rPr lang="nl-NL" dirty="0"/>
              <a:t>Groepen strijden tegen elkaar en mollen strijden tegen elkaar</a:t>
            </a:r>
          </a:p>
          <a:p>
            <a:r>
              <a:rPr lang="nl-NL" dirty="0"/>
              <a:t>Groep met meeste punten wint</a:t>
            </a:r>
          </a:p>
          <a:p>
            <a:r>
              <a:rPr lang="nl-NL" dirty="0"/>
              <a:t>Mol met minste punten wint</a:t>
            </a:r>
          </a:p>
          <a:p>
            <a:r>
              <a:rPr lang="nl-NL" dirty="0"/>
              <a:t>Mollen weten het niet van elkaar</a:t>
            </a:r>
          </a:p>
          <a:p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F3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39100"/>
                </a:solidFill>
              </a:rPr>
              <a:t>  </a:t>
            </a:r>
          </a:p>
        </p:txBody>
      </p:sp>
      <p:sp>
        <p:nvSpPr>
          <p:cNvPr id="25" name="Rechthoek 24"/>
          <p:cNvSpPr/>
          <p:nvPr/>
        </p:nvSpPr>
        <p:spPr>
          <a:xfrm>
            <a:off x="0" y="6192688"/>
            <a:ext cx="12192000" cy="332656"/>
          </a:xfrm>
          <a:prstGeom prst="rect">
            <a:avLst/>
          </a:prstGeom>
          <a:solidFill>
            <a:srgbClr val="5021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Ovaal 2">
            <a:extLst>
              <a:ext uri="{FF2B5EF4-FFF2-40B4-BE49-F238E27FC236}">
                <a16:creationId xmlns:a16="http://schemas.microsoft.com/office/drawing/2014/main" id="{E70CA2ED-F2BD-4D73-A65B-263E3D5BAF15}"/>
              </a:ext>
            </a:extLst>
          </p:cNvPr>
          <p:cNvSpPr/>
          <p:nvPr/>
        </p:nvSpPr>
        <p:spPr>
          <a:xfrm>
            <a:off x="8616462" y="300064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DDE26029-C3E3-4CE5-913D-923047A9D287}"/>
              </a:ext>
            </a:extLst>
          </p:cNvPr>
          <p:cNvSpPr/>
          <p:nvPr/>
        </p:nvSpPr>
        <p:spPr>
          <a:xfrm>
            <a:off x="9196754" y="300064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61141D04-093D-403C-A3B9-D09EF9251333}"/>
              </a:ext>
            </a:extLst>
          </p:cNvPr>
          <p:cNvSpPr/>
          <p:nvPr/>
        </p:nvSpPr>
        <p:spPr>
          <a:xfrm>
            <a:off x="8616462" y="880356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971BFF83-1A0B-4477-9B9F-7E059DCFC373}"/>
              </a:ext>
            </a:extLst>
          </p:cNvPr>
          <p:cNvSpPr/>
          <p:nvPr/>
        </p:nvSpPr>
        <p:spPr>
          <a:xfrm>
            <a:off x="9196754" y="889662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C721003F-07F0-43AE-9375-24D51E85E98F}"/>
              </a:ext>
            </a:extLst>
          </p:cNvPr>
          <p:cNvSpPr/>
          <p:nvPr/>
        </p:nvSpPr>
        <p:spPr>
          <a:xfrm>
            <a:off x="8636977" y="1460648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19E331E9-83E6-4944-9B65-B69EE3315383}"/>
              </a:ext>
            </a:extLst>
          </p:cNvPr>
          <p:cNvSpPr/>
          <p:nvPr/>
        </p:nvSpPr>
        <p:spPr>
          <a:xfrm>
            <a:off x="9207012" y="1455995"/>
            <a:ext cx="580292" cy="58029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5B1B3750-9AD2-42B3-ACE6-E84E67FDE431}"/>
              </a:ext>
            </a:extLst>
          </p:cNvPr>
          <p:cNvSpPr/>
          <p:nvPr/>
        </p:nvSpPr>
        <p:spPr>
          <a:xfrm>
            <a:off x="10354407" y="295411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>
            <a:extLst>
              <a:ext uri="{FF2B5EF4-FFF2-40B4-BE49-F238E27FC236}">
                <a16:creationId xmlns:a16="http://schemas.microsoft.com/office/drawing/2014/main" id="{32025434-6A25-4A22-A54A-88DD48FC8119}"/>
              </a:ext>
            </a:extLst>
          </p:cNvPr>
          <p:cNvSpPr/>
          <p:nvPr/>
        </p:nvSpPr>
        <p:spPr>
          <a:xfrm>
            <a:off x="10934699" y="295411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949281D3-DE18-450E-A098-275F39A4FD5D}"/>
              </a:ext>
            </a:extLst>
          </p:cNvPr>
          <p:cNvSpPr/>
          <p:nvPr/>
        </p:nvSpPr>
        <p:spPr>
          <a:xfrm>
            <a:off x="10354407" y="875703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17E490ED-40EC-4EE0-BAB3-387207538B02}"/>
              </a:ext>
            </a:extLst>
          </p:cNvPr>
          <p:cNvSpPr/>
          <p:nvPr/>
        </p:nvSpPr>
        <p:spPr>
          <a:xfrm>
            <a:off x="10934699" y="885009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C4E41803-4340-47C0-B8ED-FC1B503BD42E}"/>
              </a:ext>
            </a:extLst>
          </p:cNvPr>
          <p:cNvSpPr/>
          <p:nvPr/>
        </p:nvSpPr>
        <p:spPr>
          <a:xfrm>
            <a:off x="10374922" y="1455995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>
            <a:extLst>
              <a:ext uri="{FF2B5EF4-FFF2-40B4-BE49-F238E27FC236}">
                <a16:creationId xmlns:a16="http://schemas.microsoft.com/office/drawing/2014/main" id="{858FF159-2921-421E-BCF8-4EA8B5360721}"/>
              </a:ext>
            </a:extLst>
          </p:cNvPr>
          <p:cNvSpPr/>
          <p:nvPr/>
        </p:nvSpPr>
        <p:spPr>
          <a:xfrm>
            <a:off x="10944957" y="1451342"/>
            <a:ext cx="580292" cy="58029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>
            <a:extLst>
              <a:ext uri="{FF2B5EF4-FFF2-40B4-BE49-F238E27FC236}">
                <a16:creationId xmlns:a16="http://schemas.microsoft.com/office/drawing/2014/main" id="{221A1C00-5D2D-4FB3-80C7-0CABE0CDF3AC}"/>
              </a:ext>
            </a:extLst>
          </p:cNvPr>
          <p:cNvSpPr/>
          <p:nvPr/>
        </p:nvSpPr>
        <p:spPr>
          <a:xfrm>
            <a:off x="8620858" y="2322946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A812CE49-9410-4E59-86C2-4DC567900D75}"/>
              </a:ext>
            </a:extLst>
          </p:cNvPr>
          <p:cNvSpPr/>
          <p:nvPr/>
        </p:nvSpPr>
        <p:spPr>
          <a:xfrm>
            <a:off x="9201150" y="2322946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>
            <a:extLst>
              <a:ext uri="{FF2B5EF4-FFF2-40B4-BE49-F238E27FC236}">
                <a16:creationId xmlns:a16="http://schemas.microsoft.com/office/drawing/2014/main" id="{8546F31E-CD65-4BB0-8B8A-E665588FC6C9}"/>
              </a:ext>
            </a:extLst>
          </p:cNvPr>
          <p:cNvSpPr/>
          <p:nvPr/>
        </p:nvSpPr>
        <p:spPr>
          <a:xfrm>
            <a:off x="8620858" y="2903238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>
            <a:extLst>
              <a:ext uri="{FF2B5EF4-FFF2-40B4-BE49-F238E27FC236}">
                <a16:creationId xmlns:a16="http://schemas.microsoft.com/office/drawing/2014/main" id="{30940C3F-0CC1-4270-BCFF-161B6173A412}"/>
              </a:ext>
            </a:extLst>
          </p:cNvPr>
          <p:cNvSpPr/>
          <p:nvPr/>
        </p:nvSpPr>
        <p:spPr>
          <a:xfrm>
            <a:off x="9201150" y="2912544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>
            <a:extLst>
              <a:ext uri="{FF2B5EF4-FFF2-40B4-BE49-F238E27FC236}">
                <a16:creationId xmlns:a16="http://schemas.microsoft.com/office/drawing/2014/main" id="{E90CC24E-487D-4CC4-9FB6-7E6C5906F197}"/>
              </a:ext>
            </a:extLst>
          </p:cNvPr>
          <p:cNvSpPr/>
          <p:nvPr/>
        </p:nvSpPr>
        <p:spPr>
          <a:xfrm>
            <a:off x="8641373" y="3483530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Ovaal 25">
            <a:extLst>
              <a:ext uri="{FF2B5EF4-FFF2-40B4-BE49-F238E27FC236}">
                <a16:creationId xmlns:a16="http://schemas.microsoft.com/office/drawing/2014/main" id="{1497281F-2FC7-477C-87AE-8CF35B37DCBF}"/>
              </a:ext>
            </a:extLst>
          </p:cNvPr>
          <p:cNvSpPr/>
          <p:nvPr/>
        </p:nvSpPr>
        <p:spPr>
          <a:xfrm>
            <a:off x="9211408" y="3478877"/>
            <a:ext cx="580292" cy="58029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Ovaal 26">
            <a:extLst>
              <a:ext uri="{FF2B5EF4-FFF2-40B4-BE49-F238E27FC236}">
                <a16:creationId xmlns:a16="http://schemas.microsoft.com/office/drawing/2014/main" id="{8E225DBA-F03B-4BD6-ABEE-5804F8EEFC26}"/>
              </a:ext>
            </a:extLst>
          </p:cNvPr>
          <p:cNvSpPr/>
          <p:nvPr/>
        </p:nvSpPr>
        <p:spPr>
          <a:xfrm>
            <a:off x="10358803" y="2318293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Ovaal 27">
            <a:extLst>
              <a:ext uri="{FF2B5EF4-FFF2-40B4-BE49-F238E27FC236}">
                <a16:creationId xmlns:a16="http://schemas.microsoft.com/office/drawing/2014/main" id="{405B4FD0-FF54-481C-BC52-966EE599AA43}"/>
              </a:ext>
            </a:extLst>
          </p:cNvPr>
          <p:cNvSpPr/>
          <p:nvPr/>
        </p:nvSpPr>
        <p:spPr>
          <a:xfrm>
            <a:off x="10939095" y="2318293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Ovaal 28">
            <a:extLst>
              <a:ext uri="{FF2B5EF4-FFF2-40B4-BE49-F238E27FC236}">
                <a16:creationId xmlns:a16="http://schemas.microsoft.com/office/drawing/2014/main" id="{23124E5F-13B9-4BEC-9A7F-97B0C71EA44F}"/>
              </a:ext>
            </a:extLst>
          </p:cNvPr>
          <p:cNvSpPr/>
          <p:nvPr/>
        </p:nvSpPr>
        <p:spPr>
          <a:xfrm>
            <a:off x="10358803" y="2898585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Ovaal 29">
            <a:extLst>
              <a:ext uri="{FF2B5EF4-FFF2-40B4-BE49-F238E27FC236}">
                <a16:creationId xmlns:a16="http://schemas.microsoft.com/office/drawing/2014/main" id="{3C759061-AB78-4B21-8781-15DD242DB9F4}"/>
              </a:ext>
            </a:extLst>
          </p:cNvPr>
          <p:cNvSpPr/>
          <p:nvPr/>
        </p:nvSpPr>
        <p:spPr>
          <a:xfrm>
            <a:off x="10939095" y="2907891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Ovaal 30">
            <a:extLst>
              <a:ext uri="{FF2B5EF4-FFF2-40B4-BE49-F238E27FC236}">
                <a16:creationId xmlns:a16="http://schemas.microsoft.com/office/drawing/2014/main" id="{E3CAA928-BD8C-4E7F-AF65-47D604636EF4}"/>
              </a:ext>
            </a:extLst>
          </p:cNvPr>
          <p:cNvSpPr/>
          <p:nvPr/>
        </p:nvSpPr>
        <p:spPr>
          <a:xfrm>
            <a:off x="10379318" y="3478877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Ovaal 31">
            <a:extLst>
              <a:ext uri="{FF2B5EF4-FFF2-40B4-BE49-F238E27FC236}">
                <a16:creationId xmlns:a16="http://schemas.microsoft.com/office/drawing/2014/main" id="{6DC40822-43E2-45C4-BD60-46422F7799FE}"/>
              </a:ext>
            </a:extLst>
          </p:cNvPr>
          <p:cNvSpPr/>
          <p:nvPr/>
        </p:nvSpPr>
        <p:spPr>
          <a:xfrm>
            <a:off x="10949353" y="3474224"/>
            <a:ext cx="580292" cy="58029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>
            <a:extLst>
              <a:ext uri="{FF2B5EF4-FFF2-40B4-BE49-F238E27FC236}">
                <a16:creationId xmlns:a16="http://schemas.microsoft.com/office/drawing/2014/main" id="{1F78D125-3564-4D0F-9D24-10A6A9C95CC8}"/>
              </a:ext>
            </a:extLst>
          </p:cNvPr>
          <p:cNvSpPr/>
          <p:nvPr/>
        </p:nvSpPr>
        <p:spPr>
          <a:xfrm>
            <a:off x="9504484" y="4358621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>
            <a:extLst>
              <a:ext uri="{FF2B5EF4-FFF2-40B4-BE49-F238E27FC236}">
                <a16:creationId xmlns:a16="http://schemas.microsoft.com/office/drawing/2014/main" id="{B5C379CF-039B-4511-824D-DA3B58593B7E}"/>
              </a:ext>
            </a:extLst>
          </p:cNvPr>
          <p:cNvSpPr/>
          <p:nvPr/>
        </p:nvSpPr>
        <p:spPr>
          <a:xfrm>
            <a:off x="10084776" y="4358621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Ovaal 34">
            <a:extLst>
              <a:ext uri="{FF2B5EF4-FFF2-40B4-BE49-F238E27FC236}">
                <a16:creationId xmlns:a16="http://schemas.microsoft.com/office/drawing/2014/main" id="{3219919C-C554-4C35-A436-6708FA34FA08}"/>
              </a:ext>
            </a:extLst>
          </p:cNvPr>
          <p:cNvSpPr/>
          <p:nvPr/>
        </p:nvSpPr>
        <p:spPr>
          <a:xfrm>
            <a:off x="9504484" y="4938913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Ovaal 35">
            <a:extLst>
              <a:ext uri="{FF2B5EF4-FFF2-40B4-BE49-F238E27FC236}">
                <a16:creationId xmlns:a16="http://schemas.microsoft.com/office/drawing/2014/main" id="{01548E60-C4D7-46F2-BC64-C46A3FF6941A}"/>
              </a:ext>
            </a:extLst>
          </p:cNvPr>
          <p:cNvSpPr/>
          <p:nvPr/>
        </p:nvSpPr>
        <p:spPr>
          <a:xfrm>
            <a:off x="10084776" y="4948219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vaal 36">
            <a:extLst>
              <a:ext uri="{FF2B5EF4-FFF2-40B4-BE49-F238E27FC236}">
                <a16:creationId xmlns:a16="http://schemas.microsoft.com/office/drawing/2014/main" id="{9A6D6097-81BF-48E0-90CB-0707C49C3914}"/>
              </a:ext>
            </a:extLst>
          </p:cNvPr>
          <p:cNvSpPr/>
          <p:nvPr/>
        </p:nvSpPr>
        <p:spPr>
          <a:xfrm>
            <a:off x="9524999" y="5519205"/>
            <a:ext cx="580292" cy="5802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Ovaal 37">
            <a:extLst>
              <a:ext uri="{FF2B5EF4-FFF2-40B4-BE49-F238E27FC236}">
                <a16:creationId xmlns:a16="http://schemas.microsoft.com/office/drawing/2014/main" id="{C9C0A0AB-0584-4246-A915-053B84D7B1AD}"/>
              </a:ext>
            </a:extLst>
          </p:cNvPr>
          <p:cNvSpPr/>
          <p:nvPr/>
        </p:nvSpPr>
        <p:spPr>
          <a:xfrm>
            <a:off x="10095034" y="5514552"/>
            <a:ext cx="580292" cy="58029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9485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:\16101-Personeel WM overall\PR &amp; Communicatie 2\Dinesh\PPP Huisstijl\Hyperion Lyceum\Logo-Hyperion-JPG\Logo_RGB_1reg_Hyper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08" y="4784"/>
            <a:ext cx="4333114" cy="122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208" y="997383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502182"/>
                </a:solidFill>
                <a:latin typeface="Arial" pitchFamily="34" charset="0"/>
                <a:cs typeface="Arial" pitchFamily="34" charset="0"/>
              </a:rPr>
              <a:t>Punten verdienen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372208" y="2088891"/>
            <a:ext cx="10515600" cy="4103797"/>
          </a:xfrm>
        </p:spPr>
        <p:txBody>
          <a:bodyPr>
            <a:normAutofit/>
          </a:bodyPr>
          <a:lstStyle/>
          <a:p>
            <a:r>
              <a:rPr lang="nl-NL" dirty="0"/>
              <a:t>Bij verschillende spellen zijn punten te verdienen</a:t>
            </a:r>
          </a:p>
          <a:p>
            <a:r>
              <a:rPr lang="nl-NL" dirty="0"/>
              <a:t>Er zijn ook stemrondes, iedereen kan stemmen op een mol. Per juist geraden mol 10, 30 of 50 punten. Deze punten tel je pas op het einde bij het totaal op.</a:t>
            </a:r>
          </a:p>
          <a:p>
            <a:endParaRPr lang="nl-NL" dirty="0"/>
          </a:p>
          <a:p>
            <a:r>
              <a:rPr lang="nl-NL" dirty="0"/>
              <a:t>Optioneel: individuele molspellen voor minpunten (bijvoorbeeld ‘kledingspel’) </a:t>
            </a:r>
          </a:p>
          <a:p>
            <a:r>
              <a:rPr lang="nl-NL" dirty="0"/>
              <a:t>Optioneel: hints geven bij sociale activiteiten</a:t>
            </a:r>
          </a:p>
          <a:p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F3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39100"/>
                </a:solidFill>
              </a:rPr>
              <a:t>  </a:t>
            </a:r>
          </a:p>
        </p:txBody>
      </p:sp>
      <p:sp>
        <p:nvSpPr>
          <p:cNvPr id="25" name="Rechthoek 24"/>
          <p:cNvSpPr/>
          <p:nvPr/>
        </p:nvSpPr>
        <p:spPr>
          <a:xfrm>
            <a:off x="0" y="6192688"/>
            <a:ext cx="12192000" cy="332656"/>
          </a:xfrm>
          <a:prstGeom prst="rect">
            <a:avLst/>
          </a:prstGeom>
          <a:solidFill>
            <a:srgbClr val="5021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84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:\16101-Personeel WM overall\PR &amp; Communicatie 2\Dinesh\PPP Huisstijl\Hyperion Lyceum\Logo-Hyperion-JPG\Logo_RGB_1reg_Hyper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08" y="4784"/>
            <a:ext cx="4333114" cy="122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96516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502182"/>
                </a:solidFill>
                <a:latin typeface="Arial" pitchFamily="34" charset="0"/>
                <a:cs typeface="Arial" pitchFamily="34" charset="0"/>
              </a:rPr>
              <a:t>Biologische definitie doorgeven (estafette 1)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38200" y="2073165"/>
            <a:ext cx="10515600" cy="410379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l-NL" dirty="0"/>
              <a:t>Doorgeven van definitie als eerste spel</a:t>
            </a:r>
          </a:p>
          <a:p>
            <a:pPr>
              <a:buFontTx/>
              <a:buChar char="-"/>
            </a:pPr>
            <a:r>
              <a:rPr lang="nl-NL" i="1" dirty="0"/>
              <a:t>Ecologie bestudeert de dynamiek van de wisselwerking tussen organismen, populaties of levensgemeenschappen en de relaties tussen organismen, populaties, levensgemeenschappen of landschappen en de niet-biologische omgeving.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Geschikt als eerste </a:t>
            </a:r>
            <a:r>
              <a:rPr lang="nl-NL" dirty="0" err="1"/>
              <a:t>molspel</a:t>
            </a:r>
            <a:r>
              <a:rPr lang="nl-NL" dirty="0"/>
              <a:t>, gaat vrijwel altijd mis (100 punten zonder fouten, 50 punten met maximaal 2 fouten)</a:t>
            </a:r>
          </a:p>
          <a:p>
            <a:pPr>
              <a:buFontTx/>
              <a:buChar char="-"/>
            </a:pPr>
            <a:r>
              <a:rPr lang="nl-NL" dirty="0"/>
              <a:t>Instructie mol: doe actief mee, maak jezelf niet verdacht</a:t>
            </a:r>
          </a:p>
          <a:p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F3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39100"/>
                </a:solidFill>
              </a:rPr>
              <a:t>  </a:t>
            </a:r>
          </a:p>
        </p:txBody>
      </p:sp>
      <p:sp>
        <p:nvSpPr>
          <p:cNvPr id="25" name="Rechthoek 24"/>
          <p:cNvSpPr/>
          <p:nvPr/>
        </p:nvSpPr>
        <p:spPr>
          <a:xfrm>
            <a:off x="0" y="6192688"/>
            <a:ext cx="12192000" cy="332656"/>
          </a:xfrm>
          <a:prstGeom prst="rect">
            <a:avLst/>
          </a:prstGeom>
          <a:solidFill>
            <a:srgbClr val="5021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7674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:\16101-Personeel WM overall\PR &amp; Communicatie 2\Dinesh\PPP Huisstijl\Hyperion Lyceum\Logo-Hyperion-JPG\Logo_RGB_1reg_Hyper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08" y="4784"/>
            <a:ext cx="4333114" cy="122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96516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502182"/>
                </a:solidFill>
                <a:latin typeface="Arial" pitchFamily="34" charset="0"/>
                <a:cs typeface="Arial" pitchFamily="34" charset="0"/>
              </a:rPr>
              <a:t>Zoek ‘naam docent’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38200" y="2073165"/>
            <a:ext cx="10515600" cy="410379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l-NL" dirty="0"/>
              <a:t>Ieder team start met bijv. 15 minuten straftijd</a:t>
            </a:r>
          </a:p>
          <a:p>
            <a:pPr lvl="1">
              <a:buFontTx/>
              <a:buChar char="-"/>
            </a:pPr>
            <a:r>
              <a:rPr lang="nl-NL" dirty="0"/>
              <a:t>Met 5 biologische (examen)vragen of opgaven kun je per goed antwoord 3 minuten straftijd afkopen</a:t>
            </a:r>
          </a:p>
          <a:p>
            <a:pPr lvl="1">
              <a:buFontTx/>
              <a:buChar char="-"/>
            </a:pPr>
            <a:r>
              <a:rPr lang="nl-NL" dirty="0"/>
              <a:t>Straftijd zit er op: iemand per groep scant Whatsapp QR-code: daar steeds meer biologische hints over de locatie in de natuur</a:t>
            </a:r>
          </a:p>
          <a:p>
            <a:pPr lvl="1"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Eerste plek: 100p, tweede 80p, derde 60p, etc.</a:t>
            </a:r>
          </a:p>
          <a:p>
            <a:pPr>
              <a:buFontTx/>
              <a:buChar char="-"/>
            </a:pPr>
            <a:r>
              <a:rPr lang="nl-NL" dirty="0"/>
              <a:t>Instructie mol: laat ze de locatie weten die ze moeten ontwijken of laat ze de QR-code scannen</a:t>
            </a:r>
          </a:p>
          <a:p>
            <a:pPr marL="457200" lvl="1" indent="0">
              <a:buNone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F3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39100"/>
                </a:solidFill>
              </a:rPr>
              <a:t>  </a:t>
            </a:r>
          </a:p>
        </p:txBody>
      </p:sp>
      <p:sp>
        <p:nvSpPr>
          <p:cNvPr id="25" name="Rechthoek 24"/>
          <p:cNvSpPr/>
          <p:nvPr/>
        </p:nvSpPr>
        <p:spPr>
          <a:xfrm>
            <a:off x="0" y="6192688"/>
            <a:ext cx="12192000" cy="332656"/>
          </a:xfrm>
          <a:prstGeom prst="rect">
            <a:avLst/>
          </a:prstGeom>
          <a:solidFill>
            <a:srgbClr val="5021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5448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:\16101-Personeel WM overall\PR &amp; Communicatie 2\Dinesh\PPP Huisstijl\Hyperion Lyceum\Logo-Hyperion-JPG\Logo_RGB_1reg_Hyper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08" y="4784"/>
            <a:ext cx="4333114" cy="122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96516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502182"/>
                </a:solidFill>
                <a:latin typeface="Arial" pitchFamily="34" charset="0"/>
                <a:cs typeface="Arial" pitchFamily="34" charset="0"/>
              </a:rPr>
              <a:t>Estafette 2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38200" y="2073165"/>
            <a:ext cx="10515600" cy="4103797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nl-NL" dirty="0"/>
              <a:t>Biologische/inhoudelijke vragen over een lezing/rondleiding/werkvorm die dag. Alle beginletters vormen een woord dat met die dag te maken had. </a:t>
            </a:r>
          </a:p>
          <a:p>
            <a:pPr>
              <a:buFontTx/>
              <a:buChar char="-"/>
            </a:pPr>
            <a:r>
              <a:rPr lang="nl-NL" dirty="0"/>
              <a:t>Persoon 1: vraag beantwoorden, loopt naar persoon 2, die mag (geblinddoekte) persoon 3 coachen om de juiste letter te pakken en door te geven aan persoon 4, die het woord mag vormen.</a:t>
            </a:r>
          </a:p>
          <a:p>
            <a:pPr>
              <a:buFontTx/>
              <a:buChar char="-"/>
            </a:pPr>
            <a:r>
              <a:rPr lang="nl-NL" dirty="0"/>
              <a:t>Het woord telt pas als het juist is én twee personen uit de kettingen vrij zijn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Eerste plek: 100p, tweede 80p, derde 60p, etc.</a:t>
            </a:r>
          </a:p>
          <a:p>
            <a:pPr>
              <a:buFontTx/>
              <a:buChar char="-"/>
            </a:pPr>
            <a:r>
              <a:rPr lang="nl-NL" dirty="0"/>
              <a:t>Instructie mol: zorg dat je de letters mag pakken. Letters zijn dubbelzijdig bedrukt</a:t>
            </a:r>
          </a:p>
          <a:p>
            <a:pPr>
              <a:buFontTx/>
              <a:buChar char="-"/>
            </a:pPr>
            <a:endParaRPr lang="nl-NL" dirty="0"/>
          </a:p>
          <a:p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F3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39100"/>
                </a:solidFill>
              </a:rPr>
              <a:t>  </a:t>
            </a:r>
          </a:p>
        </p:txBody>
      </p:sp>
      <p:sp>
        <p:nvSpPr>
          <p:cNvPr id="25" name="Rechthoek 24"/>
          <p:cNvSpPr/>
          <p:nvPr/>
        </p:nvSpPr>
        <p:spPr>
          <a:xfrm>
            <a:off x="0" y="6192688"/>
            <a:ext cx="12192000" cy="332656"/>
          </a:xfrm>
          <a:prstGeom prst="rect">
            <a:avLst/>
          </a:prstGeom>
          <a:solidFill>
            <a:srgbClr val="5021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1625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:\16101-Personeel WM overall\PR &amp; Communicatie 2\Dinesh\PPP Huisstijl\Hyperion Lyceum\Logo-Hyperion-JPG\Logo_RGB_1reg_Hyper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08" y="4784"/>
            <a:ext cx="4333114" cy="122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96516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502182"/>
                </a:solidFill>
                <a:latin typeface="Arial" pitchFamily="34" charset="0"/>
                <a:cs typeface="Arial" pitchFamily="34" charset="0"/>
              </a:rPr>
              <a:t>Biologisch puzzelen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38200" y="2073165"/>
            <a:ext cx="10515600" cy="410379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l-NL" dirty="0"/>
              <a:t>Meerdere puzzels/vragen/opdrachten die alle groepjes tegelijk maken (bijv. Hardy-</a:t>
            </a:r>
            <a:r>
              <a:rPr lang="nl-NL" dirty="0" err="1"/>
              <a:t>Weinberg</a:t>
            </a:r>
            <a:r>
              <a:rPr lang="nl-NL" dirty="0"/>
              <a:t>, vangen-merken-</a:t>
            </a:r>
            <a:r>
              <a:rPr lang="nl-NL" dirty="0" err="1"/>
              <a:t>terugvangen</a:t>
            </a:r>
            <a:r>
              <a:rPr lang="nl-NL" dirty="0"/>
              <a:t>)</a:t>
            </a:r>
          </a:p>
          <a:p>
            <a:pPr>
              <a:buFontTx/>
              <a:buChar char="-"/>
            </a:pPr>
            <a:r>
              <a:rPr lang="nl-NL" dirty="0"/>
              <a:t>Elke keer als iedereen een puzzel af heeft, valt het laatste team af.</a:t>
            </a:r>
          </a:p>
          <a:p>
            <a:pPr>
              <a:buFontTx/>
              <a:buChar char="-"/>
            </a:pPr>
            <a:r>
              <a:rPr lang="nl-NL" dirty="0"/>
              <a:t>Druk opvoeren met hints kopen voor minpunten. 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Eerste plek: 100p, tweede 80p, derde 60p. Rest niks. Hints kosten 20 punten.</a:t>
            </a:r>
          </a:p>
          <a:p>
            <a:pPr>
              <a:buFontTx/>
              <a:buChar char="-"/>
            </a:pPr>
            <a:r>
              <a:rPr lang="nl-NL" dirty="0"/>
              <a:t>Instructie mol: in latere fase op hints sturen.</a:t>
            </a:r>
          </a:p>
          <a:p>
            <a:pPr>
              <a:buFontTx/>
              <a:buChar char="-"/>
            </a:pPr>
            <a:endParaRPr lang="nl-NL" dirty="0"/>
          </a:p>
          <a:p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F3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39100"/>
                </a:solidFill>
              </a:rPr>
              <a:t>  </a:t>
            </a:r>
          </a:p>
        </p:txBody>
      </p:sp>
      <p:sp>
        <p:nvSpPr>
          <p:cNvPr id="25" name="Rechthoek 24"/>
          <p:cNvSpPr/>
          <p:nvPr/>
        </p:nvSpPr>
        <p:spPr>
          <a:xfrm>
            <a:off x="0" y="6192688"/>
            <a:ext cx="12192000" cy="332656"/>
          </a:xfrm>
          <a:prstGeom prst="rect">
            <a:avLst/>
          </a:prstGeom>
          <a:solidFill>
            <a:srgbClr val="5021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100609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69B8AF65EF9641A98A935BF05D7D25" ma:contentTypeVersion="9" ma:contentTypeDescription="Een nieuw document maken." ma:contentTypeScope="" ma:versionID="a2eaf8b6c92ce52cd3f4af5e6ad16baf">
  <xsd:schema xmlns:xsd="http://www.w3.org/2001/XMLSchema" xmlns:xs="http://www.w3.org/2001/XMLSchema" xmlns:p="http://schemas.microsoft.com/office/2006/metadata/properties" xmlns:ns3="cf57f93b-9d1c-409b-bf09-dd1596e171ad" xmlns:ns4="d94943bd-eb6e-4ec8-b213-a4320fbbfd9f" targetNamespace="http://schemas.microsoft.com/office/2006/metadata/properties" ma:root="true" ma:fieldsID="7782b9f23249caa31ff690f0474b57ab" ns3:_="" ns4:_="">
    <xsd:import namespace="cf57f93b-9d1c-409b-bf09-dd1596e171ad"/>
    <xsd:import namespace="d94943bd-eb6e-4ec8-b213-a4320fbbfd9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57f93b-9d1c-409b-bf09-dd1596e171a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  <xsd:element name="SharedWithDetails" ma:index="10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4943bd-eb6e-4ec8-b213-a4320fbbf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D74CF5-7E02-4E5B-8804-9458F84DCC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57f93b-9d1c-409b-bf09-dd1596e171ad"/>
    <ds:schemaRef ds:uri="d94943bd-eb6e-4ec8-b213-a4320fbbfd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01C363-AA73-4EA4-BAA9-BC88951725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FD5358-CCC9-44A6-8D9D-1F36AE764D9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836</Words>
  <Application>Microsoft Office PowerPoint</Application>
  <PresentationFormat>Breedbeeld</PresentationFormat>
  <Paragraphs>96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Kantoorthema</vt:lpstr>
      <vt:lpstr>PowerPoint-presentatie</vt:lpstr>
      <vt:lpstr>Doelen / planning workshop 10.50 - 12.05 uur</vt:lpstr>
      <vt:lpstr>Wie zijn wij?</vt:lpstr>
      <vt:lpstr>Opzet molspel</vt:lpstr>
      <vt:lpstr>Punten verdienen</vt:lpstr>
      <vt:lpstr>Biologische definitie doorgeven (estafette 1)</vt:lpstr>
      <vt:lpstr>Zoek ‘naam docent’</vt:lpstr>
      <vt:lpstr>Estafette 2</vt:lpstr>
      <vt:lpstr>Biologisch puzzelen</vt:lpstr>
      <vt:lpstr>Determineren nieuwe stijl (variant 1)</vt:lpstr>
      <vt:lpstr>Determineren nieuwe stijl (variant 2)</vt:lpstr>
      <vt:lpstr>Doelen / planning workshop 10.50 - 12.05 uur</vt:lpstr>
      <vt:lpstr>Kwartetten met de natuur</vt:lpstr>
    </vt:vector>
  </TitlesOfParts>
  <Company>ROCvA-ROCF-VOVA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Onderwijswerkgroepen</dc:title>
  <dc:creator>Simon Verwer</dc:creator>
  <cp:lastModifiedBy>Robert Tatsis</cp:lastModifiedBy>
  <cp:revision>29</cp:revision>
  <dcterms:created xsi:type="dcterms:W3CDTF">2016-08-29T11:43:08Z</dcterms:created>
  <dcterms:modified xsi:type="dcterms:W3CDTF">2020-01-16T15:38:05Z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0x010100CA69B8AF65EF9641A98A935BF05D7D25</vt:lpwstr>
  </property>
</Properties>
</file>