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sldIdLst>
    <p:sldId id="256" r:id="rId5"/>
    <p:sldId id="257" r:id="rId6"/>
    <p:sldId id="272" r:id="rId7"/>
    <p:sldId id="258" r:id="rId8"/>
    <p:sldId id="259" r:id="rId9"/>
    <p:sldId id="270" r:id="rId10"/>
    <p:sldId id="271" r:id="rId11"/>
    <p:sldId id="269" r:id="rId12"/>
    <p:sldId id="263" r:id="rId13"/>
    <p:sldId id="274" r:id="rId14"/>
    <p:sldId id="275" r:id="rId15"/>
    <p:sldId id="276" r:id="rId16"/>
    <p:sldId id="277" r:id="rId17"/>
    <p:sldId id="264" r:id="rId18"/>
    <p:sldId id="284" r:id="rId19"/>
    <p:sldId id="283" r:id="rId20"/>
    <p:sldId id="285" r:id="rId21"/>
    <p:sldId id="268" r:id="rId22"/>
    <p:sldId id="280" r:id="rId23"/>
    <p:sldId id="279" r:id="rId24"/>
    <p:sldId id="281" r:id="rId25"/>
    <p:sldId id="282" r:id="rId26"/>
    <p:sldId id="286" r:id="rId27"/>
    <p:sldId id="287" r:id="rId28"/>
    <p:sldId id="278" r:id="rId29"/>
    <p:sldId id="26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51EF52D-A6C8-4A6C-A7FE-0D218BA797B4}">
          <p14:sldIdLst>
            <p14:sldId id="256"/>
            <p14:sldId id="257"/>
            <p14:sldId id="272"/>
            <p14:sldId id="258"/>
            <p14:sldId id="259"/>
            <p14:sldId id="270"/>
            <p14:sldId id="271"/>
            <p14:sldId id="269"/>
            <p14:sldId id="263"/>
            <p14:sldId id="274"/>
            <p14:sldId id="275"/>
            <p14:sldId id="276"/>
            <p14:sldId id="277"/>
            <p14:sldId id="264"/>
            <p14:sldId id="284"/>
            <p14:sldId id="283"/>
            <p14:sldId id="285"/>
            <p14:sldId id="268"/>
            <p14:sldId id="280"/>
            <p14:sldId id="279"/>
            <p14:sldId id="281"/>
            <p14:sldId id="282"/>
            <p14:sldId id="286"/>
            <p14:sldId id="287"/>
            <p14:sldId id="278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920EB-C35F-E04E-AB85-426B4407C776}" v="42" dt="2021-11-13T08:52:23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Langstraat" userId="557bf2f1-89cd-4cf2-b28d-e75a8c182151" providerId="ADAL" clId="{79D920EB-C35F-E04E-AB85-426B4407C776}"/>
    <pc:docChg chg="undo custSel addSld delSld modSld sldOrd modSection">
      <pc:chgData name="Ronald Langstraat" userId="557bf2f1-89cd-4cf2-b28d-e75a8c182151" providerId="ADAL" clId="{79D920EB-C35F-E04E-AB85-426B4407C776}" dt="2021-11-13T08:52:46.536" v="1258" actId="255"/>
      <pc:docMkLst>
        <pc:docMk/>
      </pc:docMkLst>
      <pc:sldChg chg="addSp modSp mod setBg">
        <pc:chgData name="Ronald Langstraat" userId="557bf2f1-89cd-4cf2-b28d-e75a8c182151" providerId="ADAL" clId="{79D920EB-C35F-E04E-AB85-426B4407C776}" dt="2021-11-13T08:26:25.310" v="887" actId="1076"/>
        <pc:sldMkLst>
          <pc:docMk/>
          <pc:sldMk cId="2166882265" sldId="256"/>
        </pc:sldMkLst>
        <pc:spChg chg="mod">
          <ac:chgData name="Ronald Langstraat" userId="557bf2f1-89cd-4cf2-b28d-e75a8c182151" providerId="ADAL" clId="{79D920EB-C35F-E04E-AB85-426B4407C776}" dt="2021-11-12T05:37:06.590" v="73" actId="26606"/>
          <ac:spMkLst>
            <pc:docMk/>
            <pc:sldMk cId="2166882265" sldId="256"/>
            <ac:spMk id="2" creationId="{00000000-0000-0000-0000-000000000000}"/>
          </ac:spMkLst>
        </pc:spChg>
        <pc:spChg chg="mod">
          <ac:chgData name="Ronald Langstraat" userId="557bf2f1-89cd-4cf2-b28d-e75a8c182151" providerId="ADAL" clId="{79D920EB-C35F-E04E-AB85-426B4407C776}" dt="2021-11-12T05:37:06.590" v="73" actId="26606"/>
          <ac:spMkLst>
            <pc:docMk/>
            <pc:sldMk cId="2166882265" sldId="256"/>
            <ac:spMk id="3" creationId="{00000000-0000-0000-0000-000000000000}"/>
          </ac:spMkLst>
        </pc:spChg>
        <pc:spChg chg="add">
          <ac:chgData name="Ronald Langstraat" userId="557bf2f1-89cd-4cf2-b28d-e75a8c182151" providerId="ADAL" clId="{79D920EB-C35F-E04E-AB85-426B4407C776}" dt="2021-11-12T05:37:06.590" v="73" actId="26606"/>
          <ac:spMkLst>
            <pc:docMk/>
            <pc:sldMk cId="2166882265" sldId="256"/>
            <ac:spMk id="8" creationId="{57ABABA7-0420-4200-9B65-1C1967CE9373}"/>
          </ac:spMkLst>
        </pc:spChg>
        <pc:spChg chg="add">
          <ac:chgData name="Ronald Langstraat" userId="557bf2f1-89cd-4cf2-b28d-e75a8c182151" providerId="ADAL" clId="{79D920EB-C35F-E04E-AB85-426B4407C776}" dt="2021-11-12T05:37:06.590" v="73" actId="26606"/>
          <ac:spMkLst>
            <pc:docMk/>
            <pc:sldMk cId="2166882265" sldId="256"/>
            <ac:spMk id="10" creationId="{A317EBE3-FF86-4DA1-BC9A-331F7F2144E9}"/>
          </ac:spMkLst>
        </pc:spChg>
        <pc:grpChg chg="add">
          <ac:chgData name="Ronald Langstraat" userId="557bf2f1-89cd-4cf2-b28d-e75a8c182151" providerId="ADAL" clId="{79D920EB-C35F-E04E-AB85-426B4407C776}" dt="2021-11-12T05:37:06.590" v="73" actId="26606"/>
          <ac:grpSpMkLst>
            <pc:docMk/>
            <pc:sldMk cId="2166882265" sldId="256"/>
            <ac:grpSpMk id="12" creationId="{7A03E380-9CD1-4ABA-A763-9F9D252B8908}"/>
          </ac:grpSpMkLst>
        </pc:grpChg>
        <pc:picChg chg="add mod">
          <ac:chgData name="Ronald Langstraat" userId="557bf2f1-89cd-4cf2-b28d-e75a8c182151" providerId="ADAL" clId="{79D920EB-C35F-E04E-AB85-426B4407C776}" dt="2021-11-13T08:26:25.310" v="887" actId="1076"/>
          <ac:picMkLst>
            <pc:docMk/>
            <pc:sldMk cId="2166882265" sldId="256"/>
            <ac:picMk id="25" creationId="{0BEC753C-AC5D-8147-B5FB-6278D276226F}"/>
          </ac:picMkLst>
        </pc:picChg>
        <pc:cxnChg chg="add">
          <ac:chgData name="Ronald Langstraat" userId="557bf2f1-89cd-4cf2-b28d-e75a8c182151" providerId="ADAL" clId="{79D920EB-C35F-E04E-AB85-426B4407C776}" dt="2021-11-12T05:37:06.590" v="73" actId="26606"/>
          <ac:cxnSpMkLst>
            <pc:docMk/>
            <pc:sldMk cId="2166882265" sldId="256"/>
            <ac:cxnSpMk id="26" creationId="{34D43EC1-35FA-4FC3-8526-F655CEB09D9C}"/>
          </ac:cxnSpMkLst>
        </pc:cxnChg>
      </pc:sldChg>
      <pc:sldChg chg="addSp modSp mod">
        <pc:chgData name="Ronald Langstraat" userId="557bf2f1-89cd-4cf2-b28d-e75a8c182151" providerId="ADAL" clId="{79D920EB-C35F-E04E-AB85-426B4407C776}" dt="2021-11-12T05:39:22.336" v="77" actId="1076"/>
        <pc:sldMkLst>
          <pc:docMk/>
          <pc:sldMk cId="402248592" sldId="257"/>
        </pc:sldMkLst>
        <pc:spChg chg="mod">
          <ac:chgData name="Ronald Langstraat" userId="557bf2f1-89cd-4cf2-b28d-e75a8c182151" providerId="ADAL" clId="{79D920EB-C35F-E04E-AB85-426B4407C776}" dt="2021-11-12T05:35:49.285" v="58"/>
          <ac:spMkLst>
            <pc:docMk/>
            <pc:sldMk cId="402248592" sldId="257"/>
            <ac:spMk id="2" creationId="{00000000-0000-0000-0000-000000000000}"/>
          </ac:spMkLst>
        </pc:spChg>
        <pc:spChg chg="mod">
          <ac:chgData name="Ronald Langstraat" userId="557bf2f1-89cd-4cf2-b28d-e75a8c182151" providerId="ADAL" clId="{79D920EB-C35F-E04E-AB85-426B4407C776}" dt="2021-11-12T05:37:29.995" v="75" actId="255"/>
          <ac:spMkLst>
            <pc:docMk/>
            <pc:sldMk cId="402248592" sldId="257"/>
            <ac:spMk id="3" creationId="{00000000-0000-0000-0000-000000000000}"/>
          </ac:spMkLst>
        </pc:spChg>
        <pc:picChg chg="add mod">
          <ac:chgData name="Ronald Langstraat" userId="557bf2f1-89cd-4cf2-b28d-e75a8c182151" providerId="ADAL" clId="{79D920EB-C35F-E04E-AB85-426B4407C776}" dt="2021-11-12T05:39:22.336" v="77" actId="1076"/>
          <ac:picMkLst>
            <pc:docMk/>
            <pc:sldMk cId="402248592" sldId="257"/>
            <ac:picMk id="5" creationId="{E204E092-FEB8-C749-BE3B-C7E789C7490F}"/>
          </ac:picMkLst>
        </pc:picChg>
      </pc:sldChg>
      <pc:sldChg chg="addSp modSp mod">
        <pc:chgData name="Ronald Langstraat" userId="557bf2f1-89cd-4cf2-b28d-e75a8c182151" providerId="ADAL" clId="{79D920EB-C35F-E04E-AB85-426B4407C776}" dt="2021-11-13T08:25:55.432" v="884" actId="14100"/>
        <pc:sldMkLst>
          <pc:docMk/>
          <pc:sldMk cId="719154575" sldId="258"/>
        </pc:sldMkLst>
        <pc:spChg chg="mod">
          <ac:chgData name="Ronald Langstraat" userId="557bf2f1-89cd-4cf2-b28d-e75a8c182151" providerId="ADAL" clId="{79D920EB-C35F-E04E-AB85-426B4407C776}" dt="2021-11-12T05:35:49.285" v="58"/>
          <ac:spMkLst>
            <pc:docMk/>
            <pc:sldMk cId="719154575" sldId="258"/>
            <ac:spMk id="2" creationId="{00000000-0000-0000-0000-000000000000}"/>
          </ac:spMkLst>
        </pc:spChg>
        <pc:spChg chg="mod">
          <ac:chgData name="Ronald Langstraat" userId="557bf2f1-89cd-4cf2-b28d-e75a8c182151" providerId="ADAL" clId="{79D920EB-C35F-E04E-AB85-426B4407C776}" dt="2021-11-12T05:40:21.339" v="79" actId="27636"/>
          <ac:spMkLst>
            <pc:docMk/>
            <pc:sldMk cId="719154575" sldId="258"/>
            <ac:spMk id="3" creationId="{00000000-0000-0000-0000-000000000000}"/>
          </ac:spMkLst>
        </pc:spChg>
        <pc:picChg chg="add mod">
          <ac:chgData name="Ronald Langstraat" userId="557bf2f1-89cd-4cf2-b28d-e75a8c182151" providerId="ADAL" clId="{79D920EB-C35F-E04E-AB85-426B4407C776}" dt="2021-11-13T08:25:55.432" v="884" actId="14100"/>
          <ac:picMkLst>
            <pc:docMk/>
            <pc:sldMk cId="719154575" sldId="258"/>
            <ac:picMk id="5" creationId="{15376A34-3390-FA43-BEF3-3E1381EE0B97}"/>
          </ac:picMkLst>
        </pc:picChg>
      </pc:sldChg>
      <pc:sldChg chg="addSp modSp mod">
        <pc:chgData name="Ronald Langstraat" userId="557bf2f1-89cd-4cf2-b28d-e75a8c182151" providerId="ADAL" clId="{79D920EB-C35F-E04E-AB85-426B4407C776}" dt="2021-11-13T08:40:13.506" v="1146" actId="20577"/>
        <pc:sldMkLst>
          <pc:docMk/>
          <pc:sldMk cId="2049804277" sldId="259"/>
        </pc:sldMkLst>
        <pc:spChg chg="mod">
          <ac:chgData name="Ronald Langstraat" userId="557bf2f1-89cd-4cf2-b28d-e75a8c182151" providerId="ADAL" clId="{79D920EB-C35F-E04E-AB85-426B4407C776}" dt="2021-11-12T05:35:49.285" v="58"/>
          <ac:spMkLst>
            <pc:docMk/>
            <pc:sldMk cId="2049804277" sldId="259"/>
            <ac:spMk id="2" creationId="{00000000-0000-0000-0000-000000000000}"/>
          </ac:spMkLst>
        </pc:spChg>
        <pc:spChg chg="mod">
          <ac:chgData name="Ronald Langstraat" userId="557bf2f1-89cd-4cf2-b28d-e75a8c182151" providerId="ADAL" clId="{79D920EB-C35F-E04E-AB85-426B4407C776}" dt="2021-11-13T08:40:13.506" v="1146" actId="20577"/>
          <ac:spMkLst>
            <pc:docMk/>
            <pc:sldMk cId="2049804277" sldId="259"/>
            <ac:spMk id="3" creationId="{00000000-0000-0000-0000-000000000000}"/>
          </ac:spMkLst>
        </pc:spChg>
        <pc:picChg chg="add mod">
          <ac:chgData name="Ronald Langstraat" userId="557bf2f1-89cd-4cf2-b28d-e75a8c182151" providerId="ADAL" clId="{79D920EB-C35F-E04E-AB85-426B4407C776}" dt="2021-11-13T08:25:50.099" v="883" actId="14100"/>
          <ac:picMkLst>
            <pc:docMk/>
            <pc:sldMk cId="2049804277" sldId="259"/>
            <ac:picMk id="5" creationId="{6EC73C3C-94A9-2948-800F-6327C82972A6}"/>
          </ac:picMkLst>
        </pc:picChg>
      </pc:sldChg>
      <pc:sldChg chg="delSp modSp del mod">
        <pc:chgData name="Ronald Langstraat" userId="557bf2f1-89cd-4cf2-b28d-e75a8c182151" providerId="ADAL" clId="{79D920EB-C35F-E04E-AB85-426B4407C776}" dt="2021-11-13T08:33:53.783" v="996" actId="2696"/>
        <pc:sldMkLst>
          <pc:docMk/>
          <pc:sldMk cId="3729048864" sldId="262"/>
        </pc:sldMkLst>
        <pc:spChg chg="mod">
          <ac:chgData name="Ronald Langstraat" userId="557bf2f1-89cd-4cf2-b28d-e75a8c182151" providerId="ADAL" clId="{79D920EB-C35F-E04E-AB85-426B4407C776}" dt="2021-11-12T05:53:35.919" v="283" actId="27636"/>
          <ac:spMkLst>
            <pc:docMk/>
            <pc:sldMk cId="3729048864" sldId="262"/>
            <ac:spMk id="2" creationId="{00000000-0000-0000-0000-000000000000}"/>
          </ac:spMkLst>
        </pc:spChg>
        <pc:picChg chg="del">
          <ac:chgData name="Ronald Langstraat" userId="557bf2f1-89cd-4cf2-b28d-e75a8c182151" providerId="ADAL" clId="{79D920EB-C35F-E04E-AB85-426B4407C776}" dt="2021-11-13T08:32:56.514" v="958" actId="21"/>
          <ac:picMkLst>
            <pc:docMk/>
            <pc:sldMk cId="3729048864" sldId="262"/>
            <ac:picMk id="3" creationId="{00000000-0000-0000-0000-000000000000}"/>
          </ac:picMkLst>
        </pc:picChg>
      </pc:sldChg>
      <pc:sldChg chg="modSp mod">
        <pc:chgData name="Ronald Langstraat" userId="557bf2f1-89cd-4cf2-b28d-e75a8c182151" providerId="ADAL" clId="{79D920EB-C35F-E04E-AB85-426B4407C776}" dt="2021-11-13T08:25:01.978" v="879" actId="121"/>
        <pc:sldMkLst>
          <pc:docMk/>
          <pc:sldMk cId="3142013359" sldId="263"/>
        </pc:sldMkLst>
        <pc:spChg chg="mod">
          <ac:chgData name="Ronald Langstraat" userId="557bf2f1-89cd-4cf2-b28d-e75a8c182151" providerId="ADAL" clId="{79D920EB-C35F-E04E-AB85-426B4407C776}" dt="2021-11-13T08:25:01.978" v="879" actId="121"/>
          <ac:spMkLst>
            <pc:docMk/>
            <pc:sldMk cId="3142013359" sldId="263"/>
            <ac:spMk id="2" creationId="{00000000-0000-0000-0000-000000000000}"/>
          </ac:spMkLst>
        </pc:spChg>
        <pc:graphicFrameChg chg="modGraphic">
          <ac:chgData name="Ronald Langstraat" userId="557bf2f1-89cd-4cf2-b28d-e75a8c182151" providerId="ADAL" clId="{79D920EB-C35F-E04E-AB85-426B4407C776}" dt="2021-11-12T05:45:53.881" v="112" actId="207"/>
          <ac:graphicFrameMkLst>
            <pc:docMk/>
            <pc:sldMk cId="3142013359" sldId="263"/>
            <ac:graphicFrameMk id="7" creationId="{94A511C9-F83B-41E9-9896-29DF170718D5}"/>
          </ac:graphicFrameMkLst>
        </pc:graphicFrameChg>
        <pc:graphicFrameChg chg="modGraphic">
          <ac:chgData name="Ronald Langstraat" userId="557bf2f1-89cd-4cf2-b28d-e75a8c182151" providerId="ADAL" clId="{79D920EB-C35F-E04E-AB85-426B4407C776}" dt="2021-11-12T05:45:15.671" v="106" actId="255"/>
          <ac:graphicFrameMkLst>
            <pc:docMk/>
            <pc:sldMk cId="3142013359" sldId="263"/>
            <ac:graphicFrameMk id="9" creationId="{18B3B37A-949D-4519-9621-CB210E8DEEB2}"/>
          </ac:graphicFrameMkLst>
        </pc:graphicFrameChg>
      </pc:sldChg>
      <pc:sldChg chg="addSp delSp modSp mod ord setBg delDesignElem">
        <pc:chgData name="Ronald Langstraat" userId="557bf2f1-89cd-4cf2-b28d-e75a8c182151" providerId="ADAL" clId="{79D920EB-C35F-E04E-AB85-426B4407C776}" dt="2021-11-13T08:31:37.707" v="953" actId="20577"/>
        <pc:sldMkLst>
          <pc:docMk/>
          <pc:sldMk cId="3208725232" sldId="264"/>
        </pc:sldMkLst>
        <pc:spChg chg="mod">
          <ac:chgData name="Ronald Langstraat" userId="557bf2f1-89cd-4cf2-b28d-e75a8c182151" providerId="ADAL" clId="{79D920EB-C35F-E04E-AB85-426B4407C776}" dt="2021-11-13T08:31:24.782" v="952" actId="20577"/>
          <ac:spMkLst>
            <pc:docMk/>
            <pc:sldMk cId="3208725232" sldId="264"/>
            <ac:spMk id="2" creationId="{00000000-0000-0000-0000-000000000000}"/>
          </ac:spMkLst>
        </pc:spChg>
        <pc:spChg chg="mod">
          <ac:chgData name="Ronald Langstraat" userId="557bf2f1-89cd-4cf2-b28d-e75a8c182151" providerId="ADAL" clId="{79D920EB-C35F-E04E-AB85-426B4407C776}" dt="2021-11-13T08:31:37.707" v="953" actId="20577"/>
          <ac:spMkLst>
            <pc:docMk/>
            <pc:sldMk cId="3208725232" sldId="264"/>
            <ac:spMk id="3" creationId="{00000000-0000-0000-0000-000000000000}"/>
          </ac:spMkLst>
        </pc:spChg>
        <pc:spChg chg="add">
          <ac:chgData name="Ronald Langstraat" userId="557bf2f1-89cd-4cf2-b28d-e75a8c182151" providerId="ADAL" clId="{79D920EB-C35F-E04E-AB85-426B4407C776}" dt="2021-11-12T05:52:44.605" v="256" actId="26606"/>
          <ac:spMkLst>
            <pc:docMk/>
            <pc:sldMk cId="3208725232" sldId="264"/>
            <ac:spMk id="8" creationId="{19FE08D8-CEA0-461E-870A-02CD15D9B9D2}"/>
          </ac:spMkLst>
        </pc:spChg>
        <pc:spChg chg="add">
          <ac:chgData name="Ronald Langstraat" userId="557bf2f1-89cd-4cf2-b28d-e75a8c182151" providerId="ADAL" clId="{79D920EB-C35F-E04E-AB85-426B4407C776}" dt="2021-11-12T05:52:44.605" v="256" actId="26606"/>
          <ac:spMkLst>
            <pc:docMk/>
            <pc:sldMk cId="3208725232" sldId="264"/>
            <ac:spMk id="10" creationId="{2B982904-A46E-41DF-BA98-61E2300C7DCB}"/>
          </ac:spMkLst>
        </pc:spChg>
        <pc:spChg chg="add">
          <ac:chgData name="Ronald Langstraat" userId="557bf2f1-89cd-4cf2-b28d-e75a8c182151" providerId="ADAL" clId="{79D920EB-C35F-E04E-AB85-426B4407C776}" dt="2021-11-12T05:52:44.605" v="256" actId="26606"/>
          <ac:spMkLst>
            <pc:docMk/>
            <pc:sldMk cId="3208725232" sldId="264"/>
            <ac:spMk id="12" creationId="{27018161-547E-48F7-A0D9-272C9EA5B379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3208725232" sldId="264"/>
            <ac:spMk id="30" creationId="{6E8CE6D7-01FC-4678-920D-F31BC12BBE27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3208725232" sldId="264"/>
            <ac:spMk id="32" creationId="{DD8266CC-08B6-4E99-8675-91A2797ED9E2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3208725232" sldId="264"/>
            <ac:spMk id="34" creationId="{0C2E5B06-E2DE-40C4-AA82-207245B04A6B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3208725232" sldId="264"/>
            <ac:spMk id="36" creationId="{8B3F60D1-EDF6-4C78-A3CD-1E44095D2803}"/>
          </ac:spMkLst>
        </pc:spChg>
      </pc:sldChg>
      <pc:sldChg chg="modSp mod">
        <pc:chgData name="Ronald Langstraat" userId="557bf2f1-89cd-4cf2-b28d-e75a8c182151" providerId="ADAL" clId="{79D920EB-C35F-E04E-AB85-426B4407C776}" dt="2021-11-13T08:38:58.002" v="1143" actId="20577"/>
        <pc:sldMkLst>
          <pc:docMk/>
          <pc:sldMk cId="4181641350" sldId="265"/>
        </pc:sldMkLst>
        <pc:spChg chg="mod">
          <ac:chgData name="Ronald Langstraat" userId="557bf2f1-89cd-4cf2-b28d-e75a8c182151" providerId="ADAL" clId="{79D920EB-C35F-E04E-AB85-426B4407C776}" dt="2021-11-12T05:35:49.285" v="58"/>
          <ac:spMkLst>
            <pc:docMk/>
            <pc:sldMk cId="4181641350" sldId="265"/>
            <ac:spMk id="2" creationId="{00000000-0000-0000-0000-000000000000}"/>
          </ac:spMkLst>
        </pc:spChg>
        <pc:spChg chg="mod">
          <ac:chgData name="Ronald Langstraat" userId="557bf2f1-89cd-4cf2-b28d-e75a8c182151" providerId="ADAL" clId="{79D920EB-C35F-E04E-AB85-426B4407C776}" dt="2021-11-13T08:38:58.002" v="1143" actId="20577"/>
          <ac:spMkLst>
            <pc:docMk/>
            <pc:sldMk cId="4181641350" sldId="265"/>
            <ac:spMk id="3" creationId="{00000000-0000-0000-0000-000000000000}"/>
          </ac:spMkLst>
        </pc:spChg>
      </pc:sldChg>
      <pc:sldChg chg="modSp del">
        <pc:chgData name="Ronald Langstraat" userId="557bf2f1-89cd-4cf2-b28d-e75a8c182151" providerId="ADAL" clId="{79D920EB-C35F-E04E-AB85-426B4407C776}" dt="2021-11-13T08:39:03.121" v="1144" actId="2696"/>
        <pc:sldMkLst>
          <pc:docMk/>
          <pc:sldMk cId="40228834" sldId="267"/>
        </pc:sldMkLst>
        <pc:spChg chg="mod">
          <ac:chgData name="Ronald Langstraat" userId="557bf2f1-89cd-4cf2-b28d-e75a8c182151" providerId="ADAL" clId="{79D920EB-C35F-E04E-AB85-426B4407C776}" dt="2021-11-12T05:35:49.285" v="58"/>
          <ac:spMkLst>
            <pc:docMk/>
            <pc:sldMk cId="40228834" sldId="267"/>
            <ac:spMk id="2" creationId="{00000000-0000-0000-0000-000000000000}"/>
          </ac:spMkLst>
        </pc:spChg>
        <pc:spChg chg="mod">
          <ac:chgData name="Ronald Langstraat" userId="557bf2f1-89cd-4cf2-b28d-e75a8c182151" providerId="ADAL" clId="{79D920EB-C35F-E04E-AB85-426B4407C776}" dt="2021-11-12T05:35:49.285" v="58"/>
          <ac:spMkLst>
            <pc:docMk/>
            <pc:sldMk cId="40228834" sldId="267"/>
            <ac:spMk id="3" creationId="{00000000-0000-0000-0000-000000000000}"/>
          </ac:spMkLst>
        </pc:spChg>
      </pc:sldChg>
      <pc:sldChg chg="addSp modSp mod setBg">
        <pc:chgData name="Ronald Langstraat" userId="557bf2f1-89cd-4cf2-b28d-e75a8c182151" providerId="ADAL" clId="{79D920EB-C35F-E04E-AB85-426B4407C776}" dt="2021-11-12T05:52:29.490" v="255" actId="1076"/>
        <pc:sldMkLst>
          <pc:docMk/>
          <pc:sldMk cId="1289157711" sldId="268"/>
        </pc:sldMkLst>
        <pc:spChg chg="add mod">
          <ac:chgData name="Ronald Langstraat" userId="557bf2f1-89cd-4cf2-b28d-e75a8c182151" providerId="ADAL" clId="{79D920EB-C35F-E04E-AB85-426B4407C776}" dt="2021-11-12T05:51:39.956" v="173" actId="14100"/>
          <ac:spMkLst>
            <pc:docMk/>
            <pc:sldMk cId="1289157711" sldId="268"/>
            <ac:spMk id="3" creationId="{4B3596A8-591E-4948-B31D-FC1E759A8F28}"/>
          </ac:spMkLst>
        </pc:spChg>
        <pc:spChg chg="add mod">
          <ac:chgData name="Ronald Langstraat" userId="557bf2f1-89cd-4cf2-b28d-e75a8c182151" providerId="ADAL" clId="{79D920EB-C35F-E04E-AB85-426B4407C776}" dt="2021-11-12T05:52:29.490" v="255" actId="1076"/>
          <ac:spMkLst>
            <pc:docMk/>
            <pc:sldMk cId="1289157711" sldId="268"/>
            <ac:spMk id="4" creationId="{10B8B630-C8FC-2C4B-B999-0124E3993235}"/>
          </ac:spMkLst>
        </pc:spChg>
        <pc:spChg chg="add">
          <ac:chgData name="Ronald Langstraat" userId="557bf2f1-89cd-4cf2-b28d-e75a8c182151" providerId="ADAL" clId="{79D920EB-C35F-E04E-AB85-426B4407C776}" dt="2021-11-12T05:51:21.360" v="170" actId="26606"/>
          <ac:spMkLst>
            <pc:docMk/>
            <pc:sldMk cId="1289157711" sldId="268"/>
            <ac:spMk id="36" creationId="{1996130F-9AB5-4DE9-8574-3AF891C5C172}"/>
          </ac:spMkLst>
        </pc:spChg>
        <pc:spChg chg="add">
          <ac:chgData name="Ronald Langstraat" userId="557bf2f1-89cd-4cf2-b28d-e75a8c182151" providerId="ADAL" clId="{79D920EB-C35F-E04E-AB85-426B4407C776}" dt="2021-11-12T05:51:21.360" v="170" actId="26606"/>
          <ac:spMkLst>
            <pc:docMk/>
            <pc:sldMk cId="1289157711" sldId="268"/>
            <ac:spMk id="38" creationId="{3623DEAC-F39C-45D6-86DC-1033F6429528}"/>
          </ac:spMkLst>
        </pc:spChg>
        <pc:spChg chg="add">
          <ac:chgData name="Ronald Langstraat" userId="557bf2f1-89cd-4cf2-b28d-e75a8c182151" providerId="ADAL" clId="{79D920EB-C35F-E04E-AB85-426B4407C776}" dt="2021-11-12T05:51:21.360" v="170" actId="26606"/>
          <ac:spMkLst>
            <pc:docMk/>
            <pc:sldMk cId="1289157711" sldId="268"/>
            <ac:spMk id="40" creationId="{A692209D-B607-46C3-8560-07AF72291659}"/>
          </ac:spMkLst>
        </pc:spChg>
        <pc:spChg chg="add">
          <ac:chgData name="Ronald Langstraat" userId="557bf2f1-89cd-4cf2-b28d-e75a8c182151" providerId="ADAL" clId="{79D920EB-C35F-E04E-AB85-426B4407C776}" dt="2021-11-12T05:51:21.360" v="170" actId="26606"/>
          <ac:spMkLst>
            <pc:docMk/>
            <pc:sldMk cId="1289157711" sldId="268"/>
            <ac:spMk id="42" creationId="{94874638-CF15-4908-BC4B-4908744D0BAF}"/>
          </ac:spMkLst>
        </pc:spChg>
        <pc:spChg chg="add">
          <ac:chgData name="Ronald Langstraat" userId="557bf2f1-89cd-4cf2-b28d-e75a8c182151" providerId="ADAL" clId="{79D920EB-C35F-E04E-AB85-426B4407C776}" dt="2021-11-12T05:51:21.360" v="170" actId="26606"/>
          <ac:spMkLst>
            <pc:docMk/>
            <pc:sldMk cId="1289157711" sldId="268"/>
            <ac:spMk id="44" creationId="{5F1B8348-CD6E-4561-A704-C232D9A2676D}"/>
          </ac:spMkLst>
        </pc:spChg>
        <pc:grpChg chg="add">
          <ac:chgData name="Ronald Langstraat" userId="557bf2f1-89cd-4cf2-b28d-e75a8c182151" providerId="ADAL" clId="{79D920EB-C35F-E04E-AB85-426B4407C776}" dt="2021-11-12T05:51:21.360" v="170" actId="26606"/>
          <ac:grpSpMkLst>
            <pc:docMk/>
            <pc:sldMk cId="1289157711" sldId="268"/>
            <ac:grpSpMk id="8" creationId="{166BF9EE-F7AC-4FA5-AC7E-001B3A642F75}"/>
          </ac:grpSpMkLst>
        </pc:grpChg>
        <pc:grpChg chg="add">
          <ac:chgData name="Ronald Langstraat" userId="557bf2f1-89cd-4cf2-b28d-e75a8c182151" providerId="ADAL" clId="{79D920EB-C35F-E04E-AB85-426B4407C776}" dt="2021-11-12T05:51:21.360" v="170" actId="26606"/>
          <ac:grpSpMkLst>
            <pc:docMk/>
            <pc:sldMk cId="1289157711" sldId="268"/>
            <ac:grpSpMk id="22" creationId="{E312DBA5-56D8-42B2-BA94-28168C2A6703}"/>
          </ac:grpSpMkLst>
        </pc:grpChg>
        <pc:picChg chg="mod ord">
          <ac:chgData name="Ronald Langstraat" userId="557bf2f1-89cd-4cf2-b28d-e75a8c182151" providerId="ADAL" clId="{79D920EB-C35F-E04E-AB85-426B4407C776}" dt="2021-11-12T05:51:30.123" v="172" actId="14100"/>
          <ac:picMkLst>
            <pc:docMk/>
            <pc:sldMk cId="1289157711" sldId="268"/>
            <ac:picMk id="2" creationId="{00000000-0000-0000-0000-000000000000}"/>
          </ac:picMkLst>
        </pc:picChg>
      </pc:sldChg>
      <pc:sldChg chg="addSp delSp modSp mod ord delDesignElem">
        <pc:chgData name="Ronald Langstraat" userId="557bf2f1-89cd-4cf2-b28d-e75a8c182151" providerId="ADAL" clId="{79D920EB-C35F-E04E-AB85-426B4407C776}" dt="2021-11-13T08:42:16.271" v="1148" actId="20578"/>
        <pc:sldMkLst>
          <pc:docMk/>
          <pc:sldMk cId="6670011" sldId="269"/>
        </pc:sldMkLst>
        <pc:spChg chg="mod">
          <ac:chgData name="Ronald Langstraat" userId="557bf2f1-89cd-4cf2-b28d-e75a8c182151" providerId="ADAL" clId="{79D920EB-C35F-E04E-AB85-426B4407C776}" dt="2021-11-12T05:46:43.505" v="117" actId="207"/>
          <ac:spMkLst>
            <pc:docMk/>
            <pc:sldMk cId="6670011" sldId="269"/>
            <ac:spMk id="2" creationId="{EE5C588E-5412-4B29-8B98-C16BE75873E2}"/>
          </ac:spMkLst>
        </pc:spChg>
        <pc:spChg chg="mod">
          <ac:chgData name="Ronald Langstraat" userId="557bf2f1-89cd-4cf2-b28d-e75a8c182151" providerId="ADAL" clId="{79D920EB-C35F-E04E-AB85-426B4407C776}" dt="2021-11-12T05:46:58.376" v="119" actId="1076"/>
          <ac:spMkLst>
            <pc:docMk/>
            <pc:sldMk cId="6670011" sldId="269"/>
            <ac:spMk id="3" creationId="{715BDEF6-C186-4B1A-9E54-4D04F975F675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6670011" sldId="269"/>
            <ac:spMk id="8" creationId="{052BEFF1-896C-45B1-B02C-96A6A1BC389A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6670011" sldId="269"/>
            <ac:spMk id="10" creationId="{BB237A14-61B1-4C00-A670-5D8D68A8668E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6670011" sldId="269"/>
            <ac:spMk id="12" creationId="{8598F259-6F54-47A3-8D13-1603D786A328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6670011" sldId="269"/>
            <ac:spMk id="14" creationId="{0BA768A8-4FED-4ED8-9E46-6BE72188ECD2}"/>
          </ac:spMkLst>
        </pc:spChg>
        <pc:picChg chg="add mod">
          <ac:chgData name="Ronald Langstraat" userId="557bf2f1-89cd-4cf2-b28d-e75a8c182151" providerId="ADAL" clId="{79D920EB-C35F-E04E-AB85-426B4407C776}" dt="2021-11-13T08:25:30.819" v="880" actId="14100"/>
          <ac:picMkLst>
            <pc:docMk/>
            <pc:sldMk cId="6670011" sldId="269"/>
            <ac:picMk id="5" creationId="{E93F8696-AB4B-C042-9040-F390F9B1F944}"/>
          </ac:picMkLst>
        </pc:picChg>
      </pc:sldChg>
      <pc:sldChg chg="addSp delSp modSp mod delDesignElem">
        <pc:chgData name="Ronald Langstraat" userId="557bf2f1-89cd-4cf2-b28d-e75a8c182151" providerId="ADAL" clId="{79D920EB-C35F-E04E-AB85-426B4407C776}" dt="2021-11-13T08:40:31.333" v="1147" actId="1076"/>
        <pc:sldMkLst>
          <pc:docMk/>
          <pc:sldMk cId="1044255509" sldId="270"/>
        </pc:sldMkLst>
        <pc:spChg chg="mod">
          <ac:chgData name="Ronald Langstraat" userId="557bf2f1-89cd-4cf2-b28d-e75a8c182151" providerId="ADAL" clId="{79D920EB-C35F-E04E-AB85-426B4407C776}" dt="2021-11-13T08:40:31.333" v="1147" actId="1076"/>
          <ac:spMkLst>
            <pc:docMk/>
            <pc:sldMk cId="1044255509" sldId="270"/>
            <ac:spMk id="2" creationId="{50252C30-00B0-4486-B460-7C7B1A49A539}"/>
          </ac:spMkLst>
        </pc:spChg>
        <pc:spChg chg="mod">
          <ac:chgData name="Ronald Langstraat" userId="557bf2f1-89cd-4cf2-b28d-e75a8c182151" providerId="ADAL" clId="{79D920EB-C35F-E04E-AB85-426B4407C776}" dt="2021-11-12T05:41:33.970" v="86" actId="14100"/>
          <ac:spMkLst>
            <pc:docMk/>
            <pc:sldMk cId="1044255509" sldId="270"/>
            <ac:spMk id="3" creationId="{8C43CD27-6D46-4EF9-B58E-644090384CA1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044255509" sldId="270"/>
            <ac:spMk id="10" creationId="{D4895BFE-F64B-41CE-869C-71C4A06BD2E9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044255509" sldId="270"/>
            <ac:spMk id="12" creationId="{0E6FAA9E-989B-4A11-9EF3-1D6E0664BC0C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044255509" sldId="270"/>
            <ac:spMk id="14" creationId="{EBFDE49C-243A-4B0B-AA88-FCB35F42C26B}"/>
          </ac:spMkLst>
        </pc:spChg>
        <pc:picChg chg="add mod">
          <ac:chgData name="Ronald Langstraat" userId="557bf2f1-89cd-4cf2-b28d-e75a8c182151" providerId="ADAL" clId="{79D920EB-C35F-E04E-AB85-426B4407C776}" dt="2021-11-13T08:25:42.383" v="882" actId="14100"/>
          <ac:picMkLst>
            <pc:docMk/>
            <pc:sldMk cId="1044255509" sldId="270"/>
            <ac:picMk id="6" creationId="{98D2FFDC-3D88-8A4E-981D-B40AD9B6E978}"/>
          </ac:picMkLst>
        </pc:picChg>
      </pc:sldChg>
      <pc:sldChg chg="addSp delSp modSp mod setBg delDesignElem">
        <pc:chgData name="Ronald Langstraat" userId="557bf2f1-89cd-4cf2-b28d-e75a8c182151" providerId="ADAL" clId="{79D920EB-C35F-E04E-AB85-426B4407C776}" dt="2021-11-13T08:25:37.476" v="881" actId="14100"/>
        <pc:sldMkLst>
          <pc:docMk/>
          <pc:sldMk cId="1553608926" sldId="271"/>
        </pc:sldMkLst>
        <pc:spChg chg="mod">
          <ac:chgData name="Ronald Langstraat" userId="557bf2f1-89cd-4cf2-b28d-e75a8c182151" providerId="ADAL" clId="{79D920EB-C35F-E04E-AB85-426B4407C776}" dt="2021-11-12T05:43:03.944" v="95" actId="26606"/>
          <ac:spMkLst>
            <pc:docMk/>
            <pc:sldMk cId="1553608926" sldId="271"/>
            <ac:spMk id="4" creationId="{DE194EAF-D5C8-41B1-8EEB-028F9F061E27}"/>
          </ac:spMkLst>
        </pc:spChg>
        <pc:spChg chg="mod">
          <ac:chgData name="Ronald Langstraat" userId="557bf2f1-89cd-4cf2-b28d-e75a8c182151" providerId="ADAL" clId="{79D920EB-C35F-E04E-AB85-426B4407C776}" dt="2021-11-12T05:43:16.659" v="97" actId="255"/>
          <ac:spMkLst>
            <pc:docMk/>
            <pc:sldMk cId="1553608926" sldId="271"/>
            <ac:spMk id="10" creationId="{E5383BCE-16DB-4A1B-AF4D-AC3119621060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553608926" sldId="271"/>
            <ac:spMk id="13" creationId="{76323F7F-FC7C-41A8-BDF7-A965A979DCE4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553608926" sldId="271"/>
            <ac:spMk id="15" creationId="{7DC29FF4-A115-427C-9832-C65C94DA2D49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553608926" sldId="271"/>
            <ac:spMk id="17" creationId="{4B29F939-D4B2-4185-A8DB-F390F6DBE987}"/>
          </ac:spMkLst>
        </pc:spChg>
        <pc:picChg chg="add mod">
          <ac:chgData name="Ronald Langstraat" userId="557bf2f1-89cd-4cf2-b28d-e75a8c182151" providerId="ADAL" clId="{79D920EB-C35F-E04E-AB85-426B4407C776}" dt="2021-11-13T08:25:37.476" v="881" actId="14100"/>
          <ac:picMkLst>
            <pc:docMk/>
            <pc:sldMk cId="1553608926" sldId="271"/>
            <ac:picMk id="3" creationId="{CFFDA90D-A854-DB44-9437-9B6899A1D3CE}"/>
          </ac:picMkLst>
        </pc:picChg>
        <pc:picChg chg="mod">
          <ac:chgData name="Ronald Langstraat" userId="557bf2f1-89cd-4cf2-b28d-e75a8c182151" providerId="ADAL" clId="{79D920EB-C35F-E04E-AB85-426B4407C776}" dt="2021-11-12T05:43:09.145" v="96" actId="14100"/>
          <ac:picMkLst>
            <pc:docMk/>
            <pc:sldMk cId="1553608926" sldId="271"/>
            <ac:picMk id="6" creationId="{D04DE8BA-7E4B-43BF-837F-E3C131BFF0AD}"/>
          </ac:picMkLst>
        </pc:picChg>
      </pc:sldChg>
      <pc:sldChg chg="delSp delDesignElem">
        <pc:chgData name="Ronald Langstraat" userId="557bf2f1-89cd-4cf2-b28d-e75a8c182151" providerId="ADAL" clId="{79D920EB-C35F-E04E-AB85-426B4407C776}" dt="2021-11-12T05:35:49.285" v="58"/>
        <pc:sldMkLst>
          <pc:docMk/>
          <pc:sldMk cId="295354591" sldId="272"/>
        </pc:sldMkLst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295354591" sldId="272"/>
            <ac:spMk id="14" creationId="{845D3C1D-A85C-44EE-A21E-2DAAEC79F14E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295354591" sldId="272"/>
            <ac:spMk id="20" creationId="{D987E165-75F1-443C-9A05-ADC511C3375C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295354591" sldId="272"/>
            <ac:spMk id="22" creationId="{BB297425-AE54-41E8-A434-49A561D9C78F}"/>
          </ac:spMkLst>
        </pc:sp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295354591" sldId="272"/>
            <ac:picMk id="10" creationId="{C0F4014E-6BAF-4F6C-B8CE-81A4D8F8801E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295354591" sldId="272"/>
            <ac:picMk id="12" creationId="{B891C919-1CCE-4DE8-BCB6-6D4A823ABA63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295354591" sldId="272"/>
            <ac:picMk id="16" creationId="{1272C03D-FF5F-4787-9923-252D8F950C24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295354591" sldId="272"/>
            <ac:picMk id="18" creationId="{809E94B5-14C4-4FFC-A641-4DD9C0733BEC}"/>
          </ac:picMkLst>
        </pc:picChg>
      </pc:sldChg>
      <pc:sldChg chg="addSp modSp mod">
        <pc:chgData name="Ronald Langstraat" userId="557bf2f1-89cd-4cf2-b28d-e75a8c182151" providerId="ADAL" clId="{79D920EB-C35F-E04E-AB85-426B4407C776}" dt="2021-11-13T08:36:09.752" v="1089" actId="20577"/>
        <pc:sldMkLst>
          <pc:docMk/>
          <pc:sldMk cId="128720395" sldId="274"/>
        </pc:sldMkLst>
        <pc:spChg chg="mod">
          <ac:chgData name="Ronald Langstraat" userId="557bf2f1-89cd-4cf2-b28d-e75a8c182151" providerId="ADAL" clId="{79D920EB-C35F-E04E-AB85-426B4407C776}" dt="2021-11-12T05:35:49.285" v="58"/>
          <ac:spMkLst>
            <pc:docMk/>
            <pc:sldMk cId="128720395" sldId="274"/>
            <ac:spMk id="2" creationId="{A09D4F3B-118F-40C9-9684-C9EFD0B01662}"/>
          </ac:spMkLst>
        </pc:spChg>
        <pc:spChg chg="mod">
          <ac:chgData name="Ronald Langstraat" userId="557bf2f1-89cd-4cf2-b28d-e75a8c182151" providerId="ADAL" clId="{79D920EB-C35F-E04E-AB85-426B4407C776}" dt="2021-11-13T08:36:09.752" v="1089" actId="20577"/>
          <ac:spMkLst>
            <pc:docMk/>
            <pc:sldMk cId="128720395" sldId="274"/>
            <ac:spMk id="3" creationId="{32A31725-C656-4FCD-8245-0F384342984B}"/>
          </ac:spMkLst>
        </pc:spChg>
        <pc:picChg chg="add mod">
          <ac:chgData name="Ronald Langstraat" userId="557bf2f1-89cd-4cf2-b28d-e75a8c182151" providerId="ADAL" clId="{79D920EB-C35F-E04E-AB85-426B4407C776}" dt="2021-11-12T05:47:34.263" v="121" actId="1076"/>
          <ac:picMkLst>
            <pc:docMk/>
            <pc:sldMk cId="128720395" sldId="274"/>
            <ac:picMk id="5" creationId="{BA58B7B3-8CDD-E940-AD3C-ECB808501AA8}"/>
          </ac:picMkLst>
        </pc:picChg>
      </pc:sldChg>
      <pc:sldChg chg="addSp delSp modSp mod setBg delDesignElem">
        <pc:chgData name="Ronald Langstraat" userId="557bf2f1-89cd-4cf2-b28d-e75a8c182151" providerId="ADAL" clId="{79D920EB-C35F-E04E-AB85-426B4407C776}" dt="2021-11-12T05:50:07.782" v="138" actId="1076"/>
        <pc:sldMkLst>
          <pc:docMk/>
          <pc:sldMk cId="1198591001" sldId="275"/>
        </pc:sldMkLst>
        <pc:spChg chg="mod">
          <ac:chgData name="Ronald Langstraat" userId="557bf2f1-89cd-4cf2-b28d-e75a8c182151" providerId="ADAL" clId="{79D920EB-C35F-E04E-AB85-426B4407C776}" dt="2021-11-12T05:48:44.357" v="125" actId="26606"/>
          <ac:spMkLst>
            <pc:docMk/>
            <pc:sldMk cId="1198591001" sldId="275"/>
            <ac:spMk id="2" creationId="{59B2689F-A7DD-499E-901B-50EE643A6BF1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198591001" sldId="275"/>
            <ac:spMk id="12" creationId="{4C6C9A81-EBD8-4A7D-BE1B-7520E2A46FCD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198591001" sldId="275"/>
            <ac:spMk id="18" creationId="{1CFBC036-F1E2-42B1-B205-11560583B5BB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198591001" sldId="275"/>
            <ac:spMk id="20" creationId="{8F576A5C-51BA-4F64-8224-13A2515445AB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198591001" sldId="275"/>
            <ac:spMk id="22" creationId="{46F59DE4-6203-4DD3-AAB4-73B4CD213EBA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198591001" sldId="275"/>
            <ac:spMk id="24" creationId="{CC56C2D5-4646-4F60-A7B4-EADB8388446D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1198591001" sldId="275"/>
            <ac:spMk id="26" creationId="{902B4FBC-AAA1-4643-96FC-DC635FC54973}"/>
          </ac:spMkLst>
        </pc:spChg>
        <pc:spChg chg="add">
          <ac:chgData name="Ronald Langstraat" userId="557bf2f1-89cd-4cf2-b28d-e75a8c182151" providerId="ADAL" clId="{79D920EB-C35F-E04E-AB85-426B4407C776}" dt="2021-11-12T05:48:44.357" v="125" actId="26606"/>
          <ac:spMkLst>
            <pc:docMk/>
            <pc:sldMk cId="1198591001" sldId="275"/>
            <ac:spMk id="36" creationId="{1996130F-9AB5-4DE9-8574-3AF891C5C172}"/>
          </ac:spMkLst>
        </pc:spChg>
        <pc:spChg chg="add">
          <ac:chgData name="Ronald Langstraat" userId="557bf2f1-89cd-4cf2-b28d-e75a8c182151" providerId="ADAL" clId="{79D920EB-C35F-E04E-AB85-426B4407C776}" dt="2021-11-12T05:48:44.357" v="125" actId="26606"/>
          <ac:spMkLst>
            <pc:docMk/>
            <pc:sldMk cId="1198591001" sldId="275"/>
            <ac:spMk id="38" creationId="{3623DEAC-F39C-45D6-86DC-1033F6429528}"/>
          </ac:spMkLst>
        </pc:spChg>
        <pc:grpChg chg="add">
          <ac:chgData name="Ronald Langstraat" userId="557bf2f1-89cd-4cf2-b28d-e75a8c182151" providerId="ADAL" clId="{79D920EB-C35F-E04E-AB85-426B4407C776}" dt="2021-11-12T05:48:44.357" v="125" actId="26606"/>
          <ac:grpSpMkLst>
            <pc:docMk/>
            <pc:sldMk cId="1198591001" sldId="275"/>
            <ac:grpSpMk id="5" creationId="{166BF9EE-F7AC-4FA5-AC7E-001B3A642F75}"/>
          </ac:grpSpMkLst>
        </pc:grpChg>
        <pc:grpChg chg="add">
          <ac:chgData name="Ronald Langstraat" userId="557bf2f1-89cd-4cf2-b28d-e75a8c182151" providerId="ADAL" clId="{79D920EB-C35F-E04E-AB85-426B4407C776}" dt="2021-11-12T05:48:44.357" v="125" actId="26606"/>
          <ac:grpSpMkLst>
            <pc:docMk/>
            <pc:sldMk cId="1198591001" sldId="275"/>
            <ac:grpSpMk id="40" creationId="{E312DBA5-56D8-42B2-BA94-28168C2A6703}"/>
          </ac:grpSpMkLst>
        </pc:grpChg>
        <pc:picChg chg="mod">
          <ac:chgData name="Ronald Langstraat" userId="557bf2f1-89cd-4cf2-b28d-e75a8c182151" providerId="ADAL" clId="{79D920EB-C35F-E04E-AB85-426B4407C776}" dt="2021-11-12T05:49:07.787" v="128" actId="1076"/>
          <ac:picMkLst>
            <pc:docMk/>
            <pc:sldMk cId="1198591001" sldId="275"/>
            <ac:picMk id="3" creationId="{94AF52CC-79F9-4659-99A4-3443E0924216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1198591001" sldId="275"/>
            <ac:picMk id="8" creationId="{BED40652-2041-40A8-BD19-217432266812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1198591001" sldId="275"/>
            <ac:picMk id="10" creationId="{3F9E3962-D4A6-4AE1-88E9-74BCE5EB88F5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1198591001" sldId="275"/>
            <ac:picMk id="14" creationId="{79C71F41-5AA1-428C-A1E3-0BD5A769116D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1198591001" sldId="275"/>
            <ac:picMk id="16" creationId="{8AA17048-7FB7-46CB-B99B-8D9D66ECA5B6}"/>
          </ac:picMkLst>
        </pc:picChg>
        <pc:picChg chg="add mod">
          <ac:chgData name="Ronald Langstraat" userId="557bf2f1-89cd-4cf2-b28d-e75a8c182151" providerId="ADAL" clId="{79D920EB-C35F-E04E-AB85-426B4407C776}" dt="2021-11-12T05:50:07.782" v="138" actId="1076"/>
          <ac:picMkLst>
            <pc:docMk/>
            <pc:sldMk cId="1198591001" sldId="275"/>
            <ac:picMk id="43" creationId="{010F43B8-C588-0549-9CCD-7538849F0CB9}"/>
          </ac:picMkLst>
        </pc:picChg>
      </pc:sldChg>
      <pc:sldChg chg="addSp delSp modSp mod setBg delDesignElem">
        <pc:chgData name="Ronald Langstraat" userId="557bf2f1-89cd-4cf2-b28d-e75a8c182151" providerId="ADAL" clId="{79D920EB-C35F-E04E-AB85-426B4407C776}" dt="2021-11-12T05:49:54.136" v="136" actId="1076"/>
        <pc:sldMkLst>
          <pc:docMk/>
          <pc:sldMk cId="2211923650" sldId="276"/>
        </pc:sldMkLst>
        <pc:spChg chg="mod">
          <ac:chgData name="Ronald Langstraat" userId="557bf2f1-89cd-4cf2-b28d-e75a8c182151" providerId="ADAL" clId="{79D920EB-C35F-E04E-AB85-426B4407C776}" dt="2021-11-12T05:49:16.642" v="129" actId="26606"/>
          <ac:spMkLst>
            <pc:docMk/>
            <pc:sldMk cId="2211923650" sldId="276"/>
            <ac:spMk id="2" creationId="{C9EC3801-87D5-4F98-AE95-244C45A99239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2211923650" sldId="276"/>
            <ac:spMk id="12" creationId="{4C6C9A81-EBD8-4A7D-BE1B-7520E2A46FCD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2211923650" sldId="276"/>
            <ac:spMk id="18" creationId="{1CFBC036-F1E2-42B1-B205-11560583B5BB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2211923650" sldId="276"/>
            <ac:spMk id="20" creationId="{2F70F32B-3527-4CFD-886B-79F3A39D7EC2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2211923650" sldId="276"/>
            <ac:spMk id="22" creationId="{2AC9BDD5-3FE7-47ED-AD33-026DCBF05EB0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2211923650" sldId="276"/>
            <ac:spMk id="24" creationId="{53534E65-C191-4A2A-8F40-1D1B22686D93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2211923650" sldId="276"/>
            <ac:spMk id="26" creationId="{828C3692-45DB-4A59-8D2E-1E438CFC2BF8}"/>
          </ac:spMkLst>
        </pc:spChg>
        <pc:spChg chg="del">
          <ac:chgData name="Ronald Langstraat" userId="557bf2f1-89cd-4cf2-b28d-e75a8c182151" providerId="ADAL" clId="{79D920EB-C35F-E04E-AB85-426B4407C776}" dt="2021-11-12T05:35:49.285" v="58"/>
          <ac:spMkLst>
            <pc:docMk/>
            <pc:sldMk cId="2211923650" sldId="276"/>
            <ac:spMk id="28" creationId="{985282F3-F050-496F-AB1B-3AFACB06078C}"/>
          </ac:spMkLst>
        </pc:spChg>
        <pc:spChg chg="add">
          <ac:chgData name="Ronald Langstraat" userId="557bf2f1-89cd-4cf2-b28d-e75a8c182151" providerId="ADAL" clId="{79D920EB-C35F-E04E-AB85-426B4407C776}" dt="2021-11-12T05:49:16.642" v="129" actId="26606"/>
          <ac:spMkLst>
            <pc:docMk/>
            <pc:sldMk cId="2211923650" sldId="276"/>
            <ac:spMk id="36" creationId="{1996130F-9AB5-4DE9-8574-3AF891C5C172}"/>
          </ac:spMkLst>
        </pc:spChg>
        <pc:spChg chg="add">
          <ac:chgData name="Ronald Langstraat" userId="557bf2f1-89cd-4cf2-b28d-e75a8c182151" providerId="ADAL" clId="{79D920EB-C35F-E04E-AB85-426B4407C776}" dt="2021-11-12T05:49:16.642" v="129" actId="26606"/>
          <ac:spMkLst>
            <pc:docMk/>
            <pc:sldMk cId="2211923650" sldId="276"/>
            <ac:spMk id="38" creationId="{3623DEAC-F39C-45D6-86DC-1033F6429528}"/>
          </ac:spMkLst>
        </pc:spChg>
        <pc:grpChg chg="add">
          <ac:chgData name="Ronald Langstraat" userId="557bf2f1-89cd-4cf2-b28d-e75a8c182151" providerId="ADAL" clId="{79D920EB-C35F-E04E-AB85-426B4407C776}" dt="2021-11-12T05:49:16.642" v="129" actId="26606"/>
          <ac:grpSpMkLst>
            <pc:docMk/>
            <pc:sldMk cId="2211923650" sldId="276"/>
            <ac:grpSpMk id="5" creationId="{166BF9EE-F7AC-4FA5-AC7E-001B3A642F75}"/>
          </ac:grpSpMkLst>
        </pc:grpChg>
        <pc:grpChg chg="add">
          <ac:chgData name="Ronald Langstraat" userId="557bf2f1-89cd-4cf2-b28d-e75a8c182151" providerId="ADAL" clId="{79D920EB-C35F-E04E-AB85-426B4407C776}" dt="2021-11-12T05:49:16.642" v="129" actId="26606"/>
          <ac:grpSpMkLst>
            <pc:docMk/>
            <pc:sldMk cId="2211923650" sldId="276"/>
            <ac:grpSpMk id="40" creationId="{E312DBA5-56D8-42B2-BA94-28168C2A6703}"/>
          </ac:grpSpMkLst>
        </pc:grpChg>
        <pc:picChg chg="mod">
          <ac:chgData name="Ronald Langstraat" userId="557bf2f1-89cd-4cf2-b28d-e75a8c182151" providerId="ADAL" clId="{79D920EB-C35F-E04E-AB85-426B4407C776}" dt="2021-11-12T05:49:40.480" v="134" actId="1076"/>
          <ac:picMkLst>
            <pc:docMk/>
            <pc:sldMk cId="2211923650" sldId="276"/>
            <ac:picMk id="3" creationId="{65D3E13D-BE68-4040-A5AE-FD31E5F84530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2211923650" sldId="276"/>
            <ac:picMk id="8" creationId="{BED40652-2041-40A8-BD19-217432266812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2211923650" sldId="276"/>
            <ac:picMk id="10" creationId="{3F9E3962-D4A6-4AE1-88E9-74BCE5EB88F5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2211923650" sldId="276"/>
            <ac:picMk id="14" creationId="{79C71F41-5AA1-428C-A1E3-0BD5A769116D}"/>
          </ac:picMkLst>
        </pc:picChg>
        <pc:picChg chg="del">
          <ac:chgData name="Ronald Langstraat" userId="557bf2f1-89cd-4cf2-b28d-e75a8c182151" providerId="ADAL" clId="{79D920EB-C35F-E04E-AB85-426B4407C776}" dt="2021-11-12T05:35:49.285" v="58"/>
          <ac:picMkLst>
            <pc:docMk/>
            <pc:sldMk cId="2211923650" sldId="276"/>
            <ac:picMk id="16" creationId="{8AA17048-7FB7-46CB-B99B-8D9D66ECA5B6}"/>
          </ac:picMkLst>
        </pc:picChg>
        <pc:picChg chg="add mod">
          <ac:chgData name="Ronald Langstraat" userId="557bf2f1-89cd-4cf2-b28d-e75a8c182151" providerId="ADAL" clId="{79D920EB-C35F-E04E-AB85-426B4407C776}" dt="2021-11-12T05:49:54.136" v="136" actId="1076"/>
          <ac:picMkLst>
            <pc:docMk/>
            <pc:sldMk cId="2211923650" sldId="276"/>
            <ac:picMk id="44" creationId="{1F37C8C8-E4AF-4146-8AE8-A1E60221ABEC}"/>
          </ac:picMkLst>
        </pc:picChg>
      </pc:sldChg>
      <pc:sldChg chg="addSp delSp modSp new mod setBg delDesignElem">
        <pc:chgData name="Ronald Langstraat" userId="557bf2f1-89cd-4cf2-b28d-e75a8c182151" providerId="ADAL" clId="{79D920EB-C35F-E04E-AB85-426B4407C776}" dt="2021-11-12T05:50:42.962" v="140" actId="1076"/>
        <pc:sldMkLst>
          <pc:docMk/>
          <pc:sldMk cId="692567388" sldId="277"/>
        </pc:sldMkLst>
        <pc:spChg chg="mod">
          <ac:chgData name="Ronald Langstraat" userId="557bf2f1-89cd-4cf2-b28d-e75a8c182151" providerId="ADAL" clId="{79D920EB-C35F-E04E-AB85-426B4407C776}" dt="2021-11-12T05:34:50.715" v="49" actId="20577"/>
          <ac:spMkLst>
            <pc:docMk/>
            <pc:sldMk cId="692567388" sldId="277"/>
            <ac:spMk id="2" creationId="{E3F4AEA1-66B0-E24E-9990-919FE78AF07D}"/>
          </ac:spMkLst>
        </pc:spChg>
        <pc:spChg chg="add del">
          <ac:chgData name="Ronald Langstraat" userId="557bf2f1-89cd-4cf2-b28d-e75a8c182151" providerId="ADAL" clId="{79D920EB-C35F-E04E-AB85-426B4407C776}" dt="2021-11-12T05:35:49.285" v="58"/>
          <ac:spMkLst>
            <pc:docMk/>
            <pc:sldMk cId="692567388" sldId="277"/>
            <ac:spMk id="12" creationId="{845D3C1D-A85C-44EE-A21E-2DAAEC79F14E}"/>
          </ac:spMkLst>
        </pc:spChg>
        <pc:spChg chg="add del">
          <ac:chgData name="Ronald Langstraat" userId="557bf2f1-89cd-4cf2-b28d-e75a8c182151" providerId="ADAL" clId="{79D920EB-C35F-E04E-AB85-426B4407C776}" dt="2021-11-12T05:31:50.267" v="10" actId="26606"/>
          <ac:spMkLst>
            <pc:docMk/>
            <pc:sldMk cId="692567388" sldId="277"/>
            <ac:spMk id="13" creationId="{4C6C9A81-EBD8-4A7D-BE1B-7520E2A46FCD}"/>
          </ac:spMkLst>
        </pc:spChg>
        <pc:spChg chg="add del">
          <ac:chgData name="Ronald Langstraat" userId="557bf2f1-89cd-4cf2-b28d-e75a8c182151" providerId="ADAL" clId="{79D920EB-C35F-E04E-AB85-426B4407C776}" dt="2021-11-12T05:35:49.285" v="58"/>
          <ac:spMkLst>
            <pc:docMk/>
            <pc:sldMk cId="692567388" sldId="277"/>
            <ac:spMk id="18" creationId="{D987E165-75F1-443C-9A05-ADC511C3375C}"/>
          </ac:spMkLst>
        </pc:spChg>
        <pc:spChg chg="add del">
          <ac:chgData name="Ronald Langstraat" userId="557bf2f1-89cd-4cf2-b28d-e75a8c182151" providerId="ADAL" clId="{79D920EB-C35F-E04E-AB85-426B4407C776}" dt="2021-11-12T05:31:50.267" v="10" actId="26606"/>
          <ac:spMkLst>
            <pc:docMk/>
            <pc:sldMk cId="692567388" sldId="277"/>
            <ac:spMk id="19" creationId="{1CFBC036-F1E2-42B1-B205-11560583B5BB}"/>
          </ac:spMkLst>
        </pc:spChg>
        <pc:spChg chg="add del">
          <ac:chgData name="Ronald Langstraat" userId="557bf2f1-89cd-4cf2-b28d-e75a8c182151" providerId="ADAL" clId="{79D920EB-C35F-E04E-AB85-426B4407C776}" dt="2021-11-12T05:31:50.267" v="10" actId="26606"/>
          <ac:spMkLst>
            <pc:docMk/>
            <pc:sldMk cId="692567388" sldId="277"/>
            <ac:spMk id="21" creationId="{2F70F32B-3527-4CFD-886B-79F3A39D7EC2}"/>
          </ac:spMkLst>
        </pc:spChg>
        <pc:spChg chg="add del">
          <ac:chgData name="Ronald Langstraat" userId="557bf2f1-89cd-4cf2-b28d-e75a8c182151" providerId="ADAL" clId="{79D920EB-C35F-E04E-AB85-426B4407C776}" dt="2021-11-12T05:31:50.267" v="10" actId="26606"/>
          <ac:spMkLst>
            <pc:docMk/>
            <pc:sldMk cId="692567388" sldId="277"/>
            <ac:spMk id="23" creationId="{2AC9BDD5-3FE7-47ED-AD33-026DCBF05EB0}"/>
          </ac:spMkLst>
        </pc:spChg>
        <pc:spChg chg="add del">
          <ac:chgData name="Ronald Langstraat" userId="557bf2f1-89cd-4cf2-b28d-e75a8c182151" providerId="ADAL" clId="{79D920EB-C35F-E04E-AB85-426B4407C776}" dt="2021-11-12T05:31:50.267" v="10" actId="26606"/>
          <ac:spMkLst>
            <pc:docMk/>
            <pc:sldMk cId="692567388" sldId="277"/>
            <ac:spMk id="25" creationId="{53534E65-C191-4A2A-8F40-1D1B22686D93}"/>
          </ac:spMkLst>
        </pc:spChg>
        <pc:spChg chg="add del">
          <ac:chgData name="Ronald Langstraat" userId="557bf2f1-89cd-4cf2-b28d-e75a8c182151" providerId="ADAL" clId="{79D920EB-C35F-E04E-AB85-426B4407C776}" dt="2021-11-12T05:31:50.267" v="10" actId="26606"/>
          <ac:spMkLst>
            <pc:docMk/>
            <pc:sldMk cId="692567388" sldId="277"/>
            <ac:spMk id="27" creationId="{828C3692-45DB-4A59-8D2E-1E438CFC2BF8}"/>
          </ac:spMkLst>
        </pc:spChg>
        <pc:spChg chg="add del">
          <ac:chgData name="Ronald Langstraat" userId="557bf2f1-89cd-4cf2-b28d-e75a8c182151" providerId="ADAL" clId="{79D920EB-C35F-E04E-AB85-426B4407C776}" dt="2021-11-12T05:31:50.267" v="10" actId="26606"/>
          <ac:spMkLst>
            <pc:docMk/>
            <pc:sldMk cId="692567388" sldId="277"/>
            <ac:spMk id="29" creationId="{985282F3-F050-496F-AB1B-3AFACB06078C}"/>
          </ac:spMkLst>
        </pc:spChg>
        <pc:spChg chg="add del">
          <ac:chgData name="Ronald Langstraat" userId="557bf2f1-89cd-4cf2-b28d-e75a8c182151" providerId="ADAL" clId="{79D920EB-C35F-E04E-AB85-426B4407C776}" dt="2021-11-12T05:31:46.245" v="8" actId="26606"/>
          <ac:spMkLst>
            <pc:docMk/>
            <pc:sldMk cId="692567388" sldId="277"/>
            <ac:spMk id="38" creationId="{845D3C1D-A85C-44EE-A21E-2DAAEC79F14E}"/>
          </ac:spMkLst>
        </pc:spChg>
        <pc:spChg chg="add del">
          <ac:chgData name="Ronald Langstraat" userId="557bf2f1-89cd-4cf2-b28d-e75a8c182151" providerId="ADAL" clId="{79D920EB-C35F-E04E-AB85-426B4407C776}" dt="2021-11-12T05:31:46.245" v="8" actId="26606"/>
          <ac:spMkLst>
            <pc:docMk/>
            <pc:sldMk cId="692567388" sldId="277"/>
            <ac:spMk id="44" creationId="{D987E165-75F1-443C-9A05-ADC511C3375C}"/>
          </ac:spMkLst>
        </pc:spChg>
        <pc:picChg chg="add del mod">
          <ac:chgData name="Ronald Langstraat" userId="557bf2f1-89cd-4cf2-b28d-e75a8c182151" providerId="ADAL" clId="{79D920EB-C35F-E04E-AB85-426B4407C776}" dt="2021-11-12T05:31:51.532" v="11" actId="931"/>
          <ac:picMkLst>
            <pc:docMk/>
            <pc:sldMk cId="692567388" sldId="277"/>
            <ac:picMk id="4" creationId="{4046C5D0-06AB-274B-BD0E-5041AF2D31B3}"/>
          </ac:picMkLst>
        </pc:picChg>
        <pc:picChg chg="add del mod">
          <ac:chgData name="Ronald Langstraat" userId="557bf2f1-89cd-4cf2-b28d-e75a8c182151" providerId="ADAL" clId="{79D920EB-C35F-E04E-AB85-426B4407C776}" dt="2021-11-12T05:34:10.687" v="18" actId="478"/>
          <ac:picMkLst>
            <pc:docMk/>
            <pc:sldMk cId="692567388" sldId="277"/>
            <ac:picMk id="6" creationId="{E3BD757F-2874-8E4A-99FB-E59D821CCEF0}"/>
          </ac:picMkLst>
        </pc:picChg>
        <pc:picChg chg="add del">
          <ac:chgData name="Ronald Langstraat" userId="557bf2f1-89cd-4cf2-b28d-e75a8c182151" providerId="ADAL" clId="{79D920EB-C35F-E04E-AB85-426B4407C776}" dt="2021-11-12T05:35:49.285" v="58"/>
          <ac:picMkLst>
            <pc:docMk/>
            <pc:sldMk cId="692567388" sldId="277"/>
            <ac:picMk id="8" creationId="{C0F4014E-6BAF-4F6C-B8CE-81A4D8F8801E}"/>
          </ac:picMkLst>
        </pc:picChg>
        <pc:picChg chg="add del">
          <ac:chgData name="Ronald Langstraat" userId="557bf2f1-89cd-4cf2-b28d-e75a8c182151" providerId="ADAL" clId="{79D920EB-C35F-E04E-AB85-426B4407C776}" dt="2021-11-12T05:31:50.267" v="10" actId="26606"/>
          <ac:picMkLst>
            <pc:docMk/>
            <pc:sldMk cId="692567388" sldId="277"/>
            <ac:picMk id="9" creationId="{BED40652-2041-40A8-BD19-217432266812}"/>
          </ac:picMkLst>
        </pc:picChg>
        <pc:picChg chg="add del">
          <ac:chgData name="Ronald Langstraat" userId="557bf2f1-89cd-4cf2-b28d-e75a8c182151" providerId="ADAL" clId="{79D920EB-C35F-E04E-AB85-426B4407C776}" dt="2021-11-12T05:35:49.285" v="58"/>
          <ac:picMkLst>
            <pc:docMk/>
            <pc:sldMk cId="692567388" sldId="277"/>
            <ac:picMk id="10" creationId="{B891C919-1CCE-4DE8-BCB6-6D4A823ABA63}"/>
          </ac:picMkLst>
        </pc:picChg>
        <pc:picChg chg="add del">
          <ac:chgData name="Ronald Langstraat" userId="557bf2f1-89cd-4cf2-b28d-e75a8c182151" providerId="ADAL" clId="{79D920EB-C35F-E04E-AB85-426B4407C776}" dt="2021-11-12T05:31:50.267" v="10" actId="26606"/>
          <ac:picMkLst>
            <pc:docMk/>
            <pc:sldMk cId="692567388" sldId="277"/>
            <ac:picMk id="11" creationId="{3F9E3962-D4A6-4AE1-88E9-74BCE5EB88F5}"/>
          </ac:picMkLst>
        </pc:picChg>
        <pc:picChg chg="add del">
          <ac:chgData name="Ronald Langstraat" userId="557bf2f1-89cd-4cf2-b28d-e75a8c182151" providerId="ADAL" clId="{79D920EB-C35F-E04E-AB85-426B4407C776}" dt="2021-11-12T05:35:49.285" v="58"/>
          <ac:picMkLst>
            <pc:docMk/>
            <pc:sldMk cId="692567388" sldId="277"/>
            <ac:picMk id="14" creationId="{1272C03D-FF5F-4787-9923-252D8F950C24}"/>
          </ac:picMkLst>
        </pc:picChg>
        <pc:picChg chg="add del">
          <ac:chgData name="Ronald Langstraat" userId="557bf2f1-89cd-4cf2-b28d-e75a8c182151" providerId="ADAL" clId="{79D920EB-C35F-E04E-AB85-426B4407C776}" dt="2021-11-12T05:31:50.267" v="10" actId="26606"/>
          <ac:picMkLst>
            <pc:docMk/>
            <pc:sldMk cId="692567388" sldId="277"/>
            <ac:picMk id="15" creationId="{79C71F41-5AA1-428C-A1E3-0BD5A769116D}"/>
          </ac:picMkLst>
        </pc:picChg>
        <pc:picChg chg="add del">
          <ac:chgData name="Ronald Langstraat" userId="557bf2f1-89cd-4cf2-b28d-e75a8c182151" providerId="ADAL" clId="{79D920EB-C35F-E04E-AB85-426B4407C776}" dt="2021-11-12T05:35:49.285" v="58"/>
          <ac:picMkLst>
            <pc:docMk/>
            <pc:sldMk cId="692567388" sldId="277"/>
            <ac:picMk id="16" creationId="{809E94B5-14C4-4FFC-A641-4DD9C0733BEC}"/>
          </ac:picMkLst>
        </pc:picChg>
        <pc:picChg chg="add del">
          <ac:chgData name="Ronald Langstraat" userId="557bf2f1-89cd-4cf2-b28d-e75a8c182151" providerId="ADAL" clId="{79D920EB-C35F-E04E-AB85-426B4407C776}" dt="2021-11-12T05:31:50.267" v="10" actId="26606"/>
          <ac:picMkLst>
            <pc:docMk/>
            <pc:sldMk cId="692567388" sldId="277"/>
            <ac:picMk id="17" creationId="{8AA17048-7FB7-46CB-B99B-8D9D66ECA5B6}"/>
          </ac:picMkLst>
        </pc:picChg>
        <pc:picChg chg="add mod">
          <ac:chgData name="Ronald Langstraat" userId="557bf2f1-89cd-4cf2-b28d-e75a8c182151" providerId="ADAL" clId="{79D920EB-C35F-E04E-AB85-426B4407C776}" dt="2021-11-12T05:34:32.675" v="20" actId="1076"/>
          <ac:picMkLst>
            <pc:docMk/>
            <pc:sldMk cId="692567388" sldId="277"/>
            <ac:picMk id="20" creationId="{B103D66D-F72B-7A46-86AC-660D5909601A}"/>
          </ac:picMkLst>
        </pc:picChg>
        <pc:picChg chg="add mod">
          <ac:chgData name="Ronald Langstraat" userId="557bf2f1-89cd-4cf2-b28d-e75a8c182151" providerId="ADAL" clId="{79D920EB-C35F-E04E-AB85-426B4407C776}" dt="2021-11-12T05:50:42.962" v="140" actId="1076"/>
          <ac:picMkLst>
            <pc:docMk/>
            <pc:sldMk cId="692567388" sldId="277"/>
            <ac:picMk id="24" creationId="{D81D437E-C5C2-354F-9ABB-EAD4904749BA}"/>
          </ac:picMkLst>
        </pc:picChg>
        <pc:picChg chg="add del">
          <ac:chgData name="Ronald Langstraat" userId="557bf2f1-89cd-4cf2-b28d-e75a8c182151" providerId="ADAL" clId="{79D920EB-C35F-E04E-AB85-426B4407C776}" dt="2021-11-12T05:31:46.245" v="8" actId="26606"/>
          <ac:picMkLst>
            <pc:docMk/>
            <pc:sldMk cId="692567388" sldId="277"/>
            <ac:picMk id="34" creationId="{C0F4014E-6BAF-4F6C-B8CE-81A4D8F8801E}"/>
          </ac:picMkLst>
        </pc:picChg>
        <pc:picChg chg="add del">
          <ac:chgData name="Ronald Langstraat" userId="557bf2f1-89cd-4cf2-b28d-e75a8c182151" providerId="ADAL" clId="{79D920EB-C35F-E04E-AB85-426B4407C776}" dt="2021-11-12T05:31:46.245" v="8" actId="26606"/>
          <ac:picMkLst>
            <pc:docMk/>
            <pc:sldMk cId="692567388" sldId="277"/>
            <ac:picMk id="36" creationId="{B891C919-1CCE-4DE8-BCB6-6D4A823ABA63}"/>
          </ac:picMkLst>
        </pc:picChg>
        <pc:picChg chg="add del">
          <ac:chgData name="Ronald Langstraat" userId="557bf2f1-89cd-4cf2-b28d-e75a8c182151" providerId="ADAL" clId="{79D920EB-C35F-E04E-AB85-426B4407C776}" dt="2021-11-12T05:31:46.245" v="8" actId="26606"/>
          <ac:picMkLst>
            <pc:docMk/>
            <pc:sldMk cId="692567388" sldId="277"/>
            <ac:picMk id="40" creationId="{1272C03D-FF5F-4787-9923-252D8F950C24}"/>
          </ac:picMkLst>
        </pc:picChg>
        <pc:picChg chg="add del">
          <ac:chgData name="Ronald Langstraat" userId="557bf2f1-89cd-4cf2-b28d-e75a8c182151" providerId="ADAL" clId="{79D920EB-C35F-E04E-AB85-426B4407C776}" dt="2021-11-12T05:31:46.245" v="8" actId="26606"/>
          <ac:picMkLst>
            <pc:docMk/>
            <pc:sldMk cId="692567388" sldId="277"/>
            <ac:picMk id="42" creationId="{809E94B5-14C4-4FFC-A641-4DD9C0733BEC}"/>
          </ac:picMkLst>
        </pc:picChg>
      </pc:sldChg>
      <pc:sldChg chg="addSp delSp modSp new mod setBg">
        <pc:chgData name="Ronald Langstraat" userId="557bf2f1-89cd-4cf2-b28d-e75a8c182151" providerId="ADAL" clId="{79D920EB-C35F-E04E-AB85-426B4407C776}" dt="2021-11-13T08:47:41.778" v="1192" actId="27636"/>
        <pc:sldMkLst>
          <pc:docMk/>
          <pc:sldMk cId="2561917566" sldId="278"/>
        </pc:sldMkLst>
        <pc:spChg chg="add mod">
          <ac:chgData name="Ronald Langstraat" userId="557bf2f1-89cd-4cf2-b28d-e75a8c182151" providerId="ADAL" clId="{79D920EB-C35F-E04E-AB85-426B4407C776}" dt="2021-11-13T08:47:41.778" v="1192" actId="27636"/>
          <ac:spMkLst>
            <pc:docMk/>
            <pc:sldMk cId="2561917566" sldId="278"/>
            <ac:spMk id="2" creationId="{AFA41563-B458-854E-B9DD-AAD7A7376647}"/>
          </ac:spMkLst>
        </pc:spChg>
        <pc:spChg chg="add">
          <ac:chgData name="Ronald Langstraat" userId="557bf2f1-89cd-4cf2-b28d-e75a8c182151" providerId="ADAL" clId="{79D920EB-C35F-E04E-AB85-426B4407C776}" dt="2021-11-12T06:08:03.843" v="710" actId="26606"/>
          <ac:spMkLst>
            <pc:docMk/>
            <pc:sldMk cId="2561917566" sldId="278"/>
            <ac:spMk id="10" creationId="{A84F153B-2093-4171-BD2D-1631695C9B80}"/>
          </ac:spMkLst>
        </pc:spChg>
        <pc:spChg chg="add">
          <ac:chgData name="Ronald Langstraat" userId="557bf2f1-89cd-4cf2-b28d-e75a8c182151" providerId="ADAL" clId="{79D920EB-C35F-E04E-AB85-426B4407C776}" dt="2021-11-12T06:08:03.843" v="710" actId="26606"/>
          <ac:spMkLst>
            <pc:docMk/>
            <pc:sldMk cId="2561917566" sldId="278"/>
            <ac:spMk id="24" creationId="{99499096-7355-478E-8CCB-A47EA1B7970A}"/>
          </ac:spMkLst>
        </pc:spChg>
        <pc:spChg chg="add">
          <ac:chgData name="Ronald Langstraat" userId="557bf2f1-89cd-4cf2-b28d-e75a8c182151" providerId="ADAL" clId="{79D920EB-C35F-E04E-AB85-426B4407C776}" dt="2021-11-12T06:08:03.843" v="710" actId="26606"/>
          <ac:spMkLst>
            <pc:docMk/>
            <pc:sldMk cId="2561917566" sldId="278"/>
            <ac:spMk id="38" creationId="{9073237B-D536-4B4C-8928-3510CB0F8984}"/>
          </ac:spMkLst>
        </pc:spChg>
        <pc:spChg chg="add del">
          <ac:chgData name="Ronald Langstraat" userId="557bf2f1-89cd-4cf2-b28d-e75a8c182151" providerId="ADAL" clId="{79D920EB-C35F-E04E-AB85-426B4407C776}" dt="2021-11-12T06:05:51.872" v="664" actId="26606"/>
          <ac:spMkLst>
            <pc:docMk/>
            <pc:sldMk cId="2561917566" sldId="278"/>
            <ac:spMk id="39" creationId="{A84F153B-2093-4171-BD2D-1631695C9B80}"/>
          </ac:spMkLst>
        </pc:spChg>
        <pc:spChg chg="add">
          <ac:chgData name="Ronald Langstraat" userId="557bf2f1-89cd-4cf2-b28d-e75a8c182151" providerId="ADAL" clId="{79D920EB-C35F-E04E-AB85-426B4407C776}" dt="2021-11-12T06:08:03.843" v="710" actId="26606"/>
          <ac:spMkLst>
            <pc:docMk/>
            <pc:sldMk cId="2561917566" sldId="278"/>
            <ac:spMk id="40" creationId="{488B1383-B33A-45D9-AF5F-DD1522135AD3}"/>
          </ac:spMkLst>
        </pc:spChg>
        <pc:spChg chg="add del">
          <ac:chgData name="Ronald Langstraat" userId="557bf2f1-89cd-4cf2-b28d-e75a8c182151" providerId="ADAL" clId="{79D920EB-C35F-E04E-AB85-426B4407C776}" dt="2021-11-12T06:05:51.872" v="664" actId="26606"/>
          <ac:spMkLst>
            <pc:docMk/>
            <pc:sldMk cId="2561917566" sldId="278"/>
            <ac:spMk id="41" creationId="{99499096-7355-478E-8CCB-A47EA1B7970A}"/>
          </ac:spMkLst>
        </pc:spChg>
        <pc:spChg chg="add">
          <ac:chgData name="Ronald Langstraat" userId="557bf2f1-89cd-4cf2-b28d-e75a8c182151" providerId="ADAL" clId="{79D920EB-C35F-E04E-AB85-426B4407C776}" dt="2021-11-12T06:08:03.843" v="710" actId="26606"/>
          <ac:spMkLst>
            <pc:docMk/>
            <pc:sldMk cId="2561917566" sldId="278"/>
            <ac:spMk id="42" creationId="{ADD2565E-493E-4545-99C0-2F033FAF94AE}"/>
          </ac:spMkLst>
        </pc:spChg>
        <pc:spChg chg="add del">
          <ac:chgData name="Ronald Langstraat" userId="557bf2f1-89cd-4cf2-b28d-e75a8c182151" providerId="ADAL" clId="{79D920EB-C35F-E04E-AB85-426B4407C776}" dt="2021-11-12T06:05:51.872" v="664" actId="26606"/>
          <ac:spMkLst>
            <pc:docMk/>
            <pc:sldMk cId="2561917566" sldId="278"/>
            <ac:spMk id="43" creationId="{671907CE-C854-4190-9727-A5BA9ACD6C50}"/>
          </ac:spMkLst>
        </pc:spChg>
        <pc:spChg chg="add del">
          <ac:chgData name="Ronald Langstraat" userId="557bf2f1-89cd-4cf2-b28d-e75a8c182151" providerId="ADAL" clId="{79D920EB-C35F-E04E-AB85-426B4407C776}" dt="2021-11-12T06:05:51.872" v="664" actId="26606"/>
          <ac:spMkLst>
            <pc:docMk/>
            <pc:sldMk cId="2561917566" sldId="278"/>
            <ac:spMk id="45" creationId="{5A0C5A08-447D-4E23-AC6B-794597272A76}"/>
          </ac:spMkLst>
        </pc:spChg>
        <pc:spChg chg="add del">
          <ac:chgData name="Ronald Langstraat" userId="557bf2f1-89cd-4cf2-b28d-e75a8c182151" providerId="ADAL" clId="{79D920EB-C35F-E04E-AB85-426B4407C776}" dt="2021-11-12T06:05:51.872" v="664" actId="26606"/>
          <ac:spMkLst>
            <pc:docMk/>
            <pc:sldMk cId="2561917566" sldId="278"/>
            <ac:spMk id="47" creationId="{1F08992A-39FB-4DC1-A09F-C56F3890497F}"/>
          </ac:spMkLst>
        </pc:spChg>
        <pc:spChg chg="add del">
          <ac:chgData name="Ronald Langstraat" userId="557bf2f1-89cd-4cf2-b28d-e75a8c182151" providerId="ADAL" clId="{79D920EB-C35F-E04E-AB85-426B4407C776}" dt="2021-11-12T06:05:51.872" v="664" actId="26606"/>
          <ac:spMkLst>
            <pc:docMk/>
            <pc:sldMk cId="2561917566" sldId="278"/>
            <ac:spMk id="49" creationId="{05E23455-2212-4BE9-9C96-AAEFE4467D18}"/>
          </ac:spMkLst>
        </pc:spChg>
        <pc:grpChg chg="add">
          <ac:chgData name="Ronald Langstraat" userId="557bf2f1-89cd-4cf2-b28d-e75a8c182151" providerId="ADAL" clId="{79D920EB-C35F-E04E-AB85-426B4407C776}" dt="2021-11-12T06:08:03.843" v="710" actId="26606"/>
          <ac:grpSpMkLst>
            <pc:docMk/>
            <pc:sldMk cId="2561917566" sldId="278"/>
            <ac:grpSpMk id="8" creationId="{EB9B5B69-A297-4D2F-8B89-529DA8A273B2}"/>
          </ac:grpSpMkLst>
        </pc:grpChg>
        <pc:grpChg chg="add">
          <ac:chgData name="Ronald Langstraat" userId="557bf2f1-89cd-4cf2-b28d-e75a8c182151" providerId="ADAL" clId="{79D920EB-C35F-E04E-AB85-426B4407C776}" dt="2021-11-12T06:08:03.843" v="710" actId="26606"/>
          <ac:grpSpMkLst>
            <pc:docMk/>
            <pc:sldMk cId="2561917566" sldId="278"/>
            <ac:grpSpMk id="9" creationId="{BC9C8D0D-644B-4B97-B83C-CC8E64361D44}"/>
          </ac:grpSpMkLst>
        </pc:grpChg>
        <pc:grpChg chg="add del">
          <ac:chgData name="Ronald Langstraat" userId="557bf2f1-89cd-4cf2-b28d-e75a8c182151" providerId="ADAL" clId="{79D920EB-C35F-E04E-AB85-426B4407C776}" dt="2021-11-12T06:05:51.872" v="664" actId="26606"/>
          <ac:grpSpMkLst>
            <pc:docMk/>
            <pc:sldMk cId="2561917566" sldId="278"/>
            <ac:grpSpMk id="11" creationId="{EB9B5B69-A297-4D2F-8B89-529DA8A273B2}"/>
          </ac:grpSpMkLst>
        </pc:grpChg>
        <pc:grpChg chg="add del">
          <ac:chgData name="Ronald Langstraat" userId="557bf2f1-89cd-4cf2-b28d-e75a8c182151" providerId="ADAL" clId="{79D920EB-C35F-E04E-AB85-426B4407C776}" dt="2021-11-12T06:05:51.872" v="664" actId="26606"/>
          <ac:grpSpMkLst>
            <pc:docMk/>
            <pc:sldMk cId="2561917566" sldId="278"/>
            <ac:grpSpMk id="25" creationId="{BC9C8D0D-644B-4B97-B83C-CC8E64361D44}"/>
          </ac:grpSpMkLst>
        </pc:grpChg>
        <pc:picChg chg="add mod ord">
          <ac:chgData name="Ronald Langstraat" userId="557bf2f1-89cd-4cf2-b28d-e75a8c182151" providerId="ADAL" clId="{79D920EB-C35F-E04E-AB85-426B4407C776}" dt="2021-11-12T06:08:20.837" v="716" actId="1076"/>
          <ac:picMkLst>
            <pc:docMk/>
            <pc:sldMk cId="2561917566" sldId="278"/>
            <ac:picMk id="4" creationId="{D3FB6B6C-F2F5-2A44-9997-7C5DF6B623FA}"/>
          </ac:picMkLst>
        </pc:picChg>
        <pc:picChg chg="add mod">
          <ac:chgData name="Ronald Langstraat" userId="557bf2f1-89cd-4cf2-b28d-e75a8c182151" providerId="ADAL" clId="{79D920EB-C35F-E04E-AB85-426B4407C776}" dt="2021-11-12T06:08:16.416" v="714" actId="1076"/>
          <ac:picMkLst>
            <pc:docMk/>
            <pc:sldMk cId="2561917566" sldId="278"/>
            <ac:picMk id="6" creationId="{9906189C-00B1-B24A-BFF3-FDABC588F8B3}"/>
          </ac:picMkLst>
        </pc:picChg>
      </pc:sldChg>
      <pc:sldChg chg="addSp delSp modSp new mod setBg">
        <pc:chgData name="Ronald Langstraat" userId="557bf2f1-89cd-4cf2-b28d-e75a8c182151" providerId="ADAL" clId="{79D920EB-C35F-E04E-AB85-426B4407C776}" dt="2021-11-12T06:12:54.792" v="783" actId="14100"/>
        <pc:sldMkLst>
          <pc:docMk/>
          <pc:sldMk cId="3547505087" sldId="279"/>
        </pc:sldMkLst>
        <pc:spChg chg="add mod">
          <ac:chgData name="Ronald Langstraat" userId="557bf2f1-89cd-4cf2-b28d-e75a8c182151" providerId="ADAL" clId="{79D920EB-C35F-E04E-AB85-426B4407C776}" dt="2021-11-12T06:12:54.792" v="783" actId="14100"/>
          <ac:spMkLst>
            <pc:docMk/>
            <pc:sldMk cId="3547505087" sldId="279"/>
            <ac:spMk id="8" creationId="{1D4D2AC4-BD92-6849-B151-DB5FC2D51418}"/>
          </ac:spMkLst>
        </pc:spChg>
        <pc:spChg chg="add del">
          <ac:chgData name="Ronald Langstraat" userId="557bf2f1-89cd-4cf2-b28d-e75a8c182151" providerId="ADAL" clId="{79D920EB-C35F-E04E-AB85-426B4407C776}" dt="2021-11-12T06:00:30.755" v="443" actId="26606"/>
          <ac:spMkLst>
            <pc:docMk/>
            <pc:sldMk cId="3547505087" sldId="279"/>
            <ac:spMk id="10" creationId="{51C6D932-DFF5-4EAB-9FB1-5073B330588A}"/>
          </ac:spMkLst>
        </pc:spChg>
        <pc:picChg chg="add mod ord">
          <ac:chgData name="Ronald Langstraat" userId="557bf2f1-89cd-4cf2-b28d-e75a8c182151" providerId="ADAL" clId="{79D920EB-C35F-E04E-AB85-426B4407C776}" dt="2021-11-12T06:01:47.200" v="454" actId="14100"/>
          <ac:picMkLst>
            <pc:docMk/>
            <pc:sldMk cId="3547505087" sldId="279"/>
            <ac:picMk id="3" creationId="{93C617BC-33AF-5844-B53B-545924863528}"/>
          </ac:picMkLst>
        </pc:picChg>
        <pc:picChg chg="add del mod">
          <ac:chgData name="Ronald Langstraat" userId="557bf2f1-89cd-4cf2-b28d-e75a8c182151" providerId="ADAL" clId="{79D920EB-C35F-E04E-AB85-426B4407C776}" dt="2021-11-12T06:01:16.790" v="446" actId="478"/>
          <ac:picMkLst>
            <pc:docMk/>
            <pc:sldMk cId="3547505087" sldId="279"/>
            <ac:picMk id="5" creationId="{2936549A-A810-9040-A660-168120CCA787}"/>
          </ac:picMkLst>
        </pc:picChg>
        <pc:picChg chg="add mod">
          <ac:chgData name="Ronald Langstraat" userId="557bf2f1-89cd-4cf2-b28d-e75a8c182151" providerId="ADAL" clId="{79D920EB-C35F-E04E-AB85-426B4407C776}" dt="2021-11-12T06:01:43.354" v="453" actId="14100"/>
          <ac:picMkLst>
            <pc:docMk/>
            <pc:sldMk cId="3547505087" sldId="279"/>
            <ac:picMk id="7" creationId="{A6AF94F2-FE2B-9946-A250-F93948C51974}"/>
          </ac:picMkLst>
        </pc:picChg>
      </pc:sldChg>
      <pc:sldChg chg="addSp modSp new mod">
        <pc:chgData name="Ronald Langstraat" userId="557bf2f1-89cd-4cf2-b28d-e75a8c182151" providerId="ADAL" clId="{79D920EB-C35F-E04E-AB85-426B4407C776}" dt="2021-11-12T06:12:31.908" v="781" actId="1076"/>
        <pc:sldMkLst>
          <pc:docMk/>
          <pc:sldMk cId="2882742173" sldId="280"/>
        </pc:sldMkLst>
        <pc:spChg chg="add mod">
          <ac:chgData name="Ronald Langstraat" userId="557bf2f1-89cd-4cf2-b28d-e75a8c182151" providerId="ADAL" clId="{79D920EB-C35F-E04E-AB85-426B4407C776}" dt="2021-11-12T06:12:31.908" v="781" actId="1076"/>
          <ac:spMkLst>
            <pc:docMk/>
            <pc:sldMk cId="2882742173" sldId="280"/>
            <ac:spMk id="8" creationId="{82509737-DE4C-2B41-96CE-6D6A8CDE08A1}"/>
          </ac:spMkLst>
        </pc:spChg>
        <pc:picChg chg="add mod">
          <ac:chgData name="Ronald Langstraat" userId="557bf2f1-89cd-4cf2-b28d-e75a8c182151" providerId="ADAL" clId="{79D920EB-C35F-E04E-AB85-426B4407C776}" dt="2021-11-12T06:11:15.149" v="722" actId="1076"/>
          <ac:picMkLst>
            <pc:docMk/>
            <pc:sldMk cId="2882742173" sldId="280"/>
            <ac:picMk id="3" creationId="{94A6B713-123C-DA46-A5BE-ED252080B8E7}"/>
          </ac:picMkLst>
        </pc:picChg>
        <pc:picChg chg="add mod">
          <ac:chgData name="Ronald Langstraat" userId="557bf2f1-89cd-4cf2-b28d-e75a8c182151" providerId="ADAL" clId="{79D920EB-C35F-E04E-AB85-426B4407C776}" dt="2021-11-12T06:12:00.869" v="733" actId="1076"/>
          <ac:picMkLst>
            <pc:docMk/>
            <pc:sldMk cId="2882742173" sldId="280"/>
            <ac:picMk id="5" creationId="{C8102EF9-83DB-9540-93BD-846C3589E58E}"/>
          </ac:picMkLst>
        </pc:picChg>
        <pc:picChg chg="add mod">
          <ac:chgData name="Ronald Langstraat" userId="557bf2f1-89cd-4cf2-b28d-e75a8c182151" providerId="ADAL" clId="{79D920EB-C35F-E04E-AB85-426B4407C776}" dt="2021-11-12T06:11:59.080" v="732" actId="1076"/>
          <ac:picMkLst>
            <pc:docMk/>
            <pc:sldMk cId="2882742173" sldId="280"/>
            <ac:picMk id="7" creationId="{95A5FCFE-BDF0-2948-8701-F0A47546F9B4}"/>
          </ac:picMkLst>
        </pc:picChg>
      </pc:sldChg>
      <pc:sldChg chg="addSp modSp new mod">
        <pc:chgData name="Ronald Langstraat" userId="557bf2f1-89cd-4cf2-b28d-e75a8c182151" providerId="ADAL" clId="{79D920EB-C35F-E04E-AB85-426B4407C776}" dt="2021-11-12T06:13:59.327" v="823" actId="255"/>
        <pc:sldMkLst>
          <pc:docMk/>
          <pc:sldMk cId="3341381776" sldId="281"/>
        </pc:sldMkLst>
        <pc:spChg chg="add mod">
          <ac:chgData name="Ronald Langstraat" userId="557bf2f1-89cd-4cf2-b28d-e75a8c182151" providerId="ADAL" clId="{79D920EB-C35F-E04E-AB85-426B4407C776}" dt="2021-11-12T06:13:59.327" v="823" actId="255"/>
          <ac:spMkLst>
            <pc:docMk/>
            <pc:sldMk cId="3341381776" sldId="281"/>
            <ac:spMk id="4" creationId="{98D47278-E6DC-0E46-823E-51016A413651}"/>
          </ac:spMkLst>
        </pc:spChg>
        <pc:picChg chg="add mod">
          <ac:chgData name="Ronald Langstraat" userId="557bf2f1-89cd-4cf2-b28d-e75a8c182151" providerId="ADAL" clId="{79D920EB-C35F-E04E-AB85-426B4407C776}" dt="2021-11-12T06:13:50.153" v="822" actId="14100"/>
          <ac:picMkLst>
            <pc:docMk/>
            <pc:sldMk cId="3341381776" sldId="281"/>
            <ac:picMk id="3" creationId="{5E018396-82D3-A64A-B94C-23881C79E48E}"/>
          </ac:picMkLst>
        </pc:picChg>
      </pc:sldChg>
      <pc:sldChg chg="addSp delSp modSp new mod setBg">
        <pc:chgData name="Ronald Langstraat" userId="557bf2f1-89cd-4cf2-b28d-e75a8c182151" providerId="ADAL" clId="{79D920EB-C35F-E04E-AB85-426B4407C776}" dt="2021-11-13T08:37:57.813" v="1097" actId="14100"/>
        <pc:sldMkLst>
          <pc:docMk/>
          <pc:sldMk cId="1593859160" sldId="282"/>
        </pc:sldMkLst>
        <pc:spChg chg="add mod">
          <ac:chgData name="Ronald Langstraat" userId="557bf2f1-89cd-4cf2-b28d-e75a8c182151" providerId="ADAL" clId="{79D920EB-C35F-E04E-AB85-426B4407C776}" dt="2021-11-12T06:15:31.757" v="872" actId="255"/>
          <ac:spMkLst>
            <pc:docMk/>
            <pc:sldMk cId="1593859160" sldId="282"/>
            <ac:spMk id="4" creationId="{A2E9FAF1-A377-6141-81D9-EC54A999E36B}"/>
          </ac:spMkLst>
        </pc:spChg>
        <pc:spChg chg="add del">
          <ac:chgData name="Ronald Langstraat" userId="557bf2f1-89cd-4cf2-b28d-e75a8c182151" providerId="ADAL" clId="{79D920EB-C35F-E04E-AB85-426B4407C776}" dt="2021-11-12T06:14:42.596" v="831" actId="26606"/>
          <ac:spMkLst>
            <pc:docMk/>
            <pc:sldMk cId="1593859160" sldId="282"/>
            <ac:spMk id="5" creationId="{7E1C44A2-4B37-4B14-B90B-368A88D05E69}"/>
          </ac:spMkLst>
        </pc:spChg>
        <pc:spChg chg="add">
          <ac:chgData name="Ronald Langstraat" userId="557bf2f1-89cd-4cf2-b28d-e75a8c182151" providerId="ADAL" clId="{79D920EB-C35F-E04E-AB85-426B4407C776}" dt="2021-11-12T06:14:42.603" v="832" actId="26606"/>
          <ac:spMkLst>
            <pc:docMk/>
            <pc:sldMk cId="1593859160" sldId="282"/>
            <ac:spMk id="7" creationId="{EBB724F1-DC90-45FC-9E90-E1A33393D2EE}"/>
          </ac:spMkLst>
        </pc:spChg>
        <pc:spChg chg="add del">
          <ac:chgData name="Ronald Langstraat" userId="557bf2f1-89cd-4cf2-b28d-e75a8c182151" providerId="ADAL" clId="{79D920EB-C35F-E04E-AB85-426B4407C776}" dt="2021-11-12T06:14:30.591" v="827" actId="26606"/>
          <ac:spMkLst>
            <pc:docMk/>
            <pc:sldMk cId="1593859160" sldId="282"/>
            <ac:spMk id="8" creationId="{6A55F051-97DE-49FF-BB21-0EDA63C246F1}"/>
          </ac:spMkLst>
        </pc:spChg>
        <pc:spChg chg="add">
          <ac:chgData name="Ronald Langstraat" userId="557bf2f1-89cd-4cf2-b28d-e75a8c182151" providerId="ADAL" clId="{79D920EB-C35F-E04E-AB85-426B4407C776}" dt="2021-11-12T06:14:42.603" v="832" actId="26606"/>
          <ac:spMkLst>
            <pc:docMk/>
            <pc:sldMk cId="1593859160" sldId="282"/>
            <ac:spMk id="9" creationId="{8628DE88-9989-4D6E-84A4-51A8EBD456E9}"/>
          </ac:spMkLst>
        </pc:spChg>
        <pc:spChg chg="add del">
          <ac:chgData name="Ronald Langstraat" userId="557bf2f1-89cd-4cf2-b28d-e75a8c182151" providerId="ADAL" clId="{79D920EB-C35F-E04E-AB85-426B4407C776}" dt="2021-11-12T06:14:30.591" v="827" actId="26606"/>
          <ac:spMkLst>
            <pc:docMk/>
            <pc:sldMk cId="1593859160" sldId="282"/>
            <ac:spMk id="10" creationId="{7E1612B4-AD89-404E-AE2A-48CCF1FE0538}"/>
          </ac:spMkLst>
        </pc:spChg>
        <pc:picChg chg="add mod">
          <ac:chgData name="Ronald Langstraat" userId="557bf2f1-89cd-4cf2-b28d-e75a8c182151" providerId="ADAL" clId="{79D920EB-C35F-E04E-AB85-426B4407C776}" dt="2021-11-12T06:14:42.603" v="832" actId="26606"/>
          <ac:picMkLst>
            <pc:docMk/>
            <pc:sldMk cId="1593859160" sldId="282"/>
            <ac:picMk id="3" creationId="{9047E466-CFA2-0042-AE43-5C3E9097306A}"/>
          </ac:picMkLst>
        </pc:picChg>
        <pc:picChg chg="add mod">
          <ac:chgData name="Ronald Langstraat" userId="557bf2f1-89cd-4cf2-b28d-e75a8c182151" providerId="ADAL" clId="{79D920EB-C35F-E04E-AB85-426B4407C776}" dt="2021-11-13T08:37:57.813" v="1097" actId="14100"/>
          <ac:picMkLst>
            <pc:docMk/>
            <pc:sldMk cId="1593859160" sldId="282"/>
            <ac:picMk id="11" creationId="{B393987C-A34C-C946-9AC4-F4EC3645C474}"/>
          </ac:picMkLst>
        </pc:picChg>
      </pc:sldChg>
      <pc:sldChg chg="addSp modSp new mod setBg">
        <pc:chgData name="Ronald Langstraat" userId="557bf2f1-89cd-4cf2-b28d-e75a8c182151" providerId="ADAL" clId="{79D920EB-C35F-E04E-AB85-426B4407C776}" dt="2021-11-13T08:37:21.367" v="1096" actId="20577"/>
        <pc:sldMkLst>
          <pc:docMk/>
          <pc:sldMk cId="3920028440" sldId="283"/>
        </pc:sldMkLst>
        <pc:spChg chg="mod">
          <ac:chgData name="Ronald Langstraat" userId="557bf2f1-89cd-4cf2-b28d-e75a8c182151" providerId="ADAL" clId="{79D920EB-C35F-E04E-AB85-426B4407C776}" dt="2021-11-13T08:31:07.915" v="949" actId="26606"/>
          <ac:spMkLst>
            <pc:docMk/>
            <pc:sldMk cId="3920028440" sldId="283"/>
            <ac:spMk id="2" creationId="{40FE2569-50C4-8A4D-9D55-41A7F39AF8A3}"/>
          </ac:spMkLst>
        </pc:spChg>
        <pc:spChg chg="mod">
          <ac:chgData name="Ronald Langstraat" userId="557bf2f1-89cd-4cf2-b28d-e75a8c182151" providerId="ADAL" clId="{79D920EB-C35F-E04E-AB85-426B4407C776}" dt="2021-11-13T08:37:21.367" v="1096" actId="20577"/>
          <ac:spMkLst>
            <pc:docMk/>
            <pc:sldMk cId="3920028440" sldId="283"/>
            <ac:spMk id="3" creationId="{2CBCF84C-8525-664D-AD02-B007C5206AEB}"/>
          </ac:spMkLst>
        </pc:spChg>
        <pc:spChg chg="add">
          <ac:chgData name="Ronald Langstraat" userId="557bf2f1-89cd-4cf2-b28d-e75a8c182151" providerId="ADAL" clId="{79D920EB-C35F-E04E-AB85-426B4407C776}" dt="2021-11-13T08:31:07.915" v="949" actId="26606"/>
          <ac:spMkLst>
            <pc:docMk/>
            <pc:sldMk cId="3920028440" sldId="283"/>
            <ac:spMk id="8" creationId="{19FE08D8-CEA0-461E-870A-02CD15D9B9D2}"/>
          </ac:spMkLst>
        </pc:spChg>
        <pc:spChg chg="add">
          <ac:chgData name="Ronald Langstraat" userId="557bf2f1-89cd-4cf2-b28d-e75a8c182151" providerId="ADAL" clId="{79D920EB-C35F-E04E-AB85-426B4407C776}" dt="2021-11-13T08:31:07.915" v="949" actId="26606"/>
          <ac:spMkLst>
            <pc:docMk/>
            <pc:sldMk cId="3920028440" sldId="283"/>
            <ac:spMk id="10" creationId="{2B982904-A46E-41DF-BA98-61E2300C7DCB}"/>
          </ac:spMkLst>
        </pc:spChg>
        <pc:spChg chg="add">
          <ac:chgData name="Ronald Langstraat" userId="557bf2f1-89cd-4cf2-b28d-e75a8c182151" providerId="ADAL" clId="{79D920EB-C35F-E04E-AB85-426B4407C776}" dt="2021-11-13T08:31:07.915" v="949" actId="26606"/>
          <ac:spMkLst>
            <pc:docMk/>
            <pc:sldMk cId="3920028440" sldId="283"/>
            <ac:spMk id="12" creationId="{27018161-547E-48F7-A0D9-272C9EA5B379}"/>
          </ac:spMkLst>
        </pc:spChg>
      </pc:sldChg>
      <pc:sldChg chg="addSp delSp modSp new mod setBg">
        <pc:chgData name="Ronald Langstraat" userId="557bf2f1-89cd-4cf2-b28d-e75a8c182151" providerId="ADAL" clId="{79D920EB-C35F-E04E-AB85-426B4407C776}" dt="2021-11-13T08:33:39.391" v="995" actId="313"/>
        <pc:sldMkLst>
          <pc:docMk/>
          <pc:sldMk cId="3565450156" sldId="284"/>
        </pc:sldMkLst>
        <pc:spChg chg="mod">
          <ac:chgData name="Ronald Langstraat" userId="557bf2f1-89cd-4cf2-b28d-e75a8c182151" providerId="ADAL" clId="{79D920EB-C35F-E04E-AB85-426B4407C776}" dt="2021-11-13T08:33:39.391" v="995" actId="313"/>
          <ac:spMkLst>
            <pc:docMk/>
            <pc:sldMk cId="3565450156" sldId="284"/>
            <ac:spMk id="2" creationId="{92EE3111-3F90-1E4D-9352-566CA6C7F4F3}"/>
          </ac:spMkLst>
        </pc:spChg>
        <pc:spChg chg="del mod">
          <ac:chgData name="Ronald Langstraat" userId="557bf2f1-89cd-4cf2-b28d-e75a8c182151" providerId="ADAL" clId="{79D920EB-C35F-E04E-AB85-426B4407C776}" dt="2021-11-13T08:32:59.909" v="959"/>
          <ac:spMkLst>
            <pc:docMk/>
            <pc:sldMk cId="3565450156" sldId="284"/>
            <ac:spMk id="3" creationId="{8F594CF4-4332-7F45-AB0F-935078F88A09}"/>
          </ac:spMkLst>
        </pc:spChg>
        <pc:spChg chg="add">
          <ac:chgData name="Ronald Langstraat" userId="557bf2f1-89cd-4cf2-b28d-e75a8c182151" providerId="ADAL" clId="{79D920EB-C35F-E04E-AB85-426B4407C776}" dt="2021-11-13T08:32:49.788" v="957" actId="26606"/>
          <ac:spMkLst>
            <pc:docMk/>
            <pc:sldMk cId="3565450156" sldId="284"/>
            <ac:spMk id="8" creationId="{19FE08D8-CEA0-461E-870A-02CD15D9B9D2}"/>
          </ac:spMkLst>
        </pc:spChg>
        <pc:spChg chg="add">
          <ac:chgData name="Ronald Langstraat" userId="557bf2f1-89cd-4cf2-b28d-e75a8c182151" providerId="ADAL" clId="{79D920EB-C35F-E04E-AB85-426B4407C776}" dt="2021-11-13T08:32:49.788" v="957" actId="26606"/>
          <ac:spMkLst>
            <pc:docMk/>
            <pc:sldMk cId="3565450156" sldId="284"/>
            <ac:spMk id="10" creationId="{2B982904-A46E-41DF-BA98-61E2300C7DCB}"/>
          </ac:spMkLst>
        </pc:spChg>
        <pc:spChg chg="add">
          <ac:chgData name="Ronald Langstraat" userId="557bf2f1-89cd-4cf2-b28d-e75a8c182151" providerId="ADAL" clId="{79D920EB-C35F-E04E-AB85-426B4407C776}" dt="2021-11-13T08:32:49.788" v="957" actId="26606"/>
          <ac:spMkLst>
            <pc:docMk/>
            <pc:sldMk cId="3565450156" sldId="284"/>
            <ac:spMk id="12" creationId="{27018161-547E-48F7-A0D9-272C9EA5B379}"/>
          </ac:spMkLst>
        </pc:spChg>
        <pc:picChg chg="add mod">
          <ac:chgData name="Ronald Langstraat" userId="557bf2f1-89cd-4cf2-b28d-e75a8c182151" providerId="ADAL" clId="{79D920EB-C35F-E04E-AB85-426B4407C776}" dt="2021-11-13T08:33:33.624" v="994" actId="14100"/>
          <ac:picMkLst>
            <pc:docMk/>
            <pc:sldMk cId="3565450156" sldId="284"/>
            <ac:picMk id="7" creationId="{65857C16-5264-6342-ACFF-931F347EC120}"/>
          </ac:picMkLst>
        </pc:picChg>
      </pc:sldChg>
      <pc:sldChg chg="addSp modSp new mod setBg">
        <pc:chgData name="Ronald Langstraat" userId="557bf2f1-89cd-4cf2-b28d-e75a8c182151" providerId="ADAL" clId="{79D920EB-C35F-E04E-AB85-426B4407C776}" dt="2021-11-13T08:35:38.798" v="1032" actId="255"/>
        <pc:sldMkLst>
          <pc:docMk/>
          <pc:sldMk cId="3319430893" sldId="285"/>
        </pc:sldMkLst>
        <pc:spChg chg="mod">
          <ac:chgData name="Ronald Langstraat" userId="557bf2f1-89cd-4cf2-b28d-e75a8c182151" providerId="ADAL" clId="{79D920EB-C35F-E04E-AB85-426B4407C776}" dt="2021-11-13T08:34:48.514" v="1025" actId="20577"/>
          <ac:spMkLst>
            <pc:docMk/>
            <pc:sldMk cId="3319430893" sldId="285"/>
            <ac:spMk id="2" creationId="{38804743-391E-4E4D-92F3-8B1CA047255E}"/>
          </ac:spMkLst>
        </pc:spChg>
        <pc:spChg chg="mod">
          <ac:chgData name="Ronald Langstraat" userId="557bf2f1-89cd-4cf2-b28d-e75a8c182151" providerId="ADAL" clId="{79D920EB-C35F-E04E-AB85-426B4407C776}" dt="2021-11-13T08:35:38.798" v="1032" actId="255"/>
          <ac:spMkLst>
            <pc:docMk/>
            <pc:sldMk cId="3319430893" sldId="285"/>
            <ac:spMk id="3" creationId="{F400EE6E-F0DC-904B-A86C-90834AFAE473}"/>
          </ac:spMkLst>
        </pc:spChg>
        <pc:spChg chg="add">
          <ac:chgData name="Ronald Langstraat" userId="557bf2f1-89cd-4cf2-b28d-e75a8c182151" providerId="ADAL" clId="{79D920EB-C35F-E04E-AB85-426B4407C776}" dt="2021-11-13T08:34:37.992" v="998" actId="26606"/>
          <ac:spMkLst>
            <pc:docMk/>
            <pc:sldMk cId="3319430893" sldId="285"/>
            <ac:spMk id="8" creationId="{19FE08D8-CEA0-461E-870A-02CD15D9B9D2}"/>
          </ac:spMkLst>
        </pc:spChg>
        <pc:spChg chg="add">
          <ac:chgData name="Ronald Langstraat" userId="557bf2f1-89cd-4cf2-b28d-e75a8c182151" providerId="ADAL" clId="{79D920EB-C35F-E04E-AB85-426B4407C776}" dt="2021-11-13T08:34:37.992" v="998" actId="26606"/>
          <ac:spMkLst>
            <pc:docMk/>
            <pc:sldMk cId="3319430893" sldId="285"/>
            <ac:spMk id="10" creationId="{2B982904-A46E-41DF-BA98-61E2300C7DCB}"/>
          </ac:spMkLst>
        </pc:spChg>
        <pc:spChg chg="add">
          <ac:chgData name="Ronald Langstraat" userId="557bf2f1-89cd-4cf2-b28d-e75a8c182151" providerId="ADAL" clId="{79D920EB-C35F-E04E-AB85-426B4407C776}" dt="2021-11-13T08:34:37.992" v="998" actId="26606"/>
          <ac:spMkLst>
            <pc:docMk/>
            <pc:sldMk cId="3319430893" sldId="285"/>
            <ac:spMk id="12" creationId="{27018161-547E-48F7-A0D9-272C9EA5B379}"/>
          </ac:spMkLst>
        </pc:spChg>
      </pc:sldChg>
      <pc:sldChg chg="addSp modSp new mod">
        <pc:chgData name="Ronald Langstraat" userId="557bf2f1-89cd-4cf2-b28d-e75a8c182151" providerId="ADAL" clId="{79D920EB-C35F-E04E-AB85-426B4407C776}" dt="2021-11-13T08:51:20.314" v="1233" actId="255"/>
        <pc:sldMkLst>
          <pc:docMk/>
          <pc:sldMk cId="2894326271" sldId="286"/>
        </pc:sldMkLst>
        <pc:spChg chg="add mod">
          <ac:chgData name="Ronald Langstraat" userId="557bf2f1-89cd-4cf2-b28d-e75a8c182151" providerId="ADAL" clId="{79D920EB-C35F-E04E-AB85-426B4407C776}" dt="2021-11-13T08:51:20.314" v="1233" actId="255"/>
          <ac:spMkLst>
            <pc:docMk/>
            <pc:sldMk cId="2894326271" sldId="286"/>
            <ac:spMk id="3" creationId="{E16AE051-E41C-344C-A894-F999D0546DE6}"/>
          </ac:spMkLst>
        </pc:spChg>
        <pc:picChg chg="add mod">
          <ac:chgData name="Ronald Langstraat" userId="557bf2f1-89cd-4cf2-b28d-e75a8c182151" providerId="ADAL" clId="{79D920EB-C35F-E04E-AB85-426B4407C776}" dt="2021-11-13T08:50:53.028" v="1195" actId="1076"/>
          <ac:picMkLst>
            <pc:docMk/>
            <pc:sldMk cId="2894326271" sldId="286"/>
            <ac:picMk id="2" creationId="{B60562E4-3A67-654F-B52D-6C13E64678A4}"/>
          </ac:picMkLst>
        </pc:picChg>
      </pc:sldChg>
      <pc:sldChg chg="addSp modSp new mod">
        <pc:chgData name="Ronald Langstraat" userId="557bf2f1-89cd-4cf2-b28d-e75a8c182151" providerId="ADAL" clId="{79D920EB-C35F-E04E-AB85-426B4407C776}" dt="2021-11-13T08:52:46.536" v="1258" actId="255"/>
        <pc:sldMkLst>
          <pc:docMk/>
          <pc:sldMk cId="946964117" sldId="287"/>
        </pc:sldMkLst>
        <pc:spChg chg="add mod">
          <ac:chgData name="Ronald Langstraat" userId="557bf2f1-89cd-4cf2-b28d-e75a8c182151" providerId="ADAL" clId="{79D920EB-C35F-E04E-AB85-426B4407C776}" dt="2021-11-13T08:52:46.536" v="1258" actId="255"/>
          <ac:spMkLst>
            <pc:docMk/>
            <pc:sldMk cId="946964117" sldId="287"/>
            <ac:spMk id="4" creationId="{7B0BBB47-431E-874A-8B2E-39CE806E3553}"/>
          </ac:spMkLst>
        </pc:spChg>
        <pc:picChg chg="add mod">
          <ac:chgData name="Ronald Langstraat" userId="557bf2f1-89cd-4cf2-b28d-e75a8c182151" providerId="ADAL" clId="{79D920EB-C35F-E04E-AB85-426B4407C776}" dt="2021-11-13T08:52:17.036" v="1237" actId="962"/>
          <ac:picMkLst>
            <pc:docMk/>
            <pc:sldMk cId="946964117" sldId="287"/>
            <ac:picMk id="3" creationId="{1A5605A4-3E94-A342-B78B-E35B44DE0C1E}"/>
          </ac:picMkLst>
        </pc:picChg>
      </pc:sldChg>
    </pc:docChg>
  </pc:docChgLst>
  <pc:docChgLst>
    <pc:chgData name="Langstraat, Ronald" userId="S::lag@rsgslingerboslevant.nl::557bf2f1-89cd-4cf2-b28d-e75a8c182151" providerId="AD" clId="Web-{76D37F5E-072C-365A-1B64-F809BE583AD4}"/>
    <pc:docChg chg="addSld delSld modSld sldOrd modSection">
      <pc:chgData name="Langstraat, Ronald" userId="S::lag@rsgslingerboslevant.nl::557bf2f1-89cd-4cf2-b28d-e75a8c182151" providerId="AD" clId="Web-{76D37F5E-072C-365A-1B64-F809BE583AD4}" dt="2021-11-09T21:43:27.395" v="286" actId="14100"/>
      <pc:docMkLst>
        <pc:docMk/>
      </pc:docMkLst>
      <pc:sldChg chg="del">
        <pc:chgData name="Langstraat, Ronald" userId="S::lag@rsgslingerboslevant.nl::557bf2f1-89cd-4cf2-b28d-e75a8c182151" providerId="AD" clId="Web-{76D37F5E-072C-365A-1B64-F809BE583AD4}" dt="2021-11-09T20:25:39.053" v="0"/>
        <pc:sldMkLst>
          <pc:docMk/>
          <pc:sldMk cId="3087608206" sldId="260"/>
        </pc:sldMkLst>
      </pc:sldChg>
      <pc:sldChg chg="addSp delSp modSp mod setBg setClrOvrMap">
        <pc:chgData name="Langstraat, Ronald" userId="S::lag@rsgslingerboslevant.nl::557bf2f1-89cd-4cf2-b28d-e75a8c182151" providerId="AD" clId="Web-{76D37F5E-072C-365A-1B64-F809BE583AD4}" dt="2021-11-09T20:32:40.861" v="61" actId="20577"/>
        <pc:sldMkLst>
          <pc:docMk/>
          <pc:sldMk cId="3285706138" sldId="261"/>
        </pc:sldMkLst>
        <pc:spChg chg="mod">
          <ac:chgData name="Langstraat, Ronald" userId="S::lag@rsgslingerboslevant.nl::557bf2f1-89cd-4cf2-b28d-e75a8c182151" providerId="AD" clId="Web-{76D37F5E-072C-365A-1B64-F809BE583AD4}" dt="2021-11-09T20:32:40.861" v="61" actId="20577"/>
          <ac:spMkLst>
            <pc:docMk/>
            <pc:sldMk cId="3285706138" sldId="261"/>
            <ac:spMk id="2" creationId="{00000000-0000-0000-0000-000000000000}"/>
          </ac:spMkLst>
        </pc:spChg>
        <pc:spChg chg="add mod">
          <ac:chgData name="Langstraat, Ronald" userId="S::lag@rsgslingerboslevant.nl::557bf2f1-89cd-4cf2-b28d-e75a8c182151" providerId="AD" clId="Web-{76D37F5E-072C-365A-1B64-F809BE583AD4}" dt="2021-11-09T20:32:33.658" v="57" actId="20577"/>
          <ac:spMkLst>
            <pc:docMk/>
            <pc:sldMk cId="3285706138" sldId="261"/>
            <ac:spMk id="4" creationId="{DDF97DC3-7B5D-4803-9629-DF4AF8527945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0:09.638" v="22"/>
          <ac:spMkLst>
            <pc:docMk/>
            <pc:sldMk cId="3285706138" sldId="261"/>
            <ac:spMk id="13" creationId="{6BAB8189-D27D-423E-B154-5E4DFD3F5045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0:09.638" v="22"/>
          <ac:spMkLst>
            <pc:docMk/>
            <pc:sldMk cId="3285706138" sldId="261"/>
            <ac:spMk id="19" creationId="{7DD20243-46C6-46E5-A705-B67ADDC8886B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0:09.638" v="22"/>
          <ac:spMkLst>
            <pc:docMk/>
            <pc:sldMk cId="3285706138" sldId="261"/>
            <ac:spMk id="21" creationId="{74CD14DB-BB81-479F-A1FC-1C75640E9F84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0:09.638" v="22"/>
          <ac:spMkLst>
            <pc:docMk/>
            <pc:sldMk cId="3285706138" sldId="261"/>
            <ac:spMk id="23" creationId="{C943A91B-7CA7-4592-A975-73B1BF8C4C74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0:09.638" v="22"/>
          <ac:spMkLst>
            <pc:docMk/>
            <pc:sldMk cId="3285706138" sldId="261"/>
            <ac:spMk id="25" creationId="{EC471314-E46A-414B-8D91-74880E84F187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0:09.638" v="22"/>
          <ac:spMkLst>
            <pc:docMk/>
            <pc:sldMk cId="3285706138" sldId="261"/>
            <ac:spMk id="27" creationId="{6A681326-1C9D-44A3-A627-3871BDAE4127}"/>
          </ac:spMkLst>
        </pc:spChg>
        <pc:picChg chg="del">
          <ac:chgData name="Langstraat, Ronald" userId="S::lag@rsgslingerboslevant.nl::557bf2f1-89cd-4cf2-b28d-e75a8c182151" providerId="AD" clId="Web-{76D37F5E-072C-365A-1B64-F809BE583AD4}" dt="2021-11-09T20:29:59.763" v="19"/>
          <ac:picMkLst>
            <pc:docMk/>
            <pc:sldMk cId="3285706138" sldId="261"/>
            <ac:picMk id="3" creationId="{00000000-0000-0000-0000-000000000000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30:09.638" v="22"/>
          <ac:picMkLst>
            <pc:docMk/>
            <pc:sldMk cId="3285706138" sldId="261"/>
            <ac:picMk id="9" creationId="{2753EF2A-E126-4B21-AC3D-7BF4258F6DFF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30:09.638" v="22"/>
          <ac:picMkLst>
            <pc:docMk/>
            <pc:sldMk cId="3285706138" sldId="261"/>
            <ac:picMk id="11" creationId="{3BBC4FB4-19BD-4626-A293-D8411F0E28CC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30:09.638" v="22"/>
          <ac:picMkLst>
            <pc:docMk/>
            <pc:sldMk cId="3285706138" sldId="261"/>
            <ac:picMk id="15" creationId="{3122E102-9E03-43D3-B783-795507F4D189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30:09.638" v="22"/>
          <ac:picMkLst>
            <pc:docMk/>
            <pc:sldMk cId="3285706138" sldId="261"/>
            <ac:picMk id="17" creationId="{6AF0C8C1-0967-4B1A-9850-8B4AF2F3F3AC}"/>
          </ac:picMkLst>
        </pc:picChg>
      </pc:sldChg>
      <pc:sldChg chg="addSp delSp modSp">
        <pc:chgData name="Langstraat, Ronald" userId="S::lag@rsgslingerboslevant.nl::557bf2f1-89cd-4cf2-b28d-e75a8c182151" providerId="AD" clId="Web-{76D37F5E-072C-365A-1B64-F809BE583AD4}" dt="2021-11-09T21:41:34.905" v="261"/>
        <pc:sldMkLst>
          <pc:docMk/>
          <pc:sldMk cId="3142013359" sldId="263"/>
        </pc:sldMkLst>
        <pc:graphicFrameChg chg="add del mod">
          <ac:chgData name="Langstraat, Ronald" userId="S::lag@rsgslingerboslevant.nl::557bf2f1-89cd-4cf2-b28d-e75a8c182151" providerId="AD" clId="Web-{76D37F5E-072C-365A-1B64-F809BE583AD4}" dt="2021-11-09T20:37:21.353" v="82"/>
          <ac:graphicFrameMkLst>
            <pc:docMk/>
            <pc:sldMk cId="3142013359" sldId="263"/>
            <ac:graphicFrameMk id="5" creationId="{E936564E-8205-41D1-A426-97979B5D4A80}"/>
          </ac:graphicFrameMkLst>
        </pc:graphicFrameChg>
        <pc:graphicFrameChg chg="add mod modGraphic">
          <ac:chgData name="Langstraat, Ronald" userId="S::lag@rsgslingerboslevant.nl::557bf2f1-89cd-4cf2-b28d-e75a8c182151" providerId="AD" clId="Web-{76D37F5E-072C-365A-1B64-F809BE583AD4}" dt="2021-11-09T21:41:34.905" v="261"/>
          <ac:graphicFrameMkLst>
            <pc:docMk/>
            <pc:sldMk cId="3142013359" sldId="263"/>
            <ac:graphicFrameMk id="7" creationId="{94A511C9-F83B-41E9-9896-29DF170718D5}"/>
          </ac:graphicFrameMkLst>
        </pc:graphicFrameChg>
        <pc:graphicFrameChg chg="add mod modGraphic">
          <ac:chgData name="Langstraat, Ronald" userId="S::lag@rsgslingerboslevant.nl::557bf2f1-89cd-4cf2-b28d-e75a8c182151" providerId="AD" clId="Web-{76D37F5E-072C-365A-1B64-F809BE583AD4}" dt="2021-11-09T21:41:19.983" v="256"/>
          <ac:graphicFrameMkLst>
            <pc:docMk/>
            <pc:sldMk cId="3142013359" sldId="263"/>
            <ac:graphicFrameMk id="9" creationId="{18B3B37A-949D-4519-9621-CB210E8DEEB2}"/>
          </ac:graphicFrameMkLst>
        </pc:graphicFrameChg>
        <pc:picChg chg="del">
          <ac:chgData name="Langstraat, Ronald" userId="S::lag@rsgslingerboslevant.nl::557bf2f1-89cd-4cf2-b28d-e75a8c182151" providerId="AD" clId="Web-{76D37F5E-072C-365A-1B64-F809BE583AD4}" dt="2021-11-09T20:37:06.712" v="80"/>
          <ac:picMkLst>
            <pc:docMk/>
            <pc:sldMk cId="3142013359" sldId="263"/>
            <ac:picMk id="3" creationId="{00000000-0000-0000-0000-000000000000}"/>
          </ac:picMkLst>
        </pc:picChg>
      </pc:sldChg>
      <pc:sldChg chg="addSp delSp modSp ord">
        <pc:chgData name="Langstraat, Ronald" userId="S::lag@rsgslingerboslevant.nl::557bf2f1-89cd-4cf2-b28d-e75a8c182151" providerId="AD" clId="Web-{76D37F5E-072C-365A-1B64-F809BE583AD4}" dt="2021-11-09T21:30:29.976" v="231" actId="20577"/>
        <pc:sldMkLst>
          <pc:docMk/>
          <pc:sldMk cId="3208725232" sldId="264"/>
        </pc:sldMkLst>
        <pc:spChg chg="add del mod">
          <ac:chgData name="Langstraat, Ronald" userId="S::lag@rsgslingerboslevant.nl::557bf2f1-89cd-4cf2-b28d-e75a8c182151" providerId="AD" clId="Web-{76D37F5E-072C-365A-1B64-F809BE583AD4}" dt="2021-11-09T21:30:29.976" v="231" actId="20577"/>
          <ac:spMkLst>
            <pc:docMk/>
            <pc:sldMk cId="3208725232" sldId="264"/>
            <ac:spMk id="3" creationId="{00000000-0000-0000-0000-000000000000}"/>
          </ac:spMkLst>
        </pc:spChg>
        <pc:spChg chg="add del mod">
          <ac:chgData name="Langstraat, Ronald" userId="S::lag@rsgslingerboslevant.nl::557bf2f1-89cd-4cf2-b28d-e75a8c182151" providerId="AD" clId="Web-{76D37F5E-072C-365A-1B64-F809BE583AD4}" dt="2021-11-09T21:12:01.790" v="225"/>
          <ac:spMkLst>
            <pc:docMk/>
            <pc:sldMk cId="3208725232" sldId="264"/>
            <ac:spMk id="6" creationId="{BDFC1CDD-6D56-4A2F-84F4-26B4E3262112}"/>
          </ac:spMkLst>
        </pc:spChg>
        <pc:picChg chg="del">
          <ac:chgData name="Langstraat, Ronald" userId="S::lag@rsgslingerboslevant.nl::557bf2f1-89cd-4cf2-b28d-e75a8c182151" providerId="AD" clId="Web-{76D37F5E-072C-365A-1B64-F809BE583AD4}" dt="2021-11-09T21:11:42.274" v="220"/>
          <ac:picMkLst>
            <pc:docMk/>
            <pc:sldMk cId="3208725232" sldId="264"/>
            <ac:picMk id="5" creationId="{2DDB714A-766F-4911-B21B-1346F4950772}"/>
          </ac:picMkLst>
        </pc:picChg>
      </pc:sldChg>
      <pc:sldChg chg="del">
        <pc:chgData name="Langstraat, Ronald" userId="S::lag@rsgslingerboslevant.nl::557bf2f1-89cd-4cf2-b28d-e75a8c182151" providerId="AD" clId="Web-{76D37F5E-072C-365A-1B64-F809BE583AD4}" dt="2021-11-09T20:32:47.346" v="62"/>
        <pc:sldMkLst>
          <pc:docMk/>
          <pc:sldMk cId="1431001160" sldId="266"/>
        </pc:sldMkLst>
      </pc:sldChg>
      <pc:sldChg chg="addSp modSp mod setBg setClrOvrMap">
        <pc:chgData name="Langstraat, Ronald" userId="S::lag@rsgslingerboslevant.nl::557bf2f1-89cd-4cf2-b28d-e75a8c182151" providerId="AD" clId="Web-{76D37F5E-072C-365A-1B64-F809BE583AD4}" dt="2021-11-09T21:43:27.395" v="286" actId="14100"/>
        <pc:sldMkLst>
          <pc:docMk/>
          <pc:sldMk cId="6670011" sldId="269"/>
        </pc:sldMkLst>
        <pc:spChg chg="mod">
          <ac:chgData name="Langstraat, Ronald" userId="S::lag@rsgslingerboslevant.nl::557bf2f1-89cd-4cf2-b28d-e75a8c182151" providerId="AD" clId="Web-{76D37F5E-072C-365A-1B64-F809BE583AD4}" dt="2021-11-09T21:42:36.206" v="278"/>
          <ac:spMkLst>
            <pc:docMk/>
            <pc:sldMk cId="6670011" sldId="269"/>
            <ac:spMk id="2" creationId="{EE5C588E-5412-4B29-8B98-C16BE75873E2}"/>
          </ac:spMkLst>
        </pc:spChg>
        <pc:spChg chg="mod">
          <ac:chgData name="Langstraat, Ronald" userId="S::lag@rsgslingerboslevant.nl::557bf2f1-89cd-4cf2-b28d-e75a8c182151" providerId="AD" clId="Web-{76D37F5E-072C-365A-1B64-F809BE583AD4}" dt="2021-11-09T21:43:27.395" v="286" actId="14100"/>
          <ac:spMkLst>
            <pc:docMk/>
            <pc:sldMk cId="6670011" sldId="269"/>
            <ac:spMk id="3" creationId="{715BDEF6-C186-4B1A-9E54-4D04F975F675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2:36.206" v="278"/>
          <ac:spMkLst>
            <pc:docMk/>
            <pc:sldMk cId="6670011" sldId="269"/>
            <ac:spMk id="8" creationId="{052BEFF1-896C-45B1-B02C-96A6A1BC389A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2:36.206" v="278"/>
          <ac:spMkLst>
            <pc:docMk/>
            <pc:sldMk cId="6670011" sldId="269"/>
            <ac:spMk id="10" creationId="{BB237A14-61B1-4C00-A670-5D8D68A8668E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2:36.206" v="278"/>
          <ac:spMkLst>
            <pc:docMk/>
            <pc:sldMk cId="6670011" sldId="269"/>
            <ac:spMk id="12" creationId="{8598F259-6F54-47A3-8D13-1603D786A328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2:36.206" v="278"/>
          <ac:spMkLst>
            <pc:docMk/>
            <pc:sldMk cId="6670011" sldId="269"/>
            <ac:spMk id="14" creationId="{0BA768A8-4FED-4ED8-9E46-6BE72188ECD2}"/>
          </ac:spMkLst>
        </pc:spChg>
      </pc:sldChg>
      <pc:sldChg chg="addSp delSp modSp new mod setBg">
        <pc:chgData name="Langstraat, Ronald" userId="S::lag@rsgslingerboslevant.nl::557bf2f1-89cd-4cf2-b28d-e75a8c182151" providerId="AD" clId="Web-{76D37F5E-072C-365A-1B64-F809BE583AD4}" dt="2021-11-09T20:28:22.573" v="18" actId="20577"/>
        <pc:sldMkLst>
          <pc:docMk/>
          <pc:sldMk cId="295354591" sldId="272"/>
        </pc:sldMkLst>
        <pc:spChg chg="mod">
          <ac:chgData name="Langstraat, Ronald" userId="S::lag@rsgslingerboslevant.nl::557bf2f1-89cd-4cf2-b28d-e75a8c182151" providerId="AD" clId="Web-{76D37F5E-072C-365A-1B64-F809BE583AD4}" dt="2021-11-09T20:28:22.573" v="18" actId="20577"/>
          <ac:spMkLst>
            <pc:docMk/>
            <pc:sldMk cId="295354591" sldId="272"/>
            <ac:spMk id="2" creationId="{4A378D43-6B7F-4FC1-A420-88C205D5E005}"/>
          </ac:spMkLst>
        </pc:spChg>
        <pc:spChg chg="del">
          <ac:chgData name="Langstraat, Ronald" userId="S::lag@rsgslingerboslevant.nl::557bf2f1-89cd-4cf2-b28d-e75a8c182151" providerId="AD" clId="Web-{76D37F5E-072C-365A-1B64-F809BE583AD4}" dt="2021-11-09T20:27:40.338" v="5"/>
          <ac:spMkLst>
            <pc:docMk/>
            <pc:sldMk cId="295354591" sldId="272"/>
            <ac:spMk id="3" creationId="{5E631F55-29E3-409F-B8AC-FB973F3D3149}"/>
          </ac:spMkLst>
        </pc:spChg>
        <pc:spChg chg="add del mod">
          <ac:chgData name="Langstraat, Ronald" userId="S::lag@rsgslingerboslevant.nl::557bf2f1-89cd-4cf2-b28d-e75a8c182151" providerId="AD" clId="Web-{76D37F5E-072C-365A-1B64-F809BE583AD4}" dt="2021-11-09T20:27:31.478" v="4"/>
          <ac:spMkLst>
            <pc:docMk/>
            <pc:sldMk cId="295354591" sldId="272"/>
            <ac:spMk id="4" creationId="{015BD1F1-0B13-49A9-8F09-BEBB8149F13D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27:56.682" v="6"/>
          <ac:spMkLst>
            <pc:docMk/>
            <pc:sldMk cId="295354591" sldId="272"/>
            <ac:spMk id="14" creationId="{845D3C1D-A85C-44EE-A21E-2DAAEC79F14E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27:56.682" v="6"/>
          <ac:spMkLst>
            <pc:docMk/>
            <pc:sldMk cId="295354591" sldId="272"/>
            <ac:spMk id="20" creationId="{D987E165-75F1-443C-9A05-ADC511C3375C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27:56.682" v="6"/>
          <ac:spMkLst>
            <pc:docMk/>
            <pc:sldMk cId="295354591" sldId="272"/>
            <ac:spMk id="22" creationId="{BB297425-AE54-41E8-A434-49A561D9C78F}"/>
          </ac:spMkLst>
        </pc:spChg>
        <pc:picChg chg="add mod ord">
          <ac:chgData name="Langstraat, Ronald" userId="S::lag@rsgslingerboslevant.nl::557bf2f1-89cd-4cf2-b28d-e75a8c182151" providerId="AD" clId="Web-{76D37F5E-072C-365A-1B64-F809BE583AD4}" dt="2021-11-09T20:27:56.682" v="6"/>
          <ac:picMkLst>
            <pc:docMk/>
            <pc:sldMk cId="295354591" sldId="272"/>
            <ac:picMk id="5" creationId="{46E3D499-7CBB-44D0-88EB-0C8432E2562B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27:56.682" v="6"/>
          <ac:picMkLst>
            <pc:docMk/>
            <pc:sldMk cId="295354591" sldId="272"/>
            <ac:picMk id="10" creationId="{C0F4014E-6BAF-4F6C-B8CE-81A4D8F8801E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27:56.682" v="6"/>
          <ac:picMkLst>
            <pc:docMk/>
            <pc:sldMk cId="295354591" sldId="272"/>
            <ac:picMk id="12" creationId="{B891C919-1CCE-4DE8-BCB6-6D4A823ABA63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27:56.682" v="6"/>
          <ac:picMkLst>
            <pc:docMk/>
            <pc:sldMk cId="295354591" sldId="272"/>
            <ac:picMk id="16" creationId="{1272C03D-FF5F-4787-9923-252D8F950C24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27:56.682" v="6"/>
          <ac:picMkLst>
            <pc:docMk/>
            <pc:sldMk cId="295354591" sldId="272"/>
            <ac:picMk id="18" creationId="{809E94B5-14C4-4FFC-A641-4DD9C0733BEC}"/>
          </ac:picMkLst>
        </pc:picChg>
      </pc:sldChg>
      <pc:sldChg chg="addSp modSp new mod setBg setClrOvrMap">
        <pc:chgData name="Langstraat, Ronald" userId="S::lag@rsgslingerboslevant.nl::557bf2f1-89cd-4cf2-b28d-e75a8c182151" providerId="AD" clId="Web-{76D37F5E-072C-365A-1B64-F809BE583AD4}" dt="2021-11-09T20:50:56.534" v="165" actId="20577"/>
        <pc:sldMkLst>
          <pc:docMk/>
          <pc:sldMk cId="1335573014" sldId="273"/>
        </pc:sldMkLst>
        <pc:spChg chg="mod">
          <ac:chgData name="Langstraat, Ronald" userId="S::lag@rsgslingerboslevant.nl::557bf2f1-89cd-4cf2-b28d-e75a8c182151" providerId="AD" clId="Web-{76D37F5E-072C-365A-1B64-F809BE583AD4}" dt="2021-11-09T20:33:37.613" v="76"/>
          <ac:spMkLst>
            <pc:docMk/>
            <pc:sldMk cId="1335573014" sldId="273"/>
            <ac:spMk id="2" creationId="{A363631C-2B22-4A02-81CE-2D19D4F645D7}"/>
          </ac:spMkLst>
        </pc:spChg>
        <pc:spChg chg="add mod">
          <ac:chgData name="Langstraat, Ronald" userId="S::lag@rsgslingerboslevant.nl::557bf2f1-89cd-4cf2-b28d-e75a8c182151" providerId="AD" clId="Web-{76D37F5E-072C-365A-1B64-F809BE583AD4}" dt="2021-11-09T20:50:56.534" v="165" actId="20577"/>
          <ac:spMkLst>
            <pc:docMk/>
            <pc:sldMk cId="1335573014" sldId="273"/>
            <ac:spMk id="3" creationId="{814FD832-64DC-4CAD-A8EA-EF73983FE4E3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3:37.613" v="76"/>
          <ac:spMkLst>
            <pc:docMk/>
            <pc:sldMk cId="1335573014" sldId="273"/>
            <ac:spMk id="12" creationId="{6BAB8189-D27D-423E-B154-5E4DFD3F5045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3:37.613" v="76"/>
          <ac:spMkLst>
            <pc:docMk/>
            <pc:sldMk cId="1335573014" sldId="273"/>
            <ac:spMk id="18" creationId="{7DD20243-46C6-46E5-A705-B67ADDC8886B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3:37.613" v="76"/>
          <ac:spMkLst>
            <pc:docMk/>
            <pc:sldMk cId="1335573014" sldId="273"/>
            <ac:spMk id="20" creationId="{74CD14DB-BB81-479F-A1FC-1C75640E9F84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3:37.613" v="76"/>
          <ac:spMkLst>
            <pc:docMk/>
            <pc:sldMk cId="1335573014" sldId="273"/>
            <ac:spMk id="22" creationId="{C943A91B-7CA7-4592-A975-73B1BF8C4C74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3:37.613" v="76"/>
          <ac:spMkLst>
            <pc:docMk/>
            <pc:sldMk cId="1335573014" sldId="273"/>
            <ac:spMk id="24" creationId="{EC471314-E46A-414B-8D91-74880E84F187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0:33:37.613" v="76"/>
          <ac:spMkLst>
            <pc:docMk/>
            <pc:sldMk cId="1335573014" sldId="273"/>
            <ac:spMk id="26" creationId="{6A681326-1C9D-44A3-A627-3871BDAE4127}"/>
          </ac:spMkLst>
        </pc:spChg>
        <pc:picChg chg="add">
          <ac:chgData name="Langstraat, Ronald" userId="S::lag@rsgslingerboslevant.nl::557bf2f1-89cd-4cf2-b28d-e75a8c182151" providerId="AD" clId="Web-{76D37F5E-072C-365A-1B64-F809BE583AD4}" dt="2021-11-09T20:33:37.613" v="76"/>
          <ac:picMkLst>
            <pc:docMk/>
            <pc:sldMk cId="1335573014" sldId="273"/>
            <ac:picMk id="8" creationId="{2753EF2A-E126-4B21-AC3D-7BF4258F6DFF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33:37.613" v="76"/>
          <ac:picMkLst>
            <pc:docMk/>
            <pc:sldMk cId="1335573014" sldId="273"/>
            <ac:picMk id="10" creationId="{3BBC4FB4-19BD-4626-A293-D8411F0E28CC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33:37.613" v="76"/>
          <ac:picMkLst>
            <pc:docMk/>
            <pc:sldMk cId="1335573014" sldId="273"/>
            <ac:picMk id="14" creationId="{3122E102-9E03-43D3-B783-795507F4D189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0:33:37.613" v="76"/>
          <ac:picMkLst>
            <pc:docMk/>
            <pc:sldMk cId="1335573014" sldId="273"/>
            <ac:picMk id="16" creationId="{6AF0C8C1-0967-4B1A-9850-8B4AF2F3F3AC}"/>
          </ac:picMkLst>
        </pc:picChg>
      </pc:sldChg>
      <pc:sldChg chg="modSp new">
        <pc:chgData name="Langstraat, Ronald" userId="S::lag@rsgslingerboslevant.nl::557bf2f1-89cd-4cf2-b28d-e75a8c182151" providerId="AD" clId="Web-{76D37F5E-072C-365A-1B64-F809BE583AD4}" dt="2021-11-09T20:48:31.936" v="155" actId="20577"/>
        <pc:sldMkLst>
          <pc:docMk/>
          <pc:sldMk cId="128720395" sldId="274"/>
        </pc:sldMkLst>
        <pc:spChg chg="mod">
          <ac:chgData name="Langstraat, Ronald" userId="S::lag@rsgslingerboslevant.nl::557bf2f1-89cd-4cf2-b28d-e75a8c182151" providerId="AD" clId="Web-{76D37F5E-072C-365A-1B64-F809BE583AD4}" dt="2021-11-09T20:47:21.184" v="130" actId="20577"/>
          <ac:spMkLst>
            <pc:docMk/>
            <pc:sldMk cId="128720395" sldId="274"/>
            <ac:spMk id="2" creationId="{A09D4F3B-118F-40C9-9684-C9EFD0B01662}"/>
          </ac:spMkLst>
        </pc:spChg>
        <pc:spChg chg="mod">
          <ac:chgData name="Langstraat, Ronald" userId="S::lag@rsgslingerboslevant.nl::557bf2f1-89cd-4cf2-b28d-e75a8c182151" providerId="AD" clId="Web-{76D37F5E-072C-365A-1B64-F809BE583AD4}" dt="2021-11-09T20:48:31.936" v="155" actId="20577"/>
          <ac:spMkLst>
            <pc:docMk/>
            <pc:sldMk cId="128720395" sldId="274"/>
            <ac:spMk id="3" creationId="{32A31725-C656-4FCD-8245-0F384342984B}"/>
          </ac:spMkLst>
        </pc:spChg>
      </pc:sldChg>
      <pc:sldChg chg="modSp new del">
        <pc:chgData name="Langstraat, Ronald" userId="S::lag@rsgslingerboslevant.nl::557bf2f1-89cd-4cf2-b28d-e75a8c182151" providerId="AD" clId="Web-{76D37F5E-072C-365A-1B64-F809BE583AD4}" dt="2021-11-09T20:47:09.652" v="127"/>
        <pc:sldMkLst>
          <pc:docMk/>
          <pc:sldMk cId="2839381669" sldId="274"/>
        </pc:sldMkLst>
        <pc:spChg chg="mod">
          <ac:chgData name="Langstraat, Ronald" userId="S::lag@rsgslingerboslevant.nl::557bf2f1-89cd-4cf2-b28d-e75a8c182151" providerId="AD" clId="Web-{76D37F5E-072C-365A-1B64-F809BE583AD4}" dt="2021-11-09T20:43:48.928" v="126" actId="20577"/>
          <ac:spMkLst>
            <pc:docMk/>
            <pc:sldMk cId="2839381669" sldId="274"/>
            <ac:spMk id="2" creationId="{53239CCF-48CD-426F-9508-D287555561A2}"/>
          </ac:spMkLst>
        </pc:spChg>
      </pc:sldChg>
      <pc:sldChg chg="addSp modSp new mod setBg">
        <pc:chgData name="Langstraat, Ronald" userId="S::lag@rsgslingerboslevant.nl::557bf2f1-89cd-4cf2-b28d-e75a8c182151" providerId="AD" clId="Web-{76D37F5E-072C-365A-1B64-F809BE583AD4}" dt="2021-11-09T21:35:02.583" v="237"/>
        <pc:sldMkLst>
          <pc:docMk/>
          <pc:sldMk cId="1198591001" sldId="275"/>
        </pc:sldMkLst>
        <pc:spChg chg="mod">
          <ac:chgData name="Langstraat, Ronald" userId="S::lag@rsgslingerboslevant.nl::557bf2f1-89cd-4cf2-b28d-e75a8c182151" providerId="AD" clId="Web-{76D37F5E-072C-365A-1B64-F809BE583AD4}" dt="2021-11-09T21:35:02.583" v="237"/>
          <ac:spMkLst>
            <pc:docMk/>
            <pc:sldMk cId="1198591001" sldId="275"/>
            <ac:spMk id="2" creationId="{59B2689F-A7DD-499E-901B-50EE643A6BF1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35:02.583" v="237"/>
          <ac:spMkLst>
            <pc:docMk/>
            <pc:sldMk cId="1198591001" sldId="275"/>
            <ac:spMk id="12" creationId="{4C6C9A81-EBD8-4A7D-BE1B-7520E2A46FCD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35:02.583" v="237"/>
          <ac:spMkLst>
            <pc:docMk/>
            <pc:sldMk cId="1198591001" sldId="275"/>
            <ac:spMk id="18" creationId="{1CFBC036-F1E2-42B1-B205-11560583B5BB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35:02.583" v="237"/>
          <ac:spMkLst>
            <pc:docMk/>
            <pc:sldMk cId="1198591001" sldId="275"/>
            <ac:spMk id="20" creationId="{8F576A5C-51BA-4F64-8224-13A2515445AB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35:02.583" v="237"/>
          <ac:spMkLst>
            <pc:docMk/>
            <pc:sldMk cId="1198591001" sldId="275"/>
            <ac:spMk id="22" creationId="{46F59DE4-6203-4DD3-AAB4-73B4CD213EBA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35:02.583" v="237"/>
          <ac:spMkLst>
            <pc:docMk/>
            <pc:sldMk cId="1198591001" sldId="275"/>
            <ac:spMk id="24" creationId="{CC56C2D5-4646-4F60-A7B4-EADB8388446D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35:02.583" v="237"/>
          <ac:spMkLst>
            <pc:docMk/>
            <pc:sldMk cId="1198591001" sldId="275"/>
            <ac:spMk id="26" creationId="{902B4FBC-AAA1-4643-96FC-DC635FC54973}"/>
          </ac:spMkLst>
        </pc:spChg>
        <pc:picChg chg="add mod">
          <ac:chgData name="Langstraat, Ronald" userId="S::lag@rsgslingerboslevant.nl::557bf2f1-89cd-4cf2-b28d-e75a8c182151" providerId="AD" clId="Web-{76D37F5E-072C-365A-1B64-F809BE583AD4}" dt="2021-11-09T21:35:02.583" v="237"/>
          <ac:picMkLst>
            <pc:docMk/>
            <pc:sldMk cId="1198591001" sldId="275"/>
            <ac:picMk id="3" creationId="{94AF52CC-79F9-4659-99A4-3443E0924216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1:35:02.583" v="237"/>
          <ac:picMkLst>
            <pc:docMk/>
            <pc:sldMk cId="1198591001" sldId="275"/>
            <ac:picMk id="8" creationId="{BED40652-2041-40A8-BD19-217432266812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1:35:02.583" v="237"/>
          <ac:picMkLst>
            <pc:docMk/>
            <pc:sldMk cId="1198591001" sldId="275"/>
            <ac:picMk id="10" creationId="{3F9E3962-D4A6-4AE1-88E9-74BCE5EB88F5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1:35:02.583" v="237"/>
          <ac:picMkLst>
            <pc:docMk/>
            <pc:sldMk cId="1198591001" sldId="275"/>
            <ac:picMk id="14" creationId="{79C71F41-5AA1-428C-A1E3-0BD5A769116D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1:35:02.583" v="237"/>
          <ac:picMkLst>
            <pc:docMk/>
            <pc:sldMk cId="1198591001" sldId="275"/>
            <ac:picMk id="16" creationId="{8AA17048-7FB7-46CB-B99B-8D9D66ECA5B6}"/>
          </ac:picMkLst>
        </pc:picChg>
      </pc:sldChg>
      <pc:sldChg chg="addSp modSp new mod setBg">
        <pc:chgData name="Langstraat, Ronald" userId="S::lag@rsgslingerboslevant.nl::557bf2f1-89cd-4cf2-b28d-e75a8c182151" providerId="AD" clId="Web-{76D37F5E-072C-365A-1B64-F809BE583AD4}" dt="2021-11-09T21:40:57.279" v="253" actId="1076"/>
        <pc:sldMkLst>
          <pc:docMk/>
          <pc:sldMk cId="2211923650" sldId="276"/>
        </pc:sldMkLst>
        <pc:spChg chg="mod">
          <ac:chgData name="Langstraat, Ronald" userId="S::lag@rsgslingerboslevant.nl::557bf2f1-89cd-4cf2-b28d-e75a8c182151" providerId="AD" clId="Web-{76D37F5E-072C-365A-1B64-F809BE583AD4}" dt="2021-11-09T21:40:48.201" v="251" actId="20577"/>
          <ac:spMkLst>
            <pc:docMk/>
            <pc:sldMk cId="2211923650" sldId="276"/>
            <ac:spMk id="2" creationId="{C9EC3801-87D5-4F98-AE95-244C45A99239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0:39.607" v="248"/>
          <ac:spMkLst>
            <pc:docMk/>
            <pc:sldMk cId="2211923650" sldId="276"/>
            <ac:spMk id="12" creationId="{4C6C9A81-EBD8-4A7D-BE1B-7520E2A46FCD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0:39.607" v="248"/>
          <ac:spMkLst>
            <pc:docMk/>
            <pc:sldMk cId="2211923650" sldId="276"/>
            <ac:spMk id="18" creationId="{1CFBC036-F1E2-42B1-B205-11560583B5BB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0:39.607" v="248"/>
          <ac:spMkLst>
            <pc:docMk/>
            <pc:sldMk cId="2211923650" sldId="276"/>
            <ac:spMk id="20" creationId="{2F70F32B-3527-4CFD-886B-79F3A39D7EC2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0:39.607" v="248"/>
          <ac:spMkLst>
            <pc:docMk/>
            <pc:sldMk cId="2211923650" sldId="276"/>
            <ac:spMk id="22" creationId="{2AC9BDD5-3FE7-47ED-AD33-026DCBF05EB0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0:39.607" v="248"/>
          <ac:spMkLst>
            <pc:docMk/>
            <pc:sldMk cId="2211923650" sldId="276"/>
            <ac:spMk id="24" creationId="{53534E65-C191-4A2A-8F40-1D1B22686D93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0:39.607" v="248"/>
          <ac:spMkLst>
            <pc:docMk/>
            <pc:sldMk cId="2211923650" sldId="276"/>
            <ac:spMk id="26" creationId="{828C3692-45DB-4A59-8D2E-1E438CFC2BF8}"/>
          </ac:spMkLst>
        </pc:spChg>
        <pc:spChg chg="add">
          <ac:chgData name="Langstraat, Ronald" userId="S::lag@rsgslingerboslevant.nl::557bf2f1-89cd-4cf2-b28d-e75a8c182151" providerId="AD" clId="Web-{76D37F5E-072C-365A-1B64-F809BE583AD4}" dt="2021-11-09T21:40:39.607" v="248"/>
          <ac:spMkLst>
            <pc:docMk/>
            <pc:sldMk cId="2211923650" sldId="276"/>
            <ac:spMk id="28" creationId="{985282F3-F050-496F-AB1B-3AFACB06078C}"/>
          </ac:spMkLst>
        </pc:spChg>
        <pc:picChg chg="add mod">
          <ac:chgData name="Langstraat, Ronald" userId="S::lag@rsgslingerboslevant.nl::557bf2f1-89cd-4cf2-b28d-e75a8c182151" providerId="AD" clId="Web-{76D37F5E-072C-365A-1B64-F809BE583AD4}" dt="2021-11-09T21:40:57.279" v="253" actId="1076"/>
          <ac:picMkLst>
            <pc:docMk/>
            <pc:sldMk cId="2211923650" sldId="276"/>
            <ac:picMk id="3" creationId="{65D3E13D-BE68-4040-A5AE-FD31E5F84530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1:40:39.607" v="248"/>
          <ac:picMkLst>
            <pc:docMk/>
            <pc:sldMk cId="2211923650" sldId="276"/>
            <ac:picMk id="8" creationId="{BED40652-2041-40A8-BD19-217432266812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1:40:39.607" v="248"/>
          <ac:picMkLst>
            <pc:docMk/>
            <pc:sldMk cId="2211923650" sldId="276"/>
            <ac:picMk id="10" creationId="{3F9E3962-D4A6-4AE1-88E9-74BCE5EB88F5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1:40:39.607" v="248"/>
          <ac:picMkLst>
            <pc:docMk/>
            <pc:sldMk cId="2211923650" sldId="276"/>
            <ac:picMk id="14" creationId="{79C71F41-5AA1-428C-A1E3-0BD5A769116D}"/>
          </ac:picMkLst>
        </pc:picChg>
        <pc:picChg chg="add">
          <ac:chgData name="Langstraat, Ronald" userId="S::lag@rsgslingerboslevant.nl::557bf2f1-89cd-4cf2-b28d-e75a8c182151" providerId="AD" clId="Web-{76D37F5E-072C-365A-1B64-F809BE583AD4}" dt="2021-11-09T21:40:39.607" v="248"/>
          <ac:picMkLst>
            <pc:docMk/>
            <pc:sldMk cId="2211923650" sldId="276"/>
            <ac:picMk id="16" creationId="{8AA17048-7FB7-46CB-B99B-8D9D66ECA5B6}"/>
          </ac:picMkLst>
        </pc:picChg>
      </pc:sldChg>
    </pc:docChg>
  </pc:docChgLst>
  <pc:docChgLst>
    <pc:chgData name="Langstraat, Ronald" userId="S::lag@rsgslingerboslevant.nl::557bf2f1-89cd-4cf2-b28d-e75a8c182151" providerId="AD" clId="Web-{8B0D5AA0-6FA9-95A4-F167-5C2D8ADFA2D5}"/>
    <pc:docChg chg="delSld modSld sldOrd modSection">
      <pc:chgData name="Langstraat, Ronald" userId="S::lag@rsgslingerboslevant.nl::557bf2f1-89cd-4cf2-b28d-e75a8c182151" providerId="AD" clId="Web-{8B0D5AA0-6FA9-95A4-F167-5C2D8ADFA2D5}" dt="2021-11-11T15:14:29.429" v="16"/>
      <pc:docMkLst>
        <pc:docMk/>
      </pc:docMkLst>
      <pc:sldChg chg="del">
        <pc:chgData name="Langstraat, Ronald" userId="S::lag@rsgslingerboslevant.nl::557bf2f1-89cd-4cf2-b28d-e75a8c182151" providerId="AD" clId="Web-{8B0D5AA0-6FA9-95A4-F167-5C2D8ADFA2D5}" dt="2021-11-11T15:10:50.285" v="1"/>
        <pc:sldMkLst>
          <pc:docMk/>
          <pc:sldMk cId="3285706138" sldId="261"/>
        </pc:sldMkLst>
      </pc:sldChg>
      <pc:sldChg chg="ord">
        <pc:chgData name="Langstraat, Ronald" userId="S::lag@rsgslingerboslevant.nl::557bf2f1-89cd-4cf2-b28d-e75a8c182151" providerId="AD" clId="Web-{8B0D5AA0-6FA9-95A4-F167-5C2D8ADFA2D5}" dt="2021-11-11T15:12:02.896" v="9"/>
        <pc:sldMkLst>
          <pc:docMk/>
          <pc:sldMk cId="3142013359" sldId="263"/>
        </pc:sldMkLst>
      </pc:sldChg>
      <pc:sldChg chg="modSp">
        <pc:chgData name="Langstraat, Ronald" userId="S::lag@rsgslingerboslevant.nl::557bf2f1-89cd-4cf2-b28d-e75a8c182151" providerId="AD" clId="Web-{8B0D5AA0-6FA9-95A4-F167-5C2D8ADFA2D5}" dt="2021-11-11T15:11:35.098" v="7" actId="20577"/>
        <pc:sldMkLst>
          <pc:docMk/>
          <pc:sldMk cId="3208725232" sldId="264"/>
        </pc:sldMkLst>
        <pc:spChg chg="mod">
          <ac:chgData name="Langstraat, Ronald" userId="S::lag@rsgslingerboslevant.nl::557bf2f1-89cd-4cf2-b28d-e75a8c182151" providerId="AD" clId="Web-{8B0D5AA0-6FA9-95A4-F167-5C2D8ADFA2D5}" dt="2021-11-11T15:11:35.098" v="7" actId="20577"/>
          <ac:spMkLst>
            <pc:docMk/>
            <pc:sldMk cId="3208725232" sldId="264"/>
            <ac:spMk id="3" creationId="{00000000-0000-0000-0000-000000000000}"/>
          </ac:spMkLst>
        </pc:spChg>
      </pc:sldChg>
      <pc:sldChg chg="ord">
        <pc:chgData name="Langstraat, Ronald" userId="S::lag@rsgslingerboslevant.nl::557bf2f1-89cd-4cf2-b28d-e75a8c182151" providerId="AD" clId="Web-{8B0D5AA0-6FA9-95A4-F167-5C2D8ADFA2D5}" dt="2021-11-11T15:14:29.429" v="16"/>
        <pc:sldMkLst>
          <pc:docMk/>
          <pc:sldMk cId="40228834" sldId="267"/>
        </pc:sldMkLst>
      </pc:sldChg>
      <pc:sldChg chg="ord">
        <pc:chgData name="Langstraat, Ronald" userId="S::lag@rsgslingerboslevant.nl::557bf2f1-89cd-4cf2-b28d-e75a8c182151" providerId="AD" clId="Web-{8B0D5AA0-6FA9-95A4-F167-5C2D8ADFA2D5}" dt="2021-11-11T15:12:56.396" v="13"/>
        <pc:sldMkLst>
          <pc:docMk/>
          <pc:sldMk cId="6670011" sldId="269"/>
        </pc:sldMkLst>
      </pc:sldChg>
      <pc:sldChg chg="del">
        <pc:chgData name="Langstraat, Ronald" userId="S::lag@rsgslingerboslevant.nl::557bf2f1-89cd-4cf2-b28d-e75a8c182151" providerId="AD" clId="Web-{8B0D5AA0-6FA9-95A4-F167-5C2D8ADFA2D5}" dt="2021-11-11T15:11:46.880" v="8"/>
        <pc:sldMkLst>
          <pc:docMk/>
          <pc:sldMk cId="1335573014" sldId="273"/>
        </pc:sldMkLst>
      </pc:sldChg>
      <pc:sldChg chg="ord">
        <pc:chgData name="Langstraat, Ronald" userId="S::lag@rsgslingerboslevant.nl::557bf2f1-89cd-4cf2-b28d-e75a8c182151" providerId="AD" clId="Web-{8B0D5AA0-6FA9-95A4-F167-5C2D8ADFA2D5}" dt="2021-11-11T15:13:45.553" v="15"/>
        <pc:sldMkLst>
          <pc:docMk/>
          <pc:sldMk cId="128720395" sldId="274"/>
        </pc:sldMkLst>
      </pc:sldChg>
      <pc:sldChg chg="ord">
        <pc:chgData name="Langstraat, Ronald" userId="S::lag@rsgslingerboslevant.nl::557bf2f1-89cd-4cf2-b28d-e75a8c182151" providerId="AD" clId="Web-{8B0D5AA0-6FA9-95A4-F167-5C2D8ADFA2D5}" dt="2021-11-11T15:12:27.005" v="11"/>
        <pc:sldMkLst>
          <pc:docMk/>
          <pc:sldMk cId="1198591001" sldId="275"/>
        </pc:sldMkLst>
      </pc:sldChg>
      <pc:sldChg chg="ord">
        <pc:chgData name="Langstraat, Ronald" userId="S::lag@rsgslingerboslevant.nl::557bf2f1-89cd-4cf2-b28d-e75a8c182151" providerId="AD" clId="Web-{8B0D5AA0-6FA9-95A4-F167-5C2D8ADFA2D5}" dt="2021-11-11T15:12:31.240" v="12"/>
        <pc:sldMkLst>
          <pc:docMk/>
          <pc:sldMk cId="2211923650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030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566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890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5795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168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68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3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0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0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8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8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2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4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/>
            <a:r>
              <a:rPr lang="nl-NL" sz="6600">
                <a:solidFill>
                  <a:schemeClr val="tx2">
                    <a:lumMod val="75000"/>
                  </a:schemeClr>
                </a:solidFill>
              </a:rPr>
              <a:t>Workshop NiBi 2021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Feit/Fictie</a:t>
            </a:r>
          </a:p>
          <a:p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Ecologie anders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0BEC753C-AC5D-8147-B5FB-6278D276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064" y="217860"/>
            <a:ext cx="1538481" cy="16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8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D4F3B-118F-40C9-9684-C9EFD0B0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ea typeface="+mj-lt"/>
                <a:cs typeface="+mj-lt"/>
              </a:rPr>
              <a:t>Feed-back</a:t>
            </a:r>
            <a:r>
              <a:rPr lang="nl-NL" dirty="0">
                <a:ea typeface="+mj-lt"/>
                <a:cs typeface="+mj-lt"/>
              </a:rPr>
              <a:t> geven </a:t>
            </a:r>
            <a:br>
              <a:rPr lang="nl-NL" dirty="0">
                <a:ea typeface="+mj-lt"/>
                <a:cs typeface="+mj-lt"/>
              </a:rPr>
            </a:br>
            <a:r>
              <a:rPr lang="nl-NL" dirty="0">
                <a:ea typeface="+mj-lt"/>
                <a:cs typeface="+mj-lt"/>
              </a:rPr>
              <a:t>= feed-forward, geen afrekening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31725-C656-4FCD-8245-0F384342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/>
              <a:t>Leerlingen krijgen dan ook ruimte voor verbetering.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58B7B3-8CDD-E940-AD3C-ECB808501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788" y="4662286"/>
            <a:ext cx="1803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0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B2689F-A7DD-499E-901B-50EE643A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Voorbeeld feedback</a:t>
            </a:r>
          </a:p>
        </p:txBody>
      </p:sp>
      <p:pic>
        <p:nvPicPr>
          <p:cNvPr id="3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94AF52CC-79F9-4659-99A4-3443E092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32"/>
            <a:ext cx="12169325" cy="3529104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010F43B8-C588-0549-9CCD-7538849F0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949" y="4794731"/>
            <a:ext cx="1803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9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0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EC3801-87D5-4F98-AE95-244C45A9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Voorbeeld feedback 2</a:t>
            </a:r>
          </a:p>
        </p:txBody>
      </p:sp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65D3E13D-BE68-4040-A5AE-FD31E5F8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24" y="399168"/>
            <a:ext cx="12172300" cy="1917138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1F37C8C8-E4AF-4146-8AE8-A1E60221A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42" y="4766550"/>
            <a:ext cx="1803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2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4AEA1-66B0-E24E-9990-919FE78A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9" y="5078674"/>
            <a:ext cx="9184606" cy="11798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dirty="0" err="1"/>
              <a:t>Ingeleverd</a:t>
            </a:r>
            <a:r>
              <a:rPr lang="en-US" sz="7200" dirty="0"/>
              <a:t> op ELO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103D66D-F72B-7A46-86AC-660D5909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013"/>
            <a:ext cx="12192000" cy="447967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81D437E-C5C2-354F-9ABB-EAD490474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438" y="4813719"/>
            <a:ext cx="1803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6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Aan de slag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50602" y="589721"/>
            <a:ext cx="7120714" cy="58609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800" dirty="0"/>
              <a:t>Kijk de opdracht (op tafel);</a:t>
            </a:r>
          </a:p>
          <a:p>
            <a:r>
              <a:rPr lang="nl-NL" sz="2800" dirty="0"/>
              <a:t>In groepjes van 2 of 3;</a:t>
            </a:r>
          </a:p>
          <a:p>
            <a:r>
              <a:rPr lang="nl-NL" sz="2800" dirty="0"/>
              <a:t>Jullie kiezen een locatie;</a:t>
            </a:r>
          </a:p>
          <a:p>
            <a:r>
              <a:rPr lang="nl-NL" sz="2800" dirty="0"/>
              <a:t>Maak de 2 opdrachten;</a:t>
            </a:r>
          </a:p>
          <a:p>
            <a:r>
              <a:rPr lang="nl-NL" sz="2800" dirty="0"/>
              <a:t>Na 20 minuten  feedback aan elkaar geven.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872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EE3111-3F90-1E4D-9352-566CA6C7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Aan de slag: kies een locatie.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5857C16-5264-6342-ACFF-931F347EC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9929" y="195597"/>
            <a:ext cx="6342178" cy="666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FE2569-50C4-8A4D-9D55-41A7F39A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chemeClr val="bg1"/>
                </a:solidFill>
              </a:rPr>
              <a:t>Aan de slag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CF84C-8525-664D-AD02-B007C520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 lnSpcReduction="10000"/>
          </a:bodyPr>
          <a:lstStyle/>
          <a:p>
            <a:r>
              <a:rPr lang="nl-NL" sz="2800" b="1" dirty="0">
                <a:latin typeface="Arial"/>
                <a:ea typeface="MS Mincho"/>
                <a:cs typeface="Times New Roman"/>
              </a:rPr>
              <a:t>Maar een goede uitgebreide beschrijving van je gekregen locatie. Gebruik bijvoorbeeld Google-</a:t>
            </a:r>
            <a:r>
              <a:rPr lang="nl-NL" sz="2800" b="1" dirty="0" err="1">
                <a:latin typeface="Arial"/>
                <a:ea typeface="MS Mincho"/>
                <a:cs typeface="Times New Roman"/>
              </a:rPr>
              <a:t>maps</a:t>
            </a:r>
            <a:r>
              <a:rPr lang="nl-NL" sz="2800" b="1" dirty="0">
                <a:latin typeface="Arial"/>
                <a:ea typeface="MS Mincho"/>
                <a:cs typeface="Times New Roman"/>
              </a:rPr>
              <a:t>/Earth/</a:t>
            </a:r>
            <a:r>
              <a:rPr lang="nl-NL" sz="2800" b="1" dirty="0" err="1">
                <a:latin typeface="Arial"/>
                <a:ea typeface="MS Mincho"/>
                <a:cs typeface="Times New Roman"/>
              </a:rPr>
              <a:t>Youtube</a:t>
            </a:r>
            <a:r>
              <a:rPr lang="nl-NL" sz="2800" b="1" dirty="0">
                <a:latin typeface="Arial"/>
                <a:ea typeface="MS Mincho"/>
                <a:cs typeface="Times New Roman"/>
              </a:rPr>
              <a:t>.</a:t>
            </a:r>
          </a:p>
          <a:p>
            <a:r>
              <a:rPr lang="nl-NL" sz="2800" b="1" dirty="0">
                <a:ea typeface="+mj-lt"/>
                <a:cs typeface="+mj-lt"/>
              </a:rPr>
              <a:t>Beschrijf hoe de koolstof- en stikstofkringloop op je bedrijf en de directe omgeving ervan lopen en welke stoffen hier invloed op hebben. Geef aan hoe je die duurzaam inzet.</a:t>
            </a:r>
            <a:endParaRPr lang="nl-NL" sz="2800" b="1" dirty="0">
              <a:latin typeface="Arial"/>
              <a:ea typeface="MS Mincho"/>
              <a:cs typeface="Times New Roman"/>
            </a:endParaRPr>
          </a:p>
          <a:p>
            <a:r>
              <a:rPr lang="nl-NL" sz="2800" dirty="0"/>
              <a:t>Ga online om informatie te vinden</a:t>
            </a:r>
          </a:p>
          <a:p>
            <a:r>
              <a:rPr lang="nl-NL" sz="2800" dirty="0"/>
              <a:t>Vul  de beschrijving in.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02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804743-391E-4E4D-92F3-8B1CA047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Aan de slag:</a:t>
            </a:r>
            <a:br>
              <a:rPr lang="nl-NL" sz="3200" dirty="0">
                <a:solidFill>
                  <a:schemeClr val="bg1"/>
                </a:solidFill>
              </a:rPr>
            </a:br>
            <a:r>
              <a:rPr lang="nl-NL" sz="3200" dirty="0">
                <a:solidFill>
                  <a:schemeClr val="bg1"/>
                </a:solidFill>
              </a:rPr>
              <a:t>Feedback geven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0EE6E-F0DC-904B-A86C-90834AFAE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nl-NL" sz="2800" dirty="0"/>
              <a:t>Na 20 minuten  feedback aan elkaar geven.</a:t>
            </a:r>
          </a:p>
          <a:p>
            <a:r>
              <a:rPr lang="nl-NL" sz="2800" dirty="0"/>
              <a:t>Welke verbeteringen kun je aanbrengen?</a:t>
            </a:r>
          </a:p>
          <a:p>
            <a:r>
              <a:rPr lang="nl-NL" sz="2800" dirty="0"/>
              <a:t>Gebruik het beoordelingsformulier op tafel.</a:t>
            </a:r>
          </a:p>
          <a:p>
            <a:r>
              <a:rPr lang="nl-NL" sz="2800" dirty="0"/>
              <a:t>Geef feedback aan een ander team.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943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B3596A8-591E-4948-B31D-FC1E759A8F28}"/>
              </a:ext>
            </a:extLst>
          </p:cNvPr>
          <p:cNvSpPr txBox="1"/>
          <p:nvPr/>
        </p:nvSpPr>
        <p:spPr>
          <a:xfrm>
            <a:off x="540279" y="967417"/>
            <a:ext cx="3778870" cy="2146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40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maken</a:t>
            </a:r>
            <a:r>
              <a:rPr lang="en-US" sz="40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leerlingen</a:t>
            </a:r>
            <a:r>
              <a:rPr lang="en-US" sz="40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ervan</a:t>
            </a:r>
            <a:r>
              <a:rPr lang="en-US" sz="40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23" y="205402"/>
            <a:ext cx="4822332" cy="653875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0B8B630-C8FC-2C4B-B999-0124E3993235}"/>
              </a:ext>
            </a:extLst>
          </p:cNvPr>
          <p:cNvSpPr txBox="1"/>
          <p:nvPr/>
        </p:nvSpPr>
        <p:spPr>
          <a:xfrm>
            <a:off x="520333" y="3468333"/>
            <a:ext cx="3125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Verassend diepgaand werk. Er wordt nagedacht en er worden verbanden aangebracht</a:t>
            </a:r>
          </a:p>
        </p:txBody>
      </p:sp>
    </p:spTree>
    <p:extLst>
      <p:ext uri="{BB962C8B-B14F-4D97-AF65-F5344CB8AC3E}">
        <p14:creationId xmlns:p14="http://schemas.microsoft.com/office/powerpoint/2010/main" val="128915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A6B713-123C-DA46-A5BE-ED252080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45" y="0"/>
            <a:ext cx="4991958" cy="6858000"/>
          </a:xfrm>
          <a:prstGeom prst="rect">
            <a:avLst/>
          </a:prstGeom>
        </p:spPr>
      </p:pic>
      <p:pic>
        <p:nvPicPr>
          <p:cNvPr id="5" name="Afbeelding 4" descr="Afbeelding met gras, koe, buiten, staand&#10;&#10;Automatisch gegenereerde beschrijving">
            <a:extLst>
              <a:ext uri="{FF2B5EF4-FFF2-40B4-BE49-F238E27FC236}">
                <a16:creationId xmlns:a16="http://schemas.microsoft.com/office/drawing/2014/main" id="{C8102EF9-83DB-9540-93BD-846C3589E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512" y="1338925"/>
            <a:ext cx="3048000" cy="1955800"/>
          </a:xfrm>
          <a:prstGeom prst="rect">
            <a:avLst/>
          </a:prstGeom>
        </p:spPr>
      </p:pic>
      <p:pic>
        <p:nvPicPr>
          <p:cNvPr id="7" name="Afbeelding 6" descr="Afbeelding met plant, groente&#10;&#10;Automatisch gegenereerde beschrijving">
            <a:extLst>
              <a:ext uri="{FF2B5EF4-FFF2-40B4-BE49-F238E27FC236}">
                <a16:creationId xmlns:a16="http://schemas.microsoft.com/office/drawing/2014/main" id="{95A5FCFE-BDF0-2948-8701-F0A47546F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012" y="3563275"/>
            <a:ext cx="3492500" cy="27813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2509737-DE4C-2B41-96CE-6D6A8CDE08A1}"/>
              </a:ext>
            </a:extLst>
          </p:cNvPr>
          <p:cNvSpPr txBox="1"/>
          <p:nvPr/>
        </p:nvSpPr>
        <p:spPr>
          <a:xfrm>
            <a:off x="631767" y="328759"/>
            <a:ext cx="496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Keuzes in relatie tot het plaatselijke klimaat</a:t>
            </a:r>
          </a:p>
        </p:txBody>
      </p:sp>
    </p:spTree>
    <p:extLst>
      <p:ext uri="{BB962C8B-B14F-4D97-AF65-F5344CB8AC3E}">
        <p14:creationId xmlns:p14="http://schemas.microsoft.com/office/powerpoint/2010/main" val="2882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Voorstellen,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Ronald Langstraat</a:t>
            </a:r>
          </a:p>
          <a:p>
            <a:r>
              <a:rPr lang="nl-NL" sz="2800" dirty="0"/>
              <a:t>Erik Soer</a:t>
            </a:r>
          </a:p>
          <a:p>
            <a:r>
              <a:rPr lang="nl-NL" sz="2800" dirty="0"/>
              <a:t>Beide werkzaam op het RSG Slingerbos te Harderwijk</a:t>
            </a:r>
          </a:p>
          <a:p>
            <a:r>
              <a:rPr lang="nl-NL" sz="2800" dirty="0"/>
              <a:t>Geven naast biologie ook NLT en O&amp;O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04E092-FEB8-C749-BE3B-C7E789C74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908" y="198582"/>
            <a:ext cx="1803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s, lucht, buiten&#10;&#10;Automatisch gegenereerde beschrijving">
            <a:extLst>
              <a:ext uri="{FF2B5EF4-FFF2-40B4-BE49-F238E27FC236}">
                <a16:creationId xmlns:a16="http://schemas.microsoft.com/office/drawing/2014/main" id="{93C617BC-33AF-5844-B53B-54592486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468052"/>
            <a:ext cx="6500437" cy="2905725"/>
          </a:xfrm>
          <a:prstGeom prst="rect">
            <a:avLst/>
          </a:prstGeom>
        </p:spPr>
      </p:pic>
      <p:pic>
        <p:nvPicPr>
          <p:cNvPr id="7" name="Afbeelding 6" descr="Afbeelding met tekst, gras, lucht, buiten&#10;&#10;Automatisch gegenereerde beschrijving">
            <a:extLst>
              <a:ext uri="{FF2B5EF4-FFF2-40B4-BE49-F238E27FC236}">
                <a16:creationId xmlns:a16="http://schemas.microsoft.com/office/drawing/2014/main" id="{A6AF94F2-FE2B-9946-A250-F93948C51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09" y="3429000"/>
            <a:ext cx="6614737" cy="304606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4D2AC4-BD92-6849-B151-DB5FC2D51418}"/>
              </a:ext>
            </a:extLst>
          </p:cNvPr>
          <p:cNvSpPr txBox="1"/>
          <p:nvPr/>
        </p:nvSpPr>
        <p:spPr>
          <a:xfrm>
            <a:off x="9060874" y="897774"/>
            <a:ext cx="2826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Opdracht 9: excursie naar boerderij: zelf plannen</a:t>
            </a:r>
          </a:p>
        </p:txBody>
      </p:sp>
    </p:spTree>
    <p:extLst>
      <p:ext uri="{BB962C8B-B14F-4D97-AF65-F5344CB8AC3E}">
        <p14:creationId xmlns:p14="http://schemas.microsoft.com/office/powerpoint/2010/main" val="3547505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018396-82D3-A64A-B94C-23881C79E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" y="1355251"/>
            <a:ext cx="11006179" cy="504346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8D47278-E6DC-0E46-823E-51016A413651}"/>
              </a:ext>
            </a:extLst>
          </p:cNvPr>
          <p:cNvSpPr txBox="1"/>
          <p:nvPr/>
        </p:nvSpPr>
        <p:spPr>
          <a:xfrm>
            <a:off x="2493818" y="814647"/>
            <a:ext cx="5933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Eutrofiëring en mestproblematiek</a:t>
            </a:r>
          </a:p>
        </p:txBody>
      </p:sp>
    </p:spTree>
    <p:extLst>
      <p:ext uri="{BB962C8B-B14F-4D97-AF65-F5344CB8AC3E}">
        <p14:creationId xmlns:p14="http://schemas.microsoft.com/office/powerpoint/2010/main" val="3341381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EBB724F1-DC90-45FC-9E90-E1A33393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628DE88-9989-4D6E-84A4-51A8EBD4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rgbClr val="4B5F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47E466-CFA2-0042-AE43-5C3E90973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4" b="-1"/>
          <a:stretch/>
        </p:blipFill>
        <p:spPr>
          <a:xfrm>
            <a:off x="2267478" y="10"/>
            <a:ext cx="9924522" cy="68540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2E9FAF1-A377-6141-81D9-EC54A999E36B}"/>
              </a:ext>
            </a:extLst>
          </p:cNvPr>
          <p:cNvSpPr txBox="1"/>
          <p:nvPr/>
        </p:nvSpPr>
        <p:spPr>
          <a:xfrm>
            <a:off x="648393" y="598516"/>
            <a:ext cx="7358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Biogas wordt ook ontdekt en beschreven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93987C-A34C-C946-9AC4-F4EC3645C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39" y="4910203"/>
            <a:ext cx="1419690" cy="153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59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g">
            <a:extLst>
              <a:ext uri="{FF2B5EF4-FFF2-40B4-BE49-F238E27FC236}">
                <a16:creationId xmlns:a16="http://schemas.microsoft.com/office/drawing/2014/main" id="{B60562E4-3A67-654F-B52D-6C13E64678A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69459" y="1678100"/>
            <a:ext cx="6705600" cy="4900295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16AE051-E41C-344C-A894-F999D0546DE6}"/>
              </a:ext>
            </a:extLst>
          </p:cNvPr>
          <p:cNvSpPr txBox="1"/>
          <p:nvPr/>
        </p:nvSpPr>
        <p:spPr>
          <a:xfrm>
            <a:off x="3316941" y="770965"/>
            <a:ext cx="4639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Voor verbetering vatbaar</a:t>
            </a:r>
          </a:p>
        </p:txBody>
      </p:sp>
    </p:spTree>
    <p:extLst>
      <p:ext uri="{BB962C8B-B14F-4D97-AF65-F5344CB8AC3E}">
        <p14:creationId xmlns:p14="http://schemas.microsoft.com/office/powerpoint/2010/main" val="289432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1A5605A4-3E94-A342-B78B-E35B44DE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179" y="0"/>
            <a:ext cx="5109641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0BBB47-431E-874A-8B2E-39CE806E3553}"/>
              </a:ext>
            </a:extLst>
          </p:cNvPr>
          <p:cNvSpPr txBox="1"/>
          <p:nvPr/>
        </p:nvSpPr>
        <p:spPr>
          <a:xfrm>
            <a:off x="1326776" y="1954306"/>
            <a:ext cx="1792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En veel literatuur</a:t>
            </a:r>
          </a:p>
        </p:txBody>
      </p:sp>
    </p:spTree>
    <p:extLst>
      <p:ext uri="{BB962C8B-B14F-4D97-AF65-F5344CB8AC3E}">
        <p14:creationId xmlns:p14="http://schemas.microsoft.com/office/powerpoint/2010/main" val="946964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FA41563-B458-854E-B9DD-AAD7A7376647}"/>
              </a:ext>
            </a:extLst>
          </p:cNvPr>
          <p:cNvSpPr txBox="1"/>
          <p:nvPr/>
        </p:nvSpPr>
        <p:spPr>
          <a:xfrm>
            <a:off x="649224" y="1399026"/>
            <a:ext cx="5726135" cy="4493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 </a:t>
            </a:r>
            <a:r>
              <a:rPr lang="en-US" sz="4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vinden</a:t>
            </a: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wij</a:t>
            </a: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ervan</a:t>
            </a: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Activerend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Betrokken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leerproces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Leeropbrengst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Leerlingen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stellen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veel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vragen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Leerlingen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kunnen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meer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wij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denken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Leerlingen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vwo-niveau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onderzoek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ook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doet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vwo-niveau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onderzoek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vinden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leerlingen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Leerlingen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zijn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actief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Leerlingen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zijn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eigenaar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Leerlingen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ontdekken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Leerlingen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vinden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ecologie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ineens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saai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06189C-00B1-B24A-BFF3-FDABC588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130" y="535695"/>
            <a:ext cx="1589496" cy="1726661"/>
          </a:xfrm>
          <a:prstGeom prst="rect">
            <a:avLst/>
          </a:prstGeom>
        </p:spPr>
      </p:pic>
      <p:pic>
        <p:nvPicPr>
          <p:cNvPr id="4" name="Afbeelding 3" descr="Afbeelding met tekst, gras, buiten, teken&#10;&#10;Automatisch gegenereerde beschrijving">
            <a:extLst>
              <a:ext uri="{FF2B5EF4-FFF2-40B4-BE49-F238E27FC236}">
                <a16:creationId xmlns:a16="http://schemas.microsoft.com/office/drawing/2014/main" id="{D3FB6B6C-F2F5-2A44-9997-7C5DF6B6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34" y="2746751"/>
            <a:ext cx="4141542" cy="2764478"/>
          </a:xfrm>
          <a:prstGeom prst="rect">
            <a:avLst/>
          </a:prstGeom>
        </p:spPr>
      </p:pic>
      <p:sp>
        <p:nvSpPr>
          <p:cNvPr id="42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17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Jullie hebben</a:t>
            </a:r>
          </a:p>
          <a:p>
            <a:r>
              <a:rPr lang="nl-NL" sz="2800" dirty="0"/>
              <a:t>Kennisgemaakt met het programma</a:t>
            </a:r>
          </a:p>
          <a:p>
            <a:r>
              <a:rPr lang="nl-NL" sz="2800" dirty="0"/>
              <a:t>Kennisgemaakt met de feedback</a:t>
            </a:r>
          </a:p>
          <a:p>
            <a:r>
              <a:rPr lang="nl-NL" sz="2800" dirty="0"/>
              <a:t>Er ligt een pakketje klaar met </a:t>
            </a:r>
            <a:r>
              <a:rPr lang="nl-NL" sz="2800" dirty="0" err="1"/>
              <a:t>hardcopies</a:t>
            </a:r>
            <a:endParaRPr lang="nl-NL" sz="2800" dirty="0"/>
          </a:p>
          <a:p>
            <a:r>
              <a:rPr lang="nl-NL" sz="2800" dirty="0"/>
              <a:t>Bestanden later te vinden op </a:t>
            </a:r>
            <a:r>
              <a:rPr lang="nl-NL" sz="2800" dirty="0" err="1"/>
              <a:t>NiBi</a:t>
            </a:r>
            <a:r>
              <a:rPr lang="nl-NL" sz="2800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164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78D43-6B7F-4FC1-A420-88C205D5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Ecologie</a:t>
            </a:r>
            <a:r>
              <a:rPr lang="en-US" sz="4400" dirty="0"/>
              <a:t> in de </a:t>
            </a:r>
            <a:r>
              <a:rPr lang="en-US" sz="4400" dirty="0" err="1"/>
              <a:t>praktijk</a:t>
            </a:r>
            <a:r>
              <a:rPr lang="en-US" sz="6000" dirty="0"/>
              <a:t>.</a:t>
            </a:r>
          </a:p>
        </p:txBody>
      </p:sp>
      <p:pic>
        <p:nvPicPr>
          <p:cNvPr id="5" name="Afbeelding 5" descr="Afbeelding met tekst, gras, groen, welig&#10;&#10;Automatisch gegenereerde beschrijving">
            <a:extLst>
              <a:ext uri="{FF2B5EF4-FFF2-40B4-BE49-F238E27FC236}">
                <a16:creationId xmlns:a16="http://schemas.microsoft.com/office/drawing/2014/main" id="{46E3D499-7CBB-44D0-88EB-0C8432E25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06" r="5906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Ecologie anders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sz="2800" dirty="0"/>
              <a:t>Waarom anders?</a:t>
            </a:r>
          </a:p>
          <a:p>
            <a:r>
              <a:rPr lang="nl-NL" sz="2800" dirty="0"/>
              <a:t>Corona.</a:t>
            </a:r>
          </a:p>
          <a:p>
            <a:r>
              <a:rPr lang="nl-NL" sz="2800" dirty="0"/>
              <a:t>Behoefte aan zelfstandigheid.</a:t>
            </a:r>
          </a:p>
          <a:p>
            <a:r>
              <a:rPr lang="nl-NL" sz="2800" dirty="0"/>
              <a:t>Ecologie vaak abstract</a:t>
            </a:r>
          </a:p>
          <a:p>
            <a:r>
              <a:rPr lang="nl-NL" sz="2800" dirty="0"/>
              <a:t>Theorie koppelen aan praktijk.</a:t>
            </a:r>
          </a:p>
          <a:p>
            <a:r>
              <a:rPr lang="nl-NL" sz="2800" dirty="0"/>
              <a:t>Draait al drie jaar met succes.</a:t>
            </a:r>
          </a:p>
          <a:p>
            <a:r>
              <a:rPr lang="nl-NL" sz="2800" dirty="0"/>
              <a:t>Ernaast ook nog een veldwerkopdracht.</a:t>
            </a:r>
          </a:p>
          <a:p>
            <a:r>
              <a:rPr lang="nl-NL" sz="2800" dirty="0"/>
              <a:t>In H4 en V5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376A34-3390-FA43-BEF3-3E1381EE0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628" y="286655"/>
            <a:ext cx="1181080" cy="12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Alles staat en valt bij een planning.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Planning</a:t>
            </a:r>
          </a:p>
          <a:p>
            <a:r>
              <a:rPr lang="nl-NL" sz="2800" dirty="0"/>
              <a:t>Theorie naast de praktijk</a:t>
            </a:r>
          </a:p>
          <a:p>
            <a:r>
              <a:rPr lang="nl-NL" sz="2800" dirty="0"/>
              <a:t>4 ingeplande feedbackmomenten</a:t>
            </a:r>
          </a:p>
          <a:p>
            <a:r>
              <a:rPr lang="nl-NL" sz="2800" dirty="0"/>
              <a:t>Voorbeeld op volgende dia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C73C3C-94A9-2948-800F-6327C8297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835" y="4672208"/>
            <a:ext cx="1439992" cy="15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0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52C30-00B0-4486-B460-7C7B1A49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851" y="598247"/>
            <a:ext cx="9252154" cy="1016654"/>
          </a:xfrm>
        </p:spPr>
        <p:txBody>
          <a:bodyPr>
            <a:normAutofit/>
          </a:bodyPr>
          <a:lstStyle/>
          <a:p>
            <a:r>
              <a:rPr lang="nl-NL" dirty="0"/>
              <a:t>Wat plannen we in?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3CD27-6D46-4EF9-B58E-64409038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97" y="2402308"/>
            <a:ext cx="3476504" cy="3804662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Opdracht en theorie: </a:t>
            </a:r>
          </a:p>
          <a:p>
            <a:pPr lvl="1"/>
            <a:r>
              <a:rPr lang="nl-NL" sz="2800" dirty="0">
                <a:solidFill>
                  <a:schemeClr val="bg1"/>
                </a:solidFill>
              </a:rPr>
              <a:t>directe koppeling met praktijk.</a:t>
            </a:r>
          </a:p>
          <a:p>
            <a:r>
              <a:rPr lang="nl-NL" sz="2800" dirty="0">
                <a:solidFill>
                  <a:schemeClr val="bg1"/>
                </a:solidFill>
              </a:rPr>
              <a:t>Zie kopie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C3FE25-3311-4930-B892-79C2E11B4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88" y="2402308"/>
            <a:ext cx="7347516" cy="3857445"/>
          </a:xfrm>
          <a:prstGeom prst="rect">
            <a:avLst/>
          </a:prstGeom>
          <a:effectLst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D2FFDC-3D88-8A4E-981D-B40AD9B6E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357" y="384163"/>
            <a:ext cx="1297418" cy="14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194EAF-D5C8-41B1-8EEB-028F9F06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2" y="624109"/>
            <a:ext cx="2487168" cy="5614951"/>
          </a:xfrm>
        </p:spPr>
        <p:txBody>
          <a:bodyPr>
            <a:normAutofit/>
          </a:bodyPr>
          <a:lstStyle/>
          <a:p>
            <a:r>
              <a:rPr lang="nl-NL" sz="3200"/>
              <a:t>Wat plannen we nog meer in?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383BCE-16DB-4A1B-AF4D-AC3119621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016" y="624110"/>
            <a:ext cx="6804596" cy="34849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Deadlines per </a:t>
            </a:r>
            <a:r>
              <a:rPr lang="en-US" sz="2800" dirty="0" err="1"/>
              <a:t>fase</a:t>
            </a:r>
            <a:r>
              <a:rPr lang="en-US" sz="2800" dirty="0"/>
              <a:t>: </a:t>
            </a:r>
          </a:p>
          <a:p>
            <a:pPr lvl="1"/>
            <a:r>
              <a:rPr lang="en-US" sz="2800" dirty="0" err="1"/>
              <a:t>inleveren</a:t>
            </a:r>
            <a:r>
              <a:rPr lang="en-US" sz="2800" dirty="0"/>
              <a:t> op ELO</a:t>
            </a:r>
          </a:p>
          <a:p>
            <a:pPr lvl="1"/>
            <a:r>
              <a:rPr lang="en-US" sz="2800" dirty="0"/>
              <a:t>Feedback op ELO</a:t>
            </a:r>
          </a:p>
          <a:p>
            <a:r>
              <a:rPr lang="en-US" sz="2800" dirty="0" err="1"/>
              <a:t>Zie</a:t>
            </a:r>
            <a:r>
              <a:rPr lang="en-US" sz="2800" dirty="0"/>
              <a:t> planner op papier, </a:t>
            </a:r>
            <a:r>
              <a:rPr lang="en-US" sz="2800" dirty="0" err="1"/>
              <a:t>komt</a:t>
            </a:r>
            <a:r>
              <a:rPr lang="en-US" sz="2800" dirty="0"/>
              <a:t> </a:t>
            </a:r>
            <a:r>
              <a:rPr lang="en-US" sz="2800" dirty="0" err="1"/>
              <a:t>digitaal</a:t>
            </a:r>
            <a:r>
              <a:rPr lang="en-US" sz="2800" dirty="0"/>
              <a:t> </a:t>
            </a:r>
            <a:r>
              <a:rPr lang="en-US" sz="2800" dirty="0" err="1"/>
              <a:t>beschikbaar</a:t>
            </a:r>
            <a:r>
              <a:rPr lang="en-US" sz="2800" dirty="0"/>
              <a:t>.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04DE8BA-7E4B-43BF-837F-E3C131BFF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07" y="4109014"/>
            <a:ext cx="9085742" cy="186257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FFDA90D-A854-DB44-9437-9B6899A1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226" y="344173"/>
            <a:ext cx="1345842" cy="14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0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C588E-5412-4B29-8B98-C16BE758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chemeClr val="tx1"/>
                </a:solidFill>
              </a:rPr>
              <a:t>Wat doen we anders?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5BDEF6-C186-4B1A-9E54-4D04F975F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909" y="861895"/>
            <a:ext cx="7497958" cy="51342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nl-NL" sz="2800" dirty="0">
                <a:effectLst/>
                <a:latin typeface="Arial"/>
                <a:ea typeface="MS Mincho"/>
                <a:cs typeface="Times New Roman"/>
              </a:rPr>
              <a:t>De komende periode gaan jullie in de les aan de slag met deze opdracht.</a:t>
            </a:r>
          </a:p>
          <a:p>
            <a:pPr marL="0" indent="0">
              <a:lnSpc>
                <a:spcPct val="90000"/>
              </a:lnSpc>
              <a:buNone/>
            </a:pPr>
            <a:endParaRPr lang="nl-NL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sz="2800" b="1" u="sng" dirty="0">
                <a:effectLst/>
                <a:latin typeface="Arial"/>
                <a:ea typeface="MS Mincho"/>
                <a:cs typeface="Symbol" panose="05050102010706020507" pitchFamily="18" charset="2"/>
              </a:rPr>
              <a:t>Je krijgt een locatie en op die exacte locatie sticht je een boerderij.</a:t>
            </a:r>
            <a:r>
              <a:rPr lang="nl-NL" sz="2800" b="1" u="sng" dirty="0">
                <a:latin typeface="Arial"/>
                <a:ea typeface="MS Mincho"/>
                <a:cs typeface="Symbol" panose="05050102010706020507" pitchFamily="18" charset="2"/>
              </a:rPr>
              <a:t> </a:t>
            </a:r>
            <a:endParaRPr lang="nl-NL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nl-NL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nl-NL" sz="2800" dirty="0">
                <a:effectLst/>
                <a:latin typeface="Arial"/>
                <a:ea typeface="MS Mincho"/>
                <a:cs typeface="Times New Roman"/>
              </a:rPr>
              <a:t>Die boerderij is gemengd (vee en akker/tuinbouw), half biologisch /</a:t>
            </a:r>
            <a:r>
              <a:rPr lang="nl-NL" sz="2800" dirty="0">
                <a:latin typeface="Arial"/>
                <a:ea typeface="MS Mincho"/>
                <a:cs typeface="Times New Roman"/>
              </a:rPr>
              <a:t> </a:t>
            </a:r>
            <a:r>
              <a:rPr lang="nl-NL" sz="2800" dirty="0">
                <a:effectLst/>
                <a:latin typeface="Arial"/>
                <a:ea typeface="MS Mincho"/>
                <a:cs typeface="Times New Roman"/>
              </a:rPr>
              <a:t> half intensief. Afmetingen 15 Ha minimaal en 60 stuks groot vee of 200 stuks kleinvee.</a:t>
            </a:r>
            <a:r>
              <a:rPr lang="nl-NL" sz="2800" dirty="0">
                <a:latin typeface="Arial"/>
                <a:ea typeface="MS Mincho"/>
                <a:cs typeface="Times New Roman"/>
              </a:rPr>
              <a:t> </a:t>
            </a:r>
            <a:endParaRPr lang="nl-NL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l-NL" sz="2800" dirty="0"/>
          </a:p>
          <a:p>
            <a:pPr marL="0" indent="0">
              <a:lnSpc>
                <a:spcPct val="90000"/>
              </a:lnSpc>
              <a:buNone/>
            </a:pPr>
            <a:r>
              <a:rPr lang="nl-NL" sz="2800" i="1" dirty="0"/>
              <a:t>Naast Hoofdstuk 15 en 16 uit Nectar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3F8696-AB4B-C042-9040-F390F9B1F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714" y="5060514"/>
            <a:ext cx="1482191" cy="16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545" y="452718"/>
            <a:ext cx="8585289" cy="1015864"/>
          </a:xfrm>
        </p:spPr>
        <p:txBody>
          <a:bodyPr/>
          <a:lstStyle/>
          <a:p>
            <a:pPr algn="r"/>
            <a:r>
              <a:rPr lang="nl-NL" dirty="0"/>
              <a:t>Beoordelingsmodel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94A511C9-F83B-41E9-9896-29DF17071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147499"/>
              </p:ext>
            </p:extLst>
          </p:nvPr>
        </p:nvGraphicFramePr>
        <p:xfrm>
          <a:off x="699247" y="1425388"/>
          <a:ext cx="10662571" cy="283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862">
                  <a:extLst>
                    <a:ext uri="{9D8B030D-6E8A-4147-A177-3AD203B41FA5}">
                      <a16:colId xmlns:a16="http://schemas.microsoft.com/office/drawing/2014/main" val="2519262421"/>
                    </a:ext>
                  </a:extLst>
                </a:gridCol>
                <a:gridCol w="3271731">
                  <a:extLst>
                    <a:ext uri="{9D8B030D-6E8A-4147-A177-3AD203B41FA5}">
                      <a16:colId xmlns:a16="http://schemas.microsoft.com/office/drawing/2014/main" val="1244642117"/>
                    </a:ext>
                  </a:extLst>
                </a:gridCol>
                <a:gridCol w="736139">
                  <a:extLst>
                    <a:ext uri="{9D8B030D-6E8A-4147-A177-3AD203B41FA5}">
                      <a16:colId xmlns:a16="http://schemas.microsoft.com/office/drawing/2014/main" val="3017306001"/>
                    </a:ext>
                  </a:extLst>
                </a:gridCol>
                <a:gridCol w="3513839">
                  <a:extLst>
                    <a:ext uri="{9D8B030D-6E8A-4147-A177-3AD203B41FA5}">
                      <a16:colId xmlns:a16="http://schemas.microsoft.com/office/drawing/2014/main" val="523819701"/>
                    </a:ext>
                  </a:extLst>
                </a:gridCol>
              </a:tblGrid>
              <a:tr h="1194244">
                <a:tc>
                  <a:txBody>
                    <a:bodyPr/>
                    <a:lstStyle/>
                    <a:p>
                      <a:endParaRPr lang="nl-NL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Algemeen geldt dat je aannames, beweringen, onderbouwd met bewijzen en goede bronnen in APA stijl gebruikt in de tekst. Je gebruikt vaktaal als ware jullie experts.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1982"/>
                  </a:ext>
                </a:extLst>
              </a:tr>
              <a:tr h="392628">
                <a:tc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</a:rPr>
                        <a:t>Vraag</a:t>
                      </a:r>
                      <a:endParaRPr lang="nl-NL" sz="1400" b="1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</a:rPr>
                        <a:t>Eisen</a:t>
                      </a:r>
                      <a:endParaRPr lang="nl-NL" sz="1400" b="1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</a:rPr>
                        <a:t>0-1 punt</a:t>
                      </a:r>
                      <a:endParaRPr lang="nl-NL" sz="1400" b="1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</a:rPr>
                        <a:t>feedback</a:t>
                      </a:r>
                      <a:endParaRPr lang="nl-NL" sz="1400" b="1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96554"/>
                  </a:ext>
                </a:extLst>
              </a:tr>
              <a:tr h="1210604">
                <a:tc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</a:rPr>
                        <a:t>1. Maak een uitgebreide beschrijving van je gekregen locatie, gebruik </a:t>
                      </a:r>
                      <a:r>
                        <a:rPr lang="nl-NL" sz="1400" b="1" dirty="0" err="1">
                          <a:effectLst/>
                        </a:rPr>
                        <a:t>bijv</a:t>
                      </a:r>
                      <a:r>
                        <a:rPr lang="nl-NL" sz="1400" b="1" dirty="0">
                          <a:effectLst/>
                        </a:rPr>
                        <a:t> Google </a:t>
                      </a:r>
                      <a:r>
                        <a:rPr lang="nl-NL" sz="1400" b="1" dirty="0" err="1">
                          <a:effectLst/>
                        </a:rPr>
                        <a:t>maps</a:t>
                      </a:r>
                      <a:r>
                        <a:rPr lang="nl-NL" sz="1400" b="1" dirty="0">
                          <a:effectLst/>
                        </a:rPr>
                        <a:t>/</a:t>
                      </a:r>
                      <a:r>
                        <a:rPr lang="nl-NL" sz="1400" b="1" dirty="0" err="1">
                          <a:effectLst/>
                        </a:rPr>
                        <a:t>earth</a:t>
                      </a:r>
                      <a:endParaRPr lang="nl-NL" sz="1400" b="1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</a:rPr>
                        <a:t>Beschrijving is helder en levendig, er zijn diverse goede bronnen gebruikt, er is een heldere beschrijving van de ligging en infrastructuur Het geheel is eigen werk.</a:t>
                      </a:r>
                      <a:endParaRPr lang="nl-NL" sz="1400" b="1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60878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8B3B37A-949D-4519-9621-CB210E8DE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20091"/>
              </p:ext>
            </p:extLst>
          </p:nvPr>
        </p:nvGraphicFramePr>
        <p:xfrm>
          <a:off x="699247" y="4374776"/>
          <a:ext cx="1066263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880">
                  <a:extLst>
                    <a:ext uri="{9D8B030D-6E8A-4147-A177-3AD203B41FA5}">
                      <a16:colId xmlns:a16="http://schemas.microsoft.com/office/drawing/2014/main" val="2284859504"/>
                    </a:ext>
                  </a:extLst>
                </a:gridCol>
                <a:gridCol w="3271751">
                  <a:extLst>
                    <a:ext uri="{9D8B030D-6E8A-4147-A177-3AD203B41FA5}">
                      <a16:colId xmlns:a16="http://schemas.microsoft.com/office/drawing/2014/main" val="3887870286"/>
                    </a:ext>
                  </a:extLst>
                </a:gridCol>
                <a:gridCol w="736143">
                  <a:extLst>
                    <a:ext uri="{9D8B030D-6E8A-4147-A177-3AD203B41FA5}">
                      <a16:colId xmlns:a16="http://schemas.microsoft.com/office/drawing/2014/main" val="259799049"/>
                    </a:ext>
                  </a:extLst>
                </a:gridCol>
                <a:gridCol w="3513860">
                  <a:extLst>
                    <a:ext uri="{9D8B030D-6E8A-4147-A177-3AD203B41FA5}">
                      <a16:colId xmlns:a16="http://schemas.microsoft.com/office/drawing/2014/main" val="2850195716"/>
                    </a:ext>
                  </a:extLst>
                </a:gridCol>
              </a:tblGrid>
              <a:tr h="2277035"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4 Beschrijf hoe de koolstof en stikstofkringloop op je bedrijf en de directe omgeving ervan lopen en welke stoffen hier invloed op hebben. Geef aan hoe je die duurzaam inzet.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Hier moet duidelijk worden hoe de kringlopen op </a:t>
                      </a:r>
                      <a:r>
                        <a:rPr lang="nl-NL" sz="1400" u="sng" dirty="0">
                          <a:solidFill>
                            <a:schemeClr val="tx1"/>
                          </a:solidFill>
                          <a:effectLst/>
                        </a:rPr>
                        <a:t>het bedrijf en directe omgeving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 lopen. Dus geen algemene verhandeling over de kringlopen. Daarnaast komen er oplossingen aan bod om dit duurzaam in te zetten. (Bijv. hergebruik grond/mest stoffen, schone energie, zuinig met kunstmest, gescheiden waterhuishouding, afvalwater reinigen,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etc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etc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42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013359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8057450E82C48804059D37169B456" ma:contentTypeVersion="14" ma:contentTypeDescription="Een nieuw document maken." ma:contentTypeScope="" ma:versionID="b419a1387f446f4e5e93dfe9d1a99b4b">
  <xsd:schema xmlns:xsd="http://www.w3.org/2001/XMLSchema" xmlns:xs="http://www.w3.org/2001/XMLSchema" xmlns:p="http://schemas.microsoft.com/office/2006/metadata/properties" xmlns:ns3="047c1a0e-fa10-458e-b8b5-15a70a191c9d" xmlns:ns4="fb422fa9-f8c3-4ed7-8bc3-a45ff8a74293" targetNamespace="http://schemas.microsoft.com/office/2006/metadata/properties" ma:root="true" ma:fieldsID="49b615e66aa89fadd56678158c62cd89" ns3:_="" ns4:_="">
    <xsd:import namespace="047c1a0e-fa10-458e-b8b5-15a70a191c9d"/>
    <xsd:import namespace="fb422fa9-f8c3-4ed7-8bc3-a45ff8a742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c1a0e-fa10-458e-b8b5-15a70a191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2fa9-f8c3-4ed7-8bc3-a45ff8a7429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89D13-D6FD-4548-A05E-6B760680C9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7906E3-90C2-4174-AAB7-9694AD1B7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7c1a0e-fa10-458e-b8b5-15a70a191c9d"/>
    <ds:schemaRef ds:uri="fb422fa9-f8c3-4ed7-8bc3-a45ff8a74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98C41-1C53-4210-864D-502C130E483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047c1a0e-fa10-458e-b8b5-15a70a191c9d"/>
    <ds:schemaRef ds:uri="http://schemas.microsoft.com/office/infopath/2007/PartnerControls"/>
    <ds:schemaRef ds:uri="http://schemas.openxmlformats.org/package/2006/metadata/core-properties"/>
    <ds:schemaRef ds:uri="fb422fa9-f8c3-4ed7-8bc3-a45ff8a742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{FB5311D0-7F51-A742-A917-DB7C299E5537}tf10001069</Template>
  <TotalTime>307</TotalTime>
  <Words>677</Words>
  <Application>Microsoft Macintosh PowerPoint</Application>
  <PresentationFormat>Breedbeeld</PresentationFormat>
  <Paragraphs>100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Century Gothic</vt:lpstr>
      <vt:lpstr>Wingdings 3</vt:lpstr>
      <vt:lpstr>Sliert</vt:lpstr>
      <vt:lpstr>Workshop NiBi 2021</vt:lpstr>
      <vt:lpstr>Voorstellen,</vt:lpstr>
      <vt:lpstr>Ecologie in de praktijk.</vt:lpstr>
      <vt:lpstr>Ecologie anders</vt:lpstr>
      <vt:lpstr>Alles staat en valt bij een planning.</vt:lpstr>
      <vt:lpstr>Wat plannen we in?</vt:lpstr>
      <vt:lpstr>Wat plannen we nog meer in?</vt:lpstr>
      <vt:lpstr>Wat doen we anders?</vt:lpstr>
      <vt:lpstr>Beoordelingsmodel</vt:lpstr>
      <vt:lpstr>Feed-back geven  = feed-forward, geen afrekening</vt:lpstr>
      <vt:lpstr>Voorbeeld feedback</vt:lpstr>
      <vt:lpstr>Voorbeeld feedback 2</vt:lpstr>
      <vt:lpstr>Ingeleverd op ELO</vt:lpstr>
      <vt:lpstr>Aan de slag</vt:lpstr>
      <vt:lpstr>Aan de slag: kies een locatie.</vt:lpstr>
      <vt:lpstr>Aan de slag</vt:lpstr>
      <vt:lpstr>Aan de slag: Feedback geven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NiBi 2021</dc:title>
  <dc:creator>Soer, Erik</dc:creator>
  <cp:lastModifiedBy>Ronald Langstraat</cp:lastModifiedBy>
  <cp:revision>156</cp:revision>
  <dcterms:created xsi:type="dcterms:W3CDTF">2021-10-26T13:10:51Z</dcterms:created>
  <dcterms:modified xsi:type="dcterms:W3CDTF">2021-11-13T08:52:47Z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0x0101005428057450E82C48804059D37169B456</vt:lpwstr>
  </property>
</Properties>
</file>