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849" r:id="rId2"/>
    <p:sldId id="847" r:id="rId3"/>
    <p:sldId id="257" r:id="rId4"/>
    <p:sldId id="831" r:id="rId5"/>
    <p:sldId id="568" r:id="rId6"/>
    <p:sldId id="271" r:id="rId7"/>
    <p:sldId id="841" r:id="rId8"/>
    <p:sldId id="256" r:id="rId9"/>
    <p:sldId id="259" r:id="rId10"/>
    <p:sldId id="258" r:id="rId11"/>
    <p:sldId id="844" r:id="rId12"/>
    <p:sldId id="84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70913-B249-453A-835C-3EEFCF25C5C6}" v="149" dt="2023-11-09T10:56:50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Kragten" userId="323bdb55-a647-4a48-a626-838298b8a636" providerId="ADAL" clId="{F9C93860-FA16-4799-8B92-C8F5EF524E5F}"/>
    <pc:docChg chg="custSel modSld">
      <pc:chgData name="Marco Kragten" userId="323bdb55-a647-4a48-a626-838298b8a636" providerId="ADAL" clId="{F9C93860-FA16-4799-8B92-C8F5EF524E5F}" dt="2023-04-12T14:00:13.931" v="26" actId="20577"/>
      <pc:docMkLst>
        <pc:docMk/>
      </pc:docMkLst>
      <pc:sldChg chg="modSp mod">
        <pc:chgData name="Marco Kragten" userId="323bdb55-a647-4a48-a626-838298b8a636" providerId="ADAL" clId="{F9C93860-FA16-4799-8B92-C8F5EF524E5F}" dt="2023-04-12T14:00:13.931" v="26" actId="20577"/>
        <pc:sldMkLst>
          <pc:docMk/>
          <pc:sldMk cId="2955152689" sldId="259"/>
        </pc:sldMkLst>
        <pc:spChg chg="mod">
          <ac:chgData name="Marco Kragten" userId="323bdb55-a647-4a48-a626-838298b8a636" providerId="ADAL" clId="{F9C93860-FA16-4799-8B92-C8F5EF524E5F}" dt="2023-04-12T14:00:13.931" v="26" actId="20577"/>
          <ac:spMkLst>
            <pc:docMk/>
            <pc:sldMk cId="2955152689" sldId="259"/>
            <ac:spMk id="3" creationId="{1D527764-0E27-F4E2-D97B-A781EE71738D}"/>
          </ac:spMkLst>
        </pc:spChg>
      </pc:sldChg>
    </pc:docChg>
  </pc:docChgLst>
  <pc:docChgLst>
    <pc:chgData name="Marco Kragten" userId="323bdb55-a647-4a48-a626-838298b8a636" providerId="ADAL" clId="{DAE70913-B249-453A-835C-3EEFCF25C5C6}"/>
    <pc:docChg chg="undo custSel addSld delSld modSld sldOrd">
      <pc:chgData name="Marco Kragten" userId="323bdb55-a647-4a48-a626-838298b8a636" providerId="ADAL" clId="{DAE70913-B249-453A-835C-3EEFCF25C5C6}" dt="2023-11-09T10:56:50.708" v="1305" actId="20577"/>
      <pc:docMkLst>
        <pc:docMk/>
      </pc:docMkLst>
      <pc:sldChg chg="addSp delSp modSp mod ord setBg modClrScheme chgLayout">
        <pc:chgData name="Marco Kragten" userId="323bdb55-a647-4a48-a626-838298b8a636" providerId="ADAL" clId="{DAE70913-B249-453A-835C-3EEFCF25C5C6}" dt="2023-11-08T14:02:50.686" v="1218" actId="478"/>
        <pc:sldMkLst>
          <pc:docMk/>
          <pc:sldMk cId="4276751796" sldId="256"/>
        </pc:sldMkLst>
        <pc:spChg chg="mod ord">
          <ac:chgData name="Marco Kragten" userId="323bdb55-a647-4a48-a626-838298b8a636" providerId="ADAL" clId="{DAE70913-B249-453A-835C-3EEFCF25C5C6}" dt="2023-11-08T13:55:04.746" v="1156" actId="26606"/>
          <ac:spMkLst>
            <pc:docMk/>
            <pc:sldMk cId="4276751796" sldId="256"/>
            <ac:spMk id="2" creationId="{75C1714C-509E-C9EB-440D-A7ECFB3E394C}"/>
          </ac:spMkLst>
        </pc:spChg>
        <pc:spChg chg="mod ord">
          <ac:chgData name="Marco Kragten" userId="323bdb55-a647-4a48-a626-838298b8a636" providerId="ADAL" clId="{DAE70913-B249-453A-835C-3EEFCF25C5C6}" dt="2023-11-08T13:55:04.746" v="1156" actId="26606"/>
          <ac:spMkLst>
            <pc:docMk/>
            <pc:sldMk cId="4276751796" sldId="256"/>
            <ac:spMk id="3" creationId="{7A45541D-72AD-6833-840C-C650AD763D2E}"/>
          </ac:spMkLst>
        </pc:spChg>
        <pc:spChg chg="del">
          <ac:chgData name="Marco Kragten" userId="323bdb55-a647-4a48-a626-838298b8a636" providerId="ADAL" clId="{DAE70913-B249-453A-835C-3EEFCF25C5C6}" dt="2023-11-08T14:02:50.686" v="1218" actId="478"/>
          <ac:spMkLst>
            <pc:docMk/>
            <pc:sldMk cId="4276751796" sldId="256"/>
            <ac:spMk id="4" creationId="{B2BE2BA2-A0A8-3C2C-E83D-855E96E84DD4}"/>
          </ac:spMkLst>
        </pc:spChg>
        <pc:spChg chg="add">
          <ac:chgData name="Marco Kragten" userId="323bdb55-a647-4a48-a626-838298b8a636" providerId="ADAL" clId="{DAE70913-B249-453A-835C-3EEFCF25C5C6}" dt="2023-11-08T13:55:04.746" v="1156" actId="26606"/>
          <ac:spMkLst>
            <pc:docMk/>
            <pc:sldMk cId="4276751796" sldId="256"/>
            <ac:spMk id="9" creationId="{C1DD1A8A-57D5-4A81-AD04-532B043C5611}"/>
          </ac:spMkLst>
        </pc:spChg>
        <pc:spChg chg="add">
          <ac:chgData name="Marco Kragten" userId="323bdb55-a647-4a48-a626-838298b8a636" providerId="ADAL" clId="{DAE70913-B249-453A-835C-3EEFCF25C5C6}" dt="2023-11-08T13:55:04.746" v="1156" actId="26606"/>
          <ac:spMkLst>
            <pc:docMk/>
            <pc:sldMk cId="4276751796" sldId="256"/>
            <ac:spMk id="11" creationId="{007891EC-4501-44ED-A8C8-B11B6DB767AB}"/>
          </ac:spMkLst>
        </pc:spChg>
        <pc:picChg chg="add">
          <ac:chgData name="Marco Kragten" userId="323bdb55-a647-4a48-a626-838298b8a636" providerId="ADAL" clId="{DAE70913-B249-453A-835C-3EEFCF25C5C6}" dt="2023-11-08T13:55:04.746" v="1156" actId="26606"/>
          <ac:picMkLst>
            <pc:docMk/>
            <pc:sldMk cId="4276751796" sldId="256"/>
            <ac:picMk id="5" creationId="{BDCDDC83-6945-AB3D-103A-FBB4AA11BC1C}"/>
          </ac:picMkLst>
        </pc:picChg>
      </pc:sldChg>
      <pc:sldChg chg="add">
        <pc:chgData name="Marco Kragten" userId="323bdb55-a647-4a48-a626-838298b8a636" providerId="ADAL" clId="{DAE70913-B249-453A-835C-3EEFCF25C5C6}" dt="2023-11-08T13:02:42.892" v="68"/>
        <pc:sldMkLst>
          <pc:docMk/>
          <pc:sldMk cId="3088982108" sldId="257"/>
        </pc:sldMkLst>
      </pc:sldChg>
      <pc:sldChg chg="addSp delSp modSp mod setBg">
        <pc:chgData name="Marco Kragten" userId="323bdb55-a647-4a48-a626-838298b8a636" providerId="ADAL" clId="{DAE70913-B249-453A-835C-3EEFCF25C5C6}" dt="2023-11-08T13:58:39.276" v="1192" actId="26606"/>
        <pc:sldMkLst>
          <pc:docMk/>
          <pc:sldMk cId="3013499237" sldId="258"/>
        </pc:sldMkLst>
        <pc:spChg chg="mod">
          <ac:chgData name="Marco Kragten" userId="323bdb55-a647-4a48-a626-838298b8a636" providerId="ADAL" clId="{DAE70913-B249-453A-835C-3EEFCF25C5C6}" dt="2023-11-08T13:58:39.276" v="1192" actId="26606"/>
          <ac:spMkLst>
            <pc:docMk/>
            <pc:sldMk cId="3013499237" sldId="258"/>
            <ac:spMk id="2" creationId="{2873EBBC-2E39-08A6-F4B7-6372F86DA528}"/>
          </ac:spMkLst>
        </pc:spChg>
        <pc:spChg chg="del mod">
          <ac:chgData name="Marco Kragten" userId="323bdb55-a647-4a48-a626-838298b8a636" providerId="ADAL" clId="{DAE70913-B249-453A-835C-3EEFCF25C5C6}" dt="2023-11-08T13:58:39.276" v="1192" actId="26606"/>
          <ac:spMkLst>
            <pc:docMk/>
            <pc:sldMk cId="3013499237" sldId="258"/>
            <ac:spMk id="3" creationId="{66078956-9919-4B9D-4F23-E62E3F2AC036}"/>
          </ac:spMkLst>
        </pc:spChg>
        <pc:spChg chg="add">
          <ac:chgData name="Marco Kragten" userId="323bdb55-a647-4a48-a626-838298b8a636" providerId="ADAL" clId="{DAE70913-B249-453A-835C-3EEFCF25C5C6}" dt="2023-11-08T13:58:39.276" v="1192" actId="26606"/>
          <ac:spMkLst>
            <pc:docMk/>
            <pc:sldMk cId="3013499237" sldId="258"/>
            <ac:spMk id="9" creationId="{2659FDB4-FCBE-4A89-B46D-43D4FA54464D}"/>
          </ac:spMkLst>
        </pc:spChg>
        <pc:spChg chg="add">
          <ac:chgData name="Marco Kragten" userId="323bdb55-a647-4a48-a626-838298b8a636" providerId="ADAL" clId="{DAE70913-B249-453A-835C-3EEFCF25C5C6}" dt="2023-11-08T13:58:39.276" v="1192" actId="26606"/>
          <ac:spMkLst>
            <pc:docMk/>
            <pc:sldMk cId="3013499237" sldId="258"/>
            <ac:spMk id="13" creationId="{58BDB0EE-D238-415B-9ED8-62AA6AB2AAD1}"/>
          </ac:spMkLst>
        </pc:spChg>
        <pc:spChg chg="add">
          <ac:chgData name="Marco Kragten" userId="323bdb55-a647-4a48-a626-838298b8a636" providerId="ADAL" clId="{DAE70913-B249-453A-835C-3EEFCF25C5C6}" dt="2023-11-08T13:58:39.276" v="1192" actId="26606"/>
          <ac:spMkLst>
            <pc:docMk/>
            <pc:sldMk cId="3013499237" sldId="258"/>
            <ac:spMk id="15" creationId="{C5B55FC3-961D-4325-82F1-DE92B0D04E03}"/>
          </ac:spMkLst>
        </pc:spChg>
        <pc:spChg chg="add">
          <ac:chgData name="Marco Kragten" userId="323bdb55-a647-4a48-a626-838298b8a636" providerId="ADAL" clId="{DAE70913-B249-453A-835C-3EEFCF25C5C6}" dt="2023-11-08T13:58:39.276" v="1192" actId="26606"/>
          <ac:spMkLst>
            <pc:docMk/>
            <pc:sldMk cId="3013499237" sldId="258"/>
            <ac:spMk id="17" creationId="{4C8AB332-D09E-4F28-943C-DABDD4716A3C}"/>
          </ac:spMkLst>
        </pc:spChg>
        <pc:graphicFrameChg chg="add">
          <ac:chgData name="Marco Kragten" userId="323bdb55-a647-4a48-a626-838298b8a636" providerId="ADAL" clId="{DAE70913-B249-453A-835C-3EEFCF25C5C6}" dt="2023-11-08T13:58:39.276" v="1192" actId="26606"/>
          <ac:graphicFrameMkLst>
            <pc:docMk/>
            <pc:sldMk cId="3013499237" sldId="258"/>
            <ac:graphicFrameMk id="5" creationId="{A27475BB-F93B-337D-70F8-C65151A205F4}"/>
          </ac:graphicFrameMkLst>
        </pc:graphicFrameChg>
        <pc:cxnChg chg="add">
          <ac:chgData name="Marco Kragten" userId="323bdb55-a647-4a48-a626-838298b8a636" providerId="ADAL" clId="{DAE70913-B249-453A-835C-3EEFCF25C5C6}" dt="2023-11-08T13:58:39.276" v="1192" actId="26606"/>
          <ac:cxnSpMkLst>
            <pc:docMk/>
            <pc:sldMk cId="3013499237" sldId="258"/>
            <ac:cxnSpMk id="11" creationId="{C8F51B3F-8331-4E4A-AE96-D47B1006EEAD}"/>
          </ac:cxnSpMkLst>
        </pc:cxnChg>
      </pc:sldChg>
      <pc:sldChg chg="addSp delSp modSp mod setBg">
        <pc:chgData name="Marco Kragten" userId="323bdb55-a647-4a48-a626-838298b8a636" providerId="ADAL" clId="{DAE70913-B249-453A-835C-3EEFCF25C5C6}" dt="2023-11-08T13:58:20.538" v="1191" actId="20577"/>
        <pc:sldMkLst>
          <pc:docMk/>
          <pc:sldMk cId="2955152689" sldId="259"/>
        </pc:sldMkLst>
        <pc:spChg chg="mod">
          <ac:chgData name="Marco Kragten" userId="323bdb55-a647-4a48-a626-838298b8a636" providerId="ADAL" clId="{DAE70913-B249-453A-835C-3EEFCF25C5C6}" dt="2023-11-08T13:57:00.787" v="1169" actId="2711"/>
          <ac:spMkLst>
            <pc:docMk/>
            <pc:sldMk cId="2955152689" sldId="259"/>
            <ac:spMk id="2" creationId="{D045A80F-A02E-E208-9631-6E8D9660F728}"/>
          </ac:spMkLst>
        </pc:spChg>
        <pc:spChg chg="del mod">
          <ac:chgData name="Marco Kragten" userId="323bdb55-a647-4a48-a626-838298b8a636" providerId="ADAL" clId="{DAE70913-B249-453A-835C-3EEFCF25C5C6}" dt="2023-11-08T13:56:54.890" v="1168" actId="26606"/>
          <ac:spMkLst>
            <pc:docMk/>
            <pc:sldMk cId="2955152689" sldId="259"/>
            <ac:spMk id="3" creationId="{1D527764-0E27-F4E2-D97B-A781EE71738D}"/>
          </ac:spMkLst>
        </pc:spChg>
        <pc:spChg chg="add mod">
          <ac:chgData name="Marco Kragten" userId="323bdb55-a647-4a48-a626-838298b8a636" providerId="ADAL" clId="{DAE70913-B249-453A-835C-3EEFCF25C5C6}" dt="2023-11-08T13:57:00.787" v="1169" actId="2711"/>
          <ac:spMkLst>
            <pc:docMk/>
            <pc:sldMk cId="2955152689" sldId="259"/>
            <ac:spMk id="9" creationId="{2E442304-DDBD-4F7B-8017-36BCC863FB40}"/>
          </ac:spMkLst>
        </pc:spChg>
        <pc:spChg chg="add mod">
          <ac:chgData name="Marco Kragten" userId="323bdb55-a647-4a48-a626-838298b8a636" providerId="ADAL" clId="{DAE70913-B249-453A-835C-3EEFCF25C5C6}" dt="2023-11-08T13:57:00.787" v="1169" actId="2711"/>
          <ac:spMkLst>
            <pc:docMk/>
            <pc:sldMk cId="2955152689" sldId="259"/>
            <ac:spMk id="11" creationId="{5E107275-3853-46FD-A241-DE4355A42675}"/>
          </ac:spMkLst>
        </pc:spChg>
        <pc:graphicFrameChg chg="add mod">
          <ac:chgData name="Marco Kragten" userId="323bdb55-a647-4a48-a626-838298b8a636" providerId="ADAL" clId="{DAE70913-B249-453A-835C-3EEFCF25C5C6}" dt="2023-11-08T13:58:20.538" v="1191" actId="20577"/>
          <ac:graphicFrameMkLst>
            <pc:docMk/>
            <pc:sldMk cId="2955152689" sldId="259"/>
            <ac:graphicFrameMk id="5" creationId="{E235B3CC-2DF9-1A57-BACF-EACF4BE332F3}"/>
          </ac:graphicFrameMkLst>
        </pc:graphicFrameChg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4061683279" sldId="260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1542244246" sldId="261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2309601351" sldId="262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3886502896" sldId="263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1885159301" sldId="264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3518225539" sldId="265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2295730931" sldId="266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2276092602" sldId="267"/>
        </pc:sldMkLst>
      </pc:sldChg>
      <pc:sldChg chg="del">
        <pc:chgData name="Marco Kragten" userId="323bdb55-a647-4a48-a626-838298b8a636" providerId="ADAL" clId="{DAE70913-B249-453A-835C-3EEFCF25C5C6}" dt="2023-11-08T12:22:29.965" v="67" actId="47"/>
        <pc:sldMkLst>
          <pc:docMk/>
          <pc:sldMk cId="66616166" sldId="268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2343416659" sldId="269"/>
        </pc:sldMkLst>
      </pc:sldChg>
      <pc:sldChg chg="add del">
        <pc:chgData name="Marco Kragten" userId="323bdb55-a647-4a48-a626-838298b8a636" providerId="ADAL" clId="{DAE70913-B249-453A-835C-3EEFCF25C5C6}" dt="2023-11-08T13:09:16.653" v="139" actId="47"/>
        <pc:sldMkLst>
          <pc:docMk/>
          <pc:sldMk cId="4127458614" sldId="269"/>
        </pc:sldMkLst>
      </pc:sldChg>
      <pc:sldChg chg="del">
        <pc:chgData name="Marco Kragten" userId="323bdb55-a647-4a48-a626-838298b8a636" providerId="ADAL" clId="{DAE70913-B249-453A-835C-3EEFCF25C5C6}" dt="2023-11-08T12:22:18.893" v="66" actId="47"/>
        <pc:sldMkLst>
          <pc:docMk/>
          <pc:sldMk cId="1146715268" sldId="270"/>
        </pc:sldMkLst>
      </pc:sldChg>
      <pc:sldChg chg="addSp delSp modSp add mod setBg">
        <pc:chgData name="Marco Kragten" userId="323bdb55-a647-4a48-a626-838298b8a636" providerId="ADAL" clId="{DAE70913-B249-453A-835C-3EEFCF25C5C6}" dt="2023-11-08T14:00:35.286" v="1209" actId="478"/>
        <pc:sldMkLst>
          <pc:docMk/>
          <pc:sldMk cId="0" sldId="271"/>
        </pc:sldMkLst>
        <pc:spChg chg="del mod">
          <ac:chgData name="Marco Kragten" userId="323bdb55-a647-4a48-a626-838298b8a636" providerId="ADAL" clId="{DAE70913-B249-453A-835C-3EEFCF25C5C6}" dt="2023-11-08T14:00:35.286" v="1209" actId="478"/>
          <ac:spMkLst>
            <pc:docMk/>
            <pc:sldMk cId="0" sldId="271"/>
            <ac:spMk id="4" creationId="{00000000-0000-0000-0000-000000000000}"/>
          </ac:spMkLst>
        </pc:spChg>
        <pc:spChg chg="mod">
          <ac:chgData name="Marco Kragten" userId="323bdb55-a647-4a48-a626-838298b8a636" providerId="ADAL" clId="{DAE70913-B249-453A-835C-3EEFCF25C5C6}" dt="2023-11-08T14:00:26.968" v="1208" actId="2711"/>
          <ac:spMkLst>
            <pc:docMk/>
            <pc:sldMk cId="0" sldId="271"/>
            <ac:spMk id="313" creationId="{00000000-0000-0000-0000-000000000000}"/>
          </ac:spMkLst>
        </pc:spChg>
        <pc:spChg chg="mod">
          <ac:chgData name="Marco Kragten" userId="323bdb55-a647-4a48-a626-838298b8a636" providerId="ADAL" clId="{DAE70913-B249-453A-835C-3EEFCF25C5C6}" dt="2023-11-08T14:00:26.968" v="1208" actId="2711"/>
          <ac:spMkLst>
            <pc:docMk/>
            <pc:sldMk cId="0" sldId="271"/>
            <ac:spMk id="314" creationId="{00000000-0000-0000-0000-000000000000}"/>
          </ac:spMkLst>
        </pc:spChg>
        <pc:spChg chg="add">
          <ac:chgData name="Marco Kragten" userId="323bdb55-a647-4a48-a626-838298b8a636" providerId="ADAL" clId="{DAE70913-B249-453A-835C-3EEFCF25C5C6}" dt="2023-11-08T14:00:20.880" v="1207" actId="26606"/>
          <ac:spMkLst>
            <pc:docMk/>
            <pc:sldMk cId="0" sldId="271"/>
            <ac:spMk id="319" creationId="{8D1AA55E-40D5-461B-A5A8-4AE8AAB71B08}"/>
          </ac:spMkLst>
        </pc:spChg>
        <pc:spChg chg="mod">
          <ac:chgData name="Marco Kragten" userId="323bdb55-a647-4a48-a626-838298b8a636" providerId="ADAL" clId="{DAE70913-B249-453A-835C-3EEFCF25C5C6}" dt="2023-11-08T14:00:26.968" v="1208" actId="2711"/>
          <ac:spMkLst>
            <pc:docMk/>
            <pc:sldMk cId="0" sldId="271"/>
            <ac:spMk id="324" creationId="{6CB927A4-E432-4310-9CD5-E89FF5063179}"/>
          </ac:spMkLst>
        </pc:spChg>
        <pc:spChg chg="mod">
          <ac:chgData name="Marco Kragten" userId="323bdb55-a647-4a48-a626-838298b8a636" providerId="ADAL" clId="{DAE70913-B249-453A-835C-3EEFCF25C5C6}" dt="2023-11-08T14:00:26.968" v="1208" actId="2711"/>
          <ac:spMkLst>
            <pc:docMk/>
            <pc:sldMk cId="0" sldId="271"/>
            <ac:spMk id="325" creationId="{E3020543-B24B-4EC4-8FFC-8DD88EEA91A8}"/>
          </ac:spMkLst>
        </pc:spChg>
        <pc:spChg chg="mod">
          <ac:chgData name="Marco Kragten" userId="323bdb55-a647-4a48-a626-838298b8a636" providerId="ADAL" clId="{DAE70913-B249-453A-835C-3EEFCF25C5C6}" dt="2023-11-08T14:00:26.968" v="1208" actId="2711"/>
          <ac:spMkLst>
            <pc:docMk/>
            <pc:sldMk cId="0" sldId="271"/>
            <ac:spMk id="326" creationId="{1453BF6C-B012-48B7-B4E8-6D7AC7C27D02}"/>
          </ac:spMkLst>
        </pc:spChg>
        <pc:grpChg chg="add">
          <ac:chgData name="Marco Kragten" userId="323bdb55-a647-4a48-a626-838298b8a636" providerId="ADAL" clId="{DAE70913-B249-453A-835C-3EEFCF25C5C6}" dt="2023-11-08T14:00:20.880" v="1207" actId="26606"/>
          <ac:grpSpMkLst>
            <pc:docMk/>
            <pc:sldMk cId="0" sldId="271"/>
            <ac:grpSpMk id="323" creationId="{78350D8D-73D6-4132-89B5-DD52F3962A76}"/>
          </ac:grpSpMkLst>
        </pc:grpChg>
        <pc:cxnChg chg="add">
          <ac:chgData name="Marco Kragten" userId="323bdb55-a647-4a48-a626-838298b8a636" providerId="ADAL" clId="{DAE70913-B249-453A-835C-3EEFCF25C5C6}" dt="2023-11-08T14:00:20.880" v="1207" actId="26606"/>
          <ac:cxnSpMkLst>
            <pc:docMk/>
            <pc:sldMk cId="0" sldId="271"/>
            <ac:cxnSpMk id="321" creationId="{7EB498BD-8089-4626-91EA-4978EBEF535E}"/>
          </ac:cxnSpMkLst>
        </pc:cxnChg>
      </pc:sldChg>
      <pc:sldChg chg="add del">
        <pc:chgData name="Marco Kragten" userId="323bdb55-a647-4a48-a626-838298b8a636" providerId="ADAL" clId="{DAE70913-B249-453A-835C-3EEFCF25C5C6}" dt="2023-11-08T13:09:17.943" v="140" actId="47"/>
        <pc:sldMkLst>
          <pc:docMk/>
          <pc:sldMk cId="4273333660" sldId="367"/>
        </pc:sldMkLst>
      </pc:sldChg>
      <pc:sldChg chg="addSp delSp modSp add mod">
        <pc:chgData name="Marco Kragten" userId="323bdb55-a647-4a48-a626-838298b8a636" providerId="ADAL" clId="{DAE70913-B249-453A-835C-3EEFCF25C5C6}" dt="2023-11-08T14:02:41.636" v="1217" actId="1076"/>
        <pc:sldMkLst>
          <pc:docMk/>
          <pc:sldMk cId="0" sldId="568"/>
        </pc:sldMkLst>
        <pc:spChg chg="mod">
          <ac:chgData name="Marco Kragten" userId="323bdb55-a647-4a48-a626-838298b8a636" providerId="ADAL" clId="{DAE70913-B249-453A-835C-3EEFCF25C5C6}" dt="2023-11-08T14:02:41.636" v="1217" actId="1076"/>
          <ac:spMkLst>
            <pc:docMk/>
            <pc:sldMk cId="0" sldId="568"/>
            <ac:spMk id="3" creationId="{931EA063-9E7E-83EB-5F5E-D7BA32BC4B45}"/>
          </ac:spMkLst>
        </pc:spChg>
        <pc:spChg chg="add del mod">
          <ac:chgData name="Marco Kragten" userId="323bdb55-a647-4a48-a626-838298b8a636" providerId="ADAL" clId="{DAE70913-B249-453A-835C-3EEFCF25C5C6}" dt="2023-11-08T13:07:00.767" v="113" actId="1076"/>
          <ac:spMkLst>
            <pc:docMk/>
            <pc:sldMk cId="0" sldId="568"/>
            <ac:spMk id="311" creationId="{00000000-0000-0000-0000-000000000000}"/>
          </ac:spMkLst>
        </pc:spChg>
        <pc:spChg chg="del">
          <ac:chgData name="Marco Kragten" userId="323bdb55-a647-4a48-a626-838298b8a636" providerId="ADAL" clId="{DAE70913-B249-453A-835C-3EEFCF25C5C6}" dt="2023-11-08T13:03:19.196" v="69" actId="478"/>
          <ac:spMkLst>
            <pc:docMk/>
            <pc:sldMk cId="0" sldId="568"/>
            <ac:spMk id="312" creationId="{00000000-0000-0000-0000-000000000000}"/>
          </ac:spMkLst>
        </pc:spChg>
        <pc:picChg chg="mod">
          <ac:chgData name="Marco Kragten" userId="323bdb55-a647-4a48-a626-838298b8a636" providerId="ADAL" clId="{DAE70913-B249-453A-835C-3EEFCF25C5C6}" dt="2023-11-08T14:02:38.877" v="1216" actId="1035"/>
          <ac:picMkLst>
            <pc:docMk/>
            <pc:sldMk cId="0" sldId="568"/>
            <ac:picMk id="2" creationId="{7218D5F9-07CF-006B-BFD5-EBE8F7EE71DA}"/>
          </ac:picMkLst>
        </pc:picChg>
      </pc:sldChg>
      <pc:sldChg chg="add del">
        <pc:chgData name="Marco Kragten" userId="323bdb55-a647-4a48-a626-838298b8a636" providerId="ADAL" clId="{DAE70913-B249-453A-835C-3EEFCF25C5C6}" dt="2023-11-08T13:09:15.265" v="138" actId="47"/>
        <pc:sldMkLst>
          <pc:docMk/>
          <pc:sldMk cId="2372111429" sldId="806"/>
        </pc:sldMkLst>
      </pc:sldChg>
      <pc:sldChg chg="addSp delSp modSp add mod setBg">
        <pc:chgData name="Marco Kragten" userId="323bdb55-a647-4a48-a626-838298b8a636" providerId="ADAL" clId="{DAE70913-B249-453A-835C-3EEFCF25C5C6}" dt="2023-11-08T13:56:31.201" v="1164" actId="478"/>
        <pc:sldMkLst>
          <pc:docMk/>
          <pc:sldMk cId="3612167374" sldId="831"/>
        </pc:sldMkLst>
        <pc:spChg chg="mod">
          <ac:chgData name="Marco Kragten" userId="323bdb55-a647-4a48-a626-838298b8a636" providerId="ADAL" clId="{DAE70913-B249-453A-835C-3EEFCF25C5C6}" dt="2023-11-08T13:56:14.916" v="1161" actId="2711"/>
          <ac:spMkLst>
            <pc:docMk/>
            <pc:sldMk cId="3612167374" sldId="831"/>
            <ac:spMk id="2" creationId="{A6D51718-535C-D2AA-CEBE-D812D693E509}"/>
          </ac:spMkLst>
        </pc:spChg>
        <pc:spChg chg="del">
          <ac:chgData name="Marco Kragten" userId="323bdb55-a647-4a48-a626-838298b8a636" providerId="ADAL" clId="{DAE70913-B249-453A-835C-3EEFCF25C5C6}" dt="2023-11-08T13:56:06.022" v="1160" actId="26606"/>
          <ac:spMkLst>
            <pc:docMk/>
            <pc:sldMk cId="3612167374" sldId="831"/>
            <ac:spMk id="3" creationId="{930AAF47-8AC5-D988-7208-6495CD82C03D}"/>
          </ac:spMkLst>
        </pc:spChg>
        <pc:spChg chg="del mod">
          <ac:chgData name="Marco Kragten" userId="323bdb55-a647-4a48-a626-838298b8a636" providerId="ADAL" clId="{DAE70913-B249-453A-835C-3EEFCF25C5C6}" dt="2023-11-08T13:56:26.412" v="1162" actId="478"/>
          <ac:spMkLst>
            <pc:docMk/>
            <pc:sldMk cId="3612167374" sldId="831"/>
            <ac:spMk id="4" creationId="{B889A193-FA05-2692-6ABA-AA66B7912A3E}"/>
          </ac:spMkLst>
        </pc:spChg>
        <pc:spChg chg="del mod">
          <ac:chgData name="Marco Kragten" userId="323bdb55-a647-4a48-a626-838298b8a636" providerId="ADAL" clId="{DAE70913-B249-453A-835C-3EEFCF25C5C6}" dt="2023-11-08T13:56:28.407" v="1163" actId="478"/>
          <ac:spMkLst>
            <pc:docMk/>
            <pc:sldMk cId="3612167374" sldId="831"/>
            <ac:spMk id="5" creationId="{A2D0F567-FCE9-C4A2-EC14-CB40925C4E50}"/>
          </ac:spMkLst>
        </pc:spChg>
        <pc:spChg chg="del mod">
          <ac:chgData name="Marco Kragten" userId="323bdb55-a647-4a48-a626-838298b8a636" providerId="ADAL" clId="{DAE70913-B249-453A-835C-3EEFCF25C5C6}" dt="2023-11-08T13:56:31.201" v="1164" actId="478"/>
          <ac:spMkLst>
            <pc:docMk/>
            <pc:sldMk cId="3612167374" sldId="831"/>
            <ac:spMk id="6" creationId="{3C2977E9-841D-B623-7954-932776212656}"/>
          </ac:spMkLst>
        </pc:spChg>
        <pc:spChg chg="add mod">
          <ac:chgData name="Marco Kragten" userId="323bdb55-a647-4a48-a626-838298b8a636" providerId="ADAL" clId="{DAE70913-B249-453A-835C-3EEFCF25C5C6}" dt="2023-11-08T13:56:14.916" v="1161" actId="2711"/>
          <ac:spMkLst>
            <pc:docMk/>
            <pc:sldMk cId="3612167374" sldId="831"/>
            <ac:spMk id="12" creationId="{2E442304-DDBD-4F7B-8017-36BCC863FB40}"/>
          </ac:spMkLst>
        </pc:spChg>
        <pc:spChg chg="add mod">
          <ac:chgData name="Marco Kragten" userId="323bdb55-a647-4a48-a626-838298b8a636" providerId="ADAL" clId="{DAE70913-B249-453A-835C-3EEFCF25C5C6}" dt="2023-11-08T13:56:14.916" v="1161" actId="2711"/>
          <ac:spMkLst>
            <pc:docMk/>
            <pc:sldMk cId="3612167374" sldId="831"/>
            <ac:spMk id="14" creationId="{5E107275-3853-46FD-A241-DE4355A42675}"/>
          </ac:spMkLst>
        </pc:spChg>
        <pc:graphicFrameChg chg="add mod">
          <ac:chgData name="Marco Kragten" userId="323bdb55-a647-4a48-a626-838298b8a636" providerId="ADAL" clId="{DAE70913-B249-453A-835C-3EEFCF25C5C6}" dt="2023-11-08T13:56:14.916" v="1161" actId="2711"/>
          <ac:graphicFrameMkLst>
            <pc:docMk/>
            <pc:sldMk cId="3612167374" sldId="831"/>
            <ac:graphicFrameMk id="8" creationId="{C76C434E-47A0-31A2-6BBA-DDD6114650E5}"/>
          </ac:graphicFrameMkLst>
        </pc:graphicFrameChg>
      </pc:sldChg>
      <pc:sldChg chg="delSp modSp add mod ord">
        <pc:chgData name="Marco Kragten" userId="323bdb55-a647-4a48-a626-838298b8a636" providerId="ADAL" clId="{DAE70913-B249-453A-835C-3EEFCF25C5C6}" dt="2023-11-08T13:56:40.235" v="1167" actId="478"/>
        <pc:sldMkLst>
          <pc:docMk/>
          <pc:sldMk cId="4087272595" sldId="841"/>
        </pc:sldMkLst>
        <pc:spChg chg="mod">
          <ac:chgData name="Marco Kragten" userId="323bdb55-a647-4a48-a626-838298b8a636" providerId="ADAL" clId="{DAE70913-B249-453A-835C-3EEFCF25C5C6}" dt="2023-11-08T13:08:04.863" v="133" actId="20577"/>
          <ac:spMkLst>
            <pc:docMk/>
            <pc:sldMk cId="4087272595" sldId="841"/>
            <ac:spMk id="2" creationId="{064A5AB8-954E-CD23-B841-8E3CD8F562F6}"/>
          </ac:spMkLst>
        </pc:spChg>
        <pc:spChg chg="del">
          <ac:chgData name="Marco Kragten" userId="323bdb55-a647-4a48-a626-838298b8a636" providerId="ADAL" clId="{DAE70913-B249-453A-835C-3EEFCF25C5C6}" dt="2023-11-08T13:56:36.876" v="1165" actId="478"/>
          <ac:spMkLst>
            <pc:docMk/>
            <pc:sldMk cId="4087272595" sldId="841"/>
            <ac:spMk id="3" creationId="{26C231EF-7BAA-D903-7A1D-068A1CEEB15E}"/>
          </ac:spMkLst>
        </pc:spChg>
        <pc:spChg chg="del">
          <ac:chgData name="Marco Kragten" userId="323bdb55-a647-4a48-a626-838298b8a636" providerId="ADAL" clId="{DAE70913-B249-453A-835C-3EEFCF25C5C6}" dt="2023-11-08T13:56:38.611" v="1166" actId="478"/>
          <ac:spMkLst>
            <pc:docMk/>
            <pc:sldMk cId="4087272595" sldId="841"/>
            <ac:spMk id="4" creationId="{35873E3C-0D40-1209-9923-CADB242BCAAD}"/>
          </ac:spMkLst>
        </pc:spChg>
        <pc:spChg chg="del">
          <ac:chgData name="Marco Kragten" userId="323bdb55-a647-4a48-a626-838298b8a636" providerId="ADAL" clId="{DAE70913-B249-453A-835C-3EEFCF25C5C6}" dt="2023-11-08T13:56:40.235" v="1167" actId="478"/>
          <ac:spMkLst>
            <pc:docMk/>
            <pc:sldMk cId="4087272595" sldId="841"/>
            <ac:spMk id="5" creationId="{70A39C88-CB70-FB17-DBD5-F6FD3E325570}"/>
          </ac:spMkLst>
        </pc:spChg>
        <pc:picChg chg="mod">
          <ac:chgData name="Marco Kragten" userId="323bdb55-a647-4a48-a626-838298b8a636" providerId="ADAL" clId="{DAE70913-B249-453A-835C-3EEFCF25C5C6}" dt="2023-11-08T13:08:57.678" v="136" actId="1076"/>
          <ac:picMkLst>
            <pc:docMk/>
            <pc:sldMk cId="4087272595" sldId="841"/>
            <ac:picMk id="7" creationId="{FDAC2D4E-977E-2FBC-A824-A011EEC2551F}"/>
          </ac:picMkLst>
        </pc:picChg>
      </pc:sldChg>
      <pc:sldChg chg="add del">
        <pc:chgData name="Marco Kragten" userId="323bdb55-a647-4a48-a626-838298b8a636" providerId="ADAL" clId="{DAE70913-B249-453A-835C-3EEFCF25C5C6}" dt="2023-11-08T13:09:03.741" v="137" actId="47"/>
        <pc:sldMkLst>
          <pc:docMk/>
          <pc:sldMk cId="0" sldId="842"/>
        </pc:sldMkLst>
      </pc:sldChg>
      <pc:sldChg chg="modSp add del mod">
        <pc:chgData name="Marco Kragten" userId="323bdb55-a647-4a48-a626-838298b8a636" providerId="ADAL" clId="{DAE70913-B249-453A-835C-3EEFCF25C5C6}" dt="2023-11-08T13:23:21.567" v="625" actId="47"/>
        <pc:sldMkLst>
          <pc:docMk/>
          <pc:sldMk cId="1020084631" sldId="843"/>
        </pc:sldMkLst>
        <pc:spChg chg="mod">
          <ac:chgData name="Marco Kragten" userId="323bdb55-a647-4a48-a626-838298b8a636" providerId="ADAL" clId="{DAE70913-B249-453A-835C-3EEFCF25C5C6}" dt="2023-11-08T13:09:29.023" v="141" actId="108"/>
          <ac:spMkLst>
            <pc:docMk/>
            <pc:sldMk cId="1020084631" sldId="843"/>
            <ac:spMk id="2" creationId="{F1183F62-4A84-93AA-2965-919FF3B3E21D}"/>
          </ac:spMkLst>
        </pc:spChg>
      </pc:sldChg>
      <pc:sldChg chg="addSp delSp modSp new mod setBg">
        <pc:chgData name="Marco Kragten" userId="323bdb55-a647-4a48-a626-838298b8a636" providerId="ADAL" clId="{DAE70913-B249-453A-835C-3EEFCF25C5C6}" dt="2023-11-09T10:56:50.708" v="1305" actId="20577"/>
        <pc:sldMkLst>
          <pc:docMk/>
          <pc:sldMk cId="3999084168" sldId="844"/>
        </pc:sldMkLst>
        <pc:spChg chg="mod">
          <ac:chgData name="Marco Kragten" userId="323bdb55-a647-4a48-a626-838298b8a636" providerId="ADAL" clId="{DAE70913-B249-453A-835C-3EEFCF25C5C6}" dt="2023-11-09T10:55:32.063" v="1257" actId="20577"/>
          <ac:spMkLst>
            <pc:docMk/>
            <pc:sldMk cId="3999084168" sldId="844"/>
            <ac:spMk id="2" creationId="{D2C5DF79-AFAE-288D-C8E2-AD976FBEF82C}"/>
          </ac:spMkLst>
        </pc:spChg>
        <pc:spChg chg="del mod">
          <ac:chgData name="Marco Kragten" userId="323bdb55-a647-4a48-a626-838298b8a636" providerId="ADAL" clId="{DAE70913-B249-453A-835C-3EEFCF25C5C6}" dt="2023-11-08T13:58:59.730" v="1193" actId="26606"/>
          <ac:spMkLst>
            <pc:docMk/>
            <pc:sldMk cId="3999084168" sldId="844"/>
            <ac:spMk id="3" creationId="{003207D6-C328-03AD-D74B-3BD0461F9967}"/>
          </ac:spMkLst>
        </pc:spChg>
        <pc:spChg chg="add mod">
          <ac:chgData name="Marco Kragten" userId="323bdb55-a647-4a48-a626-838298b8a636" providerId="ADAL" clId="{DAE70913-B249-453A-835C-3EEFCF25C5C6}" dt="2023-11-09T10:53:28.097" v="1222"/>
          <ac:spMkLst>
            <pc:docMk/>
            <pc:sldMk cId="3999084168" sldId="844"/>
            <ac:spMk id="3" creationId="{9DAC5191-F085-B40B-263E-4D35DA307915}"/>
          </ac:spMkLst>
        </pc:spChg>
        <pc:spChg chg="add">
          <ac:chgData name="Marco Kragten" userId="323bdb55-a647-4a48-a626-838298b8a636" providerId="ADAL" clId="{DAE70913-B249-453A-835C-3EEFCF25C5C6}" dt="2023-11-08T13:58:59.730" v="1193" actId="26606"/>
          <ac:spMkLst>
            <pc:docMk/>
            <pc:sldMk cId="3999084168" sldId="844"/>
            <ac:spMk id="9" creationId="{2659FDB4-FCBE-4A89-B46D-43D4FA54464D}"/>
          </ac:spMkLst>
        </pc:spChg>
        <pc:spChg chg="add">
          <ac:chgData name="Marco Kragten" userId="323bdb55-a647-4a48-a626-838298b8a636" providerId="ADAL" clId="{DAE70913-B249-453A-835C-3EEFCF25C5C6}" dt="2023-11-08T13:58:59.730" v="1193" actId="26606"/>
          <ac:spMkLst>
            <pc:docMk/>
            <pc:sldMk cId="3999084168" sldId="844"/>
            <ac:spMk id="13" creationId="{58BDB0EE-D238-415B-9ED8-62AA6AB2AAD1}"/>
          </ac:spMkLst>
        </pc:spChg>
        <pc:spChg chg="add">
          <ac:chgData name="Marco Kragten" userId="323bdb55-a647-4a48-a626-838298b8a636" providerId="ADAL" clId="{DAE70913-B249-453A-835C-3EEFCF25C5C6}" dt="2023-11-08T13:58:59.730" v="1193" actId="26606"/>
          <ac:spMkLst>
            <pc:docMk/>
            <pc:sldMk cId="3999084168" sldId="844"/>
            <ac:spMk id="15" creationId="{C5B55FC3-961D-4325-82F1-DE92B0D04E03}"/>
          </ac:spMkLst>
        </pc:spChg>
        <pc:spChg chg="add">
          <ac:chgData name="Marco Kragten" userId="323bdb55-a647-4a48-a626-838298b8a636" providerId="ADAL" clId="{DAE70913-B249-453A-835C-3EEFCF25C5C6}" dt="2023-11-08T13:58:59.730" v="1193" actId="26606"/>
          <ac:spMkLst>
            <pc:docMk/>
            <pc:sldMk cId="3999084168" sldId="844"/>
            <ac:spMk id="17" creationId="{4C8AB332-D09E-4F28-943C-DABDD4716A3C}"/>
          </ac:spMkLst>
        </pc:spChg>
        <pc:graphicFrameChg chg="add mod">
          <ac:chgData name="Marco Kragten" userId="323bdb55-a647-4a48-a626-838298b8a636" providerId="ADAL" clId="{DAE70913-B249-453A-835C-3EEFCF25C5C6}" dt="2023-11-09T10:56:50.708" v="1305" actId="20577"/>
          <ac:graphicFrameMkLst>
            <pc:docMk/>
            <pc:sldMk cId="3999084168" sldId="844"/>
            <ac:graphicFrameMk id="5" creationId="{DC8AFFF1-6271-BC9C-05D8-5CA1775CCAFA}"/>
          </ac:graphicFrameMkLst>
        </pc:graphicFrameChg>
        <pc:cxnChg chg="add">
          <ac:chgData name="Marco Kragten" userId="323bdb55-a647-4a48-a626-838298b8a636" providerId="ADAL" clId="{DAE70913-B249-453A-835C-3EEFCF25C5C6}" dt="2023-11-08T13:58:59.730" v="1193" actId="26606"/>
          <ac:cxnSpMkLst>
            <pc:docMk/>
            <pc:sldMk cId="3999084168" sldId="844"/>
            <ac:cxnSpMk id="11" creationId="{C8F51B3F-8331-4E4A-AE96-D47B1006EEAD}"/>
          </ac:cxnSpMkLst>
        </pc:cxnChg>
      </pc:sldChg>
      <pc:sldChg chg="addSp delSp modSp new del mod setBg">
        <pc:chgData name="Marco Kragten" userId="323bdb55-a647-4a48-a626-838298b8a636" providerId="ADAL" clId="{DAE70913-B249-453A-835C-3EEFCF25C5C6}" dt="2023-11-08T13:43:43.842" v="925" actId="47"/>
        <pc:sldMkLst>
          <pc:docMk/>
          <pc:sldMk cId="1032303540" sldId="845"/>
        </pc:sldMkLst>
        <pc:spChg chg="del">
          <ac:chgData name="Marco Kragten" userId="323bdb55-a647-4a48-a626-838298b8a636" providerId="ADAL" clId="{DAE70913-B249-453A-835C-3EEFCF25C5C6}" dt="2023-11-08T13:31:33.852" v="627" actId="478"/>
          <ac:spMkLst>
            <pc:docMk/>
            <pc:sldMk cId="1032303540" sldId="845"/>
            <ac:spMk id="2" creationId="{58C8F5DC-20DD-FCEC-F80F-25975EB0BDB2}"/>
          </ac:spMkLst>
        </pc:spChg>
        <pc:spChg chg="del">
          <ac:chgData name="Marco Kragten" userId="323bdb55-a647-4a48-a626-838298b8a636" providerId="ADAL" clId="{DAE70913-B249-453A-835C-3EEFCF25C5C6}" dt="2023-11-08T13:31:33.852" v="627" actId="478"/>
          <ac:spMkLst>
            <pc:docMk/>
            <pc:sldMk cId="1032303540" sldId="845"/>
            <ac:spMk id="3" creationId="{56133C2D-E1B4-B840-C753-BEEC0C5DD2CA}"/>
          </ac:spMkLst>
        </pc:spChg>
        <pc:spChg chg="add">
          <ac:chgData name="Marco Kragten" userId="323bdb55-a647-4a48-a626-838298b8a636" providerId="ADAL" clId="{DAE70913-B249-453A-835C-3EEFCF25C5C6}" dt="2023-11-08T13:31:38.996" v="629" actId="26606"/>
          <ac:spMkLst>
            <pc:docMk/>
            <pc:sldMk cId="1032303540" sldId="845"/>
            <ac:spMk id="9" creationId="{22F15A2D-2324-487D-A02A-BF46C5C580EB}"/>
          </ac:spMkLst>
        </pc:spChg>
        <pc:spChg chg="add">
          <ac:chgData name="Marco Kragten" userId="323bdb55-a647-4a48-a626-838298b8a636" providerId="ADAL" clId="{DAE70913-B249-453A-835C-3EEFCF25C5C6}" dt="2023-11-08T13:31:38.996" v="629" actId="26606"/>
          <ac:spMkLst>
            <pc:docMk/>
            <pc:sldMk cId="1032303540" sldId="845"/>
            <ac:spMk id="11" creationId="{17A7F34E-D418-47E2-9F86-2C45BBC31210}"/>
          </ac:spMkLst>
        </pc:spChg>
        <pc:spChg chg="add">
          <ac:chgData name="Marco Kragten" userId="323bdb55-a647-4a48-a626-838298b8a636" providerId="ADAL" clId="{DAE70913-B249-453A-835C-3EEFCF25C5C6}" dt="2023-11-08T13:31:38.996" v="629" actId="26606"/>
          <ac:spMkLst>
            <pc:docMk/>
            <pc:sldMk cId="1032303540" sldId="845"/>
            <ac:spMk id="13" creationId="{2AEAFA59-923A-4F54-8B49-44C970BCC323}"/>
          </ac:spMkLst>
        </pc:spChg>
        <pc:graphicFrameChg chg="add mod modGraphic">
          <ac:chgData name="Marco Kragten" userId="323bdb55-a647-4a48-a626-838298b8a636" providerId="ADAL" clId="{DAE70913-B249-453A-835C-3EEFCF25C5C6}" dt="2023-11-08T13:34:55.518" v="649" actId="1076"/>
          <ac:graphicFrameMkLst>
            <pc:docMk/>
            <pc:sldMk cId="1032303540" sldId="845"/>
            <ac:graphicFrameMk id="4" creationId="{D1BAAFCB-B0A0-8F42-942C-264EF555572C}"/>
          </ac:graphicFrameMkLst>
        </pc:graphicFrameChg>
        <pc:graphicFrameChg chg="add del mod modGraphic">
          <ac:chgData name="Marco Kragten" userId="323bdb55-a647-4a48-a626-838298b8a636" providerId="ADAL" clId="{DAE70913-B249-453A-835C-3EEFCF25C5C6}" dt="2023-11-08T13:34:47.943" v="648" actId="478"/>
          <ac:graphicFrameMkLst>
            <pc:docMk/>
            <pc:sldMk cId="1032303540" sldId="845"/>
            <ac:graphicFrameMk id="5" creationId="{711CB585-C990-D63E-5CDC-960755ED65D7}"/>
          </ac:graphicFrameMkLst>
        </pc:graphicFrameChg>
      </pc:sldChg>
      <pc:sldChg chg="addSp delSp modSp new mod">
        <pc:chgData name="Marco Kragten" userId="323bdb55-a647-4a48-a626-838298b8a636" providerId="ADAL" clId="{DAE70913-B249-453A-835C-3EEFCF25C5C6}" dt="2023-11-08T13:43:59.658" v="926" actId="1076"/>
        <pc:sldMkLst>
          <pc:docMk/>
          <pc:sldMk cId="2895543797" sldId="846"/>
        </pc:sldMkLst>
        <pc:spChg chg="del">
          <ac:chgData name="Marco Kragten" userId="323bdb55-a647-4a48-a626-838298b8a636" providerId="ADAL" clId="{DAE70913-B249-453A-835C-3EEFCF25C5C6}" dt="2023-11-08T13:35:13.048" v="651" actId="478"/>
          <ac:spMkLst>
            <pc:docMk/>
            <pc:sldMk cId="2895543797" sldId="846"/>
            <ac:spMk id="2" creationId="{513761BF-9343-6F1C-D418-2C315D3E8D87}"/>
          </ac:spMkLst>
        </pc:spChg>
        <pc:spChg chg="del">
          <ac:chgData name="Marco Kragten" userId="323bdb55-a647-4a48-a626-838298b8a636" providerId="ADAL" clId="{DAE70913-B249-453A-835C-3EEFCF25C5C6}" dt="2023-11-08T13:35:13.048" v="651" actId="478"/>
          <ac:spMkLst>
            <pc:docMk/>
            <pc:sldMk cId="2895543797" sldId="846"/>
            <ac:spMk id="3" creationId="{257D7E05-ABDD-6EC5-F675-F3A6735682E3}"/>
          </ac:spMkLst>
        </pc:spChg>
        <pc:graphicFrameChg chg="add mod modGraphic">
          <ac:chgData name="Marco Kragten" userId="323bdb55-a647-4a48-a626-838298b8a636" providerId="ADAL" clId="{DAE70913-B249-453A-835C-3EEFCF25C5C6}" dt="2023-11-08T13:43:59.658" v="926" actId="1076"/>
          <ac:graphicFrameMkLst>
            <pc:docMk/>
            <pc:sldMk cId="2895543797" sldId="846"/>
            <ac:graphicFrameMk id="4" creationId="{EC67520A-DD30-A17C-34A3-A58E6643F1CD}"/>
          </ac:graphicFrameMkLst>
        </pc:graphicFrameChg>
      </pc:sldChg>
      <pc:sldChg chg="addSp delSp modSp new mod setBg modClrScheme chgLayout">
        <pc:chgData name="Marco Kragten" userId="323bdb55-a647-4a48-a626-838298b8a636" providerId="ADAL" clId="{DAE70913-B249-453A-835C-3EEFCF25C5C6}" dt="2023-11-08T13:55:53.707" v="1159" actId="2711"/>
        <pc:sldMkLst>
          <pc:docMk/>
          <pc:sldMk cId="2223993744" sldId="847"/>
        </pc:sldMkLst>
        <pc:spChg chg="del mod ord">
          <ac:chgData name="Marco Kragten" userId="323bdb55-a647-4a48-a626-838298b8a636" providerId="ADAL" clId="{DAE70913-B249-453A-835C-3EEFCF25C5C6}" dt="2023-11-08T13:51:42.958" v="933" actId="700"/>
          <ac:spMkLst>
            <pc:docMk/>
            <pc:sldMk cId="2223993744" sldId="847"/>
            <ac:spMk id="2" creationId="{18B0AA86-48D3-D3AA-A614-B2BD04649C5F}"/>
          </ac:spMkLst>
        </pc:spChg>
        <pc:spChg chg="del mod ord">
          <ac:chgData name="Marco Kragten" userId="323bdb55-a647-4a48-a626-838298b8a636" providerId="ADAL" clId="{DAE70913-B249-453A-835C-3EEFCF25C5C6}" dt="2023-11-08T13:51:42.958" v="933" actId="700"/>
          <ac:spMkLst>
            <pc:docMk/>
            <pc:sldMk cId="2223993744" sldId="847"/>
            <ac:spMk id="3" creationId="{9EF7120A-BCE8-04AC-9569-FE2CC149AFEE}"/>
          </ac:spMkLst>
        </pc:spChg>
        <pc:spChg chg="add mod ord">
          <ac:chgData name="Marco Kragten" userId="323bdb55-a647-4a48-a626-838298b8a636" providerId="ADAL" clId="{DAE70913-B249-453A-835C-3EEFCF25C5C6}" dt="2023-11-08T13:55:53.707" v="1159" actId="2711"/>
          <ac:spMkLst>
            <pc:docMk/>
            <pc:sldMk cId="2223993744" sldId="847"/>
            <ac:spMk id="4" creationId="{8DA2093F-0B15-48FC-868E-53501A3FF3FC}"/>
          </ac:spMkLst>
        </pc:spChg>
        <pc:spChg chg="add del mod ord">
          <ac:chgData name="Marco Kragten" userId="323bdb55-a647-4a48-a626-838298b8a636" providerId="ADAL" clId="{DAE70913-B249-453A-835C-3EEFCF25C5C6}" dt="2023-11-08T13:55:40.916" v="1158" actId="26606"/>
          <ac:spMkLst>
            <pc:docMk/>
            <pc:sldMk cId="2223993744" sldId="847"/>
            <ac:spMk id="5" creationId="{5D72DDF7-E2D7-9BB9-927D-018DE42919D4}"/>
          </ac:spMkLst>
        </pc:spChg>
        <pc:spChg chg="add mod">
          <ac:chgData name="Marco Kragten" userId="323bdb55-a647-4a48-a626-838298b8a636" providerId="ADAL" clId="{DAE70913-B249-453A-835C-3EEFCF25C5C6}" dt="2023-11-08T13:55:53.707" v="1159" actId="2711"/>
          <ac:spMkLst>
            <pc:docMk/>
            <pc:sldMk cId="2223993744" sldId="847"/>
            <ac:spMk id="11" creationId="{2E442304-DDBD-4F7B-8017-36BCC863FB40}"/>
          </ac:spMkLst>
        </pc:spChg>
        <pc:spChg chg="add mod">
          <ac:chgData name="Marco Kragten" userId="323bdb55-a647-4a48-a626-838298b8a636" providerId="ADAL" clId="{DAE70913-B249-453A-835C-3EEFCF25C5C6}" dt="2023-11-08T13:55:53.707" v="1159" actId="2711"/>
          <ac:spMkLst>
            <pc:docMk/>
            <pc:sldMk cId="2223993744" sldId="847"/>
            <ac:spMk id="13" creationId="{5E107275-3853-46FD-A241-DE4355A42675}"/>
          </ac:spMkLst>
        </pc:spChg>
        <pc:graphicFrameChg chg="add mod">
          <ac:chgData name="Marco Kragten" userId="323bdb55-a647-4a48-a626-838298b8a636" providerId="ADAL" clId="{DAE70913-B249-453A-835C-3EEFCF25C5C6}" dt="2023-11-08T13:55:53.707" v="1159" actId="2711"/>
          <ac:graphicFrameMkLst>
            <pc:docMk/>
            <pc:sldMk cId="2223993744" sldId="847"/>
            <ac:graphicFrameMk id="7" creationId="{536FD8DB-DFF0-3B5B-6D6E-9A84C1699B34}"/>
          </ac:graphicFrameMkLst>
        </pc:graphicFrameChg>
      </pc:sldChg>
      <pc:sldChg chg="new del">
        <pc:chgData name="Marco Kragten" userId="323bdb55-a647-4a48-a626-838298b8a636" providerId="ADAL" clId="{DAE70913-B249-453A-835C-3EEFCF25C5C6}" dt="2023-11-08T13:54:39.202" v="1154" actId="47"/>
        <pc:sldMkLst>
          <pc:docMk/>
          <pc:sldMk cId="3472084902" sldId="848"/>
        </pc:sldMkLst>
      </pc:sldChg>
      <pc:sldChg chg="addSp modSp add mod setBg">
        <pc:chgData name="Marco Kragten" userId="323bdb55-a647-4a48-a626-838298b8a636" providerId="ADAL" clId="{DAE70913-B249-453A-835C-3EEFCF25C5C6}" dt="2023-11-08T13:55:29.433" v="1157" actId="26606"/>
        <pc:sldMkLst>
          <pc:docMk/>
          <pc:sldMk cId="4226103727" sldId="849"/>
        </pc:sldMkLst>
        <pc:spChg chg="mod">
          <ac:chgData name="Marco Kragten" userId="323bdb55-a647-4a48-a626-838298b8a636" providerId="ADAL" clId="{DAE70913-B249-453A-835C-3EEFCF25C5C6}" dt="2023-11-08T13:55:29.433" v="1157" actId="26606"/>
          <ac:spMkLst>
            <pc:docMk/>
            <pc:sldMk cId="4226103727" sldId="849"/>
            <ac:spMk id="2" creationId="{75C1714C-509E-C9EB-440D-A7ECFB3E394C}"/>
          </ac:spMkLst>
        </pc:spChg>
        <pc:spChg chg="mod">
          <ac:chgData name="Marco Kragten" userId="323bdb55-a647-4a48-a626-838298b8a636" providerId="ADAL" clId="{DAE70913-B249-453A-835C-3EEFCF25C5C6}" dt="2023-11-08T13:55:29.433" v="1157" actId="26606"/>
          <ac:spMkLst>
            <pc:docMk/>
            <pc:sldMk cId="4226103727" sldId="849"/>
            <ac:spMk id="3" creationId="{7A45541D-72AD-6833-840C-C650AD763D2E}"/>
          </ac:spMkLst>
        </pc:spChg>
        <pc:spChg chg="add">
          <ac:chgData name="Marco Kragten" userId="323bdb55-a647-4a48-a626-838298b8a636" providerId="ADAL" clId="{DAE70913-B249-453A-835C-3EEFCF25C5C6}" dt="2023-11-08T13:55:29.433" v="1157" actId="26606"/>
          <ac:spMkLst>
            <pc:docMk/>
            <pc:sldMk cId="4226103727" sldId="849"/>
            <ac:spMk id="9" creationId="{021FA10E-71D7-4C85-959A-469B0DC36640}"/>
          </ac:spMkLst>
        </pc:spChg>
        <pc:spChg chg="add">
          <ac:chgData name="Marco Kragten" userId="323bdb55-a647-4a48-a626-838298b8a636" providerId="ADAL" clId="{DAE70913-B249-453A-835C-3EEFCF25C5C6}" dt="2023-11-08T13:55:29.433" v="1157" actId="26606"/>
          <ac:spMkLst>
            <pc:docMk/>
            <pc:sldMk cId="4226103727" sldId="849"/>
            <ac:spMk id="11" creationId="{0B77F870-CF5C-45AC-8915-06EF587E0FFB}"/>
          </ac:spMkLst>
        </pc:spChg>
        <pc:picChg chg="add">
          <ac:chgData name="Marco Kragten" userId="323bdb55-a647-4a48-a626-838298b8a636" providerId="ADAL" clId="{DAE70913-B249-453A-835C-3EEFCF25C5C6}" dt="2023-11-08T13:55:29.433" v="1157" actId="26606"/>
          <ac:picMkLst>
            <pc:docMk/>
            <pc:sldMk cId="4226103727" sldId="849"/>
            <ac:picMk id="5" creationId="{3876A814-9541-00DF-88FC-02479D685647}"/>
          </ac:picMkLst>
        </pc:picChg>
      </pc:sldChg>
    </pc:docChg>
  </pc:docChgLst>
  <pc:docChgLst>
    <pc:chgData name="Marco Kragten" userId="323bdb55-a647-4a48-a626-838298b8a636" providerId="ADAL" clId="{7BEAE77F-B240-41F1-BA8A-D10C0B89DA8E}"/>
    <pc:docChg chg="undo redo custSel addSld delSld modSld sldOrd">
      <pc:chgData name="Marco Kragten" userId="323bdb55-a647-4a48-a626-838298b8a636" providerId="ADAL" clId="{7BEAE77F-B240-41F1-BA8A-D10C0B89DA8E}" dt="2023-03-13T14:47:07.493" v="1836" actId="20577"/>
      <pc:docMkLst>
        <pc:docMk/>
      </pc:docMkLst>
      <pc:sldChg chg="modSp new mod">
        <pc:chgData name="Marco Kragten" userId="323bdb55-a647-4a48-a626-838298b8a636" providerId="ADAL" clId="{7BEAE77F-B240-41F1-BA8A-D10C0B89DA8E}" dt="2023-03-13T14:44:22.085" v="1794" actId="403"/>
        <pc:sldMkLst>
          <pc:docMk/>
          <pc:sldMk cId="4276751796" sldId="256"/>
        </pc:sldMkLst>
        <pc:spChg chg="mod">
          <ac:chgData name="Marco Kragten" userId="323bdb55-a647-4a48-a626-838298b8a636" providerId="ADAL" clId="{7BEAE77F-B240-41F1-BA8A-D10C0B89DA8E}" dt="2023-03-13T14:44:22.085" v="1794" actId="403"/>
          <ac:spMkLst>
            <pc:docMk/>
            <pc:sldMk cId="4276751796" sldId="256"/>
            <ac:spMk id="2" creationId="{75C1714C-509E-C9EB-440D-A7ECFB3E394C}"/>
          </ac:spMkLst>
        </pc:spChg>
        <pc:spChg chg="mod">
          <ac:chgData name="Marco Kragten" userId="323bdb55-a647-4a48-a626-838298b8a636" providerId="ADAL" clId="{7BEAE77F-B240-41F1-BA8A-D10C0B89DA8E}" dt="2023-03-10T07:56:24.993" v="14" actId="20577"/>
          <ac:spMkLst>
            <pc:docMk/>
            <pc:sldMk cId="4276751796" sldId="256"/>
            <ac:spMk id="3" creationId="{7A45541D-72AD-6833-840C-C650AD763D2E}"/>
          </ac:spMkLst>
        </pc:spChg>
      </pc:sldChg>
      <pc:sldChg chg="modSp new del mod">
        <pc:chgData name="Marco Kragten" userId="323bdb55-a647-4a48-a626-838298b8a636" providerId="ADAL" clId="{7BEAE77F-B240-41F1-BA8A-D10C0B89DA8E}" dt="2023-03-13T09:09:08.609" v="1622" actId="47"/>
        <pc:sldMkLst>
          <pc:docMk/>
          <pc:sldMk cId="2357546597" sldId="257"/>
        </pc:sldMkLst>
        <pc:spChg chg="mod">
          <ac:chgData name="Marco Kragten" userId="323bdb55-a647-4a48-a626-838298b8a636" providerId="ADAL" clId="{7BEAE77F-B240-41F1-BA8A-D10C0B89DA8E}" dt="2023-03-13T09:06:22.921" v="1473"/>
          <ac:spMkLst>
            <pc:docMk/>
            <pc:sldMk cId="2357546597" sldId="257"/>
            <ac:spMk id="2" creationId="{3D96E420-3D5A-9A6E-C548-406AA17A17A4}"/>
          </ac:spMkLst>
        </pc:spChg>
        <pc:spChg chg="mod">
          <ac:chgData name="Marco Kragten" userId="323bdb55-a647-4a48-a626-838298b8a636" providerId="ADAL" clId="{7BEAE77F-B240-41F1-BA8A-D10C0B89DA8E}" dt="2023-03-13T09:08:14.503" v="1570" actId="21"/>
          <ac:spMkLst>
            <pc:docMk/>
            <pc:sldMk cId="2357546597" sldId="257"/>
            <ac:spMk id="3" creationId="{0B869EB0-489A-5366-6D65-D99B24AEA0A8}"/>
          </ac:spMkLst>
        </pc:spChg>
      </pc:sldChg>
      <pc:sldChg chg="modSp new mod">
        <pc:chgData name="Marco Kragten" userId="323bdb55-a647-4a48-a626-838298b8a636" providerId="ADAL" clId="{7BEAE77F-B240-41F1-BA8A-D10C0B89DA8E}" dt="2023-03-13T14:45:52.869" v="1812" actId="20577"/>
        <pc:sldMkLst>
          <pc:docMk/>
          <pc:sldMk cId="3013499237" sldId="258"/>
        </pc:sldMkLst>
        <pc:spChg chg="mod">
          <ac:chgData name="Marco Kragten" userId="323bdb55-a647-4a48-a626-838298b8a636" providerId="ADAL" clId="{7BEAE77F-B240-41F1-BA8A-D10C0B89DA8E}" dt="2023-03-13T09:12:12.799" v="1626"/>
          <ac:spMkLst>
            <pc:docMk/>
            <pc:sldMk cId="3013499237" sldId="258"/>
            <ac:spMk id="2" creationId="{2873EBBC-2E39-08A6-F4B7-6372F86DA528}"/>
          </ac:spMkLst>
        </pc:spChg>
        <pc:spChg chg="mod">
          <ac:chgData name="Marco Kragten" userId="323bdb55-a647-4a48-a626-838298b8a636" providerId="ADAL" clId="{7BEAE77F-B240-41F1-BA8A-D10C0B89DA8E}" dt="2023-03-13T14:45:52.869" v="1812" actId="20577"/>
          <ac:spMkLst>
            <pc:docMk/>
            <pc:sldMk cId="3013499237" sldId="258"/>
            <ac:spMk id="3" creationId="{66078956-9919-4B9D-4F23-E62E3F2AC036}"/>
          </ac:spMkLst>
        </pc:spChg>
      </pc:sldChg>
      <pc:sldChg chg="modSp new mod ord">
        <pc:chgData name="Marco Kragten" userId="323bdb55-a647-4a48-a626-838298b8a636" providerId="ADAL" clId="{7BEAE77F-B240-41F1-BA8A-D10C0B89DA8E}" dt="2023-03-13T09:09:01.140" v="1621" actId="20577"/>
        <pc:sldMkLst>
          <pc:docMk/>
          <pc:sldMk cId="2955152689" sldId="259"/>
        </pc:sldMkLst>
        <pc:spChg chg="mod">
          <ac:chgData name="Marco Kragten" userId="323bdb55-a647-4a48-a626-838298b8a636" providerId="ADAL" clId="{7BEAE77F-B240-41F1-BA8A-D10C0B89DA8E}" dt="2023-03-13T07:35:02.611" v="758" actId="20577"/>
          <ac:spMkLst>
            <pc:docMk/>
            <pc:sldMk cId="2955152689" sldId="259"/>
            <ac:spMk id="2" creationId="{D045A80F-A02E-E208-9631-6E8D9660F728}"/>
          </ac:spMkLst>
        </pc:spChg>
        <pc:spChg chg="mod">
          <ac:chgData name="Marco Kragten" userId="323bdb55-a647-4a48-a626-838298b8a636" providerId="ADAL" clId="{7BEAE77F-B240-41F1-BA8A-D10C0B89DA8E}" dt="2023-03-13T09:09:01.140" v="1621" actId="20577"/>
          <ac:spMkLst>
            <pc:docMk/>
            <pc:sldMk cId="2955152689" sldId="259"/>
            <ac:spMk id="3" creationId="{1D527764-0E27-F4E2-D97B-A781EE71738D}"/>
          </ac:spMkLst>
        </pc:spChg>
      </pc:sldChg>
      <pc:sldChg chg="addSp delSp modSp new mod">
        <pc:chgData name="Marco Kragten" userId="323bdb55-a647-4a48-a626-838298b8a636" providerId="ADAL" clId="{7BEAE77F-B240-41F1-BA8A-D10C0B89DA8E}" dt="2023-03-13T14:46:15.163" v="1814" actId="1076"/>
        <pc:sldMkLst>
          <pc:docMk/>
          <pc:sldMk cId="4061683279" sldId="260"/>
        </pc:sldMkLst>
        <pc:spChg chg="mod">
          <ac:chgData name="Marco Kragten" userId="323bdb55-a647-4a48-a626-838298b8a636" providerId="ADAL" clId="{7BEAE77F-B240-41F1-BA8A-D10C0B89DA8E}" dt="2023-03-13T07:36:21.339" v="774" actId="20577"/>
          <ac:spMkLst>
            <pc:docMk/>
            <pc:sldMk cId="4061683279" sldId="260"/>
            <ac:spMk id="2" creationId="{3E138503-4AF7-B122-7475-AC72919AB8D2}"/>
          </ac:spMkLst>
        </pc:spChg>
        <pc:spChg chg="del">
          <ac:chgData name="Marco Kragten" userId="323bdb55-a647-4a48-a626-838298b8a636" providerId="ADAL" clId="{7BEAE77F-B240-41F1-BA8A-D10C0B89DA8E}" dt="2023-03-13T07:36:03.694" v="764"/>
          <ac:spMkLst>
            <pc:docMk/>
            <pc:sldMk cId="4061683279" sldId="260"/>
            <ac:spMk id="3" creationId="{9A6B2BAA-FADA-D86C-307E-DE8DF7A0D449}"/>
          </ac:spMkLst>
        </pc:spChg>
        <pc:picChg chg="add mod">
          <ac:chgData name="Marco Kragten" userId="323bdb55-a647-4a48-a626-838298b8a636" providerId="ADAL" clId="{7BEAE77F-B240-41F1-BA8A-D10C0B89DA8E}" dt="2023-03-13T14:46:15.163" v="1814" actId="1076"/>
          <ac:picMkLst>
            <pc:docMk/>
            <pc:sldMk cId="4061683279" sldId="260"/>
            <ac:picMk id="4" creationId="{F7B17EF2-9EB7-2970-57CD-725842120EB3}"/>
          </ac:picMkLst>
        </pc:picChg>
        <pc:picChg chg="add mod">
          <ac:chgData name="Marco Kragten" userId="323bdb55-a647-4a48-a626-838298b8a636" providerId="ADAL" clId="{7BEAE77F-B240-41F1-BA8A-D10C0B89DA8E}" dt="2023-03-13T14:46:09.643" v="1813" actId="1076"/>
          <ac:picMkLst>
            <pc:docMk/>
            <pc:sldMk cId="4061683279" sldId="260"/>
            <ac:picMk id="5" creationId="{FE5AB094-0DE2-5CC1-B3ED-730746A5D014}"/>
          </ac:picMkLst>
        </pc:picChg>
        <pc:picChg chg="add del mod">
          <ac:chgData name="Marco Kragten" userId="323bdb55-a647-4a48-a626-838298b8a636" providerId="ADAL" clId="{7BEAE77F-B240-41F1-BA8A-D10C0B89DA8E}" dt="2023-03-13T07:38:13.569" v="778" actId="21"/>
          <ac:picMkLst>
            <pc:docMk/>
            <pc:sldMk cId="4061683279" sldId="260"/>
            <ac:picMk id="7" creationId="{FFF6ACA2-6379-BDA5-C304-261FDAAF11C8}"/>
          </ac:picMkLst>
        </pc:picChg>
      </pc:sldChg>
      <pc:sldChg chg="addSp delSp modSp new mod">
        <pc:chgData name="Marco Kragten" userId="323bdb55-a647-4a48-a626-838298b8a636" providerId="ADAL" clId="{7BEAE77F-B240-41F1-BA8A-D10C0B89DA8E}" dt="2023-03-13T07:38:26.609" v="782" actId="478"/>
        <pc:sldMkLst>
          <pc:docMk/>
          <pc:sldMk cId="1542244246" sldId="261"/>
        </pc:sldMkLst>
        <pc:spChg chg="del">
          <ac:chgData name="Marco Kragten" userId="323bdb55-a647-4a48-a626-838298b8a636" providerId="ADAL" clId="{7BEAE77F-B240-41F1-BA8A-D10C0B89DA8E}" dt="2023-03-13T07:38:26.609" v="782" actId="478"/>
          <ac:spMkLst>
            <pc:docMk/>
            <pc:sldMk cId="1542244246" sldId="261"/>
            <ac:spMk id="2" creationId="{81EC9749-FDF0-E892-85F6-953E2E01BBB8}"/>
          </ac:spMkLst>
        </pc:spChg>
        <pc:spChg chg="del">
          <ac:chgData name="Marco Kragten" userId="323bdb55-a647-4a48-a626-838298b8a636" providerId="ADAL" clId="{7BEAE77F-B240-41F1-BA8A-D10C0B89DA8E}" dt="2023-03-13T07:38:22.858" v="781" actId="478"/>
          <ac:spMkLst>
            <pc:docMk/>
            <pc:sldMk cId="1542244246" sldId="261"/>
            <ac:spMk id="3" creationId="{9131CF54-8998-ABAC-2F01-C092DE09B5EA}"/>
          </ac:spMkLst>
        </pc:spChg>
        <pc:picChg chg="add mod">
          <ac:chgData name="Marco Kragten" userId="323bdb55-a647-4a48-a626-838298b8a636" providerId="ADAL" clId="{7BEAE77F-B240-41F1-BA8A-D10C0B89DA8E}" dt="2023-03-13T07:38:18.647" v="780"/>
          <ac:picMkLst>
            <pc:docMk/>
            <pc:sldMk cId="1542244246" sldId="261"/>
            <ac:picMk id="4" creationId="{11E4C169-E933-45FC-AF5A-5E274FA1DA4A}"/>
          </ac:picMkLst>
        </pc:picChg>
      </pc:sldChg>
      <pc:sldChg chg="addSp delSp modSp new mod">
        <pc:chgData name="Marco Kragten" userId="323bdb55-a647-4a48-a626-838298b8a636" providerId="ADAL" clId="{7BEAE77F-B240-41F1-BA8A-D10C0B89DA8E}" dt="2023-03-13T07:40:01.785" v="794" actId="20577"/>
        <pc:sldMkLst>
          <pc:docMk/>
          <pc:sldMk cId="2309601351" sldId="262"/>
        </pc:sldMkLst>
        <pc:spChg chg="mod">
          <ac:chgData name="Marco Kragten" userId="323bdb55-a647-4a48-a626-838298b8a636" providerId="ADAL" clId="{7BEAE77F-B240-41F1-BA8A-D10C0B89DA8E}" dt="2023-03-13T07:40:01.785" v="794" actId="20577"/>
          <ac:spMkLst>
            <pc:docMk/>
            <pc:sldMk cId="2309601351" sldId="262"/>
            <ac:spMk id="2" creationId="{3C847BDC-B833-5D34-6870-BDFE3A6ABC8A}"/>
          </ac:spMkLst>
        </pc:spChg>
        <pc:spChg chg="del">
          <ac:chgData name="Marco Kragten" userId="323bdb55-a647-4a48-a626-838298b8a636" providerId="ADAL" clId="{7BEAE77F-B240-41F1-BA8A-D10C0B89DA8E}" dt="2023-03-13T07:39:55.694" v="784"/>
          <ac:spMkLst>
            <pc:docMk/>
            <pc:sldMk cId="2309601351" sldId="262"/>
            <ac:spMk id="3" creationId="{9C145FE2-B125-A754-59AE-C64F04EAD97B}"/>
          </ac:spMkLst>
        </pc:spChg>
        <pc:picChg chg="add mod">
          <ac:chgData name="Marco Kragten" userId="323bdb55-a647-4a48-a626-838298b8a636" providerId="ADAL" clId="{7BEAE77F-B240-41F1-BA8A-D10C0B89DA8E}" dt="2023-03-13T07:39:57.286" v="786" actId="962"/>
          <ac:picMkLst>
            <pc:docMk/>
            <pc:sldMk cId="2309601351" sldId="262"/>
            <ac:picMk id="5" creationId="{23F401A1-657F-6187-B4C1-6DB53A5DEF69}"/>
          </ac:picMkLst>
        </pc:picChg>
      </pc:sldChg>
      <pc:sldChg chg="addSp delSp modSp new mod delAnim modAnim">
        <pc:chgData name="Marco Kragten" userId="323bdb55-a647-4a48-a626-838298b8a636" providerId="ADAL" clId="{7BEAE77F-B240-41F1-BA8A-D10C0B89DA8E}" dt="2023-03-13T14:46:51.592" v="1821" actId="20577"/>
        <pc:sldMkLst>
          <pc:docMk/>
          <pc:sldMk cId="3886502896" sldId="263"/>
        </pc:sldMkLst>
        <pc:spChg chg="mod">
          <ac:chgData name="Marco Kragten" userId="323bdb55-a647-4a48-a626-838298b8a636" providerId="ADAL" clId="{7BEAE77F-B240-41F1-BA8A-D10C0B89DA8E}" dt="2023-03-13T14:46:51.592" v="1821" actId="20577"/>
          <ac:spMkLst>
            <pc:docMk/>
            <pc:sldMk cId="3886502896" sldId="263"/>
            <ac:spMk id="2" creationId="{371AB34A-988D-9D2F-3B9A-F293B82E6A54}"/>
          </ac:spMkLst>
        </pc:spChg>
        <pc:spChg chg="del">
          <ac:chgData name="Marco Kragten" userId="323bdb55-a647-4a48-a626-838298b8a636" providerId="ADAL" clId="{7BEAE77F-B240-41F1-BA8A-D10C0B89DA8E}" dt="2023-03-13T09:28:42.967" v="1663"/>
          <ac:spMkLst>
            <pc:docMk/>
            <pc:sldMk cId="3886502896" sldId="263"/>
            <ac:spMk id="3" creationId="{7737F406-1B9B-E565-8F08-C1787AA9797B}"/>
          </ac:spMkLst>
        </pc:spChg>
        <pc:spChg chg="add del mod">
          <ac:chgData name="Marco Kragten" userId="323bdb55-a647-4a48-a626-838298b8a636" providerId="ADAL" clId="{7BEAE77F-B240-41F1-BA8A-D10C0B89DA8E}" dt="2023-03-13T14:42:11.381" v="1716" actId="478"/>
          <ac:spMkLst>
            <pc:docMk/>
            <pc:sldMk cId="3886502896" sldId="263"/>
            <ac:spMk id="6" creationId="{50D5ADFE-2162-9822-F0F3-2C6BE064594C}"/>
          </ac:spMkLst>
        </pc:spChg>
        <pc:picChg chg="add del mod">
          <ac:chgData name="Marco Kragten" userId="323bdb55-a647-4a48-a626-838298b8a636" providerId="ADAL" clId="{7BEAE77F-B240-41F1-BA8A-D10C0B89DA8E}" dt="2023-03-13T14:42:09.296" v="1715" actId="478"/>
          <ac:picMkLst>
            <pc:docMk/>
            <pc:sldMk cId="3886502896" sldId="263"/>
            <ac:picMk id="4" creationId="{CA23AFB6-FC18-B126-34D2-053CDE40EE5E}"/>
          </ac:picMkLst>
        </pc:picChg>
        <pc:picChg chg="add mod">
          <ac:chgData name="Marco Kragten" userId="323bdb55-a647-4a48-a626-838298b8a636" providerId="ADAL" clId="{7BEAE77F-B240-41F1-BA8A-D10C0B89DA8E}" dt="2023-03-13T14:42:36.321" v="1719" actId="1076"/>
          <ac:picMkLst>
            <pc:docMk/>
            <pc:sldMk cId="3886502896" sldId="263"/>
            <ac:picMk id="7" creationId="{9A59DB77-F978-AA1B-E5F9-CF2CBBC4ED5C}"/>
          </ac:picMkLst>
        </pc:picChg>
      </pc:sldChg>
      <pc:sldChg chg="addSp delSp modSp new mod modAnim">
        <pc:chgData name="Marco Kragten" userId="323bdb55-a647-4a48-a626-838298b8a636" providerId="ADAL" clId="{7BEAE77F-B240-41F1-BA8A-D10C0B89DA8E}" dt="2023-03-13T14:46:55.635" v="1826" actId="20577"/>
        <pc:sldMkLst>
          <pc:docMk/>
          <pc:sldMk cId="1885159301" sldId="264"/>
        </pc:sldMkLst>
        <pc:spChg chg="mod">
          <ac:chgData name="Marco Kragten" userId="323bdb55-a647-4a48-a626-838298b8a636" providerId="ADAL" clId="{7BEAE77F-B240-41F1-BA8A-D10C0B89DA8E}" dt="2023-03-13T14:46:55.635" v="1826" actId="20577"/>
          <ac:spMkLst>
            <pc:docMk/>
            <pc:sldMk cId="1885159301" sldId="264"/>
            <ac:spMk id="2" creationId="{9A30113B-72BB-F63E-C72B-23004BF0C315}"/>
          </ac:spMkLst>
        </pc:spChg>
        <pc:spChg chg="del">
          <ac:chgData name="Marco Kragten" userId="323bdb55-a647-4a48-a626-838298b8a636" providerId="ADAL" clId="{7BEAE77F-B240-41F1-BA8A-D10C0B89DA8E}" dt="2023-03-13T14:38:08.655" v="1697" actId="478"/>
          <ac:spMkLst>
            <pc:docMk/>
            <pc:sldMk cId="1885159301" sldId="264"/>
            <ac:spMk id="3" creationId="{9E05C741-15B4-D2CF-CB1C-3CF10E45EB06}"/>
          </ac:spMkLst>
        </pc:spChg>
        <pc:picChg chg="add mod">
          <ac:chgData name="Marco Kragten" userId="323bdb55-a647-4a48-a626-838298b8a636" providerId="ADAL" clId="{7BEAE77F-B240-41F1-BA8A-D10C0B89DA8E}" dt="2023-03-13T14:38:30.460" v="1701" actId="1076"/>
          <ac:picMkLst>
            <pc:docMk/>
            <pc:sldMk cId="1885159301" sldId="264"/>
            <ac:picMk id="4" creationId="{E0FEB3F4-A890-4F3C-DDDF-187FEE5CA3FD}"/>
          </ac:picMkLst>
        </pc:picChg>
      </pc:sldChg>
      <pc:sldChg chg="addSp delSp modSp new mod">
        <pc:chgData name="Marco Kragten" userId="323bdb55-a647-4a48-a626-838298b8a636" providerId="ADAL" clId="{7BEAE77F-B240-41F1-BA8A-D10C0B89DA8E}" dt="2023-03-13T08:33:53.764" v="1156" actId="14100"/>
        <pc:sldMkLst>
          <pc:docMk/>
          <pc:sldMk cId="3518225539" sldId="265"/>
        </pc:sldMkLst>
        <pc:spChg chg="mod">
          <ac:chgData name="Marco Kragten" userId="323bdb55-a647-4a48-a626-838298b8a636" providerId="ADAL" clId="{7BEAE77F-B240-41F1-BA8A-D10C0B89DA8E}" dt="2023-03-13T07:50:00.919" v="906" actId="20577"/>
          <ac:spMkLst>
            <pc:docMk/>
            <pc:sldMk cId="3518225539" sldId="265"/>
            <ac:spMk id="2" creationId="{0C02B628-1337-BB23-CB89-736DAE38CAC3}"/>
          </ac:spMkLst>
        </pc:spChg>
        <pc:spChg chg="del mod">
          <ac:chgData name="Marco Kragten" userId="323bdb55-a647-4a48-a626-838298b8a636" providerId="ADAL" clId="{7BEAE77F-B240-41F1-BA8A-D10C0B89DA8E}" dt="2023-03-13T07:49:34.110" v="865" actId="478"/>
          <ac:spMkLst>
            <pc:docMk/>
            <pc:sldMk cId="3518225539" sldId="265"/>
            <ac:spMk id="3" creationId="{4DC9AE20-E6BA-FC91-B3A2-795DC76C7544}"/>
          </ac:spMkLst>
        </pc:spChg>
        <pc:spChg chg="add del mod">
          <ac:chgData name="Marco Kragten" userId="323bdb55-a647-4a48-a626-838298b8a636" providerId="ADAL" clId="{7BEAE77F-B240-41F1-BA8A-D10C0B89DA8E}" dt="2023-03-13T07:48:32.684" v="838" actId="478"/>
          <ac:spMkLst>
            <pc:docMk/>
            <pc:sldMk cId="3518225539" sldId="265"/>
            <ac:spMk id="5" creationId="{5EEC4149-E07D-E232-D570-9437871F23F5}"/>
          </ac:spMkLst>
        </pc:spChg>
        <pc:spChg chg="add del mod">
          <ac:chgData name="Marco Kragten" userId="323bdb55-a647-4a48-a626-838298b8a636" providerId="ADAL" clId="{7BEAE77F-B240-41F1-BA8A-D10C0B89DA8E}" dt="2023-03-13T07:50:15.645" v="910" actId="478"/>
          <ac:spMkLst>
            <pc:docMk/>
            <pc:sldMk cId="3518225539" sldId="265"/>
            <ac:spMk id="7" creationId="{D581DDD5-2BC8-1A28-131F-2C5E472D3BC1}"/>
          </ac:spMkLst>
        </pc:spChg>
        <pc:spChg chg="add del mod">
          <ac:chgData name="Marco Kragten" userId="323bdb55-a647-4a48-a626-838298b8a636" providerId="ADAL" clId="{7BEAE77F-B240-41F1-BA8A-D10C0B89DA8E}" dt="2023-03-13T07:50:17.053" v="911" actId="478"/>
          <ac:spMkLst>
            <pc:docMk/>
            <pc:sldMk cId="3518225539" sldId="265"/>
            <ac:spMk id="9" creationId="{184F3DCE-40DD-38C6-3A73-0F324011A10E}"/>
          </ac:spMkLst>
        </pc:spChg>
        <pc:spChg chg="add del mod">
          <ac:chgData name="Marco Kragten" userId="323bdb55-a647-4a48-a626-838298b8a636" providerId="ADAL" clId="{7BEAE77F-B240-41F1-BA8A-D10C0B89DA8E}" dt="2023-03-13T08:33:17.456" v="1152" actId="478"/>
          <ac:spMkLst>
            <pc:docMk/>
            <pc:sldMk cId="3518225539" sldId="265"/>
            <ac:spMk id="12" creationId="{25B855CA-7C24-6982-974A-8C32286C07BC}"/>
          </ac:spMkLst>
        </pc:spChg>
        <pc:graphicFrameChg chg="add mod modGraphic">
          <ac:chgData name="Marco Kragten" userId="323bdb55-a647-4a48-a626-838298b8a636" providerId="ADAL" clId="{7BEAE77F-B240-41F1-BA8A-D10C0B89DA8E}" dt="2023-03-13T07:54:15.597" v="945" actId="1076"/>
          <ac:graphicFrameMkLst>
            <pc:docMk/>
            <pc:sldMk cId="3518225539" sldId="265"/>
            <ac:graphicFrameMk id="4" creationId="{68E9CCD9-862B-74EF-FC2C-D1F0405D0676}"/>
          </ac:graphicFrameMkLst>
        </pc:graphicFrameChg>
        <pc:graphicFrameChg chg="add mod modGraphic">
          <ac:chgData name="Marco Kragten" userId="323bdb55-a647-4a48-a626-838298b8a636" providerId="ADAL" clId="{7BEAE77F-B240-41F1-BA8A-D10C0B89DA8E}" dt="2023-03-13T08:33:53.764" v="1156" actId="14100"/>
          <ac:graphicFrameMkLst>
            <pc:docMk/>
            <pc:sldMk cId="3518225539" sldId="265"/>
            <ac:graphicFrameMk id="10" creationId="{131745F3-D205-7304-2BE3-38C18F387984}"/>
          </ac:graphicFrameMkLst>
        </pc:graphicFrameChg>
      </pc:sldChg>
      <pc:sldChg chg="addSp delSp modSp add mod">
        <pc:chgData name="Marco Kragten" userId="323bdb55-a647-4a48-a626-838298b8a636" providerId="ADAL" clId="{7BEAE77F-B240-41F1-BA8A-D10C0B89DA8E}" dt="2023-03-13T09:00:38.275" v="1279" actId="13926"/>
        <pc:sldMkLst>
          <pc:docMk/>
          <pc:sldMk cId="2295730931" sldId="266"/>
        </pc:sldMkLst>
        <pc:spChg chg="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16" creationId="{E4405E0B-E701-4B61-96E8-E816F47A26BF}"/>
          </ac:spMkLst>
        </pc:spChg>
        <pc:spChg chg="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17" creationId="{74D6679E-E6BA-4611-B00F-A44EC47DFFA5}"/>
          </ac:spMkLst>
        </pc:spChg>
        <pc:spChg chg="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26" creationId="{455B6A05-1FBE-4832-B2B8-B6E63B0A22F9}"/>
          </ac:spMkLst>
        </pc:spChg>
        <pc:spChg chg="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27" creationId="{B92974BF-4593-49F0-9CC7-20D9C1B7ABDE}"/>
          </ac:spMkLst>
        </pc:spChg>
        <pc:spChg chg="add del mod">
          <ac:chgData name="Marco Kragten" userId="323bdb55-a647-4a48-a626-838298b8a636" providerId="ADAL" clId="{7BEAE77F-B240-41F1-BA8A-D10C0B89DA8E}" dt="2023-03-13T08:17:35.075" v="1060" actId="478"/>
          <ac:spMkLst>
            <pc:docMk/>
            <pc:sldMk cId="2295730931" sldId="266"/>
            <ac:spMk id="28" creationId="{9234C18B-C8B9-9292-BE5E-4E109C95CC19}"/>
          </ac:spMkLst>
        </pc:spChg>
        <pc:spChg chg="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33" creationId="{D859163A-A33E-48F0-9BD9-466E538414B5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34" creationId="{28A4F749-CCC9-9CB5-C29C-D0D948A82320}"/>
          </ac:spMkLst>
        </pc:spChg>
        <pc:spChg chg="del mod">
          <ac:chgData name="Marco Kragten" userId="323bdb55-a647-4a48-a626-838298b8a636" providerId="ADAL" clId="{7BEAE77F-B240-41F1-BA8A-D10C0B89DA8E}" dt="2023-03-13T08:47:08.900" v="1214"/>
          <ac:spMkLst>
            <pc:docMk/>
            <pc:sldMk cId="2295730931" sldId="266"/>
            <ac:spMk id="41" creationId="{14219791-C356-420A-AD47-2EFDA06F5D6D}"/>
          </ac:spMkLst>
        </pc:spChg>
        <pc:spChg chg="del mod">
          <ac:chgData name="Marco Kragten" userId="323bdb55-a647-4a48-a626-838298b8a636" providerId="ADAL" clId="{7BEAE77F-B240-41F1-BA8A-D10C0B89DA8E}" dt="2023-03-13T08:47:12.683" v="1216" actId="478"/>
          <ac:spMkLst>
            <pc:docMk/>
            <pc:sldMk cId="2295730931" sldId="266"/>
            <ac:spMk id="42" creationId="{B3CEAABE-89DD-4A9E-BBC9-FD73642F5173}"/>
          </ac:spMkLst>
        </pc:spChg>
        <pc:spChg chg="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46" creationId="{2B3DF44B-D2DE-49AF-B252-0D8F5E5984A4}"/>
          </ac:spMkLst>
        </pc:spChg>
        <pc:spChg chg="del">
          <ac:chgData name="Marco Kragten" userId="323bdb55-a647-4a48-a626-838298b8a636" providerId="ADAL" clId="{7BEAE77F-B240-41F1-BA8A-D10C0B89DA8E}" dt="2023-03-13T08:47:16.337" v="1217" actId="478"/>
          <ac:spMkLst>
            <pc:docMk/>
            <pc:sldMk cId="2295730931" sldId="266"/>
            <ac:spMk id="48" creationId="{9D5F64A8-C521-4702-BE49-C257EB8B0377}"/>
          </ac:spMkLst>
        </pc:spChg>
        <pc:spChg chg="del">
          <ac:chgData name="Marco Kragten" userId="323bdb55-a647-4a48-a626-838298b8a636" providerId="ADAL" clId="{7BEAE77F-B240-41F1-BA8A-D10C0B89DA8E}" dt="2023-03-13T08:38:19.923" v="1177" actId="478"/>
          <ac:spMkLst>
            <pc:docMk/>
            <pc:sldMk cId="2295730931" sldId="266"/>
            <ac:spMk id="51" creationId="{383B6748-D969-44CA-A0D5-C1DA107C6F86}"/>
          </ac:spMkLst>
        </pc:spChg>
        <pc:spChg chg="del">
          <ac:chgData name="Marco Kragten" userId="323bdb55-a647-4a48-a626-838298b8a636" providerId="ADAL" clId="{7BEAE77F-B240-41F1-BA8A-D10C0B89DA8E}" dt="2023-03-13T08:50:02.457" v="1236" actId="478"/>
          <ac:spMkLst>
            <pc:docMk/>
            <pc:sldMk cId="2295730931" sldId="266"/>
            <ac:spMk id="58" creationId="{91415DCE-82F2-4E85-AA33-E1C818DACDC1}"/>
          </ac:spMkLst>
        </pc:spChg>
        <pc:spChg chg="del">
          <ac:chgData name="Marco Kragten" userId="323bdb55-a647-4a48-a626-838298b8a636" providerId="ADAL" clId="{7BEAE77F-B240-41F1-BA8A-D10C0B89DA8E}" dt="2023-03-13T08:50:02.457" v="1236" actId="478"/>
          <ac:spMkLst>
            <pc:docMk/>
            <pc:sldMk cId="2295730931" sldId="266"/>
            <ac:spMk id="59" creationId="{99E35D46-37C2-4F58-80D4-22EBC4E2F9FE}"/>
          </ac:spMkLst>
        </pc:spChg>
        <pc:spChg chg="del">
          <ac:chgData name="Marco Kragten" userId="323bdb55-a647-4a48-a626-838298b8a636" providerId="ADAL" clId="{7BEAE77F-B240-41F1-BA8A-D10C0B89DA8E}" dt="2023-03-13T08:50:02.457" v="1236" actId="478"/>
          <ac:spMkLst>
            <pc:docMk/>
            <pc:sldMk cId="2295730931" sldId="266"/>
            <ac:spMk id="63" creationId="{1A090B5B-BB78-47D9-8C3C-6BEF2A34FA20}"/>
          </ac:spMkLst>
        </pc:spChg>
        <pc:spChg chg="del">
          <ac:chgData name="Marco Kragten" userId="323bdb55-a647-4a48-a626-838298b8a636" providerId="ADAL" clId="{7BEAE77F-B240-41F1-BA8A-D10C0B89DA8E}" dt="2023-03-13T08:50:02.457" v="1236" actId="478"/>
          <ac:spMkLst>
            <pc:docMk/>
            <pc:sldMk cId="2295730931" sldId="266"/>
            <ac:spMk id="65" creationId="{8E624E51-DFB3-4C75-B81C-2583ECF3EDEE}"/>
          </ac:spMkLst>
        </pc:spChg>
        <pc:spChg chg="del">
          <ac:chgData name="Marco Kragten" userId="323bdb55-a647-4a48-a626-838298b8a636" providerId="ADAL" clId="{7BEAE77F-B240-41F1-BA8A-D10C0B89DA8E}" dt="2023-03-13T08:50:02.457" v="1236" actId="478"/>
          <ac:spMkLst>
            <pc:docMk/>
            <pc:sldMk cId="2295730931" sldId="266"/>
            <ac:spMk id="68" creationId="{889D94B4-0278-4C5D-9D22-370F0AF91E35}"/>
          </ac:spMkLst>
        </pc:spChg>
        <pc:spChg chg="del">
          <ac:chgData name="Marco Kragten" userId="323bdb55-a647-4a48-a626-838298b8a636" providerId="ADAL" clId="{7BEAE77F-B240-41F1-BA8A-D10C0B89DA8E}" dt="2023-03-13T08:50:02.457" v="1236" actId="478"/>
          <ac:spMkLst>
            <pc:docMk/>
            <pc:sldMk cId="2295730931" sldId="266"/>
            <ac:spMk id="72" creationId="{B36D5103-F5B5-456E-B96E-688745916686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73" creationId="{0FF1CDC5-039C-7081-115F-91F016B1A5CA}"/>
          </ac:spMkLst>
        </pc:spChg>
        <pc:spChg chg="del">
          <ac:chgData name="Marco Kragten" userId="323bdb55-a647-4a48-a626-838298b8a636" providerId="ADAL" clId="{7BEAE77F-B240-41F1-BA8A-D10C0B89DA8E}" dt="2023-03-13T08:18:34.698" v="1067" actId="478"/>
          <ac:spMkLst>
            <pc:docMk/>
            <pc:sldMk cId="2295730931" sldId="266"/>
            <ac:spMk id="76" creationId="{3B3B8DBE-2C78-4C3B-A64C-C68C574EF9A6}"/>
          </ac:spMkLst>
        </pc:spChg>
        <pc:spChg chg="del">
          <ac:chgData name="Marco Kragten" userId="323bdb55-a647-4a48-a626-838298b8a636" providerId="ADAL" clId="{7BEAE77F-B240-41F1-BA8A-D10C0B89DA8E}" dt="2023-03-13T08:18:34.698" v="1067" actId="478"/>
          <ac:spMkLst>
            <pc:docMk/>
            <pc:sldMk cId="2295730931" sldId="266"/>
            <ac:spMk id="77" creationId="{9CF227BF-32A4-4D9F-BD77-F0ED0A353102}"/>
          </ac:spMkLst>
        </pc:spChg>
        <pc:spChg chg="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81" creationId="{18EBA8C9-35C5-457C-8EA5-87C804A9F29F}"/>
          </ac:spMkLst>
        </pc:spChg>
        <pc:spChg chg="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82" creationId="{F46E85E5-1C80-413B-B2A9-77F077A1930C}"/>
          </ac:spMkLst>
        </pc:spChg>
        <pc:spChg chg="del">
          <ac:chgData name="Marco Kragten" userId="323bdb55-a647-4a48-a626-838298b8a636" providerId="ADAL" clId="{7BEAE77F-B240-41F1-BA8A-D10C0B89DA8E}" dt="2023-03-13T08:36:50.275" v="1171" actId="478"/>
          <ac:spMkLst>
            <pc:docMk/>
            <pc:sldMk cId="2295730931" sldId="266"/>
            <ac:spMk id="84" creationId="{223A45F7-5B7B-3C53-C264-79BB790CD981}"/>
          </ac:spMkLst>
        </pc:spChg>
        <pc:spChg chg="del">
          <ac:chgData name="Marco Kragten" userId="323bdb55-a647-4a48-a626-838298b8a636" providerId="ADAL" clId="{7BEAE77F-B240-41F1-BA8A-D10C0B89DA8E}" dt="2023-03-13T08:36:47.510" v="1170" actId="478"/>
          <ac:spMkLst>
            <pc:docMk/>
            <pc:sldMk cId="2295730931" sldId="266"/>
            <ac:spMk id="85" creationId="{7622806C-ACEF-C6BD-231F-DF0C163E0D88}"/>
          </ac:spMkLst>
        </pc:spChg>
        <pc:spChg chg="add del mod">
          <ac:chgData name="Marco Kragten" userId="323bdb55-a647-4a48-a626-838298b8a636" providerId="ADAL" clId="{7BEAE77F-B240-41F1-BA8A-D10C0B89DA8E}" dt="2023-03-13T08:38:01.389" v="1175" actId="478"/>
          <ac:spMkLst>
            <pc:docMk/>
            <pc:sldMk cId="2295730931" sldId="266"/>
            <ac:spMk id="91" creationId="{A64082AB-B007-16F5-D4B5-76C962D0C52E}"/>
          </ac:spMkLst>
        </pc:spChg>
        <pc:spChg chg="add del mod">
          <ac:chgData name="Marco Kragten" userId="323bdb55-a647-4a48-a626-838298b8a636" providerId="ADAL" clId="{7BEAE77F-B240-41F1-BA8A-D10C0B89DA8E}" dt="2023-03-13T08:38:01.389" v="1175" actId="478"/>
          <ac:spMkLst>
            <pc:docMk/>
            <pc:sldMk cId="2295730931" sldId="266"/>
            <ac:spMk id="92" creationId="{371F0F73-2704-3A6D-35E7-BF60AEA7B187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97" creationId="{85B30195-D26D-C6B8-4047-41F9FA584592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98" creationId="{DFD00DDC-21FE-6019-3147-D9E3BEF6C684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99" creationId="{B6445234-768E-0AA2-5978-3C8AFB3846F1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107" creationId="{CEA1ABD9-C2F7-BEA5-5EF8-49BBEA9ADD2E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112" creationId="{14A3D7BD-611B-6121-063A-4B0C4D26A201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113" creationId="{F5C57DB3-F6E0-5489-9CDC-DF8A798F7C84}"/>
          </ac:spMkLst>
        </pc:spChg>
        <pc:spChg chg="add mod">
          <ac:chgData name="Marco Kragten" userId="323bdb55-a647-4a48-a626-838298b8a636" providerId="ADAL" clId="{7BEAE77F-B240-41F1-BA8A-D10C0B89DA8E}" dt="2023-03-13T08:53:35.549" v="1262" actId="404"/>
          <ac:spMkLst>
            <pc:docMk/>
            <pc:sldMk cId="2295730931" sldId="266"/>
            <ac:spMk id="114" creationId="{38A5600C-71BE-EAB7-7244-66B701D651CD}"/>
          </ac:spMkLst>
        </pc:spChg>
        <pc:graphicFrameChg chg="mod modGraphic">
          <ac:chgData name="Marco Kragten" userId="323bdb55-a647-4a48-a626-838298b8a636" providerId="ADAL" clId="{7BEAE77F-B240-41F1-BA8A-D10C0B89DA8E}" dt="2023-03-13T08:22:54.932" v="1095"/>
          <ac:graphicFrameMkLst>
            <pc:docMk/>
            <pc:sldMk cId="2295730931" sldId="266"/>
            <ac:graphicFrameMk id="4" creationId="{D032D844-73EA-4578-882D-EA75CC53AB8C}"/>
          </ac:graphicFrameMkLst>
        </pc:graphicFrameChg>
        <pc:graphicFrameChg chg="mod modGraphic">
          <ac:chgData name="Marco Kragten" userId="323bdb55-a647-4a48-a626-838298b8a636" providerId="ADAL" clId="{7BEAE77F-B240-41F1-BA8A-D10C0B89DA8E}" dt="2023-03-13T08:50:55.501" v="1243" actId="404"/>
          <ac:graphicFrameMkLst>
            <pc:docMk/>
            <pc:sldMk cId="2295730931" sldId="266"/>
            <ac:graphicFrameMk id="5" creationId="{BDFC32F9-6DEA-4A05-B8AD-22BA511F93D5}"/>
          </ac:graphicFrameMkLst>
        </pc:graphicFrameChg>
        <pc:graphicFrameChg chg="del">
          <ac:chgData name="Marco Kragten" userId="323bdb55-a647-4a48-a626-838298b8a636" providerId="ADAL" clId="{7BEAE77F-B240-41F1-BA8A-D10C0B89DA8E}" dt="2023-03-13T08:25:22.983" v="1121" actId="478"/>
          <ac:graphicFrameMkLst>
            <pc:docMk/>
            <pc:sldMk cId="2295730931" sldId="266"/>
            <ac:graphicFrameMk id="6" creationId="{48A13965-BDBD-4988-8526-6D9E0EFEE0B4}"/>
          </ac:graphicFrameMkLst>
        </pc:graphicFrameChg>
        <pc:graphicFrameChg chg="del">
          <ac:chgData name="Marco Kragten" userId="323bdb55-a647-4a48-a626-838298b8a636" providerId="ADAL" clId="{7BEAE77F-B240-41F1-BA8A-D10C0B89DA8E}" dt="2023-03-13T08:25:22.983" v="1121" actId="478"/>
          <ac:graphicFrameMkLst>
            <pc:docMk/>
            <pc:sldMk cId="2295730931" sldId="266"/>
            <ac:graphicFrameMk id="10" creationId="{B27BA025-3E05-46F8-8956-0520110C07FD}"/>
          </ac:graphicFrameMkLst>
        </pc:graphicFrameChg>
        <pc:graphicFrameChg chg="add mod modGraphic">
          <ac:chgData name="Marco Kragten" userId="323bdb55-a647-4a48-a626-838298b8a636" providerId="ADAL" clId="{7BEAE77F-B240-41F1-BA8A-D10C0B89DA8E}" dt="2023-03-13T08:50:50.341" v="1242" actId="404"/>
          <ac:graphicFrameMkLst>
            <pc:docMk/>
            <pc:sldMk cId="2295730931" sldId="266"/>
            <ac:graphicFrameMk id="75" creationId="{C9D995D3-D365-0C4D-60E7-61439F3443A7}"/>
          </ac:graphicFrameMkLst>
        </pc:graphicFrameChg>
        <pc:graphicFrameChg chg="del">
          <ac:chgData name="Marco Kragten" userId="323bdb55-a647-4a48-a626-838298b8a636" providerId="ADAL" clId="{7BEAE77F-B240-41F1-BA8A-D10C0B89DA8E}" dt="2023-03-13T08:25:22.983" v="1121" actId="478"/>
          <ac:graphicFrameMkLst>
            <pc:docMk/>
            <pc:sldMk cId="2295730931" sldId="266"/>
            <ac:graphicFrameMk id="83" creationId="{658EFB39-FD24-4643-8CAA-4773B11872E0}"/>
          </ac:graphicFrameMkLst>
        </pc:graphicFrameChg>
        <pc:graphicFrameChg chg="add mod modGraphic">
          <ac:chgData name="Marco Kragten" userId="323bdb55-a647-4a48-a626-838298b8a636" providerId="ADAL" clId="{7BEAE77F-B240-41F1-BA8A-D10C0B89DA8E}" dt="2023-03-13T08:57:49.712" v="1263" actId="13926"/>
          <ac:graphicFrameMkLst>
            <pc:docMk/>
            <pc:sldMk cId="2295730931" sldId="266"/>
            <ac:graphicFrameMk id="96" creationId="{F88D5531-E925-EC58-C528-EF2F48F4C0F0}"/>
          </ac:graphicFrameMkLst>
        </pc:graphicFrameChg>
        <pc:graphicFrameChg chg="add mod modGraphic">
          <ac:chgData name="Marco Kragten" userId="323bdb55-a647-4a48-a626-838298b8a636" providerId="ADAL" clId="{7BEAE77F-B240-41F1-BA8A-D10C0B89DA8E}" dt="2023-03-13T09:00:38.275" v="1279" actId="13926"/>
          <ac:graphicFrameMkLst>
            <pc:docMk/>
            <pc:sldMk cId="2295730931" sldId="266"/>
            <ac:graphicFrameMk id="120" creationId="{40321655-215D-A7E0-DAC2-A35E84F05ADD}"/>
          </ac:graphicFrameMkLst>
        </pc:graphicFrameChg>
        <pc:cxnChg chg="mod">
          <ac:chgData name="Marco Kragten" userId="323bdb55-a647-4a48-a626-838298b8a636" providerId="ADAL" clId="{7BEAE77F-B240-41F1-BA8A-D10C0B89DA8E}" dt="2023-03-13T08:50:38.787" v="1240" actId="1076"/>
          <ac:cxnSpMkLst>
            <pc:docMk/>
            <pc:sldMk cId="2295730931" sldId="266"/>
            <ac:cxnSpMk id="2" creationId="{3C215878-D288-EF41-3ED5-D518DF518CF1}"/>
          </ac:cxnSpMkLst>
        </pc:cxnChg>
        <pc:cxnChg chg="del">
          <ac:chgData name="Marco Kragten" userId="323bdb55-a647-4a48-a626-838298b8a636" providerId="ADAL" clId="{7BEAE77F-B240-41F1-BA8A-D10C0B89DA8E}" dt="2023-03-13T08:18:34.698" v="1067" actId="478"/>
          <ac:cxnSpMkLst>
            <pc:docMk/>
            <pc:sldMk cId="2295730931" sldId="266"/>
            <ac:cxnSpMk id="3" creationId="{5B6A0036-1817-F192-6690-18732B54119C}"/>
          </ac:cxnSpMkLst>
        </pc:cxnChg>
        <pc:cxnChg chg="del">
          <ac:chgData name="Marco Kragten" userId="323bdb55-a647-4a48-a626-838298b8a636" providerId="ADAL" clId="{7BEAE77F-B240-41F1-BA8A-D10C0B89DA8E}" dt="2023-03-13T08:18:34.698" v="1067" actId="478"/>
          <ac:cxnSpMkLst>
            <pc:docMk/>
            <pc:sldMk cId="2295730931" sldId="266"/>
            <ac:cxnSpMk id="8" creationId="{69B2F452-8FE5-A35C-40C5-867A07E45B97}"/>
          </ac:cxnSpMkLst>
        </pc:cxnChg>
        <pc:cxnChg chg="del">
          <ac:chgData name="Marco Kragten" userId="323bdb55-a647-4a48-a626-838298b8a636" providerId="ADAL" clId="{7BEAE77F-B240-41F1-BA8A-D10C0B89DA8E}" dt="2023-03-13T08:18:34.698" v="1067" actId="478"/>
          <ac:cxnSpMkLst>
            <pc:docMk/>
            <pc:sldMk cId="2295730931" sldId="266"/>
            <ac:cxnSpMk id="9" creationId="{352CE6C5-31B7-16A0-C87E-068829513A00}"/>
          </ac:cxnSpMkLst>
        </pc:cxnChg>
        <pc:cxnChg chg="mod">
          <ac:chgData name="Marco Kragten" userId="323bdb55-a647-4a48-a626-838298b8a636" providerId="ADAL" clId="{7BEAE77F-B240-41F1-BA8A-D10C0B89DA8E}" dt="2023-03-13T08:50:38.787" v="1240" actId="1076"/>
          <ac:cxnSpMkLst>
            <pc:docMk/>
            <pc:sldMk cId="2295730931" sldId="266"/>
            <ac:cxnSpMk id="11" creationId="{C7B60617-F112-4F60-ABED-8BFC0DDA013A}"/>
          </ac:cxnSpMkLst>
        </pc:cxnChg>
        <pc:cxnChg chg="mod">
          <ac:chgData name="Marco Kragten" userId="323bdb55-a647-4a48-a626-838298b8a636" providerId="ADAL" clId="{7BEAE77F-B240-41F1-BA8A-D10C0B89DA8E}" dt="2023-03-13T08:50:38.787" v="1240" actId="1076"/>
          <ac:cxnSpMkLst>
            <pc:docMk/>
            <pc:sldMk cId="2295730931" sldId="266"/>
            <ac:cxnSpMk id="12" creationId="{7DDDAB21-6511-42F2-9232-FC9ABB7F965B}"/>
          </ac:cxnSpMkLst>
        </pc:cxnChg>
        <pc:cxnChg chg="mod">
          <ac:chgData name="Marco Kragten" userId="323bdb55-a647-4a48-a626-838298b8a636" providerId="ADAL" clId="{7BEAE77F-B240-41F1-BA8A-D10C0B89DA8E}" dt="2023-03-13T08:50:38.787" v="1240" actId="1076"/>
          <ac:cxnSpMkLst>
            <pc:docMk/>
            <pc:sldMk cId="2295730931" sldId="266"/>
            <ac:cxnSpMk id="13" creationId="{C27FC1D0-FA64-48E3-96E3-17653B335E09}"/>
          </ac:cxnSpMkLst>
        </pc:cxnChg>
        <pc:cxnChg chg="mod">
          <ac:chgData name="Marco Kragten" userId="323bdb55-a647-4a48-a626-838298b8a636" providerId="ADAL" clId="{7BEAE77F-B240-41F1-BA8A-D10C0B89DA8E}" dt="2023-03-13T08:51:28.409" v="1245" actId="1076"/>
          <ac:cxnSpMkLst>
            <pc:docMk/>
            <pc:sldMk cId="2295730931" sldId="266"/>
            <ac:cxnSpMk id="14" creationId="{25121289-0500-456B-855F-D545A558FAEB}"/>
          </ac:cxnSpMkLst>
        </pc:cxnChg>
        <pc:cxnChg chg="mod">
          <ac:chgData name="Marco Kragten" userId="323bdb55-a647-4a48-a626-838298b8a636" providerId="ADAL" clId="{7BEAE77F-B240-41F1-BA8A-D10C0B89DA8E}" dt="2023-03-13T08:51:28.409" v="1245" actId="1076"/>
          <ac:cxnSpMkLst>
            <pc:docMk/>
            <pc:sldMk cId="2295730931" sldId="266"/>
            <ac:cxnSpMk id="15" creationId="{F7356C2E-DF25-40C6-AB7D-012F3C259EE7}"/>
          </ac:cxnSpMkLst>
        </pc:cxnChg>
        <pc:cxnChg chg="del">
          <ac:chgData name="Marco Kragten" userId="323bdb55-a647-4a48-a626-838298b8a636" providerId="ADAL" clId="{7BEAE77F-B240-41F1-BA8A-D10C0B89DA8E}" dt="2023-03-13T08:18:34.698" v="1067" actId="478"/>
          <ac:cxnSpMkLst>
            <pc:docMk/>
            <pc:sldMk cId="2295730931" sldId="266"/>
            <ac:cxnSpMk id="18" creationId="{3B7C5ECA-B2C0-7CA9-DE43-1DC9416BABAD}"/>
          </ac:cxnSpMkLst>
        </pc:cxnChg>
        <pc:cxnChg chg="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9" creationId="{E631587B-53C2-E5C0-C5BE-5859A51DD32A}"/>
          </ac:cxnSpMkLst>
        </pc:cxnChg>
        <pc:cxnChg chg="del">
          <ac:chgData name="Marco Kragten" userId="323bdb55-a647-4a48-a626-838298b8a636" providerId="ADAL" clId="{7BEAE77F-B240-41F1-BA8A-D10C0B89DA8E}" dt="2023-03-13T08:36:47.510" v="1170" actId="478"/>
          <ac:cxnSpMkLst>
            <pc:docMk/>
            <pc:sldMk cId="2295730931" sldId="266"/>
            <ac:cxnSpMk id="20" creationId="{D692B02D-1420-CC62-CE1C-3FD0C15B4A83}"/>
          </ac:cxnSpMkLst>
        </pc:cxnChg>
        <pc:cxnChg chg="del">
          <ac:chgData name="Marco Kragten" userId="323bdb55-a647-4a48-a626-838298b8a636" providerId="ADAL" clId="{7BEAE77F-B240-41F1-BA8A-D10C0B89DA8E}" dt="2023-03-13T08:36:47.510" v="1170" actId="478"/>
          <ac:cxnSpMkLst>
            <pc:docMk/>
            <pc:sldMk cId="2295730931" sldId="266"/>
            <ac:cxnSpMk id="21" creationId="{8091CD1A-523F-2E77-BBFF-672D9454E990}"/>
          </ac:cxnSpMkLst>
        </pc:cxnChg>
        <pc:cxnChg chg="del">
          <ac:chgData name="Marco Kragten" userId="323bdb55-a647-4a48-a626-838298b8a636" providerId="ADAL" clId="{7BEAE77F-B240-41F1-BA8A-D10C0B89DA8E}" dt="2023-03-13T08:36:47.510" v="1170" actId="478"/>
          <ac:cxnSpMkLst>
            <pc:docMk/>
            <pc:sldMk cId="2295730931" sldId="266"/>
            <ac:cxnSpMk id="22" creationId="{EEEA8AEA-5CDE-033F-DBC1-26E68D7A7D21}"/>
          </ac:cxnSpMkLst>
        </pc:cxnChg>
        <pc:cxnChg chg="mod">
          <ac:chgData name="Marco Kragten" userId="323bdb55-a647-4a48-a626-838298b8a636" providerId="ADAL" clId="{7BEAE77F-B240-41F1-BA8A-D10C0B89DA8E}" dt="2023-03-13T08:51:28.409" v="1245" actId="1076"/>
          <ac:cxnSpMkLst>
            <pc:docMk/>
            <pc:sldMk cId="2295730931" sldId="266"/>
            <ac:cxnSpMk id="23" creationId="{BF0274D2-F629-41E9-9DA0-C58D83DBAE31}"/>
          </ac:cxnSpMkLst>
        </pc:cxnChg>
        <pc:cxnChg chg="mod">
          <ac:chgData name="Marco Kragten" userId="323bdb55-a647-4a48-a626-838298b8a636" providerId="ADAL" clId="{7BEAE77F-B240-41F1-BA8A-D10C0B89DA8E}" dt="2023-03-13T08:51:28.409" v="1245" actId="1076"/>
          <ac:cxnSpMkLst>
            <pc:docMk/>
            <pc:sldMk cId="2295730931" sldId="266"/>
            <ac:cxnSpMk id="24" creationId="{900DA36A-709A-466C-AAFA-A34FE34C6A85}"/>
          </ac:cxnSpMkLst>
        </pc:cxnChg>
        <pc:cxnChg chg="mod">
          <ac:chgData name="Marco Kragten" userId="323bdb55-a647-4a48-a626-838298b8a636" providerId="ADAL" clId="{7BEAE77F-B240-41F1-BA8A-D10C0B89DA8E}" dt="2023-03-13T08:51:28.409" v="1245" actId="1076"/>
          <ac:cxnSpMkLst>
            <pc:docMk/>
            <pc:sldMk cId="2295730931" sldId="266"/>
            <ac:cxnSpMk id="25" creationId="{2F58B0D9-F06F-4B3D-BADF-9DD8A081A14F}"/>
          </ac:cxnSpMkLst>
        </pc:cxnChg>
        <pc:cxnChg chg="add mod">
          <ac:chgData name="Marco Kragten" userId="323bdb55-a647-4a48-a626-838298b8a636" providerId="ADAL" clId="{7BEAE77F-B240-41F1-BA8A-D10C0B89DA8E}" dt="2023-03-13T08:50:44.817" v="1241" actId="1076"/>
          <ac:cxnSpMkLst>
            <pc:docMk/>
            <pc:sldMk cId="2295730931" sldId="266"/>
            <ac:cxnSpMk id="29" creationId="{A2241074-F3B2-9E0F-71CF-24AE9BD745E4}"/>
          </ac:cxnSpMkLst>
        </pc:cxnChg>
        <pc:cxnChg chg="add mod">
          <ac:chgData name="Marco Kragten" userId="323bdb55-a647-4a48-a626-838298b8a636" providerId="ADAL" clId="{7BEAE77F-B240-41F1-BA8A-D10C0B89DA8E}" dt="2023-03-13T08:50:44.817" v="1241" actId="1076"/>
          <ac:cxnSpMkLst>
            <pc:docMk/>
            <pc:sldMk cId="2295730931" sldId="266"/>
            <ac:cxnSpMk id="30" creationId="{97547ECE-343B-8F24-EF32-DA748614C218}"/>
          </ac:cxnSpMkLst>
        </pc:cxnChg>
        <pc:cxnChg chg="add mod">
          <ac:chgData name="Marco Kragten" userId="323bdb55-a647-4a48-a626-838298b8a636" providerId="ADAL" clId="{7BEAE77F-B240-41F1-BA8A-D10C0B89DA8E}" dt="2023-03-13T08:50:44.817" v="1241" actId="1076"/>
          <ac:cxnSpMkLst>
            <pc:docMk/>
            <pc:sldMk cId="2295730931" sldId="266"/>
            <ac:cxnSpMk id="31" creationId="{16DEF1B2-7FC7-624B-951A-8A6E5970B1A1}"/>
          </ac:cxnSpMkLst>
        </pc:cxnChg>
        <pc:cxnChg chg="mod">
          <ac:chgData name="Marco Kragten" userId="323bdb55-a647-4a48-a626-838298b8a636" providerId="ADAL" clId="{7BEAE77F-B240-41F1-BA8A-D10C0B89DA8E}" dt="2023-03-13T08:51:28.409" v="1245" actId="1076"/>
          <ac:cxnSpMkLst>
            <pc:docMk/>
            <pc:sldMk cId="2295730931" sldId="266"/>
            <ac:cxnSpMk id="32" creationId="{4F09D740-4EFB-40BD-B035-0A931A9AF794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35" creationId="{7152E8BC-2352-4417-A73C-1079F692F91C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36" creationId="{D523CEEB-A16C-455A-A7E0-F488A495FA31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37" creationId="{D5235FD4-6403-46F3-817B-AC15FFC9269F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38" creationId="{6A7C973C-2431-4D48-8076-FF3C3CB40EA2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39" creationId="{55D6F11F-B440-4395-A968-9938AB460AEE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40" creationId="{A252B6EF-EF1B-45CC-8ED1-A8CA6E638D38}"/>
          </ac:cxnSpMkLst>
        </pc:cxnChg>
        <pc:cxnChg chg="del">
          <ac:chgData name="Marco Kragten" userId="323bdb55-a647-4a48-a626-838298b8a636" providerId="ADAL" clId="{7BEAE77F-B240-41F1-BA8A-D10C0B89DA8E}" dt="2023-03-13T08:38:21.388" v="1178" actId="478"/>
          <ac:cxnSpMkLst>
            <pc:docMk/>
            <pc:sldMk cId="2295730931" sldId="266"/>
            <ac:cxnSpMk id="43" creationId="{67F582E6-D657-48AA-9B56-887CE19647FD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44" creationId="{D27A9C8C-0995-48F1-9A75-C7AC537F2219}"/>
          </ac:cxnSpMkLst>
        </pc:cxnChg>
        <pc:cxnChg chg="del">
          <ac:chgData name="Marco Kragten" userId="323bdb55-a647-4a48-a626-838298b8a636" providerId="ADAL" clId="{7BEAE77F-B240-41F1-BA8A-D10C0B89DA8E}" dt="2023-03-13T08:38:18.365" v="1176" actId="478"/>
          <ac:cxnSpMkLst>
            <pc:docMk/>
            <pc:sldMk cId="2295730931" sldId="266"/>
            <ac:cxnSpMk id="45" creationId="{B8152724-F336-4AA1-9305-80D6DBD7F742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47" creationId="{DF545CFF-38EC-4BDD-82ED-50973DC22DF7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49" creationId="{2D582950-AEAF-4400-897A-AF75C926F1FF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50" creationId="{891BAAD8-F5B5-4556-95C8-2452BFF623D7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52" creationId="{8BD175E4-5A4F-4C62-8688-577F653AF813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53" creationId="{92AB97FF-768A-4690-B346-763DC719F726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54" creationId="{BC3CC452-BBA1-4391-BE36-D4DB715FB6D0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55" creationId="{BF0B11EF-5DCB-4973-ACB6-FD38FFA231A0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56" creationId="{BDBFDC7B-90BF-441F-AB87-2E7AD62168CA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57" creationId="{E079B967-BE69-45C7-8572-6CC87D4F5E26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60" creationId="{55F889E8-3AE9-4264-84D1-A4E585C5B17D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61" creationId="{BD3F6CBF-2660-4A67-A4A7-4CD130AEF469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62" creationId="{76FF591F-6865-41AA-8412-7422EB69245B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64" creationId="{1D3627BB-2481-47F5-8FC0-B93F6383DDEF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66" creationId="{7CB98B61-A192-4743-92DA-9C23D115023E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67" creationId="{55A907AB-AAC0-42C1-8761-0712E1B4ECF7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69" creationId="{7D5A3295-A6BF-416F-A33B-0100E159F14B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70" creationId="{F2BE48A3-3A17-436F-81B8-5848BFC7F899}"/>
          </ac:cxnSpMkLst>
        </pc:cxnChg>
        <pc:cxnChg chg="del">
          <ac:chgData name="Marco Kragten" userId="323bdb55-a647-4a48-a626-838298b8a636" providerId="ADAL" clId="{7BEAE77F-B240-41F1-BA8A-D10C0B89DA8E}" dt="2023-03-13T08:50:02.457" v="1236" actId="478"/>
          <ac:cxnSpMkLst>
            <pc:docMk/>
            <pc:sldMk cId="2295730931" sldId="266"/>
            <ac:cxnSpMk id="71" creationId="{FBA5C10F-6D32-4CF3-AE65-48ECE3047119}"/>
          </ac:cxnSpMkLst>
        </pc:cxnChg>
        <pc:cxnChg chg="add mod">
          <ac:chgData name="Marco Kragten" userId="323bdb55-a647-4a48-a626-838298b8a636" providerId="ADAL" clId="{7BEAE77F-B240-41F1-BA8A-D10C0B89DA8E}" dt="2023-03-13T08:50:44.817" v="1241" actId="1076"/>
          <ac:cxnSpMkLst>
            <pc:docMk/>
            <pc:sldMk cId="2295730931" sldId="266"/>
            <ac:cxnSpMk id="74" creationId="{EBDB614F-D9B5-2A5D-E7BA-2939F2212D33}"/>
          </ac:cxnSpMkLst>
        </pc:cxnChg>
        <pc:cxnChg chg="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78" creationId="{4E6CD26D-B49E-4252-A438-EE7168A8D248}"/>
          </ac:cxnSpMkLst>
        </pc:cxnChg>
        <pc:cxnChg chg="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79" creationId="{29E295D4-1F46-44B9-8EA6-95622FC5C037}"/>
          </ac:cxnSpMkLst>
        </pc:cxnChg>
        <pc:cxnChg chg="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80" creationId="{CEE1DC6C-E34A-4638-AC68-B005D92E1A40}"/>
          </ac:cxnSpMkLst>
        </pc:cxnChg>
        <pc:cxnChg chg="del">
          <ac:chgData name="Marco Kragten" userId="323bdb55-a647-4a48-a626-838298b8a636" providerId="ADAL" clId="{7BEAE77F-B240-41F1-BA8A-D10C0B89DA8E}" dt="2023-03-13T08:36:47.510" v="1170" actId="478"/>
          <ac:cxnSpMkLst>
            <pc:docMk/>
            <pc:sldMk cId="2295730931" sldId="266"/>
            <ac:cxnSpMk id="86" creationId="{6A35CD85-36EA-C3C3-BB41-F86B71FBD628}"/>
          </ac:cxnSpMkLst>
        </pc:cxnChg>
        <pc:cxnChg chg="mod">
          <ac:chgData name="Marco Kragten" userId="323bdb55-a647-4a48-a626-838298b8a636" providerId="ADAL" clId="{7BEAE77F-B240-41F1-BA8A-D10C0B89DA8E}" dt="2023-03-13T08:51:46.889" v="1248" actId="1076"/>
          <ac:cxnSpMkLst>
            <pc:docMk/>
            <pc:sldMk cId="2295730931" sldId="266"/>
            <ac:cxnSpMk id="87" creationId="{7439A957-091C-BA5C-F362-BE1AB61ECB60}"/>
          </ac:cxnSpMkLst>
        </pc:cxnChg>
        <pc:cxnChg chg="add del mod">
          <ac:chgData name="Marco Kragten" userId="323bdb55-a647-4a48-a626-838298b8a636" providerId="ADAL" clId="{7BEAE77F-B240-41F1-BA8A-D10C0B89DA8E}" dt="2023-03-13T08:38:01.389" v="1175" actId="478"/>
          <ac:cxnSpMkLst>
            <pc:docMk/>
            <pc:sldMk cId="2295730931" sldId="266"/>
            <ac:cxnSpMk id="88" creationId="{894AF13D-D4E6-4702-3D9F-94E9B4D25D90}"/>
          </ac:cxnSpMkLst>
        </pc:cxnChg>
        <pc:cxnChg chg="add del mod">
          <ac:chgData name="Marco Kragten" userId="323bdb55-a647-4a48-a626-838298b8a636" providerId="ADAL" clId="{7BEAE77F-B240-41F1-BA8A-D10C0B89DA8E}" dt="2023-03-13T08:38:01.389" v="1175" actId="478"/>
          <ac:cxnSpMkLst>
            <pc:docMk/>
            <pc:sldMk cId="2295730931" sldId="266"/>
            <ac:cxnSpMk id="89" creationId="{83EB3EA9-5DDC-2A10-8957-6CB7BD12935C}"/>
          </ac:cxnSpMkLst>
        </pc:cxnChg>
        <pc:cxnChg chg="add del mod">
          <ac:chgData name="Marco Kragten" userId="323bdb55-a647-4a48-a626-838298b8a636" providerId="ADAL" clId="{7BEAE77F-B240-41F1-BA8A-D10C0B89DA8E}" dt="2023-03-13T08:38:01.389" v="1175" actId="478"/>
          <ac:cxnSpMkLst>
            <pc:docMk/>
            <pc:sldMk cId="2295730931" sldId="266"/>
            <ac:cxnSpMk id="90" creationId="{DCF0635B-6CD1-9C86-103A-526D9E9C5B6A}"/>
          </ac:cxnSpMkLst>
        </pc:cxnChg>
        <pc:cxnChg chg="add del mod">
          <ac:chgData name="Marco Kragten" userId="323bdb55-a647-4a48-a626-838298b8a636" providerId="ADAL" clId="{7BEAE77F-B240-41F1-BA8A-D10C0B89DA8E}" dt="2023-03-13T08:38:01.389" v="1175" actId="478"/>
          <ac:cxnSpMkLst>
            <pc:docMk/>
            <pc:sldMk cId="2295730931" sldId="266"/>
            <ac:cxnSpMk id="93" creationId="{9851478A-E3C7-33D6-9013-02BA24F547A7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0" creationId="{94F9DB90-2C4B-D3FA-1E6F-B2A748B1F3FC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1" creationId="{A0BA82D6-A0E9-F403-CD46-12533CB1DFCE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2" creationId="{0D2194B7-F5DE-3752-DAE8-08CA3313D9A9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3" creationId="{FAEC1F56-0F64-867F-4044-89BC362CA162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4" creationId="{EB4A8E71-AB0A-D996-B1CC-13A8730B2248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5" creationId="{6D6CCF79-2734-B2D5-A571-C2F83F218F6B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6" creationId="{FD07B6B2-0016-F253-3008-4448AFC20E2F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8" creationId="{2BF0FA8F-8454-3DD7-B299-6AAA3E0AB302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09" creationId="{6E84A290-250D-F335-42FD-433FA4E33C13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10" creationId="{D31BE9D3-AE13-4FA5-ED87-1DE5350179D8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11" creationId="{2BE20CDD-545A-97A7-7FD7-21B537A1C609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15" creationId="{578B707A-692A-CC99-5C41-6A3060CEC90D}"/>
          </ac:cxnSpMkLst>
        </pc:cxnChg>
        <pc:cxnChg chg="add del mod">
          <ac:chgData name="Marco Kragten" userId="323bdb55-a647-4a48-a626-838298b8a636" providerId="ADAL" clId="{7BEAE77F-B240-41F1-BA8A-D10C0B89DA8E}" dt="2023-03-13T08:49:46.253" v="1233" actId="478"/>
          <ac:cxnSpMkLst>
            <pc:docMk/>
            <pc:sldMk cId="2295730931" sldId="266"/>
            <ac:cxnSpMk id="116" creationId="{0C61B2D0-6421-B0EF-B5A2-FA888C245053}"/>
          </ac:cxnSpMkLst>
        </pc:cxnChg>
        <pc:cxnChg chg="add mod">
          <ac:chgData name="Marco Kragten" userId="323bdb55-a647-4a48-a626-838298b8a636" providerId="ADAL" clId="{7BEAE77F-B240-41F1-BA8A-D10C0B89DA8E}" dt="2023-03-13T08:52:08.228" v="1261" actId="1036"/>
          <ac:cxnSpMkLst>
            <pc:docMk/>
            <pc:sldMk cId="2295730931" sldId="266"/>
            <ac:cxnSpMk id="119" creationId="{1EB4BBE4-5B8E-093C-ED10-2618AFA50858}"/>
          </ac:cxnSpMkLst>
        </pc:cxnChg>
      </pc:sldChg>
      <pc:sldChg chg="addSp delSp modSp new mod modAnim">
        <pc:chgData name="Marco Kragten" userId="323bdb55-a647-4a48-a626-838298b8a636" providerId="ADAL" clId="{7BEAE77F-B240-41F1-BA8A-D10C0B89DA8E}" dt="2023-03-13T14:47:07.493" v="1836" actId="20577"/>
        <pc:sldMkLst>
          <pc:docMk/>
          <pc:sldMk cId="2276092602" sldId="267"/>
        </pc:sldMkLst>
        <pc:spChg chg="mod">
          <ac:chgData name="Marco Kragten" userId="323bdb55-a647-4a48-a626-838298b8a636" providerId="ADAL" clId="{7BEAE77F-B240-41F1-BA8A-D10C0B89DA8E}" dt="2023-03-13T14:47:07.493" v="1836" actId="20577"/>
          <ac:spMkLst>
            <pc:docMk/>
            <pc:sldMk cId="2276092602" sldId="267"/>
            <ac:spMk id="2" creationId="{96072CF7-D491-E877-4432-B7B379D6923E}"/>
          </ac:spMkLst>
        </pc:spChg>
        <pc:spChg chg="del">
          <ac:chgData name="Marco Kragten" userId="323bdb55-a647-4a48-a626-838298b8a636" providerId="ADAL" clId="{7BEAE77F-B240-41F1-BA8A-D10C0B89DA8E}" dt="2023-03-13T14:39:05.693" v="1705" actId="478"/>
          <ac:spMkLst>
            <pc:docMk/>
            <pc:sldMk cId="2276092602" sldId="267"/>
            <ac:spMk id="3" creationId="{E3131B98-176B-24EC-8B0E-076150549CF4}"/>
          </ac:spMkLst>
        </pc:spChg>
        <pc:picChg chg="add mod">
          <ac:chgData name="Marco Kragten" userId="323bdb55-a647-4a48-a626-838298b8a636" providerId="ADAL" clId="{7BEAE77F-B240-41F1-BA8A-D10C0B89DA8E}" dt="2023-03-13T14:39:29.748" v="1707" actId="1076"/>
          <ac:picMkLst>
            <pc:docMk/>
            <pc:sldMk cId="2276092602" sldId="267"/>
            <ac:picMk id="4" creationId="{66F92F7E-73AC-8000-F296-CBBDD73EBE7A}"/>
          </ac:picMkLst>
        </pc:picChg>
      </pc:sldChg>
      <pc:sldChg chg="modSp new mod">
        <pc:chgData name="Marco Kragten" userId="323bdb55-a647-4a48-a626-838298b8a636" providerId="ADAL" clId="{7BEAE77F-B240-41F1-BA8A-D10C0B89DA8E}" dt="2023-03-13T14:44:08.753" v="1788" actId="20577"/>
        <pc:sldMkLst>
          <pc:docMk/>
          <pc:sldMk cId="66616166" sldId="268"/>
        </pc:sldMkLst>
        <pc:spChg chg="mod">
          <ac:chgData name="Marco Kragten" userId="323bdb55-a647-4a48-a626-838298b8a636" providerId="ADAL" clId="{7BEAE77F-B240-41F1-BA8A-D10C0B89DA8E}" dt="2023-03-13T09:01:23.647" v="1300" actId="20577"/>
          <ac:spMkLst>
            <pc:docMk/>
            <pc:sldMk cId="66616166" sldId="268"/>
            <ac:spMk id="2" creationId="{5FDA5076-B7DF-9241-A2F1-B94E675DF799}"/>
          </ac:spMkLst>
        </pc:spChg>
        <pc:spChg chg="mod">
          <ac:chgData name="Marco Kragten" userId="323bdb55-a647-4a48-a626-838298b8a636" providerId="ADAL" clId="{7BEAE77F-B240-41F1-BA8A-D10C0B89DA8E}" dt="2023-03-13T14:44:08.753" v="1788" actId="20577"/>
          <ac:spMkLst>
            <pc:docMk/>
            <pc:sldMk cId="66616166" sldId="268"/>
            <ac:spMk id="3" creationId="{A06A2AA6-5B67-E379-4C34-FCA1A5970DC8}"/>
          </ac:spMkLst>
        </pc:spChg>
      </pc:sldChg>
      <pc:sldChg chg="addSp delSp modSp add mod">
        <pc:chgData name="Marco Kragten" userId="323bdb55-a647-4a48-a626-838298b8a636" providerId="ADAL" clId="{7BEAE77F-B240-41F1-BA8A-D10C0B89DA8E}" dt="2023-03-13T09:22:09.918" v="1662" actId="1076"/>
        <pc:sldMkLst>
          <pc:docMk/>
          <pc:sldMk cId="2343416659" sldId="269"/>
        </pc:sldMkLst>
        <pc:graphicFrameChg chg="add del mod">
          <ac:chgData name="Marco Kragten" userId="323bdb55-a647-4a48-a626-838298b8a636" providerId="ADAL" clId="{7BEAE77F-B240-41F1-BA8A-D10C0B89DA8E}" dt="2023-03-13T09:19:08.181" v="1646"/>
          <ac:graphicFrameMkLst>
            <pc:docMk/>
            <pc:sldMk cId="2343416659" sldId="269"/>
            <ac:graphicFrameMk id="2" creationId="{692BDCA6-901E-FC86-F968-E7107F12BBBE}"/>
          </ac:graphicFrameMkLst>
        </pc:graphicFrameChg>
        <pc:graphicFrameChg chg="add del mod modGraphic">
          <ac:chgData name="Marco Kragten" userId="323bdb55-a647-4a48-a626-838298b8a636" providerId="ADAL" clId="{7BEAE77F-B240-41F1-BA8A-D10C0B89DA8E}" dt="2023-03-13T09:20:52.152" v="1656" actId="478"/>
          <ac:graphicFrameMkLst>
            <pc:docMk/>
            <pc:sldMk cId="2343416659" sldId="269"/>
            <ac:graphicFrameMk id="5" creationId="{5E3B2D66-B6D8-64E4-D01B-F65A0A8D0849}"/>
          </ac:graphicFrameMkLst>
        </pc:graphicFrameChg>
        <pc:picChg chg="add del mod">
          <ac:chgData name="Marco Kragten" userId="323bdb55-a647-4a48-a626-838298b8a636" providerId="ADAL" clId="{7BEAE77F-B240-41F1-BA8A-D10C0B89DA8E}" dt="2023-03-13T09:19:34.860" v="1649" actId="478"/>
          <ac:picMkLst>
            <pc:docMk/>
            <pc:sldMk cId="2343416659" sldId="269"/>
            <ac:picMk id="3" creationId="{8D1818D4-6CAE-AD01-56E5-205E3CDC9E4B}"/>
          </ac:picMkLst>
        </pc:picChg>
        <pc:picChg chg="add del">
          <ac:chgData name="Marco Kragten" userId="323bdb55-a647-4a48-a626-838298b8a636" providerId="ADAL" clId="{7BEAE77F-B240-41F1-BA8A-D10C0B89DA8E}" dt="2023-03-13T09:20:03.777" v="1651" actId="478"/>
          <ac:picMkLst>
            <pc:docMk/>
            <pc:sldMk cId="2343416659" sldId="269"/>
            <ac:picMk id="4" creationId="{9C39ECAC-2AA4-3DC1-41D2-4DE612EDAADA}"/>
          </ac:picMkLst>
        </pc:picChg>
        <pc:picChg chg="add del mod">
          <ac:chgData name="Marco Kragten" userId="323bdb55-a647-4a48-a626-838298b8a636" providerId="ADAL" clId="{7BEAE77F-B240-41F1-BA8A-D10C0B89DA8E}" dt="2023-03-13T09:22:03.443" v="1659" actId="478"/>
          <ac:picMkLst>
            <pc:docMk/>
            <pc:sldMk cId="2343416659" sldId="269"/>
            <ac:picMk id="6" creationId="{F295A81F-91E0-B532-FDE7-AD3F31B18C90}"/>
          </ac:picMkLst>
        </pc:picChg>
        <pc:picChg chg="add mod">
          <ac:chgData name="Marco Kragten" userId="323bdb55-a647-4a48-a626-838298b8a636" providerId="ADAL" clId="{7BEAE77F-B240-41F1-BA8A-D10C0B89DA8E}" dt="2023-03-13T09:22:09.918" v="1662" actId="1076"/>
          <ac:picMkLst>
            <pc:docMk/>
            <pc:sldMk cId="2343416659" sldId="269"/>
            <ac:picMk id="7" creationId="{90CEEA55-EC3E-DD0B-066D-8728598D02D7}"/>
          </ac:picMkLst>
        </pc:picChg>
        <pc:picChg chg="del">
          <ac:chgData name="Marco Kragten" userId="323bdb55-a647-4a48-a626-838298b8a636" providerId="ADAL" clId="{7BEAE77F-B240-41F1-BA8A-D10C0B89DA8E}" dt="2023-03-13T09:19:01.056" v="1640" actId="478"/>
          <ac:picMkLst>
            <pc:docMk/>
            <pc:sldMk cId="2343416659" sldId="269"/>
            <ac:picMk id="3076" creationId="{6B202F63-D309-4B27-85C7-440A862A8B4E}"/>
          </ac:picMkLst>
        </pc:picChg>
      </pc:sldChg>
      <pc:sldChg chg="addSp delSp modSp add mod modAnim">
        <pc:chgData name="Marco Kragten" userId="323bdb55-a647-4a48-a626-838298b8a636" providerId="ADAL" clId="{7BEAE77F-B240-41F1-BA8A-D10C0B89DA8E}" dt="2023-03-13T14:47:02.180" v="1831" actId="20577"/>
        <pc:sldMkLst>
          <pc:docMk/>
          <pc:sldMk cId="1146715268" sldId="270"/>
        </pc:sldMkLst>
        <pc:spChg chg="mod">
          <ac:chgData name="Marco Kragten" userId="323bdb55-a647-4a48-a626-838298b8a636" providerId="ADAL" clId="{7BEAE77F-B240-41F1-BA8A-D10C0B89DA8E}" dt="2023-03-13T14:47:02.180" v="1831" actId="20577"/>
          <ac:spMkLst>
            <pc:docMk/>
            <pc:sldMk cId="1146715268" sldId="270"/>
            <ac:spMk id="2" creationId="{9A30113B-72BB-F63E-C72B-23004BF0C315}"/>
          </ac:spMkLst>
        </pc:spChg>
        <pc:spChg chg="del">
          <ac:chgData name="Marco Kragten" userId="323bdb55-a647-4a48-a626-838298b8a636" providerId="ADAL" clId="{7BEAE77F-B240-41F1-BA8A-D10C0B89DA8E}" dt="2023-03-13T14:38:37.543" v="1702" actId="478"/>
          <ac:spMkLst>
            <pc:docMk/>
            <pc:sldMk cId="1146715268" sldId="270"/>
            <ac:spMk id="3" creationId="{9E05C741-15B4-D2CF-CB1C-3CF10E45EB06}"/>
          </ac:spMkLst>
        </pc:spChg>
        <pc:picChg chg="add mod">
          <ac:chgData name="Marco Kragten" userId="323bdb55-a647-4a48-a626-838298b8a636" providerId="ADAL" clId="{7BEAE77F-B240-41F1-BA8A-D10C0B89DA8E}" dt="2023-03-13T14:38:59.389" v="1704" actId="1076"/>
          <ac:picMkLst>
            <pc:docMk/>
            <pc:sldMk cId="1146715268" sldId="270"/>
            <ac:picMk id="4" creationId="{498AC251-531D-8084-19DF-800C93BF0775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hyperlink" Target="mailto:plukdedata1@gmail.com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hyperlink" Target="https://tinyurl.com/werkboekplukdedata" TargetMode="External"/><Relationship Id="rId1" Type="http://schemas.openxmlformats.org/officeDocument/2006/relationships/hyperlink" Target="https://tinyurl.com/plukdedata" TargetMode="External"/><Relationship Id="rId6" Type="http://schemas.openxmlformats.org/officeDocument/2006/relationships/hyperlink" Target="mailto:plukdedata4@gmail.com" TargetMode="External"/><Relationship Id="rId11" Type="http://schemas.openxmlformats.org/officeDocument/2006/relationships/image" Target="../media/image25.png"/><Relationship Id="rId5" Type="http://schemas.openxmlformats.org/officeDocument/2006/relationships/hyperlink" Target="mailto:plukdedata3@gmail.com" TargetMode="External"/><Relationship Id="rId10" Type="http://schemas.openxmlformats.org/officeDocument/2006/relationships/image" Target="../media/image24.svg"/><Relationship Id="rId4" Type="http://schemas.openxmlformats.org/officeDocument/2006/relationships/hyperlink" Target="mailto:plukdedata2@gmail.com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hyperlink" Target="mailto:plukdedata3@gmail.com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mailto:plukdedata2@gmail.com" TargetMode="External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hyperlink" Target="https://tinyurl.com/werkboekplukdedata" TargetMode="External"/><Relationship Id="rId11" Type="http://schemas.openxmlformats.org/officeDocument/2006/relationships/hyperlink" Target="mailto:plukdedata1@gmail.com" TargetMode="External"/><Relationship Id="rId5" Type="http://schemas.openxmlformats.org/officeDocument/2006/relationships/hyperlink" Target="https://tinyurl.com/plukdedata" TargetMode="External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hyperlink" Target="mailto:plukdedata4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9AFC9-5E08-4526-9459-F87BF9FC437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B1FB41-ACD9-4E28-A9CE-5733039680BF}">
      <dgm:prSet/>
      <dgm:spPr/>
      <dgm:t>
        <a:bodyPr/>
        <a:lstStyle/>
        <a:p>
          <a:r>
            <a:rPr lang="en-US"/>
            <a:t>Introductie project ‘Pluk de data’ en computational thinking</a:t>
          </a:r>
        </a:p>
      </dgm:t>
    </dgm:pt>
    <dgm:pt modelId="{16BED262-B255-4AB5-82A5-2361A3D5A234}" type="parTrans" cxnId="{E92140C1-60A7-427D-9928-D9B25751CC3B}">
      <dgm:prSet/>
      <dgm:spPr/>
      <dgm:t>
        <a:bodyPr/>
        <a:lstStyle/>
        <a:p>
          <a:endParaRPr lang="en-US"/>
        </a:p>
      </dgm:t>
    </dgm:pt>
    <dgm:pt modelId="{BC28C3EC-B57F-4804-ADAE-C5F6E61F738B}" type="sibTrans" cxnId="{E92140C1-60A7-427D-9928-D9B25751CC3B}">
      <dgm:prSet/>
      <dgm:spPr/>
      <dgm:t>
        <a:bodyPr/>
        <a:lstStyle/>
        <a:p>
          <a:endParaRPr lang="en-US"/>
        </a:p>
      </dgm:t>
    </dgm:pt>
    <dgm:pt modelId="{B53B0B7C-84C2-4865-8246-E0A0841F7FAA}">
      <dgm:prSet/>
      <dgm:spPr/>
      <dgm:t>
        <a:bodyPr/>
        <a:lstStyle/>
        <a:p>
          <a:r>
            <a:rPr lang="en-US"/>
            <a:t>Opzet en instructie van les: ‘</a:t>
          </a:r>
          <a:r>
            <a:rPr lang="en-GB"/>
            <a:t>Algoritmes in de les: de evolutie van een coronavirus’</a:t>
          </a:r>
          <a:endParaRPr lang="en-US"/>
        </a:p>
      </dgm:t>
    </dgm:pt>
    <dgm:pt modelId="{01127FBA-66D4-45C6-94F2-E4D149F3D215}" type="parTrans" cxnId="{19FA1189-109E-49CC-8664-2488E579CA40}">
      <dgm:prSet/>
      <dgm:spPr/>
      <dgm:t>
        <a:bodyPr/>
        <a:lstStyle/>
        <a:p>
          <a:endParaRPr lang="en-US"/>
        </a:p>
      </dgm:t>
    </dgm:pt>
    <dgm:pt modelId="{B41B0A4A-56DD-4EE0-9A40-CD54174A748C}" type="sibTrans" cxnId="{19FA1189-109E-49CC-8664-2488E579CA40}">
      <dgm:prSet/>
      <dgm:spPr/>
      <dgm:t>
        <a:bodyPr/>
        <a:lstStyle/>
        <a:p>
          <a:endParaRPr lang="en-US"/>
        </a:p>
      </dgm:t>
    </dgm:pt>
    <dgm:pt modelId="{2EBDC7BD-ED90-40BC-86F1-35D90E9516CF}">
      <dgm:prSet/>
      <dgm:spPr/>
      <dgm:t>
        <a:bodyPr/>
        <a:lstStyle/>
        <a:p>
          <a:r>
            <a:rPr lang="en-GB"/>
            <a:t>Les maken</a:t>
          </a:r>
          <a:endParaRPr lang="en-US"/>
        </a:p>
      </dgm:t>
    </dgm:pt>
    <dgm:pt modelId="{3892B317-0F34-4F64-90F2-02509E5D2979}" type="parTrans" cxnId="{58AD560D-0F4A-4CC1-AD57-839680826C90}">
      <dgm:prSet/>
      <dgm:spPr/>
      <dgm:t>
        <a:bodyPr/>
        <a:lstStyle/>
        <a:p>
          <a:endParaRPr lang="en-US"/>
        </a:p>
      </dgm:t>
    </dgm:pt>
    <dgm:pt modelId="{C4411071-EE61-479F-9C4A-CF04CDD469DA}" type="sibTrans" cxnId="{58AD560D-0F4A-4CC1-AD57-839680826C90}">
      <dgm:prSet/>
      <dgm:spPr/>
      <dgm:t>
        <a:bodyPr/>
        <a:lstStyle/>
        <a:p>
          <a:endParaRPr lang="en-US"/>
        </a:p>
      </dgm:t>
    </dgm:pt>
    <dgm:pt modelId="{1977436C-80F3-48AF-BF6E-4EE363D162E6}">
      <dgm:prSet/>
      <dgm:spPr/>
      <dgm:t>
        <a:bodyPr/>
        <a:lstStyle/>
        <a:p>
          <a:r>
            <a:rPr lang="en-GB"/>
            <a:t>Nabespreking</a:t>
          </a:r>
          <a:endParaRPr lang="en-US"/>
        </a:p>
      </dgm:t>
    </dgm:pt>
    <dgm:pt modelId="{A55491F3-0013-46B0-B325-6A69BFA79BDD}" type="parTrans" cxnId="{CF0B345C-1E14-4B40-AE0C-67D4505A4CC5}">
      <dgm:prSet/>
      <dgm:spPr/>
      <dgm:t>
        <a:bodyPr/>
        <a:lstStyle/>
        <a:p>
          <a:endParaRPr lang="en-US"/>
        </a:p>
      </dgm:t>
    </dgm:pt>
    <dgm:pt modelId="{2921EC34-98CB-4543-8AC5-D787095D3866}" type="sibTrans" cxnId="{CF0B345C-1E14-4B40-AE0C-67D4505A4CC5}">
      <dgm:prSet/>
      <dgm:spPr/>
      <dgm:t>
        <a:bodyPr/>
        <a:lstStyle/>
        <a:p>
          <a:endParaRPr lang="en-US"/>
        </a:p>
      </dgm:t>
    </dgm:pt>
    <dgm:pt modelId="{E7C7BFE1-8656-4AFD-99C1-E8D052CDD2FF}" type="pres">
      <dgm:prSet presAssocID="{F0B9AFC9-5E08-4526-9459-F87BF9FC437F}" presName="vert0" presStyleCnt="0">
        <dgm:presLayoutVars>
          <dgm:dir/>
          <dgm:animOne val="branch"/>
          <dgm:animLvl val="lvl"/>
        </dgm:presLayoutVars>
      </dgm:prSet>
      <dgm:spPr/>
    </dgm:pt>
    <dgm:pt modelId="{25E00274-DA9A-4BE5-AEEB-9467624A7490}" type="pres">
      <dgm:prSet presAssocID="{49B1FB41-ACD9-4E28-A9CE-5733039680BF}" presName="thickLine" presStyleLbl="alignNode1" presStyleIdx="0" presStyleCnt="4"/>
      <dgm:spPr/>
    </dgm:pt>
    <dgm:pt modelId="{8707C6E6-A34D-4660-B628-D70B2CB6A574}" type="pres">
      <dgm:prSet presAssocID="{49B1FB41-ACD9-4E28-A9CE-5733039680BF}" presName="horz1" presStyleCnt="0"/>
      <dgm:spPr/>
    </dgm:pt>
    <dgm:pt modelId="{32C867A7-24DF-4EAB-BB0D-33FF5E925644}" type="pres">
      <dgm:prSet presAssocID="{49B1FB41-ACD9-4E28-A9CE-5733039680BF}" presName="tx1" presStyleLbl="revTx" presStyleIdx="0" presStyleCnt="4"/>
      <dgm:spPr/>
    </dgm:pt>
    <dgm:pt modelId="{4568CE29-50F6-491E-A4CB-2A3A0E873505}" type="pres">
      <dgm:prSet presAssocID="{49B1FB41-ACD9-4E28-A9CE-5733039680BF}" presName="vert1" presStyleCnt="0"/>
      <dgm:spPr/>
    </dgm:pt>
    <dgm:pt modelId="{12594D79-44B9-4905-9E9A-D6F59228372F}" type="pres">
      <dgm:prSet presAssocID="{B53B0B7C-84C2-4865-8246-E0A0841F7FAA}" presName="thickLine" presStyleLbl="alignNode1" presStyleIdx="1" presStyleCnt="4"/>
      <dgm:spPr/>
    </dgm:pt>
    <dgm:pt modelId="{CF7E087C-71DC-42F8-9351-8EECDD738B0C}" type="pres">
      <dgm:prSet presAssocID="{B53B0B7C-84C2-4865-8246-E0A0841F7FAA}" presName="horz1" presStyleCnt="0"/>
      <dgm:spPr/>
    </dgm:pt>
    <dgm:pt modelId="{B3853BB8-8070-4AB7-A274-AEB1AEDA7996}" type="pres">
      <dgm:prSet presAssocID="{B53B0B7C-84C2-4865-8246-E0A0841F7FAA}" presName="tx1" presStyleLbl="revTx" presStyleIdx="1" presStyleCnt="4"/>
      <dgm:spPr/>
    </dgm:pt>
    <dgm:pt modelId="{4F3ABA18-E44F-401B-9140-4315AB5BEACD}" type="pres">
      <dgm:prSet presAssocID="{B53B0B7C-84C2-4865-8246-E0A0841F7FAA}" presName="vert1" presStyleCnt="0"/>
      <dgm:spPr/>
    </dgm:pt>
    <dgm:pt modelId="{5CE03D9E-3E99-466E-A283-825913F6CB95}" type="pres">
      <dgm:prSet presAssocID="{2EBDC7BD-ED90-40BC-86F1-35D90E9516CF}" presName="thickLine" presStyleLbl="alignNode1" presStyleIdx="2" presStyleCnt="4"/>
      <dgm:spPr/>
    </dgm:pt>
    <dgm:pt modelId="{0038B707-1D81-4153-990D-EDDF0986F3B5}" type="pres">
      <dgm:prSet presAssocID="{2EBDC7BD-ED90-40BC-86F1-35D90E9516CF}" presName="horz1" presStyleCnt="0"/>
      <dgm:spPr/>
    </dgm:pt>
    <dgm:pt modelId="{E77A5654-3296-4929-8721-12E7501A71C8}" type="pres">
      <dgm:prSet presAssocID="{2EBDC7BD-ED90-40BC-86F1-35D90E9516CF}" presName="tx1" presStyleLbl="revTx" presStyleIdx="2" presStyleCnt="4"/>
      <dgm:spPr/>
    </dgm:pt>
    <dgm:pt modelId="{FE84FE7F-3E55-4004-82D8-492CDD33680C}" type="pres">
      <dgm:prSet presAssocID="{2EBDC7BD-ED90-40BC-86F1-35D90E9516CF}" presName="vert1" presStyleCnt="0"/>
      <dgm:spPr/>
    </dgm:pt>
    <dgm:pt modelId="{412F84CA-1609-4D3E-89E9-8F7FF8A16CC3}" type="pres">
      <dgm:prSet presAssocID="{1977436C-80F3-48AF-BF6E-4EE363D162E6}" presName="thickLine" presStyleLbl="alignNode1" presStyleIdx="3" presStyleCnt="4"/>
      <dgm:spPr/>
    </dgm:pt>
    <dgm:pt modelId="{A8E89DE8-05AD-47F0-B57A-6350063F4A77}" type="pres">
      <dgm:prSet presAssocID="{1977436C-80F3-48AF-BF6E-4EE363D162E6}" presName="horz1" presStyleCnt="0"/>
      <dgm:spPr/>
    </dgm:pt>
    <dgm:pt modelId="{B536138D-2B4F-4C7E-A6EC-EA90DFB8FE04}" type="pres">
      <dgm:prSet presAssocID="{1977436C-80F3-48AF-BF6E-4EE363D162E6}" presName="tx1" presStyleLbl="revTx" presStyleIdx="3" presStyleCnt="4"/>
      <dgm:spPr/>
    </dgm:pt>
    <dgm:pt modelId="{31196EEA-9BA9-4ACC-A1C2-15968D8B6DD2}" type="pres">
      <dgm:prSet presAssocID="{1977436C-80F3-48AF-BF6E-4EE363D162E6}" presName="vert1" presStyleCnt="0"/>
      <dgm:spPr/>
    </dgm:pt>
  </dgm:ptLst>
  <dgm:cxnLst>
    <dgm:cxn modelId="{58AD560D-0F4A-4CC1-AD57-839680826C90}" srcId="{F0B9AFC9-5E08-4526-9459-F87BF9FC437F}" destId="{2EBDC7BD-ED90-40BC-86F1-35D90E9516CF}" srcOrd="2" destOrd="0" parTransId="{3892B317-0F34-4F64-90F2-02509E5D2979}" sibTransId="{C4411071-EE61-479F-9C4A-CF04CDD469DA}"/>
    <dgm:cxn modelId="{5B55FE22-79F5-4789-B0D5-CC0BAFA6215C}" type="presOf" srcId="{F0B9AFC9-5E08-4526-9459-F87BF9FC437F}" destId="{E7C7BFE1-8656-4AFD-99C1-E8D052CDD2FF}" srcOrd="0" destOrd="0" presId="urn:microsoft.com/office/officeart/2008/layout/LinedList"/>
    <dgm:cxn modelId="{CF0B345C-1E14-4B40-AE0C-67D4505A4CC5}" srcId="{F0B9AFC9-5E08-4526-9459-F87BF9FC437F}" destId="{1977436C-80F3-48AF-BF6E-4EE363D162E6}" srcOrd="3" destOrd="0" parTransId="{A55491F3-0013-46B0-B325-6A69BFA79BDD}" sibTransId="{2921EC34-98CB-4543-8AC5-D787095D3866}"/>
    <dgm:cxn modelId="{AD367A6D-1974-4661-ADE3-619114A9739E}" type="presOf" srcId="{49B1FB41-ACD9-4E28-A9CE-5733039680BF}" destId="{32C867A7-24DF-4EAB-BB0D-33FF5E925644}" srcOrd="0" destOrd="0" presId="urn:microsoft.com/office/officeart/2008/layout/LinedList"/>
    <dgm:cxn modelId="{7D5D9081-D089-4D49-94F5-46D3282DCCA1}" type="presOf" srcId="{1977436C-80F3-48AF-BF6E-4EE363D162E6}" destId="{B536138D-2B4F-4C7E-A6EC-EA90DFB8FE04}" srcOrd="0" destOrd="0" presId="urn:microsoft.com/office/officeart/2008/layout/LinedList"/>
    <dgm:cxn modelId="{19FA1189-109E-49CC-8664-2488E579CA40}" srcId="{F0B9AFC9-5E08-4526-9459-F87BF9FC437F}" destId="{B53B0B7C-84C2-4865-8246-E0A0841F7FAA}" srcOrd="1" destOrd="0" parTransId="{01127FBA-66D4-45C6-94F2-E4D149F3D215}" sibTransId="{B41B0A4A-56DD-4EE0-9A40-CD54174A748C}"/>
    <dgm:cxn modelId="{E92140C1-60A7-427D-9928-D9B25751CC3B}" srcId="{F0B9AFC9-5E08-4526-9459-F87BF9FC437F}" destId="{49B1FB41-ACD9-4E28-A9CE-5733039680BF}" srcOrd="0" destOrd="0" parTransId="{16BED262-B255-4AB5-82A5-2361A3D5A234}" sibTransId="{BC28C3EC-B57F-4804-ADAE-C5F6E61F738B}"/>
    <dgm:cxn modelId="{2BA29FC4-FCC4-4DE0-85FA-3C1B2C46AA3C}" type="presOf" srcId="{B53B0B7C-84C2-4865-8246-E0A0841F7FAA}" destId="{B3853BB8-8070-4AB7-A274-AEB1AEDA7996}" srcOrd="0" destOrd="0" presId="urn:microsoft.com/office/officeart/2008/layout/LinedList"/>
    <dgm:cxn modelId="{0F8D04F2-1293-4754-82CA-898DE08A8386}" type="presOf" srcId="{2EBDC7BD-ED90-40BC-86F1-35D90E9516CF}" destId="{E77A5654-3296-4929-8721-12E7501A71C8}" srcOrd="0" destOrd="0" presId="urn:microsoft.com/office/officeart/2008/layout/LinedList"/>
    <dgm:cxn modelId="{E4C8B96E-96E1-412F-B1BF-EA19487C087C}" type="presParOf" srcId="{E7C7BFE1-8656-4AFD-99C1-E8D052CDD2FF}" destId="{25E00274-DA9A-4BE5-AEEB-9467624A7490}" srcOrd="0" destOrd="0" presId="urn:microsoft.com/office/officeart/2008/layout/LinedList"/>
    <dgm:cxn modelId="{1E5044FC-73FA-48AA-8831-724CE516CB55}" type="presParOf" srcId="{E7C7BFE1-8656-4AFD-99C1-E8D052CDD2FF}" destId="{8707C6E6-A34D-4660-B628-D70B2CB6A574}" srcOrd="1" destOrd="0" presId="urn:microsoft.com/office/officeart/2008/layout/LinedList"/>
    <dgm:cxn modelId="{62604F94-F460-4520-8D1D-ECC81890DC0E}" type="presParOf" srcId="{8707C6E6-A34D-4660-B628-D70B2CB6A574}" destId="{32C867A7-24DF-4EAB-BB0D-33FF5E925644}" srcOrd="0" destOrd="0" presId="urn:microsoft.com/office/officeart/2008/layout/LinedList"/>
    <dgm:cxn modelId="{85381D03-6581-40E5-9A9E-2FD8BB3661C1}" type="presParOf" srcId="{8707C6E6-A34D-4660-B628-D70B2CB6A574}" destId="{4568CE29-50F6-491E-A4CB-2A3A0E873505}" srcOrd="1" destOrd="0" presId="urn:microsoft.com/office/officeart/2008/layout/LinedList"/>
    <dgm:cxn modelId="{5F8E426F-3A70-4564-89C8-2BF1E6ADAB17}" type="presParOf" srcId="{E7C7BFE1-8656-4AFD-99C1-E8D052CDD2FF}" destId="{12594D79-44B9-4905-9E9A-D6F59228372F}" srcOrd="2" destOrd="0" presId="urn:microsoft.com/office/officeart/2008/layout/LinedList"/>
    <dgm:cxn modelId="{F12B95A6-E2A0-48AD-A758-575BC7693E45}" type="presParOf" srcId="{E7C7BFE1-8656-4AFD-99C1-E8D052CDD2FF}" destId="{CF7E087C-71DC-42F8-9351-8EECDD738B0C}" srcOrd="3" destOrd="0" presId="urn:microsoft.com/office/officeart/2008/layout/LinedList"/>
    <dgm:cxn modelId="{24F60A36-5514-4E5A-9D6B-4C8610B1B27D}" type="presParOf" srcId="{CF7E087C-71DC-42F8-9351-8EECDD738B0C}" destId="{B3853BB8-8070-4AB7-A274-AEB1AEDA7996}" srcOrd="0" destOrd="0" presId="urn:microsoft.com/office/officeart/2008/layout/LinedList"/>
    <dgm:cxn modelId="{C0EC9A9D-D2C7-49F1-95DD-BD2D3F05282A}" type="presParOf" srcId="{CF7E087C-71DC-42F8-9351-8EECDD738B0C}" destId="{4F3ABA18-E44F-401B-9140-4315AB5BEACD}" srcOrd="1" destOrd="0" presId="urn:microsoft.com/office/officeart/2008/layout/LinedList"/>
    <dgm:cxn modelId="{8A7C52C5-6981-4DD9-9D56-1FF4F49F0DFF}" type="presParOf" srcId="{E7C7BFE1-8656-4AFD-99C1-E8D052CDD2FF}" destId="{5CE03D9E-3E99-466E-A283-825913F6CB95}" srcOrd="4" destOrd="0" presId="urn:microsoft.com/office/officeart/2008/layout/LinedList"/>
    <dgm:cxn modelId="{3C30A283-2838-4B30-8B9C-283DDF8078A6}" type="presParOf" srcId="{E7C7BFE1-8656-4AFD-99C1-E8D052CDD2FF}" destId="{0038B707-1D81-4153-990D-EDDF0986F3B5}" srcOrd="5" destOrd="0" presId="urn:microsoft.com/office/officeart/2008/layout/LinedList"/>
    <dgm:cxn modelId="{6CCCC865-E675-44BC-BBAB-9F7483B6AAF6}" type="presParOf" srcId="{0038B707-1D81-4153-990D-EDDF0986F3B5}" destId="{E77A5654-3296-4929-8721-12E7501A71C8}" srcOrd="0" destOrd="0" presId="urn:microsoft.com/office/officeart/2008/layout/LinedList"/>
    <dgm:cxn modelId="{19562054-392F-4FBD-B0E9-2410B0DA315C}" type="presParOf" srcId="{0038B707-1D81-4153-990D-EDDF0986F3B5}" destId="{FE84FE7F-3E55-4004-82D8-492CDD33680C}" srcOrd="1" destOrd="0" presId="urn:microsoft.com/office/officeart/2008/layout/LinedList"/>
    <dgm:cxn modelId="{E65C24FA-3329-4A53-8FD1-700D8FA44D38}" type="presParOf" srcId="{E7C7BFE1-8656-4AFD-99C1-E8D052CDD2FF}" destId="{412F84CA-1609-4D3E-89E9-8F7FF8A16CC3}" srcOrd="6" destOrd="0" presId="urn:microsoft.com/office/officeart/2008/layout/LinedList"/>
    <dgm:cxn modelId="{161A1CF8-C03B-431D-B99F-2C2B2E692799}" type="presParOf" srcId="{E7C7BFE1-8656-4AFD-99C1-E8D052CDD2FF}" destId="{A8E89DE8-05AD-47F0-B57A-6350063F4A77}" srcOrd="7" destOrd="0" presId="urn:microsoft.com/office/officeart/2008/layout/LinedList"/>
    <dgm:cxn modelId="{A5BC6B91-48E4-445D-B9FF-8BCB39B41068}" type="presParOf" srcId="{A8E89DE8-05AD-47F0-B57A-6350063F4A77}" destId="{B536138D-2B4F-4C7E-A6EC-EA90DFB8FE04}" srcOrd="0" destOrd="0" presId="urn:microsoft.com/office/officeart/2008/layout/LinedList"/>
    <dgm:cxn modelId="{15F00821-DDFB-48F4-BC19-30D41451CD8C}" type="presParOf" srcId="{A8E89DE8-05AD-47F0-B57A-6350063F4A77}" destId="{31196EEA-9BA9-4ACC-A1C2-15968D8B6D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51E4E-A898-4DD7-8A8B-2C77DB693798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EA11E3E-34E3-408D-8325-C2459E3349DC}">
      <dgm:prSet/>
      <dgm:spPr/>
      <dgm:t>
        <a:bodyPr/>
        <a:lstStyle/>
        <a:p>
          <a:r>
            <a:rPr lang="nl-NL"/>
            <a:t>Aanleiding </a:t>
          </a:r>
          <a:endParaRPr lang="en-US"/>
        </a:p>
      </dgm:t>
    </dgm:pt>
    <dgm:pt modelId="{CE55F213-90B8-481F-B3CF-637A43A13ADD}" type="parTrans" cxnId="{B7ED66FD-F657-48F9-8924-B5286C6ED2E2}">
      <dgm:prSet/>
      <dgm:spPr/>
      <dgm:t>
        <a:bodyPr/>
        <a:lstStyle/>
        <a:p>
          <a:endParaRPr lang="en-US"/>
        </a:p>
      </dgm:t>
    </dgm:pt>
    <dgm:pt modelId="{D56F9CB0-6211-4759-95FA-6436F463E724}" type="sibTrans" cxnId="{B7ED66FD-F657-48F9-8924-B5286C6ED2E2}">
      <dgm:prSet/>
      <dgm:spPr/>
      <dgm:t>
        <a:bodyPr/>
        <a:lstStyle/>
        <a:p>
          <a:endParaRPr lang="en-US"/>
        </a:p>
      </dgm:t>
    </dgm:pt>
    <dgm:pt modelId="{34D2A63D-5CAC-48DD-A1CB-445B0C51796F}">
      <dgm:prSet/>
      <dgm:spPr/>
      <dgm:t>
        <a:bodyPr/>
        <a:lstStyle/>
        <a:p>
          <a:r>
            <a:rPr lang="nl-NL"/>
            <a:t>Data steeds prominenter in maatschappij en vakgebieden</a:t>
          </a:r>
          <a:endParaRPr lang="en-US"/>
        </a:p>
      </dgm:t>
    </dgm:pt>
    <dgm:pt modelId="{78872436-063D-4F77-A67E-AA7B2CE92BB5}" type="parTrans" cxnId="{9AE7EC80-2C97-4904-AC4C-858315F7E5F7}">
      <dgm:prSet/>
      <dgm:spPr/>
      <dgm:t>
        <a:bodyPr/>
        <a:lstStyle/>
        <a:p>
          <a:endParaRPr lang="en-US"/>
        </a:p>
      </dgm:t>
    </dgm:pt>
    <dgm:pt modelId="{0E1B79F7-1FD1-4EB0-9CAD-6BAC764659E5}" type="sibTrans" cxnId="{9AE7EC80-2C97-4904-AC4C-858315F7E5F7}">
      <dgm:prSet/>
      <dgm:spPr/>
      <dgm:t>
        <a:bodyPr/>
        <a:lstStyle/>
        <a:p>
          <a:endParaRPr lang="en-US"/>
        </a:p>
      </dgm:t>
    </dgm:pt>
    <dgm:pt modelId="{9C8206D7-4284-4E82-9CC3-F5A35EC19346}">
      <dgm:prSet/>
      <dgm:spPr/>
      <dgm:t>
        <a:bodyPr/>
        <a:lstStyle/>
        <a:p>
          <a:r>
            <a:rPr lang="nl-NL"/>
            <a:t>Hoe leerlingen de juiste vaardigheden meegeven?</a:t>
          </a:r>
          <a:endParaRPr lang="en-US"/>
        </a:p>
      </dgm:t>
    </dgm:pt>
    <dgm:pt modelId="{830D8A5A-DC0B-447A-B44C-E64441766227}" type="parTrans" cxnId="{5BDE9B81-AE20-4B99-81D2-A56074FB1EF4}">
      <dgm:prSet/>
      <dgm:spPr/>
      <dgm:t>
        <a:bodyPr/>
        <a:lstStyle/>
        <a:p>
          <a:endParaRPr lang="en-US"/>
        </a:p>
      </dgm:t>
    </dgm:pt>
    <dgm:pt modelId="{8AE5071E-9AAA-4909-800B-741D03BD4BBC}" type="sibTrans" cxnId="{5BDE9B81-AE20-4B99-81D2-A56074FB1EF4}">
      <dgm:prSet/>
      <dgm:spPr/>
      <dgm:t>
        <a:bodyPr/>
        <a:lstStyle/>
        <a:p>
          <a:endParaRPr lang="en-US"/>
        </a:p>
      </dgm:t>
    </dgm:pt>
    <dgm:pt modelId="{EF180303-FE08-4091-BDB9-A1F8C697652C}">
      <dgm:prSet/>
      <dgm:spPr/>
      <dgm:t>
        <a:bodyPr/>
        <a:lstStyle/>
        <a:p>
          <a:r>
            <a:rPr lang="nl-NL"/>
            <a:t>Vaardigheden</a:t>
          </a:r>
          <a:endParaRPr lang="en-US"/>
        </a:p>
      </dgm:t>
    </dgm:pt>
    <dgm:pt modelId="{7AC8DA7C-BA13-4FE4-A91A-5854DD132966}" type="parTrans" cxnId="{5B5D74D3-60F7-4B99-B83F-E5B3061875A9}">
      <dgm:prSet/>
      <dgm:spPr/>
      <dgm:t>
        <a:bodyPr/>
        <a:lstStyle/>
        <a:p>
          <a:endParaRPr lang="en-US"/>
        </a:p>
      </dgm:t>
    </dgm:pt>
    <dgm:pt modelId="{FFD79A14-12AA-4701-98A4-877F790581CF}" type="sibTrans" cxnId="{5B5D74D3-60F7-4B99-B83F-E5B3061875A9}">
      <dgm:prSet/>
      <dgm:spPr/>
      <dgm:t>
        <a:bodyPr/>
        <a:lstStyle/>
        <a:p>
          <a:endParaRPr lang="en-US"/>
        </a:p>
      </dgm:t>
    </dgm:pt>
    <dgm:pt modelId="{0773FB8C-5FBB-429A-B282-C1E05BFDED1C}">
      <dgm:prSet/>
      <dgm:spPr/>
      <dgm:t>
        <a:bodyPr/>
        <a:lstStyle/>
        <a:p>
          <a:r>
            <a:rPr lang="nl-NL"/>
            <a:t>Taken door computers kunnen laten uitvoeren: </a:t>
          </a:r>
          <a:r>
            <a:rPr lang="nl-NL" b="1" i="1"/>
            <a:t>Computational Thinking</a:t>
          </a:r>
          <a:endParaRPr lang="en-US"/>
        </a:p>
      </dgm:t>
    </dgm:pt>
    <dgm:pt modelId="{BD5CF7CA-BB28-4303-BAE3-6CB812687D87}" type="parTrans" cxnId="{867BCDC2-6D2D-47BA-A116-EF9307B7B112}">
      <dgm:prSet/>
      <dgm:spPr/>
      <dgm:t>
        <a:bodyPr/>
        <a:lstStyle/>
        <a:p>
          <a:endParaRPr lang="en-US"/>
        </a:p>
      </dgm:t>
    </dgm:pt>
    <dgm:pt modelId="{B4767EC9-14D1-4352-982D-42F52231A315}" type="sibTrans" cxnId="{867BCDC2-6D2D-47BA-A116-EF9307B7B112}">
      <dgm:prSet/>
      <dgm:spPr/>
      <dgm:t>
        <a:bodyPr/>
        <a:lstStyle/>
        <a:p>
          <a:endParaRPr lang="en-US"/>
        </a:p>
      </dgm:t>
    </dgm:pt>
    <dgm:pt modelId="{247445D4-6AE8-46B7-A526-266A28EBD0A5}">
      <dgm:prSet/>
      <dgm:spPr/>
      <dgm:t>
        <a:bodyPr/>
        <a:lstStyle/>
        <a:p>
          <a:r>
            <a:rPr lang="nl-NL"/>
            <a:t>Bestaande aanbod…?</a:t>
          </a:r>
          <a:endParaRPr lang="en-US"/>
        </a:p>
      </dgm:t>
    </dgm:pt>
    <dgm:pt modelId="{9087A723-8465-464E-99C9-AEB3ED98AD2F}" type="parTrans" cxnId="{03AA7E65-98B3-4563-A4BA-BE2ECF762012}">
      <dgm:prSet/>
      <dgm:spPr/>
      <dgm:t>
        <a:bodyPr/>
        <a:lstStyle/>
        <a:p>
          <a:endParaRPr lang="en-US"/>
        </a:p>
      </dgm:t>
    </dgm:pt>
    <dgm:pt modelId="{1E5AD329-5B4C-4C1C-A2E2-D1F2D98776F0}" type="sibTrans" cxnId="{03AA7E65-98B3-4563-A4BA-BE2ECF762012}">
      <dgm:prSet/>
      <dgm:spPr/>
      <dgm:t>
        <a:bodyPr/>
        <a:lstStyle/>
        <a:p>
          <a:endParaRPr lang="en-US"/>
        </a:p>
      </dgm:t>
    </dgm:pt>
    <dgm:pt modelId="{17D9E5C9-ECD1-4E2B-BF30-7CE5680ADD9D}">
      <dgm:prSet/>
      <dgm:spPr/>
      <dgm:t>
        <a:bodyPr/>
        <a:lstStyle/>
        <a:p>
          <a:r>
            <a:rPr lang="nl-NL"/>
            <a:t>SIA project 'Pluk de data!’</a:t>
          </a:r>
          <a:endParaRPr lang="en-US"/>
        </a:p>
      </dgm:t>
    </dgm:pt>
    <dgm:pt modelId="{2F4F1E76-A2CB-4BAF-ABB1-FD602A447BE1}" type="parTrans" cxnId="{B23D31E6-2A71-401D-A9E4-89565C6A2E77}">
      <dgm:prSet/>
      <dgm:spPr/>
      <dgm:t>
        <a:bodyPr/>
        <a:lstStyle/>
        <a:p>
          <a:endParaRPr lang="en-US"/>
        </a:p>
      </dgm:t>
    </dgm:pt>
    <dgm:pt modelId="{6CB49C2F-42B4-4F27-853D-18450E4D7731}" type="sibTrans" cxnId="{B23D31E6-2A71-401D-A9E4-89565C6A2E77}">
      <dgm:prSet/>
      <dgm:spPr/>
      <dgm:t>
        <a:bodyPr/>
        <a:lstStyle/>
        <a:p>
          <a:endParaRPr lang="en-US"/>
        </a:p>
      </dgm:t>
    </dgm:pt>
    <dgm:pt modelId="{2C86F121-1A89-434E-9BA7-D92B21625194}">
      <dgm:prSet/>
      <dgm:spPr/>
      <dgm:t>
        <a:bodyPr/>
        <a:lstStyle/>
        <a:p>
          <a:r>
            <a:rPr lang="nl-NL"/>
            <a:t>Ontwikkelt lessen voor effectief onderwijs in Computational Thinking binnen de context van bestaande schoolvakken in het voortgezet onderwijs.</a:t>
          </a:r>
          <a:endParaRPr lang="en-US"/>
        </a:p>
      </dgm:t>
    </dgm:pt>
    <dgm:pt modelId="{1E05D96F-BE9A-4866-B36D-9AD6A45732AE}" type="parTrans" cxnId="{2229A828-9AD7-44EA-8D96-138979C04871}">
      <dgm:prSet/>
      <dgm:spPr/>
      <dgm:t>
        <a:bodyPr/>
        <a:lstStyle/>
        <a:p>
          <a:endParaRPr lang="en-US"/>
        </a:p>
      </dgm:t>
    </dgm:pt>
    <dgm:pt modelId="{7B33A677-EC1F-4408-B991-60A86185849F}" type="sibTrans" cxnId="{2229A828-9AD7-44EA-8D96-138979C04871}">
      <dgm:prSet/>
      <dgm:spPr/>
      <dgm:t>
        <a:bodyPr/>
        <a:lstStyle/>
        <a:p>
          <a:endParaRPr lang="en-US"/>
        </a:p>
      </dgm:t>
    </dgm:pt>
    <dgm:pt modelId="{ED30855E-6A8C-40D8-B938-BB683C9F5FB4}" type="pres">
      <dgm:prSet presAssocID="{DE751E4E-A898-4DD7-8A8B-2C77DB693798}" presName="linear" presStyleCnt="0">
        <dgm:presLayoutVars>
          <dgm:dir/>
          <dgm:animLvl val="lvl"/>
          <dgm:resizeHandles val="exact"/>
        </dgm:presLayoutVars>
      </dgm:prSet>
      <dgm:spPr/>
    </dgm:pt>
    <dgm:pt modelId="{D447A809-6140-4B07-A89D-DCA388F34583}" type="pres">
      <dgm:prSet presAssocID="{CEA11E3E-34E3-408D-8325-C2459E3349DC}" presName="parentLin" presStyleCnt="0"/>
      <dgm:spPr/>
    </dgm:pt>
    <dgm:pt modelId="{67682321-7478-484D-954B-0C1AD0B8E613}" type="pres">
      <dgm:prSet presAssocID="{CEA11E3E-34E3-408D-8325-C2459E3349DC}" presName="parentLeftMargin" presStyleLbl="node1" presStyleIdx="0" presStyleCnt="3"/>
      <dgm:spPr/>
    </dgm:pt>
    <dgm:pt modelId="{6A709723-DA0F-4D94-97F3-25E4CEDC53A1}" type="pres">
      <dgm:prSet presAssocID="{CEA11E3E-34E3-408D-8325-C2459E3349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6216D3-5E33-4FBA-B67D-4EAE4C8226A1}" type="pres">
      <dgm:prSet presAssocID="{CEA11E3E-34E3-408D-8325-C2459E3349DC}" presName="negativeSpace" presStyleCnt="0"/>
      <dgm:spPr/>
    </dgm:pt>
    <dgm:pt modelId="{CA886468-2EAA-47D9-9D88-EC4FD3F65B66}" type="pres">
      <dgm:prSet presAssocID="{CEA11E3E-34E3-408D-8325-C2459E3349DC}" presName="childText" presStyleLbl="conFgAcc1" presStyleIdx="0" presStyleCnt="3">
        <dgm:presLayoutVars>
          <dgm:bulletEnabled val="1"/>
        </dgm:presLayoutVars>
      </dgm:prSet>
      <dgm:spPr/>
    </dgm:pt>
    <dgm:pt modelId="{DD29824A-2F0E-4EED-833F-5CA7418AE9B8}" type="pres">
      <dgm:prSet presAssocID="{D56F9CB0-6211-4759-95FA-6436F463E724}" presName="spaceBetweenRectangles" presStyleCnt="0"/>
      <dgm:spPr/>
    </dgm:pt>
    <dgm:pt modelId="{E553EC22-9175-42AE-8BD8-7C615E3F4640}" type="pres">
      <dgm:prSet presAssocID="{EF180303-FE08-4091-BDB9-A1F8C697652C}" presName="parentLin" presStyleCnt="0"/>
      <dgm:spPr/>
    </dgm:pt>
    <dgm:pt modelId="{0799F15C-23C8-4B7A-A628-874479F67DBB}" type="pres">
      <dgm:prSet presAssocID="{EF180303-FE08-4091-BDB9-A1F8C697652C}" presName="parentLeftMargin" presStyleLbl="node1" presStyleIdx="0" presStyleCnt="3"/>
      <dgm:spPr/>
    </dgm:pt>
    <dgm:pt modelId="{944E677B-21DC-49AD-8F9C-2C8CF4CB5320}" type="pres">
      <dgm:prSet presAssocID="{EF180303-FE08-4091-BDB9-A1F8C69765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50D92E-E865-4F97-8AC3-31E24504DFF7}" type="pres">
      <dgm:prSet presAssocID="{EF180303-FE08-4091-BDB9-A1F8C697652C}" presName="negativeSpace" presStyleCnt="0"/>
      <dgm:spPr/>
    </dgm:pt>
    <dgm:pt modelId="{DFB33360-D0FD-42EA-8DA2-0B326314F985}" type="pres">
      <dgm:prSet presAssocID="{EF180303-FE08-4091-BDB9-A1F8C697652C}" presName="childText" presStyleLbl="conFgAcc1" presStyleIdx="1" presStyleCnt="3">
        <dgm:presLayoutVars>
          <dgm:bulletEnabled val="1"/>
        </dgm:presLayoutVars>
      </dgm:prSet>
      <dgm:spPr/>
    </dgm:pt>
    <dgm:pt modelId="{FF160CD5-879E-4DA7-A632-12C529352E45}" type="pres">
      <dgm:prSet presAssocID="{FFD79A14-12AA-4701-98A4-877F790581CF}" presName="spaceBetweenRectangles" presStyleCnt="0"/>
      <dgm:spPr/>
    </dgm:pt>
    <dgm:pt modelId="{AF1B2E9A-1848-4DAF-850E-7B4348E03865}" type="pres">
      <dgm:prSet presAssocID="{17D9E5C9-ECD1-4E2B-BF30-7CE5680ADD9D}" presName="parentLin" presStyleCnt="0"/>
      <dgm:spPr/>
    </dgm:pt>
    <dgm:pt modelId="{BCC95AFC-5B60-4953-983E-A34AFAFFD501}" type="pres">
      <dgm:prSet presAssocID="{17D9E5C9-ECD1-4E2B-BF30-7CE5680ADD9D}" presName="parentLeftMargin" presStyleLbl="node1" presStyleIdx="1" presStyleCnt="3"/>
      <dgm:spPr/>
    </dgm:pt>
    <dgm:pt modelId="{83D4891C-EC61-4D29-8A5C-FFD20495F2A0}" type="pres">
      <dgm:prSet presAssocID="{17D9E5C9-ECD1-4E2B-BF30-7CE5680ADD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532CBD-7D7C-4D2C-AA7A-CE9D8C5ADC09}" type="pres">
      <dgm:prSet presAssocID="{17D9E5C9-ECD1-4E2B-BF30-7CE5680ADD9D}" presName="negativeSpace" presStyleCnt="0"/>
      <dgm:spPr/>
    </dgm:pt>
    <dgm:pt modelId="{2710A719-14DC-477A-8CE8-73EC8E90B9FC}" type="pres">
      <dgm:prSet presAssocID="{17D9E5C9-ECD1-4E2B-BF30-7CE5680ADD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D0FF01-CD58-4207-A85C-87F2580339F4}" type="presOf" srcId="{17D9E5C9-ECD1-4E2B-BF30-7CE5680ADD9D}" destId="{BCC95AFC-5B60-4953-983E-A34AFAFFD501}" srcOrd="0" destOrd="0" presId="urn:microsoft.com/office/officeart/2005/8/layout/list1"/>
    <dgm:cxn modelId="{B1144005-0CFC-4753-856C-2594D569551E}" type="presOf" srcId="{17D9E5C9-ECD1-4E2B-BF30-7CE5680ADD9D}" destId="{83D4891C-EC61-4D29-8A5C-FFD20495F2A0}" srcOrd="1" destOrd="0" presId="urn:microsoft.com/office/officeart/2005/8/layout/list1"/>
    <dgm:cxn modelId="{2229A828-9AD7-44EA-8D96-138979C04871}" srcId="{17D9E5C9-ECD1-4E2B-BF30-7CE5680ADD9D}" destId="{2C86F121-1A89-434E-9BA7-D92B21625194}" srcOrd="0" destOrd="0" parTransId="{1E05D96F-BE9A-4866-B36D-9AD6A45732AE}" sibTransId="{7B33A677-EC1F-4408-B991-60A86185849F}"/>
    <dgm:cxn modelId="{4C24D440-6671-4614-BC90-DDCBC49DE646}" type="presOf" srcId="{EF180303-FE08-4091-BDB9-A1F8C697652C}" destId="{0799F15C-23C8-4B7A-A628-874479F67DBB}" srcOrd="0" destOrd="0" presId="urn:microsoft.com/office/officeart/2005/8/layout/list1"/>
    <dgm:cxn modelId="{03AA7E65-98B3-4563-A4BA-BE2ECF762012}" srcId="{EF180303-FE08-4091-BDB9-A1F8C697652C}" destId="{247445D4-6AE8-46B7-A526-266A28EBD0A5}" srcOrd="1" destOrd="0" parTransId="{9087A723-8465-464E-99C9-AEB3ED98AD2F}" sibTransId="{1E5AD329-5B4C-4C1C-A2E2-D1F2D98776F0}"/>
    <dgm:cxn modelId="{97DA5355-8D6E-4B08-AFF6-1622A5FCB4B0}" type="presOf" srcId="{EF180303-FE08-4091-BDB9-A1F8C697652C}" destId="{944E677B-21DC-49AD-8F9C-2C8CF4CB5320}" srcOrd="1" destOrd="0" presId="urn:microsoft.com/office/officeart/2005/8/layout/list1"/>
    <dgm:cxn modelId="{9AE7EC80-2C97-4904-AC4C-858315F7E5F7}" srcId="{CEA11E3E-34E3-408D-8325-C2459E3349DC}" destId="{34D2A63D-5CAC-48DD-A1CB-445B0C51796F}" srcOrd="0" destOrd="0" parTransId="{78872436-063D-4F77-A67E-AA7B2CE92BB5}" sibTransId="{0E1B79F7-1FD1-4EB0-9CAD-6BAC764659E5}"/>
    <dgm:cxn modelId="{5BDE9B81-AE20-4B99-81D2-A56074FB1EF4}" srcId="{CEA11E3E-34E3-408D-8325-C2459E3349DC}" destId="{9C8206D7-4284-4E82-9CC3-F5A35EC19346}" srcOrd="1" destOrd="0" parTransId="{830D8A5A-DC0B-447A-B44C-E64441766227}" sibTransId="{8AE5071E-9AAA-4909-800B-741D03BD4BBC}"/>
    <dgm:cxn modelId="{92C66785-21FA-4057-A08F-8762F0C1E269}" type="presOf" srcId="{CEA11E3E-34E3-408D-8325-C2459E3349DC}" destId="{6A709723-DA0F-4D94-97F3-25E4CEDC53A1}" srcOrd="1" destOrd="0" presId="urn:microsoft.com/office/officeart/2005/8/layout/list1"/>
    <dgm:cxn modelId="{E0E04F88-11C4-4F41-BCD6-AA9DF885507D}" type="presOf" srcId="{2C86F121-1A89-434E-9BA7-D92B21625194}" destId="{2710A719-14DC-477A-8CE8-73EC8E90B9FC}" srcOrd="0" destOrd="0" presId="urn:microsoft.com/office/officeart/2005/8/layout/list1"/>
    <dgm:cxn modelId="{35135B8D-4F7A-4267-8396-5EFA7257A0D6}" type="presOf" srcId="{34D2A63D-5CAC-48DD-A1CB-445B0C51796F}" destId="{CA886468-2EAA-47D9-9D88-EC4FD3F65B66}" srcOrd="0" destOrd="0" presId="urn:microsoft.com/office/officeart/2005/8/layout/list1"/>
    <dgm:cxn modelId="{00FCB38E-7218-43B8-9AD9-34B158B48B04}" type="presOf" srcId="{9C8206D7-4284-4E82-9CC3-F5A35EC19346}" destId="{CA886468-2EAA-47D9-9D88-EC4FD3F65B66}" srcOrd="0" destOrd="1" presId="urn:microsoft.com/office/officeart/2005/8/layout/list1"/>
    <dgm:cxn modelId="{0E018E99-9A26-4713-A815-39F90F849CCE}" type="presOf" srcId="{DE751E4E-A898-4DD7-8A8B-2C77DB693798}" destId="{ED30855E-6A8C-40D8-B938-BB683C9F5FB4}" srcOrd="0" destOrd="0" presId="urn:microsoft.com/office/officeart/2005/8/layout/list1"/>
    <dgm:cxn modelId="{87DF26B1-1132-4AC7-9604-3FC5D77A9B91}" type="presOf" srcId="{0773FB8C-5FBB-429A-B282-C1E05BFDED1C}" destId="{DFB33360-D0FD-42EA-8DA2-0B326314F985}" srcOrd="0" destOrd="0" presId="urn:microsoft.com/office/officeart/2005/8/layout/list1"/>
    <dgm:cxn modelId="{867BCDC2-6D2D-47BA-A116-EF9307B7B112}" srcId="{EF180303-FE08-4091-BDB9-A1F8C697652C}" destId="{0773FB8C-5FBB-429A-B282-C1E05BFDED1C}" srcOrd="0" destOrd="0" parTransId="{BD5CF7CA-BB28-4303-BAE3-6CB812687D87}" sibTransId="{B4767EC9-14D1-4352-982D-42F52231A315}"/>
    <dgm:cxn modelId="{5B5D74D3-60F7-4B99-B83F-E5B3061875A9}" srcId="{DE751E4E-A898-4DD7-8A8B-2C77DB693798}" destId="{EF180303-FE08-4091-BDB9-A1F8C697652C}" srcOrd="1" destOrd="0" parTransId="{7AC8DA7C-BA13-4FE4-A91A-5854DD132966}" sibTransId="{FFD79A14-12AA-4701-98A4-877F790581CF}"/>
    <dgm:cxn modelId="{48414FD6-A5D2-4CEE-924B-A61EE7D3D5AF}" type="presOf" srcId="{CEA11E3E-34E3-408D-8325-C2459E3349DC}" destId="{67682321-7478-484D-954B-0C1AD0B8E613}" srcOrd="0" destOrd="0" presId="urn:microsoft.com/office/officeart/2005/8/layout/list1"/>
    <dgm:cxn modelId="{B23D31E6-2A71-401D-A9E4-89565C6A2E77}" srcId="{DE751E4E-A898-4DD7-8A8B-2C77DB693798}" destId="{17D9E5C9-ECD1-4E2B-BF30-7CE5680ADD9D}" srcOrd="2" destOrd="0" parTransId="{2F4F1E76-A2CB-4BAF-ABB1-FD602A447BE1}" sibTransId="{6CB49C2F-42B4-4F27-853D-18450E4D7731}"/>
    <dgm:cxn modelId="{43E986F3-508F-4CCF-80FE-30AE5A573531}" type="presOf" srcId="{247445D4-6AE8-46B7-A526-266A28EBD0A5}" destId="{DFB33360-D0FD-42EA-8DA2-0B326314F985}" srcOrd="0" destOrd="1" presId="urn:microsoft.com/office/officeart/2005/8/layout/list1"/>
    <dgm:cxn modelId="{B7ED66FD-F657-48F9-8924-B5286C6ED2E2}" srcId="{DE751E4E-A898-4DD7-8A8B-2C77DB693798}" destId="{CEA11E3E-34E3-408D-8325-C2459E3349DC}" srcOrd="0" destOrd="0" parTransId="{CE55F213-90B8-481F-B3CF-637A43A13ADD}" sibTransId="{D56F9CB0-6211-4759-95FA-6436F463E724}"/>
    <dgm:cxn modelId="{A2BACE47-3527-4D28-89B5-BF72B45A2D0C}" type="presParOf" srcId="{ED30855E-6A8C-40D8-B938-BB683C9F5FB4}" destId="{D447A809-6140-4B07-A89D-DCA388F34583}" srcOrd="0" destOrd="0" presId="urn:microsoft.com/office/officeart/2005/8/layout/list1"/>
    <dgm:cxn modelId="{3384BDA7-C6A2-4285-9648-F2DC20A6200E}" type="presParOf" srcId="{D447A809-6140-4B07-A89D-DCA388F34583}" destId="{67682321-7478-484D-954B-0C1AD0B8E613}" srcOrd="0" destOrd="0" presId="urn:microsoft.com/office/officeart/2005/8/layout/list1"/>
    <dgm:cxn modelId="{268EB2AB-E3C8-438F-8BC9-DBA292E47EFE}" type="presParOf" srcId="{D447A809-6140-4B07-A89D-DCA388F34583}" destId="{6A709723-DA0F-4D94-97F3-25E4CEDC53A1}" srcOrd="1" destOrd="0" presId="urn:microsoft.com/office/officeart/2005/8/layout/list1"/>
    <dgm:cxn modelId="{531BE37D-07B3-43B6-93D9-957C7194E641}" type="presParOf" srcId="{ED30855E-6A8C-40D8-B938-BB683C9F5FB4}" destId="{F76216D3-5E33-4FBA-B67D-4EAE4C8226A1}" srcOrd="1" destOrd="0" presId="urn:microsoft.com/office/officeart/2005/8/layout/list1"/>
    <dgm:cxn modelId="{C8AE22C4-5BA3-4972-A275-32B50044E3C5}" type="presParOf" srcId="{ED30855E-6A8C-40D8-B938-BB683C9F5FB4}" destId="{CA886468-2EAA-47D9-9D88-EC4FD3F65B66}" srcOrd="2" destOrd="0" presId="urn:microsoft.com/office/officeart/2005/8/layout/list1"/>
    <dgm:cxn modelId="{C49D9C34-03B1-47DF-8119-E7BFFE22EAC7}" type="presParOf" srcId="{ED30855E-6A8C-40D8-B938-BB683C9F5FB4}" destId="{DD29824A-2F0E-4EED-833F-5CA7418AE9B8}" srcOrd="3" destOrd="0" presId="urn:microsoft.com/office/officeart/2005/8/layout/list1"/>
    <dgm:cxn modelId="{A0F84DD7-01BD-45AD-A917-AFAD7D2EE688}" type="presParOf" srcId="{ED30855E-6A8C-40D8-B938-BB683C9F5FB4}" destId="{E553EC22-9175-42AE-8BD8-7C615E3F4640}" srcOrd="4" destOrd="0" presId="urn:microsoft.com/office/officeart/2005/8/layout/list1"/>
    <dgm:cxn modelId="{C39C79B9-2D44-40C2-8A62-C69ABF16E055}" type="presParOf" srcId="{E553EC22-9175-42AE-8BD8-7C615E3F4640}" destId="{0799F15C-23C8-4B7A-A628-874479F67DBB}" srcOrd="0" destOrd="0" presId="urn:microsoft.com/office/officeart/2005/8/layout/list1"/>
    <dgm:cxn modelId="{BA1D8504-B645-47D8-B13B-4C2F5661C569}" type="presParOf" srcId="{E553EC22-9175-42AE-8BD8-7C615E3F4640}" destId="{944E677B-21DC-49AD-8F9C-2C8CF4CB5320}" srcOrd="1" destOrd="0" presId="urn:microsoft.com/office/officeart/2005/8/layout/list1"/>
    <dgm:cxn modelId="{B00D0A36-C91F-4162-BD55-E1445DDBA03E}" type="presParOf" srcId="{ED30855E-6A8C-40D8-B938-BB683C9F5FB4}" destId="{6550D92E-E865-4F97-8AC3-31E24504DFF7}" srcOrd="5" destOrd="0" presId="urn:microsoft.com/office/officeart/2005/8/layout/list1"/>
    <dgm:cxn modelId="{AB8879AF-31F3-48D8-9D52-AA3D076E946B}" type="presParOf" srcId="{ED30855E-6A8C-40D8-B938-BB683C9F5FB4}" destId="{DFB33360-D0FD-42EA-8DA2-0B326314F985}" srcOrd="6" destOrd="0" presId="urn:microsoft.com/office/officeart/2005/8/layout/list1"/>
    <dgm:cxn modelId="{1937E10B-81CA-4CC9-89F3-F4D937CD0FAE}" type="presParOf" srcId="{ED30855E-6A8C-40D8-B938-BB683C9F5FB4}" destId="{FF160CD5-879E-4DA7-A632-12C529352E45}" srcOrd="7" destOrd="0" presId="urn:microsoft.com/office/officeart/2005/8/layout/list1"/>
    <dgm:cxn modelId="{0CEE495E-CF03-4791-98DD-9BF8459A0CDE}" type="presParOf" srcId="{ED30855E-6A8C-40D8-B938-BB683C9F5FB4}" destId="{AF1B2E9A-1848-4DAF-850E-7B4348E03865}" srcOrd="8" destOrd="0" presId="urn:microsoft.com/office/officeart/2005/8/layout/list1"/>
    <dgm:cxn modelId="{433F1FB2-3661-4AAC-85A6-B19192AE8E76}" type="presParOf" srcId="{AF1B2E9A-1848-4DAF-850E-7B4348E03865}" destId="{BCC95AFC-5B60-4953-983E-A34AFAFFD501}" srcOrd="0" destOrd="0" presId="urn:microsoft.com/office/officeart/2005/8/layout/list1"/>
    <dgm:cxn modelId="{974C6E8B-5ABB-4EE8-AAE4-3A5FCE7F66FA}" type="presParOf" srcId="{AF1B2E9A-1848-4DAF-850E-7B4348E03865}" destId="{83D4891C-EC61-4D29-8A5C-FFD20495F2A0}" srcOrd="1" destOrd="0" presId="urn:microsoft.com/office/officeart/2005/8/layout/list1"/>
    <dgm:cxn modelId="{F19AF49F-5F4C-4FCE-9DA2-033633238B08}" type="presParOf" srcId="{ED30855E-6A8C-40D8-B938-BB683C9F5FB4}" destId="{4E532CBD-7D7C-4D2C-AA7A-CE9D8C5ADC09}" srcOrd="9" destOrd="0" presId="urn:microsoft.com/office/officeart/2005/8/layout/list1"/>
    <dgm:cxn modelId="{E273FF72-19EA-4251-AB4B-3BDDCE494F8F}" type="presParOf" srcId="{ED30855E-6A8C-40D8-B938-BB683C9F5FB4}" destId="{2710A719-14DC-477A-8CE8-73EC8E90B9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48611-C819-47BA-9C0C-D2CBAD5C98FA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BFEEB47-646D-402F-85F9-96FA73C5F69B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Vakinhoudelijk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689970-B7B1-408F-B130-3CF38917268B}" type="parTrans" cxnId="{634D8703-3AB9-440F-8A41-6C6A59F48657}">
      <dgm:prSet/>
      <dgm:spPr/>
      <dgm:t>
        <a:bodyPr/>
        <a:lstStyle/>
        <a:p>
          <a:endParaRPr lang="en-US"/>
        </a:p>
      </dgm:t>
    </dgm:pt>
    <dgm:pt modelId="{4C4F703C-F5F5-4455-9B11-3515B6356F04}" type="sibTrans" cxnId="{634D8703-3AB9-440F-8A41-6C6A59F48657}">
      <dgm:prSet/>
      <dgm:spPr/>
      <dgm:t>
        <a:bodyPr/>
        <a:lstStyle/>
        <a:p>
          <a:endParaRPr lang="en-US"/>
        </a:p>
      </dgm:t>
    </dgm:pt>
    <dgm:pt modelId="{3C68934A-5CBF-4964-BB9C-4A5362E5CD16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Virussen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345A33-FC5E-4449-80EA-72735CCBEB6F}" type="parTrans" cxnId="{11DDBA01-25BB-49A1-8DA1-4D5BE03B2D71}">
      <dgm:prSet/>
      <dgm:spPr/>
      <dgm:t>
        <a:bodyPr/>
        <a:lstStyle/>
        <a:p>
          <a:endParaRPr lang="en-US"/>
        </a:p>
      </dgm:t>
    </dgm:pt>
    <dgm:pt modelId="{A0B3CCA0-E415-4860-8701-0EF6EC46D1B0}" type="sibTrans" cxnId="{11DDBA01-25BB-49A1-8DA1-4D5BE03B2D71}">
      <dgm:prSet/>
      <dgm:spPr/>
      <dgm:t>
        <a:bodyPr/>
        <a:lstStyle/>
        <a:p>
          <a:endParaRPr lang="en-US"/>
        </a:p>
      </dgm:t>
    </dgm:pt>
    <dgm:pt modelId="{CA7EB283-575E-40AB-BDC3-CBED98EEE2A6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RNA en mutaties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55D0B4-DB69-4841-834F-E090F32554B7}" type="parTrans" cxnId="{83474586-F80C-4F2C-A4E7-014BDBA3BBD1}">
      <dgm:prSet/>
      <dgm:spPr/>
      <dgm:t>
        <a:bodyPr/>
        <a:lstStyle/>
        <a:p>
          <a:endParaRPr lang="en-US"/>
        </a:p>
      </dgm:t>
    </dgm:pt>
    <dgm:pt modelId="{C6215D7C-C57B-4FCA-B703-FC097893AD18}" type="sibTrans" cxnId="{83474586-F80C-4F2C-A4E7-014BDBA3BBD1}">
      <dgm:prSet/>
      <dgm:spPr/>
      <dgm:t>
        <a:bodyPr/>
        <a:lstStyle/>
        <a:p>
          <a:endParaRPr lang="en-US"/>
        </a:p>
      </dgm:t>
    </dgm:pt>
    <dgm:pt modelId="{BE7FB415-BE50-4147-BE14-7A6524D7BC72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Fylogenetische stambomen en evolutie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EA94E01-C644-4353-9E09-212CDD25D755}" type="parTrans" cxnId="{8CFC0771-E4B7-41C4-B697-E94FE02FC1B7}">
      <dgm:prSet/>
      <dgm:spPr/>
      <dgm:t>
        <a:bodyPr/>
        <a:lstStyle/>
        <a:p>
          <a:endParaRPr lang="en-US"/>
        </a:p>
      </dgm:t>
    </dgm:pt>
    <dgm:pt modelId="{7B927D08-ADB0-4E43-B053-9486E51E86C5}" type="sibTrans" cxnId="{8CFC0771-E4B7-41C4-B697-E94FE02FC1B7}">
      <dgm:prSet/>
      <dgm:spPr/>
      <dgm:t>
        <a:bodyPr/>
        <a:lstStyle/>
        <a:p>
          <a:endParaRPr lang="en-US"/>
        </a:p>
      </dgm:t>
    </dgm:pt>
    <dgm:pt modelId="{F2D9CBDB-AFF2-49F8-8921-6F1BEE24456E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Evolutie van taal (nieuwe context)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774895B-81D6-4779-8127-BE256C2B50CA}" type="parTrans" cxnId="{A5F7D2D2-87EF-451F-9834-93A1E3A048DC}">
      <dgm:prSet/>
      <dgm:spPr/>
      <dgm:t>
        <a:bodyPr/>
        <a:lstStyle/>
        <a:p>
          <a:endParaRPr lang="en-US"/>
        </a:p>
      </dgm:t>
    </dgm:pt>
    <dgm:pt modelId="{E907787A-838C-4D28-8662-7878F350F08D}" type="sibTrans" cxnId="{A5F7D2D2-87EF-451F-9834-93A1E3A048DC}">
      <dgm:prSet/>
      <dgm:spPr/>
      <dgm:t>
        <a:bodyPr/>
        <a:lstStyle/>
        <a:p>
          <a:endParaRPr lang="en-US"/>
        </a:p>
      </dgm:t>
    </dgm:pt>
    <dgm:pt modelId="{1659C2E2-14B3-4C9D-971B-6ADBDF0054F7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CT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vaardigheden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</dgm:t>
    </dgm:pt>
    <dgm:pt modelId="{5D78F4DA-DE9B-4752-B389-598F3062B8BF}" type="parTrans" cxnId="{3114BD07-5279-4333-97E9-E4D9B31D75AC}">
      <dgm:prSet/>
      <dgm:spPr/>
      <dgm:t>
        <a:bodyPr/>
        <a:lstStyle/>
        <a:p>
          <a:endParaRPr lang="en-US"/>
        </a:p>
      </dgm:t>
    </dgm:pt>
    <dgm:pt modelId="{56222C9B-2409-4177-922B-08F59A134536}" type="sibTrans" cxnId="{3114BD07-5279-4333-97E9-E4D9B31D75AC}">
      <dgm:prSet/>
      <dgm:spPr/>
      <dgm:t>
        <a:bodyPr/>
        <a:lstStyle/>
        <a:p>
          <a:endParaRPr lang="en-US"/>
        </a:p>
      </dgm:t>
    </dgm:pt>
    <dgm:pt modelId="{C7910377-8D9E-4C88-8960-153DE690CB88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Decompositie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21107B-E742-4497-8FC8-1C52FE79E05B}" type="parTrans" cxnId="{C41F239E-5B37-4DDA-9505-6D62EE10EFC3}">
      <dgm:prSet/>
      <dgm:spPr/>
      <dgm:t>
        <a:bodyPr/>
        <a:lstStyle/>
        <a:p>
          <a:endParaRPr lang="en-US"/>
        </a:p>
      </dgm:t>
    </dgm:pt>
    <dgm:pt modelId="{CB8D244F-2D53-4BB6-BFE1-03948CBAC766}" type="sibTrans" cxnId="{C41F239E-5B37-4DDA-9505-6D62EE10EFC3}">
      <dgm:prSet/>
      <dgm:spPr/>
      <dgm:t>
        <a:bodyPr/>
        <a:lstStyle/>
        <a:p>
          <a:endParaRPr lang="en-US"/>
        </a:p>
      </dgm:t>
    </dgm:pt>
    <dgm:pt modelId="{AECB9F91-5366-4578-B5C1-0BDCF5FF3F38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Abstractie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03FCEC-13D3-47B6-9C3C-D732359201A3}" type="parTrans" cxnId="{6C56177C-4F1E-4691-8C27-8E66D8567F34}">
      <dgm:prSet/>
      <dgm:spPr/>
      <dgm:t>
        <a:bodyPr/>
        <a:lstStyle/>
        <a:p>
          <a:endParaRPr lang="en-US"/>
        </a:p>
      </dgm:t>
    </dgm:pt>
    <dgm:pt modelId="{4C6D0A99-6930-44A4-A11E-800A07626E9C}" type="sibTrans" cxnId="{6C56177C-4F1E-4691-8C27-8E66D8567F34}">
      <dgm:prSet/>
      <dgm:spPr/>
      <dgm:t>
        <a:bodyPr/>
        <a:lstStyle/>
        <a:p>
          <a:endParaRPr lang="en-US"/>
        </a:p>
      </dgm:t>
    </dgm:pt>
    <dgm:pt modelId="{78B0CF50-124E-4477-996C-B79C6F900253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Algoritmisch denken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D1E36B-A2A1-48FB-8464-DE9F6714477F}" type="parTrans" cxnId="{8ED5A32B-60F9-4A10-8718-D6ACE2F52982}">
      <dgm:prSet/>
      <dgm:spPr/>
      <dgm:t>
        <a:bodyPr/>
        <a:lstStyle/>
        <a:p>
          <a:endParaRPr lang="en-US"/>
        </a:p>
      </dgm:t>
    </dgm:pt>
    <dgm:pt modelId="{B2F8CFE3-5252-49F4-83DC-519F351C974C}" type="sibTrans" cxnId="{8ED5A32B-60F9-4A10-8718-D6ACE2F52982}">
      <dgm:prSet/>
      <dgm:spPr/>
      <dgm:t>
        <a:bodyPr/>
        <a:lstStyle/>
        <a:p>
          <a:endParaRPr lang="en-US"/>
        </a:p>
      </dgm:t>
    </dgm:pt>
    <dgm:pt modelId="{8E26856E-DDE8-4FB1-9A08-51A820114818}">
      <dgm:prSet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Levenshtein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F028D0-822E-4266-B95C-3A08D015A6DE}" type="parTrans" cxnId="{F2D01973-1ED4-47CB-AEBD-2A27DADAE67C}">
      <dgm:prSet/>
      <dgm:spPr/>
      <dgm:t>
        <a:bodyPr/>
        <a:lstStyle/>
        <a:p>
          <a:endParaRPr lang="en-US"/>
        </a:p>
      </dgm:t>
    </dgm:pt>
    <dgm:pt modelId="{92187AB4-57BA-43E4-BF6B-099D69A226ED}" type="sibTrans" cxnId="{F2D01973-1ED4-47CB-AEBD-2A27DADAE67C}">
      <dgm:prSet/>
      <dgm:spPr/>
      <dgm:t>
        <a:bodyPr/>
        <a:lstStyle/>
        <a:p>
          <a:endParaRPr lang="en-US"/>
        </a:p>
      </dgm:t>
    </dgm:pt>
    <dgm:pt modelId="{EBAE548E-F953-4FDC-B0DE-9A5CB88E8B4C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UPGMA</a:t>
          </a:r>
        </a:p>
      </dgm:t>
    </dgm:pt>
    <dgm:pt modelId="{49FA233F-FDE1-46FA-B617-776F39D1DABC}" type="parTrans" cxnId="{6188BF7E-D2AE-401E-A773-AD13707EC962}">
      <dgm:prSet/>
      <dgm:spPr/>
      <dgm:t>
        <a:bodyPr/>
        <a:lstStyle/>
        <a:p>
          <a:endParaRPr lang="en-US"/>
        </a:p>
      </dgm:t>
    </dgm:pt>
    <dgm:pt modelId="{EE904985-E8B5-4A42-80E8-229CCAA61350}" type="sibTrans" cxnId="{6188BF7E-D2AE-401E-A773-AD13707EC962}">
      <dgm:prSet/>
      <dgm:spPr/>
      <dgm:t>
        <a:bodyPr/>
        <a:lstStyle/>
        <a:p>
          <a:endParaRPr lang="en-US"/>
        </a:p>
      </dgm:t>
    </dgm:pt>
    <dgm:pt modelId="{B6C31D67-3870-425D-9F0F-62E397A98E8D}">
      <dgm:prSet/>
      <dgm:spPr/>
      <dgm:t>
        <a:bodyPr/>
        <a:lstStyle/>
        <a:p>
          <a:r>
            <a:rPr lang="nl-NL" dirty="0">
              <a:latin typeface="Cambria" panose="02040503050406030204" pitchFamily="18" charset="0"/>
              <a:ea typeface="Cambria" panose="02040503050406030204" pitchFamily="18" charset="0"/>
            </a:rPr>
            <a:t>Patroonherkenning.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C4394E5-24AC-401D-A653-E657F1E4C33A}" type="parTrans" cxnId="{B62E14C2-F660-40E5-8F88-97E5D610A93D}">
      <dgm:prSet/>
      <dgm:spPr/>
      <dgm:t>
        <a:bodyPr/>
        <a:lstStyle/>
        <a:p>
          <a:endParaRPr lang="nl-NL"/>
        </a:p>
      </dgm:t>
    </dgm:pt>
    <dgm:pt modelId="{8B23954B-44A5-48FE-B91B-81FD11E4822D}" type="sibTrans" cxnId="{B62E14C2-F660-40E5-8F88-97E5D610A93D}">
      <dgm:prSet/>
      <dgm:spPr/>
      <dgm:t>
        <a:bodyPr/>
        <a:lstStyle/>
        <a:p>
          <a:endParaRPr lang="nl-NL"/>
        </a:p>
      </dgm:t>
    </dgm:pt>
    <dgm:pt modelId="{A5416354-BEB0-4F46-8B95-EC4337298221}" type="pres">
      <dgm:prSet presAssocID="{54048611-C819-47BA-9C0C-D2CBAD5C98FA}" presName="linear" presStyleCnt="0">
        <dgm:presLayoutVars>
          <dgm:dir/>
          <dgm:animLvl val="lvl"/>
          <dgm:resizeHandles val="exact"/>
        </dgm:presLayoutVars>
      </dgm:prSet>
      <dgm:spPr/>
    </dgm:pt>
    <dgm:pt modelId="{6043377B-865B-4EBC-90A3-16A2D979C577}" type="pres">
      <dgm:prSet presAssocID="{1BFEEB47-646D-402F-85F9-96FA73C5F69B}" presName="parentLin" presStyleCnt="0"/>
      <dgm:spPr/>
    </dgm:pt>
    <dgm:pt modelId="{FA199E18-38BA-45AF-9467-CF01718E1D6D}" type="pres">
      <dgm:prSet presAssocID="{1BFEEB47-646D-402F-85F9-96FA73C5F69B}" presName="parentLeftMargin" presStyleLbl="node1" presStyleIdx="0" presStyleCnt="2"/>
      <dgm:spPr/>
    </dgm:pt>
    <dgm:pt modelId="{71F31D9E-43BD-4D5C-93CD-0E97FF74DA15}" type="pres">
      <dgm:prSet presAssocID="{1BFEEB47-646D-402F-85F9-96FA73C5F6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B173AF-84DB-4C13-8270-F05C79B9E6CE}" type="pres">
      <dgm:prSet presAssocID="{1BFEEB47-646D-402F-85F9-96FA73C5F69B}" presName="negativeSpace" presStyleCnt="0"/>
      <dgm:spPr/>
    </dgm:pt>
    <dgm:pt modelId="{B1D8ADB9-256A-4D14-BF9C-91DC98A779CA}" type="pres">
      <dgm:prSet presAssocID="{1BFEEB47-646D-402F-85F9-96FA73C5F69B}" presName="childText" presStyleLbl="conFgAcc1" presStyleIdx="0" presStyleCnt="2">
        <dgm:presLayoutVars>
          <dgm:bulletEnabled val="1"/>
        </dgm:presLayoutVars>
      </dgm:prSet>
      <dgm:spPr/>
    </dgm:pt>
    <dgm:pt modelId="{B61BA441-9DEC-4569-92E6-C9033E071415}" type="pres">
      <dgm:prSet presAssocID="{4C4F703C-F5F5-4455-9B11-3515B6356F04}" presName="spaceBetweenRectangles" presStyleCnt="0"/>
      <dgm:spPr/>
    </dgm:pt>
    <dgm:pt modelId="{C0AD3EB9-3788-47FF-A170-E7A29A952F60}" type="pres">
      <dgm:prSet presAssocID="{1659C2E2-14B3-4C9D-971B-6ADBDF0054F7}" presName="parentLin" presStyleCnt="0"/>
      <dgm:spPr/>
    </dgm:pt>
    <dgm:pt modelId="{7612445D-D39A-4C70-9454-5174768D6C7A}" type="pres">
      <dgm:prSet presAssocID="{1659C2E2-14B3-4C9D-971B-6ADBDF0054F7}" presName="parentLeftMargin" presStyleLbl="node1" presStyleIdx="0" presStyleCnt="2"/>
      <dgm:spPr/>
    </dgm:pt>
    <dgm:pt modelId="{C5CF3C79-FADE-494E-BDBF-B1E591521E5C}" type="pres">
      <dgm:prSet presAssocID="{1659C2E2-14B3-4C9D-971B-6ADBDF0054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7D9095-C0BC-4C9A-8DA0-3D57D10D1BAA}" type="pres">
      <dgm:prSet presAssocID="{1659C2E2-14B3-4C9D-971B-6ADBDF0054F7}" presName="negativeSpace" presStyleCnt="0"/>
      <dgm:spPr/>
    </dgm:pt>
    <dgm:pt modelId="{523ACED5-36C9-49D6-AE11-D62BC06AF486}" type="pres">
      <dgm:prSet presAssocID="{1659C2E2-14B3-4C9D-971B-6ADBDF0054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DDBA01-25BB-49A1-8DA1-4D5BE03B2D71}" srcId="{1BFEEB47-646D-402F-85F9-96FA73C5F69B}" destId="{3C68934A-5CBF-4964-BB9C-4A5362E5CD16}" srcOrd="0" destOrd="0" parTransId="{9E345A33-FC5E-4449-80EA-72735CCBEB6F}" sibTransId="{A0B3CCA0-E415-4860-8701-0EF6EC46D1B0}"/>
    <dgm:cxn modelId="{634D8703-3AB9-440F-8A41-6C6A59F48657}" srcId="{54048611-C819-47BA-9C0C-D2CBAD5C98FA}" destId="{1BFEEB47-646D-402F-85F9-96FA73C5F69B}" srcOrd="0" destOrd="0" parTransId="{D8689970-B7B1-408F-B130-3CF38917268B}" sibTransId="{4C4F703C-F5F5-4455-9B11-3515B6356F04}"/>
    <dgm:cxn modelId="{3114BD07-5279-4333-97E9-E4D9B31D75AC}" srcId="{54048611-C819-47BA-9C0C-D2CBAD5C98FA}" destId="{1659C2E2-14B3-4C9D-971B-6ADBDF0054F7}" srcOrd="1" destOrd="0" parTransId="{5D78F4DA-DE9B-4752-B389-598F3062B8BF}" sibTransId="{56222C9B-2409-4177-922B-08F59A134536}"/>
    <dgm:cxn modelId="{DD62B408-CE38-4399-BD72-E6FC3E53DCD0}" type="presOf" srcId="{F2D9CBDB-AFF2-49F8-8921-6F1BEE24456E}" destId="{B1D8ADB9-256A-4D14-BF9C-91DC98A779CA}" srcOrd="0" destOrd="3" presId="urn:microsoft.com/office/officeart/2005/8/layout/list1"/>
    <dgm:cxn modelId="{F5E23724-E11B-4091-9C7A-82D2B7D891F8}" type="presOf" srcId="{1BFEEB47-646D-402F-85F9-96FA73C5F69B}" destId="{FA199E18-38BA-45AF-9467-CF01718E1D6D}" srcOrd="0" destOrd="0" presId="urn:microsoft.com/office/officeart/2005/8/layout/list1"/>
    <dgm:cxn modelId="{8ED5A32B-60F9-4A10-8718-D6ACE2F52982}" srcId="{1659C2E2-14B3-4C9D-971B-6ADBDF0054F7}" destId="{78B0CF50-124E-4477-996C-B79C6F900253}" srcOrd="3" destOrd="0" parTransId="{2FD1E36B-A2A1-48FB-8464-DE9F6714477F}" sibTransId="{B2F8CFE3-5252-49F4-83DC-519F351C974C}"/>
    <dgm:cxn modelId="{F61B9639-13D2-4F90-A1D6-7A66E56FBE95}" type="presOf" srcId="{3C68934A-5CBF-4964-BB9C-4A5362E5CD16}" destId="{B1D8ADB9-256A-4D14-BF9C-91DC98A779CA}" srcOrd="0" destOrd="0" presId="urn:microsoft.com/office/officeart/2005/8/layout/list1"/>
    <dgm:cxn modelId="{73C6BD5B-26B6-4709-9AFD-E1A9A1F70083}" type="presOf" srcId="{54048611-C819-47BA-9C0C-D2CBAD5C98FA}" destId="{A5416354-BEB0-4F46-8B95-EC4337298221}" srcOrd="0" destOrd="0" presId="urn:microsoft.com/office/officeart/2005/8/layout/list1"/>
    <dgm:cxn modelId="{CF9A125F-015B-46DE-8748-CAADA90B8C01}" type="presOf" srcId="{1BFEEB47-646D-402F-85F9-96FA73C5F69B}" destId="{71F31D9E-43BD-4D5C-93CD-0E97FF74DA15}" srcOrd="1" destOrd="0" presId="urn:microsoft.com/office/officeart/2005/8/layout/list1"/>
    <dgm:cxn modelId="{8CFC0771-E4B7-41C4-B697-E94FE02FC1B7}" srcId="{1BFEEB47-646D-402F-85F9-96FA73C5F69B}" destId="{BE7FB415-BE50-4147-BE14-7A6524D7BC72}" srcOrd="2" destOrd="0" parTransId="{1EA94E01-C644-4353-9E09-212CDD25D755}" sibTransId="{7B927D08-ADB0-4E43-B053-9486E51E86C5}"/>
    <dgm:cxn modelId="{F2D01973-1ED4-47CB-AEBD-2A27DADAE67C}" srcId="{78B0CF50-124E-4477-996C-B79C6F900253}" destId="{8E26856E-DDE8-4FB1-9A08-51A820114818}" srcOrd="0" destOrd="0" parTransId="{A5F028D0-822E-4266-B95C-3A08D015A6DE}" sibTransId="{92187AB4-57BA-43E4-BF6B-099D69A226ED}"/>
    <dgm:cxn modelId="{D085C076-E094-4C87-B270-C67136EEB1B1}" type="presOf" srcId="{CA7EB283-575E-40AB-BDC3-CBED98EEE2A6}" destId="{B1D8ADB9-256A-4D14-BF9C-91DC98A779CA}" srcOrd="0" destOrd="1" presId="urn:microsoft.com/office/officeart/2005/8/layout/list1"/>
    <dgm:cxn modelId="{6C56177C-4F1E-4691-8C27-8E66D8567F34}" srcId="{1659C2E2-14B3-4C9D-971B-6ADBDF0054F7}" destId="{AECB9F91-5366-4578-B5C1-0BDCF5FF3F38}" srcOrd="2" destOrd="0" parTransId="{6C03FCEC-13D3-47B6-9C3C-D732359201A3}" sibTransId="{4C6D0A99-6930-44A4-A11E-800A07626E9C}"/>
    <dgm:cxn modelId="{6188BF7E-D2AE-401E-A773-AD13707EC962}" srcId="{78B0CF50-124E-4477-996C-B79C6F900253}" destId="{EBAE548E-F953-4FDC-B0DE-9A5CB88E8B4C}" srcOrd="1" destOrd="0" parTransId="{49FA233F-FDE1-46FA-B617-776F39D1DABC}" sibTransId="{EE904985-E8B5-4A42-80E8-229CCAA61350}"/>
    <dgm:cxn modelId="{2337F77E-8DD2-4A2B-9DD0-191B81ABE3C6}" type="presOf" srcId="{AECB9F91-5366-4578-B5C1-0BDCF5FF3F38}" destId="{523ACED5-36C9-49D6-AE11-D62BC06AF486}" srcOrd="0" destOrd="2" presId="urn:microsoft.com/office/officeart/2005/8/layout/list1"/>
    <dgm:cxn modelId="{CE287483-302C-4DDE-A98A-C6E2EF3524CB}" type="presOf" srcId="{C7910377-8D9E-4C88-8960-153DE690CB88}" destId="{523ACED5-36C9-49D6-AE11-D62BC06AF486}" srcOrd="0" destOrd="0" presId="urn:microsoft.com/office/officeart/2005/8/layout/list1"/>
    <dgm:cxn modelId="{83474586-F80C-4F2C-A4E7-014BDBA3BBD1}" srcId="{1BFEEB47-646D-402F-85F9-96FA73C5F69B}" destId="{CA7EB283-575E-40AB-BDC3-CBED98EEE2A6}" srcOrd="1" destOrd="0" parTransId="{7155D0B4-DB69-4841-834F-E090F32554B7}" sibTransId="{C6215D7C-C57B-4FCA-B703-FC097893AD18}"/>
    <dgm:cxn modelId="{C9D6EC93-776C-4D6A-9341-C6E0C347B02B}" type="presOf" srcId="{BE7FB415-BE50-4147-BE14-7A6524D7BC72}" destId="{B1D8ADB9-256A-4D14-BF9C-91DC98A779CA}" srcOrd="0" destOrd="2" presId="urn:microsoft.com/office/officeart/2005/8/layout/list1"/>
    <dgm:cxn modelId="{A9F5E495-775E-469B-8B80-5EA39E527D9C}" type="presOf" srcId="{78B0CF50-124E-4477-996C-B79C6F900253}" destId="{523ACED5-36C9-49D6-AE11-D62BC06AF486}" srcOrd="0" destOrd="3" presId="urn:microsoft.com/office/officeart/2005/8/layout/list1"/>
    <dgm:cxn modelId="{C41F239E-5B37-4DDA-9505-6D62EE10EFC3}" srcId="{1659C2E2-14B3-4C9D-971B-6ADBDF0054F7}" destId="{C7910377-8D9E-4C88-8960-153DE690CB88}" srcOrd="0" destOrd="0" parTransId="{3121107B-E742-4497-8FC8-1C52FE79E05B}" sibTransId="{CB8D244F-2D53-4BB6-BFE1-03948CBAC766}"/>
    <dgm:cxn modelId="{B62E14C2-F660-40E5-8F88-97E5D610A93D}" srcId="{1659C2E2-14B3-4C9D-971B-6ADBDF0054F7}" destId="{B6C31D67-3870-425D-9F0F-62E397A98E8D}" srcOrd="1" destOrd="0" parTransId="{CC4394E5-24AC-401D-A653-E657F1E4C33A}" sibTransId="{8B23954B-44A5-48FE-B91B-81FD11E4822D}"/>
    <dgm:cxn modelId="{A5F7D2D2-87EF-451F-9834-93A1E3A048DC}" srcId="{1BFEEB47-646D-402F-85F9-96FA73C5F69B}" destId="{F2D9CBDB-AFF2-49F8-8921-6F1BEE24456E}" srcOrd="3" destOrd="0" parTransId="{F774895B-81D6-4779-8127-BE256C2B50CA}" sibTransId="{E907787A-838C-4D28-8662-7878F350F08D}"/>
    <dgm:cxn modelId="{D8C5B2D4-8B3E-46DC-8744-A35E3DF75251}" type="presOf" srcId="{1659C2E2-14B3-4C9D-971B-6ADBDF0054F7}" destId="{C5CF3C79-FADE-494E-BDBF-B1E591521E5C}" srcOrd="1" destOrd="0" presId="urn:microsoft.com/office/officeart/2005/8/layout/list1"/>
    <dgm:cxn modelId="{09B0F2D7-2EDB-4E3C-8A82-B0DEC5BC36EB}" type="presOf" srcId="{B6C31D67-3870-425D-9F0F-62E397A98E8D}" destId="{523ACED5-36C9-49D6-AE11-D62BC06AF486}" srcOrd="0" destOrd="1" presId="urn:microsoft.com/office/officeart/2005/8/layout/list1"/>
    <dgm:cxn modelId="{4C7F31DB-4ABF-4267-971D-249CB83F43FC}" type="presOf" srcId="{8E26856E-DDE8-4FB1-9A08-51A820114818}" destId="{523ACED5-36C9-49D6-AE11-D62BC06AF486}" srcOrd="0" destOrd="4" presId="urn:microsoft.com/office/officeart/2005/8/layout/list1"/>
    <dgm:cxn modelId="{FA5718E3-84E3-4DB4-8499-444317CA0B08}" type="presOf" srcId="{1659C2E2-14B3-4C9D-971B-6ADBDF0054F7}" destId="{7612445D-D39A-4C70-9454-5174768D6C7A}" srcOrd="0" destOrd="0" presId="urn:microsoft.com/office/officeart/2005/8/layout/list1"/>
    <dgm:cxn modelId="{F29B61FF-1F8D-4D72-AFDD-5D3E532E8B70}" type="presOf" srcId="{EBAE548E-F953-4FDC-B0DE-9A5CB88E8B4C}" destId="{523ACED5-36C9-49D6-AE11-D62BC06AF486}" srcOrd="0" destOrd="5" presId="urn:microsoft.com/office/officeart/2005/8/layout/list1"/>
    <dgm:cxn modelId="{0B878E88-2073-4E81-A2D8-1A764D9012E0}" type="presParOf" srcId="{A5416354-BEB0-4F46-8B95-EC4337298221}" destId="{6043377B-865B-4EBC-90A3-16A2D979C577}" srcOrd="0" destOrd="0" presId="urn:microsoft.com/office/officeart/2005/8/layout/list1"/>
    <dgm:cxn modelId="{E8162AB8-27BA-487A-9EB5-55F4F5B0534A}" type="presParOf" srcId="{6043377B-865B-4EBC-90A3-16A2D979C577}" destId="{FA199E18-38BA-45AF-9467-CF01718E1D6D}" srcOrd="0" destOrd="0" presId="urn:microsoft.com/office/officeart/2005/8/layout/list1"/>
    <dgm:cxn modelId="{BB0BD332-A76A-4DFE-972A-C6BE9AAE6E95}" type="presParOf" srcId="{6043377B-865B-4EBC-90A3-16A2D979C577}" destId="{71F31D9E-43BD-4D5C-93CD-0E97FF74DA15}" srcOrd="1" destOrd="0" presId="urn:microsoft.com/office/officeart/2005/8/layout/list1"/>
    <dgm:cxn modelId="{A2DC4DD5-2E00-461B-9982-4693A3879E2A}" type="presParOf" srcId="{A5416354-BEB0-4F46-8B95-EC4337298221}" destId="{ECB173AF-84DB-4C13-8270-F05C79B9E6CE}" srcOrd="1" destOrd="0" presId="urn:microsoft.com/office/officeart/2005/8/layout/list1"/>
    <dgm:cxn modelId="{F8103268-EFD5-4161-B482-232AD055E8A5}" type="presParOf" srcId="{A5416354-BEB0-4F46-8B95-EC4337298221}" destId="{B1D8ADB9-256A-4D14-BF9C-91DC98A779CA}" srcOrd="2" destOrd="0" presId="urn:microsoft.com/office/officeart/2005/8/layout/list1"/>
    <dgm:cxn modelId="{51978D20-936B-4517-8A39-3E72DE8DF317}" type="presParOf" srcId="{A5416354-BEB0-4F46-8B95-EC4337298221}" destId="{B61BA441-9DEC-4569-92E6-C9033E071415}" srcOrd="3" destOrd="0" presId="urn:microsoft.com/office/officeart/2005/8/layout/list1"/>
    <dgm:cxn modelId="{C06ACC7D-D5DF-4487-AE0B-7A4AE3A5D434}" type="presParOf" srcId="{A5416354-BEB0-4F46-8B95-EC4337298221}" destId="{C0AD3EB9-3788-47FF-A170-E7A29A952F60}" srcOrd="4" destOrd="0" presId="urn:microsoft.com/office/officeart/2005/8/layout/list1"/>
    <dgm:cxn modelId="{621DD6AF-7032-4A98-821E-95E7C3C9C97A}" type="presParOf" srcId="{C0AD3EB9-3788-47FF-A170-E7A29A952F60}" destId="{7612445D-D39A-4C70-9454-5174768D6C7A}" srcOrd="0" destOrd="0" presId="urn:microsoft.com/office/officeart/2005/8/layout/list1"/>
    <dgm:cxn modelId="{8B79E416-D817-4AC3-AA82-79F0574D782E}" type="presParOf" srcId="{C0AD3EB9-3788-47FF-A170-E7A29A952F60}" destId="{C5CF3C79-FADE-494E-BDBF-B1E591521E5C}" srcOrd="1" destOrd="0" presId="urn:microsoft.com/office/officeart/2005/8/layout/list1"/>
    <dgm:cxn modelId="{90EB4650-5536-496B-B7B0-B6BD12D3C5E1}" type="presParOf" srcId="{A5416354-BEB0-4F46-8B95-EC4337298221}" destId="{AF7D9095-C0BC-4C9A-8DA0-3D57D10D1BAA}" srcOrd="5" destOrd="0" presId="urn:microsoft.com/office/officeart/2005/8/layout/list1"/>
    <dgm:cxn modelId="{7CB5AEFB-1019-4091-B4D0-D312A9F3B414}" type="presParOf" srcId="{A5416354-BEB0-4F46-8B95-EC4337298221}" destId="{523ACED5-36C9-49D6-AE11-D62BC06AF4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425EF-9FD9-45F5-BF1C-CC15CE7CAE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F48CFC-32AE-4164-8648-808B30C55198}">
      <dgm:prSet/>
      <dgm:spPr/>
      <dgm:t>
        <a:bodyPr/>
        <a:lstStyle/>
        <a:p>
          <a:r>
            <a:rPr lang="en-US"/>
            <a:t>Interactie met de algoritmes zonder programeervaardigheden</a:t>
          </a:r>
        </a:p>
      </dgm:t>
    </dgm:pt>
    <dgm:pt modelId="{E393D116-D17E-4FDC-9487-B9C034171B9B}" type="parTrans" cxnId="{00FB8A9D-397C-473F-A511-3C98619B0977}">
      <dgm:prSet/>
      <dgm:spPr/>
      <dgm:t>
        <a:bodyPr/>
        <a:lstStyle/>
        <a:p>
          <a:endParaRPr lang="en-US"/>
        </a:p>
      </dgm:t>
    </dgm:pt>
    <dgm:pt modelId="{71A3917C-94E9-4CCA-A125-C86DE19943F4}" type="sibTrans" cxnId="{00FB8A9D-397C-473F-A511-3C98619B0977}">
      <dgm:prSet/>
      <dgm:spPr/>
      <dgm:t>
        <a:bodyPr/>
        <a:lstStyle/>
        <a:p>
          <a:endParaRPr lang="en-US"/>
        </a:p>
      </dgm:t>
    </dgm:pt>
    <dgm:pt modelId="{07625E08-916E-439C-853F-B44401BBEA77}">
      <dgm:prSet/>
      <dgm:spPr/>
      <dgm:t>
        <a:bodyPr/>
        <a:lstStyle/>
        <a:p>
          <a:r>
            <a:rPr lang="en-US"/>
            <a:t>Leeromgeving</a:t>
          </a:r>
        </a:p>
      </dgm:t>
    </dgm:pt>
    <dgm:pt modelId="{BC1CA03F-8E5E-43E0-A040-FC85229F7509}" type="parTrans" cxnId="{4515C474-091F-415F-B314-E4F3845BFB15}">
      <dgm:prSet/>
      <dgm:spPr/>
      <dgm:t>
        <a:bodyPr/>
        <a:lstStyle/>
        <a:p>
          <a:endParaRPr lang="en-US"/>
        </a:p>
      </dgm:t>
    </dgm:pt>
    <dgm:pt modelId="{4F7C35DF-8678-47E4-A87B-9D6EB859D342}" type="sibTrans" cxnId="{4515C474-091F-415F-B314-E4F3845BFB15}">
      <dgm:prSet/>
      <dgm:spPr/>
      <dgm:t>
        <a:bodyPr/>
        <a:lstStyle/>
        <a:p>
          <a:endParaRPr lang="en-US"/>
        </a:p>
      </dgm:t>
    </dgm:pt>
    <dgm:pt modelId="{E451A4CC-C131-47D8-826D-2BB29A8AAA91}">
      <dgm:prSet/>
      <dgm:spPr/>
      <dgm:t>
        <a:bodyPr/>
        <a:lstStyle/>
        <a:p>
          <a:r>
            <a:rPr lang="en-US"/>
            <a:t>Google Colaboratory: mogelijkheid tot interactie met algoritmes.</a:t>
          </a:r>
        </a:p>
      </dgm:t>
    </dgm:pt>
    <dgm:pt modelId="{C3E9D9D4-FAE8-4C04-92B1-492E1FD1858E}" type="parTrans" cxnId="{67E077BB-A828-4BA2-A626-454FF6958662}">
      <dgm:prSet/>
      <dgm:spPr/>
      <dgm:t>
        <a:bodyPr/>
        <a:lstStyle/>
        <a:p>
          <a:endParaRPr lang="en-US"/>
        </a:p>
      </dgm:t>
    </dgm:pt>
    <dgm:pt modelId="{FD121551-B16D-4453-BA35-D5EBE22F38F4}" type="sibTrans" cxnId="{67E077BB-A828-4BA2-A626-454FF6958662}">
      <dgm:prSet/>
      <dgm:spPr/>
      <dgm:t>
        <a:bodyPr/>
        <a:lstStyle/>
        <a:p>
          <a:endParaRPr lang="en-US"/>
        </a:p>
      </dgm:t>
    </dgm:pt>
    <dgm:pt modelId="{8315EA2B-E62E-448F-B77C-E77C0B1A28E6}" type="pres">
      <dgm:prSet presAssocID="{BC0425EF-9FD9-45F5-BF1C-CC15CE7CAEFC}" presName="root" presStyleCnt="0">
        <dgm:presLayoutVars>
          <dgm:dir/>
          <dgm:resizeHandles val="exact"/>
        </dgm:presLayoutVars>
      </dgm:prSet>
      <dgm:spPr/>
    </dgm:pt>
    <dgm:pt modelId="{F9B2F7BE-3728-4A91-BDD8-8A34FC9DE662}" type="pres">
      <dgm:prSet presAssocID="{9AF48CFC-32AE-4164-8648-808B30C55198}" presName="compNode" presStyleCnt="0"/>
      <dgm:spPr/>
    </dgm:pt>
    <dgm:pt modelId="{A400749C-06FD-4BE8-8A38-A8074FFF471B}" type="pres">
      <dgm:prSet presAssocID="{9AF48CFC-32AE-4164-8648-808B30C55198}" presName="bgRect" presStyleLbl="bgShp" presStyleIdx="0" presStyleCnt="2"/>
      <dgm:spPr/>
    </dgm:pt>
    <dgm:pt modelId="{42E9600A-8695-4AF7-9E2A-512924AFCCF6}" type="pres">
      <dgm:prSet presAssocID="{9AF48CFC-32AE-4164-8648-808B30C5519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316B542-1067-4C03-ADAE-D4FFFB3EBB60}" type="pres">
      <dgm:prSet presAssocID="{9AF48CFC-32AE-4164-8648-808B30C55198}" presName="spaceRect" presStyleCnt="0"/>
      <dgm:spPr/>
    </dgm:pt>
    <dgm:pt modelId="{1F732D10-9959-493D-9A85-A9B2A4A91150}" type="pres">
      <dgm:prSet presAssocID="{9AF48CFC-32AE-4164-8648-808B30C55198}" presName="parTx" presStyleLbl="revTx" presStyleIdx="0" presStyleCnt="3">
        <dgm:presLayoutVars>
          <dgm:chMax val="0"/>
          <dgm:chPref val="0"/>
        </dgm:presLayoutVars>
      </dgm:prSet>
      <dgm:spPr/>
    </dgm:pt>
    <dgm:pt modelId="{BA7AC28E-1841-4E62-9146-C3A7EFA99E2E}" type="pres">
      <dgm:prSet presAssocID="{71A3917C-94E9-4CCA-A125-C86DE19943F4}" presName="sibTrans" presStyleCnt="0"/>
      <dgm:spPr/>
    </dgm:pt>
    <dgm:pt modelId="{78C6719C-625E-42E4-A7B8-40752CD43903}" type="pres">
      <dgm:prSet presAssocID="{07625E08-916E-439C-853F-B44401BBEA77}" presName="compNode" presStyleCnt="0"/>
      <dgm:spPr/>
    </dgm:pt>
    <dgm:pt modelId="{7F18B27C-5027-418A-8CD9-5BF3D0304F00}" type="pres">
      <dgm:prSet presAssocID="{07625E08-916E-439C-853F-B44401BBEA77}" presName="bgRect" presStyleLbl="bgShp" presStyleIdx="1" presStyleCnt="2"/>
      <dgm:spPr/>
    </dgm:pt>
    <dgm:pt modelId="{FBBABB7F-90C6-4350-944B-7928D882F0B0}" type="pres">
      <dgm:prSet presAssocID="{07625E08-916E-439C-853F-B44401BBEA7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C75FC9E4-2224-410D-B3A7-3DAD446A3E4C}" type="pres">
      <dgm:prSet presAssocID="{07625E08-916E-439C-853F-B44401BBEA77}" presName="spaceRect" presStyleCnt="0"/>
      <dgm:spPr/>
    </dgm:pt>
    <dgm:pt modelId="{6D612D92-F000-4AF9-8D85-439C81951F82}" type="pres">
      <dgm:prSet presAssocID="{07625E08-916E-439C-853F-B44401BBEA77}" presName="parTx" presStyleLbl="revTx" presStyleIdx="1" presStyleCnt="3">
        <dgm:presLayoutVars>
          <dgm:chMax val="0"/>
          <dgm:chPref val="0"/>
        </dgm:presLayoutVars>
      </dgm:prSet>
      <dgm:spPr/>
    </dgm:pt>
    <dgm:pt modelId="{A2A0C04D-67EE-498D-8CD1-114223C03DE3}" type="pres">
      <dgm:prSet presAssocID="{07625E08-916E-439C-853F-B44401BBEA77}" presName="desTx" presStyleLbl="revTx" presStyleIdx="2" presStyleCnt="3">
        <dgm:presLayoutVars/>
      </dgm:prSet>
      <dgm:spPr/>
    </dgm:pt>
  </dgm:ptLst>
  <dgm:cxnLst>
    <dgm:cxn modelId="{15A8235E-7D2B-435E-862C-841732E1EDD6}" type="presOf" srcId="{9AF48CFC-32AE-4164-8648-808B30C55198}" destId="{1F732D10-9959-493D-9A85-A9B2A4A91150}" srcOrd="0" destOrd="0" presId="urn:microsoft.com/office/officeart/2018/2/layout/IconVerticalSolidList"/>
    <dgm:cxn modelId="{51690F41-DDF8-4F5C-A48E-285AE2A57682}" type="presOf" srcId="{BC0425EF-9FD9-45F5-BF1C-CC15CE7CAEFC}" destId="{8315EA2B-E62E-448F-B77C-E77C0B1A28E6}" srcOrd="0" destOrd="0" presId="urn:microsoft.com/office/officeart/2018/2/layout/IconVerticalSolidList"/>
    <dgm:cxn modelId="{4515C474-091F-415F-B314-E4F3845BFB15}" srcId="{BC0425EF-9FD9-45F5-BF1C-CC15CE7CAEFC}" destId="{07625E08-916E-439C-853F-B44401BBEA77}" srcOrd="1" destOrd="0" parTransId="{BC1CA03F-8E5E-43E0-A040-FC85229F7509}" sibTransId="{4F7C35DF-8678-47E4-A87B-9D6EB859D342}"/>
    <dgm:cxn modelId="{00FB8A9D-397C-473F-A511-3C98619B0977}" srcId="{BC0425EF-9FD9-45F5-BF1C-CC15CE7CAEFC}" destId="{9AF48CFC-32AE-4164-8648-808B30C55198}" srcOrd="0" destOrd="0" parTransId="{E393D116-D17E-4FDC-9487-B9C034171B9B}" sibTransId="{71A3917C-94E9-4CCA-A125-C86DE19943F4}"/>
    <dgm:cxn modelId="{67E077BB-A828-4BA2-A626-454FF6958662}" srcId="{07625E08-916E-439C-853F-B44401BBEA77}" destId="{E451A4CC-C131-47D8-826D-2BB29A8AAA91}" srcOrd="0" destOrd="0" parTransId="{C3E9D9D4-FAE8-4C04-92B1-492E1FD1858E}" sibTransId="{FD121551-B16D-4453-BA35-D5EBE22F38F4}"/>
    <dgm:cxn modelId="{A7C30DCC-E010-48C3-8793-86AA2D376A1F}" type="presOf" srcId="{E451A4CC-C131-47D8-826D-2BB29A8AAA91}" destId="{A2A0C04D-67EE-498D-8CD1-114223C03DE3}" srcOrd="0" destOrd="0" presId="urn:microsoft.com/office/officeart/2018/2/layout/IconVerticalSolidList"/>
    <dgm:cxn modelId="{6D545ADA-5CD6-4A8C-886E-DC7D8352AED3}" type="presOf" srcId="{07625E08-916E-439C-853F-B44401BBEA77}" destId="{6D612D92-F000-4AF9-8D85-439C81951F82}" srcOrd="0" destOrd="0" presId="urn:microsoft.com/office/officeart/2018/2/layout/IconVerticalSolidList"/>
    <dgm:cxn modelId="{CDBA05EF-85D7-474D-B004-6A17116F5761}" type="presParOf" srcId="{8315EA2B-E62E-448F-B77C-E77C0B1A28E6}" destId="{F9B2F7BE-3728-4A91-BDD8-8A34FC9DE662}" srcOrd="0" destOrd="0" presId="urn:microsoft.com/office/officeart/2018/2/layout/IconVerticalSolidList"/>
    <dgm:cxn modelId="{110252FB-88FE-46BB-B874-2581190C92C6}" type="presParOf" srcId="{F9B2F7BE-3728-4A91-BDD8-8A34FC9DE662}" destId="{A400749C-06FD-4BE8-8A38-A8074FFF471B}" srcOrd="0" destOrd="0" presId="urn:microsoft.com/office/officeart/2018/2/layout/IconVerticalSolidList"/>
    <dgm:cxn modelId="{AD84EF3E-8C22-48E6-B8BE-E380959F82A5}" type="presParOf" srcId="{F9B2F7BE-3728-4A91-BDD8-8A34FC9DE662}" destId="{42E9600A-8695-4AF7-9E2A-512924AFCCF6}" srcOrd="1" destOrd="0" presId="urn:microsoft.com/office/officeart/2018/2/layout/IconVerticalSolidList"/>
    <dgm:cxn modelId="{7E4CB68C-0AC3-4FB7-A1E6-6B12C8A41DC8}" type="presParOf" srcId="{F9B2F7BE-3728-4A91-BDD8-8A34FC9DE662}" destId="{B316B542-1067-4C03-ADAE-D4FFFB3EBB60}" srcOrd="2" destOrd="0" presId="urn:microsoft.com/office/officeart/2018/2/layout/IconVerticalSolidList"/>
    <dgm:cxn modelId="{F2200C37-9EFC-4A92-A036-2F5D7CA77512}" type="presParOf" srcId="{F9B2F7BE-3728-4A91-BDD8-8A34FC9DE662}" destId="{1F732D10-9959-493D-9A85-A9B2A4A91150}" srcOrd="3" destOrd="0" presId="urn:microsoft.com/office/officeart/2018/2/layout/IconVerticalSolidList"/>
    <dgm:cxn modelId="{3DF1DE35-A03E-45E8-BDE5-C258E783E7ED}" type="presParOf" srcId="{8315EA2B-E62E-448F-B77C-E77C0B1A28E6}" destId="{BA7AC28E-1841-4E62-9146-C3A7EFA99E2E}" srcOrd="1" destOrd="0" presId="urn:microsoft.com/office/officeart/2018/2/layout/IconVerticalSolidList"/>
    <dgm:cxn modelId="{1EFB494D-0257-4BD0-9C65-E53E4BC4E957}" type="presParOf" srcId="{8315EA2B-E62E-448F-B77C-E77C0B1A28E6}" destId="{78C6719C-625E-42E4-A7B8-40752CD43903}" srcOrd="2" destOrd="0" presId="urn:microsoft.com/office/officeart/2018/2/layout/IconVerticalSolidList"/>
    <dgm:cxn modelId="{68725A10-A019-40E6-85B2-7B62025E07EA}" type="presParOf" srcId="{78C6719C-625E-42E4-A7B8-40752CD43903}" destId="{7F18B27C-5027-418A-8CD9-5BF3D0304F00}" srcOrd="0" destOrd="0" presId="urn:microsoft.com/office/officeart/2018/2/layout/IconVerticalSolidList"/>
    <dgm:cxn modelId="{E0A0729F-ADFF-4F14-8E01-783D235EC69F}" type="presParOf" srcId="{78C6719C-625E-42E4-A7B8-40752CD43903}" destId="{FBBABB7F-90C6-4350-944B-7928D882F0B0}" srcOrd="1" destOrd="0" presId="urn:microsoft.com/office/officeart/2018/2/layout/IconVerticalSolidList"/>
    <dgm:cxn modelId="{07542A52-52B2-4B0B-80CD-984AD390FF0F}" type="presParOf" srcId="{78C6719C-625E-42E4-A7B8-40752CD43903}" destId="{C75FC9E4-2224-410D-B3A7-3DAD446A3E4C}" srcOrd="2" destOrd="0" presId="urn:microsoft.com/office/officeart/2018/2/layout/IconVerticalSolidList"/>
    <dgm:cxn modelId="{D2759EFC-3735-4781-A22C-73F2DA899F3A}" type="presParOf" srcId="{78C6719C-625E-42E4-A7B8-40752CD43903}" destId="{6D612D92-F000-4AF9-8D85-439C81951F82}" srcOrd="3" destOrd="0" presId="urn:microsoft.com/office/officeart/2018/2/layout/IconVerticalSolidList"/>
    <dgm:cxn modelId="{09406A6A-A05D-43E0-B37C-E357B8BC4622}" type="presParOf" srcId="{78C6719C-625E-42E4-A7B8-40752CD43903}" destId="{A2A0C04D-67EE-498D-8CD1-114223C03DE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32B9DB-91EB-4EB8-A79C-03610FA9FF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43737C-5F16-46D9-9835-E2F2B4D011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Open </a:t>
          </a:r>
          <a:r>
            <a:rPr lang="en-US" dirty="0" err="1"/>
            <a:t>een</a:t>
          </a:r>
          <a:r>
            <a:rPr lang="en-US" dirty="0"/>
            <a:t> browser (</a:t>
          </a:r>
          <a:r>
            <a:rPr lang="en-US" dirty="0" err="1"/>
            <a:t>bij</a:t>
          </a:r>
          <a:r>
            <a:rPr lang="en-US" dirty="0"/>
            <a:t> </a:t>
          </a:r>
          <a:r>
            <a:rPr lang="en-US" dirty="0" err="1"/>
            <a:t>voorkeur</a:t>
          </a:r>
          <a:r>
            <a:rPr lang="en-US" dirty="0"/>
            <a:t> Chrome)</a:t>
          </a:r>
        </a:p>
      </dgm:t>
    </dgm:pt>
    <dgm:pt modelId="{B86E9CE7-F1BD-408A-BFF7-D57FE41037B5}" type="parTrans" cxnId="{365661D5-4DE0-4057-8FFE-A3A2268DC246}">
      <dgm:prSet/>
      <dgm:spPr/>
      <dgm:t>
        <a:bodyPr/>
        <a:lstStyle/>
        <a:p>
          <a:endParaRPr lang="en-US"/>
        </a:p>
      </dgm:t>
    </dgm:pt>
    <dgm:pt modelId="{D3603618-C430-4739-AD81-2C794E6371B1}" type="sibTrans" cxnId="{365661D5-4DE0-4057-8FFE-A3A2268DC246}">
      <dgm:prSet/>
      <dgm:spPr/>
      <dgm:t>
        <a:bodyPr/>
        <a:lstStyle/>
        <a:p>
          <a:endParaRPr lang="en-US"/>
        </a:p>
      </dgm:t>
    </dgm:pt>
    <dgm:pt modelId="{C2AF8A87-77CC-4AB1-BE58-B1968B314D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Ga </a:t>
          </a:r>
          <a:r>
            <a:rPr lang="en-US" dirty="0" err="1"/>
            <a:t>naar</a:t>
          </a:r>
          <a:r>
            <a:rPr lang="en-US" dirty="0"/>
            <a:t> </a:t>
          </a:r>
          <a:r>
            <a:rPr lang="en-US" dirty="0">
              <a:hlinkClick xmlns:r="http://schemas.openxmlformats.org/officeDocument/2006/relationships" r:id="rId1"/>
            </a:rPr>
            <a:t>https://tinyurl.com/plukdedata</a:t>
          </a:r>
          <a:r>
            <a:rPr lang="en-US" dirty="0"/>
            <a:t> (Google </a:t>
          </a:r>
          <a:r>
            <a:rPr lang="en-US" dirty="0" err="1"/>
            <a:t>Colab</a:t>
          </a:r>
          <a:r>
            <a:rPr lang="en-US" dirty="0"/>
            <a:t>)</a:t>
          </a:r>
        </a:p>
        <a:p>
          <a:pPr>
            <a:lnSpc>
              <a:spcPct val="100000"/>
            </a:lnSpc>
          </a:pPr>
          <a:r>
            <a:rPr lang="en-US" dirty="0" err="1"/>
            <a:t>Digitaal</a:t>
          </a:r>
          <a:r>
            <a:rPr lang="en-US" dirty="0"/>
            <a:t> </a:t>
          </a:r>
          <a:r>
            <a:rPr lang="en-US" dirty="0" err="1"/>
            <a:t>werkboek</a:t>
          </a:r>
          <a:r>
            <a:rPr lang="en-US" dirty="0"/>
            <a:t>? </a:t>
          </a:r>
          <a:r>
            <a:rPr lang="nl-NL" dirty="0">
              <a:hlinkClick xmlns:r="http://schemas.openxmlformats.org/officeDocument/2006/relationships" r:id="rId2"/>
            </a:rPr>
            <a:t>https://tinyurl.com/werkboekplukdedata</a:t>
          </a:r>
          <a:r>
            <a:rPr lang="nl-NL" dirty="0"/>
            <a:t> (.</a:t>
          </a:r>
          <a:r>
            <a:rPr lang="nl-NL" dirty="0" err="1"/>
            <a:t>doc</a:t>
          </a:r>
          <a:r>
            <a:rPr lang="nl-NL" dirty="0"/>
            <a:t>) </a:t>
          </a:r>
          <a:endParaRPr lang="en-US" dirty="0"/>
        </a:p>
      </dgm:t>
    </dgm:pt>
    <dgm:pt modelId="{30566D4B-631A-447C-BC4B-97CD6FFD08A6}" type="parTrans" cxnId="{0034592E-BC1F-4C42-896E-0294D7912268}">
      <dgm:prSet/>
      <dgm:spPr/>
      <dgm:t>
        <a:bodyPr/>
        <a:lstStyle/>
        <a:p>
          <a:endParaRPr lang="en-US"/>
        </a:p>
      </dgm:t>
    </dgm:pt>
    <dgm:pt modelId="{2429E65B-A97D-4C4D-9C99-71E29C0ADF22}" type="sibTrans" cxnId="{0034592E-BC1F-4C42-896E-0294D7912268}">
      <dgm:prSet/>
      <dgm:spPr/>
      <dgm:t>
        <a:bodyPr/>
        <a:lstStyle/>
        <a:p>
          <a:endParaRPr lang="en-US"/>
        </a:p>
      </dgm:t>
    </dgm:pt>
    <dgm:pt modelId="{BAF5EC4B-E6DE-4D9B-AA85-6E7CA95D6A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Gebruik eigen Google-account of gastaccount</a:t>
          </a:r>
        </a:p>
      </dgm:t>
    </dgm:pt>
    <dgm:pt modelId="{5A9B95D7-9DFA-4BB0-9B5F-3BC477AE7500}" type="parTrans" cxnId="{C0225B4A-0064-46DF-A4F0-96FBD25B09D1}">
      <dgm:prSet/>
      <dgm:spPr/>
      <dgm:t>
        <a:bodyPr/>
        <a:lstStyle/>
        <a:p>
          <a:endParaRPr lang="en-US"/>
        </a:p>
      </dgm:t>
    </dgm:pt>
    <dgm:pt modelId="{5D5B9BC3-816C-4493-9835-E66A4ED59E00}" type="sibTrans" cxnId="{C0225B4A-0064-46DF-A4F0-96FBD25B09D1}">
      <dgm:prSet/>
      <dgm:spPr/>
      <dgm:t>
        <a:bodyPr/>
        <a:lstStyle/>
        <a:p>
          <a:endParaRPr lang="en-US"/>
        </a:p>
      </dgm:t>
    </dgm:pt>
    <dgm:pt modelId="{FB825677-B87A-435C-B6F1-63381FE32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Gastaccounts</a:t>
          </a:r>
        </a:p>
      </dgm:t>
    </dgm:pt>
    <dgm:pt modelId="{1A9D317E-0B3C-4934-84E6-C4A39DCD3888}" type="parTrans" cxnId="{3AD014F8-C1D2-43A2-B78F-67BD8BF621A5}">
      <dgm:prSet/>
      <dgm:spPr/>
      <dgm:t>
        <a:bodyPr/>
        <a:lstStyle/>
        <a:p>
          <a:endParaRPr lang="en-US"/>
        </a:p>
      </dgm:t>
    </dgm:pt>
    <dgm:pt modelId="{AD902978-EF17-42A0-B650-615C6225520C}" type="sibTrans" cxnId="{3AD014F8-C1D2-43A2-B78F-67BD8BF621A5}">
      <dgm:prSet/>
      <dgm:spPr/>
      <dgm:t>
        <a:bodyPr/>
        <a:lstStyle/>
        <a:p>
          <a:endParaRPr lang="en-US"/>
        </a:p>
      </dgm:t>
    </dgm:pt>
    <dgm:pt modelId="{2A514525-86A0-4E78-9CC3-3F439EBE22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3"/>
            </a:rPr>
            <a:t>plukdedata1@gmail.com</a:t>
          </a:r>
          <a:r>
            <a:rPr lang="en-US" dirty="0"/>
            <a:t> | plukded@t@1!</a:t>
          </a:r>
        </a:p>
      </dgm:t>
    </dgm:pt>
    <dgm:pt modelId="{48807CE0-28B5-4DD8-BEC8-96E00004E21E}" type="parTrans" cxnId="{F6846F3C-9045-4C58-A3DF-C957F221EEA3}">
      <dgm:prSet/>
      <dgm:spPr/>
      <dgm:t>
        <a:bodyPr/>
        <a:lstStyle/>
        <a:p>
          <a:endParaRPr lang="en-US"/>
        </a:p>
      </dgm:t>
    </dgm:pt>
    <dgm:pt modelId="{E03FDBBD-9E3E-48F0-B146-7B915F21F4A3}" type="sibTrans" cxnId="{F6846F3C-9045-4C58-A3DF-C957F221EEA3}">
      <dgm:prSet/>
      <dgm:spPr/>
      <dgm:t>
        <a:bodyPr/>
        <a:lstStyle/>
        <a:p>
          <a:endParaRPr lang="en-US"/>
        </a:p>
      </dgm:t>
    </dgm:pt>
    <dgm:pt modelId="{8FD4D6DB-FBFB-491F-A07A-55CFEBDC6F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4"/>
            </a:rPr>
            <a:t>plukdedata2@gmail.com</a:t>
          </a:r>
          <a:r>
            <a:rPr lang="en-US" dirty="0"/>
            <a:t> | plukded@t@2!</a:t>
          </a:r>
        </a:p>
      </dgm:t>
    </dgm:pt>
    <dgm:pt modelId="{4EA82AAA-8D90-4C26-BAB6-034D11143764}" type="parTrans" cxnId="{034180D3-B47F-41CC-8F13-99C9E091519C}">
      <dgm:prSet/>
      <dgm:spPr/>
      <dgm:t>
        <a:bodyPr/>
        <a:lstStyle/>
        <a:p>
          <a:endParaRPr lang="en-US"/>
        </a:p>
      </dgm:t>
    </dgm:pt>
    <dgm:pt modelId="{2C17CF3D-8BF2-4F7A-942B-DA8CB04DD51F}" type="sibTrans" cxnId="{034180D3-B47F-41CC-8F13-99C9E091519C}">
      <dgm:prSet/>
      <dgm:spPr/>
      <dgm:t>
        <a:bodyPr/>
        <a:lstStyle/>
        <a:p>
          <a:endParaRPr lang="en-US"/>
        </a:p>
      </dgm:t>
    </dgm:pt>
    <dgm:pt modelId="{EF346839-BF92-4C4A-B21C-ACEACA0E93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5"/>
            </a:rPr>
            <a:t>plukdedata3@gmail.com</a:t>
          </a:r>
          <a:r>
            <a:rPr lang="en-US" dirty="0"/>
            <a:t> | plukded@t@3!</a:t>
          </a:r>
        </a:p>
      </dgm:t>
    </dgm:pt>
    <dgm:pt modelId="{C000B199-5B3C-4C59-A068-C1905F65C682}" type="parTrans" cxnId="{1CC3B670-4FB4-48D4-B216-788B528F71BF}">
      <dgm:prSet/>
      <dgm:spPr/>
      <dgm:t>
        <a:bodyPr/>
        <a:lstStyle/>
        <a:p>
          <a:endParaRPr lang="en-US"/>
        </a:p>
      </dgm:t>
    </dgm:pt>
    <dgm:pt modelId="{78AFE81C-A283-42F3-B617-713E94323B2B}" type="sibTrans" cxnId="{1CC3B670-4FB4-48D4-B216-788B528F71BF}">
      <dgm:prSet/>
      <dgm:spPr/>
      <dgm:t>
        <a:bodyPr/>
        <a:lstStyle/>
        <a:p>
          <a:endParaRPr lang="en-US"/>
        </a:p>
      </dgm:t>
    </dgm:pt>
    <dgm:pt modelId="{66A89746-77B1-4FDF-930E-B2B74DD770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6"/>
            </a:rPr>
            <a:t>plukdedata4@gmail.com</a:t>
          </a:r>
          <a:r>
            <a:rPr lang="en-US" dirty="0"/>
            <a:t> | plukded@t@4!</a:t>
          </a:r>
        </a:p>
      </dgm:t>
    </dgm:pt>
    <dgm:pt modelId="{FF1D4FE7-FB49-4367-BF1F-B7AF05262ECC}" type="parTrans" cxnId="{D6D7B069-D8DE-4001-BC3A-72F0BB870DBD}">
      <dgm:prSet/>
      <dgm:spPr/>
      <dgm:t>
        <a:bodyPr/>
        <a:lstStyle/>
        <a:p>
          <a:endParaRPr lang="en-US"/>
        </a:p>
      </dgm:t>
    </dgm:pt>
    <dgm:pt modelId="{B40D6DA6-6E67-412B-9FE1-4917D055DBD7}" type="sibTrans" cxnId="{D6D7B069-D8DE-4001-BC3A-72F0BB870DBD}">
      <dgm:prSet/>
      <dgm:spPr/>
      <dgm:t>
        <a:bodyPr/>
        <a:lstStyle/>
        <a:p>
          <a:endParaRPr lang="en-US"/>
        </a:p>
      </dgm:t>
    </dgm:pt>
    <dgm:pt modelId="{DC944F94-7F61-44FD-855D-A3D2E40436A9}" type="pres">
      <dgm:prSet presAssocID="{7132B9DB-91EB-4EB8-A79C-03610FA9FF6B}" presName="root" presStyleCnt="0">
        <dgm:presLayoutVars>
          <dgm:dir/>
          <dgm:resizeHandles val="exact"/>
        </dgm:presLayoutVars>
      </dgm:prSet>
      <dgm:spPr/>
    </dgm:pt>
    <dgm:pt modelId="{815E61EF-E04A-4B6E-B746-72AC727F7109}" type="pres">
      <dgm:prSet presAssocID="{B643737C-5F16-46D9-9835-E2F2B4D011AB}" presName="compNode" presStyleCnt="0"/>
      <dgm:spPr/>
    </dgm:pt>
    <dgm:pt modelId="{BF434C58-D590-4513-8F02-616FDA7BE6CD}" type="pres">
      <dgm:prSet presAssocID="{B643737C-5F16-46D9-9835-E2F2B4D011AB}" presName="bgRect" presStyleLbl="bgShp" presStyleIdx="0" presStyleCnt="4"/>
      <dgm:spPr/>
    </dgm:pt>
    <dgm:pt modelId="{2D97A982-8104-4AEE-97A1-BECBCC62BD20}" type="pres">
      <dgm:prSet presAssocID="{B643737C-5F16-46D9-9835-E2F2B4D011AB}" presName="iconRect" presStyleLbl="node1" presStyleIdx="0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9A3A054A-5BBC-4DC1-9171-DAC98636FF88}" type="pres">
      <dgm:prSet presAssocID="{B643737C-5F16-46D9-9835-E2F2B4D011AB}" presName="spaceRect" presStyleCnt="0"/>
      <dgm:spPr/>
    </dgm:pt>
    <dgm:pt modelId="{A8A3226C-D639-4F30-9ABC-BE40700DC5EC}" type="pres">
      <dgm:prSet presAssocID="{B643737C-5F16-46D9-9835-E2F2B4D011AB}" presName="parTx" presStyleLbl="revTx" presStyleIdx="0" presStyleCnt="5">
        <dgm:presLayoutVars>
          <dgm:chMax val="0"/>
          <dgm:chPref val="0"/>
        </dgm:presLayoutVars>
      </dgm:prSet>
      <dgm:spPr/>
    </dgm:pt>
    <dgm:pt modelId="{7329147D-006D-4C7D-B04C-2A9AADA0B2A2}" type="pres">
      <dgm:prSet presAssocID="{D3603618-C430-4739-AD81-2C794E6371B1}" presName="sibTrans" presStyleCnt="0"/>
      <dgm:spPr/>
    </dgm:pt>
    <dgm:pt modelId="{CFE3D935-5A9D-4699-90AF-8DE36DF47B14}" type="pres">
      <dgm:prSet presAssocID="{C2AF8A87-77CC-4AB1-BE58-B1968B314D4D}" presName="compNode" presStyleCnt="0"/>
      <dgm:spPr/>
    </dgm:pt>
    <dgm:pt modelId="{7BCC8A37-5C8A-470F-8928-E03246AC35A2}" type="pres">
      <dgm:prSet presAssocID="{C2AF8A87-77CC-4AB1-BE58-B1968B314D4D}" presName="bgRect" presStyleLbl="bgShp" presStyleIdx="1" presStyleCnt="4"/>
      <dgm:spPr/>
    </dgm:pt>
    <dgm:pt modelId="{37EF1B21-A79E-4708-9AD3-673E5401CE48}" type="pres">
      <dgm:prSet presAssocID="{C2AF8A87-77CC-4AB1-BE58-B1968B314D4D}" presName="iconRect" presStyleLbl="node1" presStyleIdx="1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99BEC69-68AA-4D9E-94B2-A6A3590EEFF9}" type="pres">
      <dgm:prSet presAssocID="{C2AF8A87-77CC-4AB1-BE58-B1968B314D4D}" presName="spaceRect" presStyleCnt="0"/>
      <dgm:spPr/>
    </dgm:pt>
    <dgm:pt modelId="{BBFCFFDA-FB85-4961-8B14-043EBD92E672}" type="pres">
      <dgm:prSet presAssocID="{C2AF8A87-77CC-4AB1-BE58-B1968B314D4D}" presName="parTx" presStyleLbl="revTx" presStyleIdx="1" presStyleCnt="5" custScaleX="113510">
        <dgm:presLayoutVars>
          <dgm:chMax val="0"/>
          <dgm:chPref val="0"/>
        </dgm:presLayoutVars>
      </dgm:prSet>
      <dgm:spPr/>
    </dgm:pt>
    <dgm:pt modelId="{CAE9A2F9-5688-4F09-9EF9-A6B8F1EA76A3}" type="pres">
      <dgm:prSet presAssocID="{2429E65B-A97D-4C4D-9C99-71E29C0ADF22}" presName="sibTrans" presStyleCnt="0"/>
      <dgm:spPr/>
    </dgm:pt>
    <dgm:pt modelId="{4623D851-DB5E-42E9-B8C2-DF6732A8C140}" type="pres">
      <dgm:prSet presAssocID="{BAF5EC4B-E6DE-4D9B-AA85-6E7CA95D6AB7}" presName="compNode" presStyleCnt="0"/>
      <dgm:spPr/>
    </dgm:pt>
    <dgm:pt modelId="{0ABB31D5-C923-43E2-A899-33ACCBF0E260}" type="pres">
      <dgm:prSet presAssocID="{BAF5EC4B-E6DE-4D9B-AA85-6E7CA95D6AB7}" presName="bgRect" presStyleLbl="bgShp" presStyleIdx="2" presStyleCnt="4"/>
      <dgm:spPr/>
    </dgm:pt>
    <dgm:pt modelId="{07293226-CF4C-4646-9F37-39DAFF950ECF}" type="pres">
      <dgm:prSet presAssocID="{BAF5EC4B-E6DE-4D9B-AA85-6E7CA95D6AB7}" presName="iconRect" presStyleLbl="node1" presStyleIdx="2" presStyleCnt="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EA51768A-88F1-435B-8D56-7B55AA24D0EE}" type="pres">
      <dgm:prSet presAssocID="{BAF5EC4B-E6DE-4D9B-AA85-6E7CA95D6AB7}" presName="spaceRect" presStyleCnt="0"/>
      <dgm:spPr/>
    </dgm:pt>
    <dgm:pt modelId="{81EFBF75-30EC-46B1-941E-EA8530E81892}" type="pres">
      <dgm:prSet presAssocID="{BAF5EC4B-E6DE-4D9B-AA85-6E7CA95D6AB7}" presName="parTx" presStyleLbl="revTx" presStyleIdx="2" presStyleCnt="5">
        <dgm:presLayoutVars>
          <dgm:chMax val="0"/>
          <dgm:chPref val="0"/>
        </dgm:presLayoutVars>
      </dgm:prSet>
      <dgm:spPr/>
    </dgm:pt>
    <dgm:pt modelId="{D5652D90-638A-4EC2-9636-C9B3E3B0497F}" type="pres">
      <dgm:prSet presAssocID="{5D5B9BC3-816C-4493-9835-E66A4ED59E00}" presName="sibTrans" presStyleCnt="0"/>
      <dgm:spPr/>
    </dgm:pt>
    <dgm:pt modelId="{B4C6D9FF-678B-4470-BC83-2B7BEA6524A2}" type="pres">
      <dgm:prSet presAssocID="{FB825677-B87A-435C-B6F1-63381FE32DA6}" presName="compNode" presStyleCnt="0"/>
      <dgm:spPr/>
    </dgm:pt>
    <dgm:pt modelId="{C6E9544C-F219-4E71-B072-E1D2DE77BD9C}" type="pres">
      <dgm:prSet presAssocID="{FB825677-B87A-435C-B6F1-63381FE32DA6}" presName="bgRect" presStyleLbl="bgShp" presStyleIdx="3" presStyleCnt="4"/>
      <dgm:spPr/>
    </dgm:pt>
    <dgm:pt modelId="{F4DF6920-99F9-4172-8FCC-BB1492D55897}" type="pres">
      <dgm:prSet presAssocID="{FB825677-B87A-435C-B6F1-63381FE32DA6}" presName="iconRect" presStyleLbl="node1" presStyleIdx="3" presStyleCnt="4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EB845B8-9AC4-4A50-8F05-5A93717E6F43}" type="pres">
      <dgm:prSet presAssocID="{FB825677-B87A-435C-B6F1-63381FE32DA6}" presName="spaceRect" presStyleCnt="0"/>
      <dgm:spPr/>
    </dgm:pt>
    <dgm:pt modelId="{B5DC43C1-CD5B-437A-9EB5-7A1C8E65CFE3}" type="pres">
      <dgm:prSet presAssocID="{FB825677-B87A-435C-B6F1-63381FE32DA6}" presName="parTx" presStyleLbl="revTx" presStyleIdx="3" presStyleCnt="5">
        <dgm:presLayoutVars>
          <dgm:chMax val="0"/>
          <dgm:chPref val="0"/>
        </dgm:presLayoutVars>
      </dgm:prSet>
      <dgm:spPr/>
    </dgm:pt>
    <dgm:pt modelId="{2594E54E-B2D8-4C7B-9723-B956BF9604F3}" type="pres">
      <dgm:prSet presAssocID="{FB825677-B87A-435C-B6F1-63381FE32DA6}" presName="desTx" presStyleLbl="revTx" presStyleIdx="4" presStyleCnt="5" custScaleX="175326" custScaleY="96032" custLinFactNeighborX="-12284" custLinFactNeighborY="-3959">
        <dgm:presLayoutVars/>
      </dgm:prSet>
      <dgm:spPr/>
    </dgm:pt>
  </dgm:ptLst>
  <dgm:cxnLst>
    <dgm:cxn modelId="{0034592E-BC1F-4C42-896E-0294D7912268}" srcId="{7132B9DB-91EB-4EB8-A79C-03610FA9FF6B}" destId="{C2AF8A87-77CC-4AB1-BE58-B1968B314D4D}" srcOrd="1" destOrd="0" parTransId="{30566D4B-631A-447C-BC4B-97CD6FFD08A6}" sibTransId="{2429E65B-A97D-4C4D-9C99-71E29C0ADF22}"/>
    <dgm:cxn modelId="{09DA3730-88DB-4128-9D49-DCD225B7BD49}" type="presOf" srcId="{66A89746-77B1-4FDF-930E-B2B74DD770CE}" destId="{2594E54E-B2D8-4C7B-9723-B956BF9604F3}" srcOrd="0" destOrd="3" presId="urn:microsoft.com/office/officeart/2018/2/layout/IconVerticalSolidList"/>
    <dgm:cxn modelId="{F6846F3C-9045-4C58-A3DF-C957F221EEA3}" srcId="{FB825677-B87A-435C-B6F1-63381FE32DA6}" destId="{2A514525-86A0-4E78-9CC3-3F439EBE22C8}" srcOrd="0" destOrd="0" parTransId="{48807CE0-28B5-4DD8-BEC8-96E00004E21E}" sibTransId="{E03FDBBD-9E3E-48F0-B146-7B915F21F4A3}"/>
    <dgm:cxn modelId="{D6D7B069-D8DE-4001-BC3A-72F0BB870DBD}" srcId="{FB825677-B87A-435C-B6F1-63381FE32DA6}" destId="{66A89746-77B1-4FDF-930E-B2B74DD770CE}" srcOrd="3" destOrd="0" parTransId="{FF1D4FE7-FB49-4367-BF1F-B7AF05262ECC}" sibTransId="{B40D6DA6-6E67-412B-9FE1-4917D055DBD7}"/>
    <dgm:cxn modelId="{5B47E749-F7F9-494A-95D1-22A0FCA55310}" type="presOf" srcId="{EF346839-BF92-4C4A-B21C-ACEACA0E9399}" destId="{2594E54E-B2D8-4C7B-9723-B956BF9604F3}" srcOrd="0" destOrd="2" presId="urn:microsoft.com/office/officeart/2018/2/layout/IconVerticalSolidList"/>
    <dgm:cxn modelId="{C0225B4A-0064-46DF-A4F0-96FBD25B09D1}" srcId="{7132B9DB-91EB-4EB8-A79C-03610FA9FF6B}" destId="{BAF5EC4B-E6DE-4D9B-AA85-6E7CA95D6AB7}" srcOrd="2" destOrd="0" parTransId="{5A9B95D7-9DFA-4BB0-9B5F-3BC477AE7500}" sibTransId="{5D5B9BC3-816C-4493-9835-E66A4ED59E00}"/>
    <dgm:cxn modelId="{AD16D16B-7FFE-4E0B-BC27-DE8D72AFE0D5}" type="presOf" srcId="{BAF5EC4B-E6DE-4D9B-AA85-6E7CA95D6AB7}" destId="{81EFBF75-30EC-46B1-941E-EA8530E81892}" srcOrd="0" destOrd="0" presId="urn:microsoft.com/office/officeart/2018/2/layout/IconVerticalSolidList"/>
    <dgm:cxn modelId="{1CC3B670-4FB4-48D4-B216-788B528F71BF}" srcId="{FB825677-B87A-435C-B6F1-63381FE32DA6}" destId="{EF346839-BF92-4C4A-B21C-ACEACA0E9399}" srcOrd="2" destOrd="0" parTransId="{C000B199-5B3C-4C59-A068-C1905F65C682}" sibTransId="{78AFE81C-A283-42F3-B617-713E94323B2B}"/>
    <dgm:cxn modelId="{5A3C9855-DC6B-473F-9106-212DF0883AEB}" type="presOf" srcId="{7132B9DB-91EB-4EB8-A79C-03610FA9FF6B}" destId="{DC944F94-7F61-44FD-855D-A3D2E40436A9}" srcOrd="0" destOrd="0" presId="urn:microsoft.com/office/officeart/2018/2/layout/IconVerticalSolidList"/>
    <dgm:cxn modelId="{66EDE580-FFEE-4FDD-9F64-E66846135824}" type="presOf" srcId="{C2AF8A87-77CC-4AB1-BE58-B1968B314D4D}" destId="{BBFCFFDA-FB85-4961-8B14-043EBD92E672}" srcOrd="0" destOrd="0" presId="urn:microsoft.com/office/officeart/2018/2/layout/IconVerticalSolidList"/>
    <dgm:cxn modelId="{8F396B96-9883-4A10-BD68-5B5BEB0E301E}" type="presOf" srcId="{FB825677-B87A-435C-B6F1-63381FE32DA6}" destId="{B5DC43C1-CD5B-437A-9EB5-7A1C8E65CFE3}" srcOrd="0" destOrd="0" presId="urn:microsoft.com/office/officeart/2018/2/layout/IconVerticalSolidList"/>
    <dgm:cxn modelId="{302E05AF-E706-4F93-9B3F-8D91DFA96EFC}" type="presOf" srcId="{8FD4D6DB-FBFB-491F-A07A-55CFEBDC6F1E}" destId="{2594E54E-B2D8-4C7B-9723-B956BF9604F3}" srcOrd="0" destOrd="1" presId="urn:microsoft.com/office/officeart/2018/2/layout/IconVerticalSolidList"/>
    <dgm:cxn modelId="{7CC728B6-E6F2-4B7F-874E-0DF70D7BEF95}" type="presOf" srcId="{B643737C-5F16-46D9-9835-E2F2B4D011AB}" destId="{A8A3226C-D639-4F30-9ABC-BE40700DC5EC}" srcOrd="0" destOrd="0" presId="urn:microsoft.com/office/officeart/2018/2/layout/IconVerticalSolidList"/>
    <dgm:cxn modelId="{139125CD-5F0E-4404-B380-1665B6620C3A}" type="presOf" srcId="{2A514525-86A0-4E78-9CC3-3F439EBE22C8}" destId="{2594E54E-B2D8-4C7B-9723-B956BF9604F3}" srcOrd="0" destOrd="0" presId="urn:microsoft.com/office/officeart/2018/2/layout/IconVerticalSolidList"/>
    <dgm:cxn modelId="{034180D3-B47F-41CC-8F13-99C9E091519C}" srcId="{FB825677-B87A-435C-B6F1-63381FE32DA6}" destId="{8FD4D6DB-FBFB-491F-A07A-55CFEBDC6F1E}" srcOrd="1" destOrd="0" parTransId="{4EA82AAA-8D90-4C26-BAB6-034D11143764}" sibTransId="{2C17CF3D-8BF2-4F7A-942B-DA8CB04DD51F}"/>
    <dgm:cxn modelId="{365661D5-4DE0-4057-8FFE-A3A2268DC246}" srcId="{7132B9DB-91EB-4EB8-A79C-03610FA9FF6B}" destId="{B643737C-5F16-46D9-9835-E2F2B4D011AB}" srcOrd="0" destOrd="0" parTransId="{B86E9CE7-F1BD-408A-BFF7-D57FE41037B5}" sibTransId="{D3603618-C430-4739-AD81-2C794E6371B1}"/>
    <dgm:cxn modelId="{3AD014F8-C1D2-43A2-B78F-67BD8BF621A5}" srcId="{7132B9DB-91EB-4EB8-A79C-03610FA9FF6B}" destId="{FB825677-B87A-435C-B6F1-63381FE32DA6}" srcOrd="3" destOrd="0" parTransId="{1A9D317E-0B3C-4934-84E6-C4A39DCD3888}" sibTransId="{AD902978-EF17-42A0-B650-615C6225520C}"/>
    <dgm:cxn modelId="{1393C0C6-1F76-45BC-92C6-14488255558E}" type="presParOf" srcId="{DC944F94-7F61-44FD-855D-A3D2E40436A9}" destId="{815E61EF-E04A-4B6E-B746-72AC727F7109}" srcOrd="0" destOrd="0" presId="urn:microsoft.com/office/officeart/2018/2/layout/IconVerticalSolidList"/>
    <dgm:cxn modelId="{E4CCEE76-7968-48FB-8E2D-6BCF21EFF04E}" type="presParOf" srcId="{815E61EF-E04A-4B6E-B746-72AC727F7109}" destId="{BF434C58-D590-4513-8F02-616FDA7BE6CD}" srcOrd="0" destOrd="0" presId="urn:microsoft.com/office/officeart/2018/2/layout/IconVerticalSolidList"/>
    <dgm:cxn modelId="{0268CCCC-118F-446C-AA1A-6D2AE2C92330}" type="presParOf" srcId="{815E61EF-E04A-4B6E-B746-72AC727F7109}" destId="{2D97A982-8104-4AEE-97A1-BECBCC62BD20}" srcOrd="1" destOrd="0" presId="urn:microsoft.com/office/officeart/2018/2/layout/IconVerticalSolidList"/>
    <dgm:cxn modelId="{29745016-A7E1-46AB-84E3-175E71616728}" type="presParOf" srcId="{815E61EF-E04A-4B6E-B746-72AC727F7109}" destId="{9A3A054A-5BBC-4DC1-9171-DAC98636FF88}" srcOrd="2" destOrd="0" presId="urn:microsoft.com/office/officeart/2018/2/layout/IconVerticalSolidList"/>
    <dgm:cxn modelId="{9A2406DF-9986-47C5-8CF2-5744B6DB029C}" type="presParOf" srcId="{815E61EF-E04A-4B6E-B746-72AC727F7109}" destId="{A8A3226C-D639-4F30-9ABC-BE40700DC5EC}" srcOrd="3" destOrd="0" presId="urn:microsoft.com/office/officeart/2018/2/layout/IconVerticalSolidList"/>
    <dgm:cxn modelId="{7D778FBB-14D6-4ABB-969D-02ECEE0B3DC2}" type="presParOf" srcId="{DC944F94-7F61-44FD-855D-A3D2E40436A9}" destId="{7329147D-006D-4C7D-B04C-2A9AADA0B2A2}" srcOrd="1" destOrd="0" presId="urn:microsoft.com/office/officeart/2018/2/layout/IconVerticalSolidList"/>
    <dgm:cxn modelId="{98773584-7414-4BD2-9CB7-C81A9D24A579}" type="presParOf" srcId="{DC944F94-7F61-44FD-855D-A3D2E40436A9}" destId="{CFE3D935-5A9D-4699-90AF-8DE36DF47B14}" srcOrd="2" destOrd="0" presId="urn:microsoft.com/office/officeart/2018/2/layout/IconVerticalSolidList"/>
    <dgm:cxn modelId="{F12A7CB2-766F-43C5-BE39-E361F5A21935}" type="presParOf" srcId="{CFE3D935-5A9D-4699-90AF-8DE36DF47B14}" destId="{7BCC8A37-5C8A-470F-8928-E03246AC35A2}" srcOrd="0" destOrd="0" presId="urn:microsoft.com/office/officeart/2018/2/layout/IconVerticalSolidList"/>
    <dgm:cxn modelId="{67521E88-1E3F-4F28-827D-496D2C44D447}" type="presParOf" srcId="{CFE3D935-5A9D-4699-90AF-8DE36DF47B14}" destId="{37EF1B21-A79E-4708-9AD3-673E5401CE48}" srcOrd="1" destOrd="0" presId="urn:microsoft.com/office/officeart/2018/2/layout/IconVerticalSolidList"/>
    <dgm:cxn modelId="{EA129443-F8B5-42C2-95EE-BF32602E2B82}" type="presParOf" srcId="{CFE3D935-5A9D-4699-90AF-8DE36DF47B14}" destId="{B99BEC69-68AA-4D9E-94B2-A6A3590EEFF9}" srcOrd="2" destOrd="0" presId="urn:microsoft.com/office/officeart/2018/2/layout/IconVerticalSolidList"/>
    <dgm:cxn modelId="{9A2A779B-8A01-416B-8C12-D9160669C95A}" type="presParOf" srcId="{CFE3D935-5A9D-4699-90AF-8DE36DF47B14}" destId="{BBFCFFDA-FB85-4961-8B14-043EBD92E672}" srcOrd="3" destOrd="0" presId="urn:microsoft.com/office/officeart/2018/2/layout/IconVerticalSolidList"/>
    <dgm:cxn modelId="{4932795E-EE9B-4722-A2AC-EEB148E1C301}" type="presParOf" srcId="{DC944F94-7F61-44FD-855D-A3D2E40436A9}" destId="{CAE9A2F9-5688-4F09-9EF9-A6B8F1EA76A3}" srcOrd="3" destOrd="0" presId="urn:microsoft.com/office/officeart/2018/2/layout/IconVerticalSolidList"/>
    <dgm:cxn modelId="{3710B504-EA9B-4B50-874F-1791FB93978E}" type="presParOf" srcId="{DC944F94-7F61-44FD-855D-A3D2E40436A9}" destId="{4623D851-DB5E-42E9-B8C2-DF6732A8C140}" srcOrd="4" destOrd="0" presId="urn:microsoft.com/office/officeart/2018/2/layout/IconVerticalSolidList"/>
    <dgm:cxn modelId="{F81F1B4F-2FEB-4860-8B6C-AE50BE1E56FB}" type="presParOf" srcId="{4623D851-DB5E-42E9-B8C2-DF6732A8C140}" destId="{0ABB31D5-C923-43E2-A899-33ACCBF0E260}" srcOrd="0" destOrd="0" presId="urn:microsoft.com/office/officeart/2018/2/layout/IconVerticalSolidList"/>
    <dgm:cxn modelId="{F8B2AEC9-2BBA-4C21-A279-B5A167F24704}" type="presParOf" srcId="{4623D851-DB5E-42E9-B8C2-DF6732A8C140}" destId="{07293226-CF4C-4646-9F37-39DAFF950ECF}" srcOrd="1" destOrd="0" presId="urn:microsoft.com/office/officeart/2018/2/layout/IconVerticalSolidList"/>
    <dgm:cxn modelId="{89596ACD-E779-4C3F-BB5D-F6569D0E277B}" type="presParOf" srcId="{4623D851-DB5E-42E9-B8C2-DF6732A8C140}" destId="{EA51768A-88F1-435B-8D56-7B55AA24D0EE}" srcOrd="2" destOrd="0" presId="urn:microsoft.com/office/officeart/2018/2/layout/IconVerticalSolidList"/>
    <dgm:cxn modelId="{758A2031-91CA-4AD5-981B-D3CBEAEB6AFF}" type="presParOf" srcId="{4623D851-DB5E-42E9-B8C2-DF6732A8C140}" destId="{81EFBF75-30EC-46B1-941E-EA8530E81892}" srcOrd="3" destOrd="0" presId="urn:microsoft.com/office/officeart/2018/2/layout/IconVerticalSolidList"/>
    <dgm:cxn modelId="{B73978D6-6F3A-44D2-BF51-FE0B63C43C53}" type="presParOf" srcId="{DC944F94-7F61-44FD-855D-A3D2E40436A9}" destId="{D5652D90-638A-4EC2-9636-C9B3E3B0497F}" srcOrd="5" destOrd="0" presId="urn:microsoft.com/office/officeart/2018/2/layout/IconVerticalSolidList"/>
    <dgm:cxn modelId="{874FB987-B8A3-4D1D-B067-AABAB957AE98}" type="presParOf" srcId="{DC944F94-7F61-44FD-855D-A3D2E40436A9}" destId="{B4C6D9FF-678B-4470-BC83-2B7BEA6524A2}" srcOrd="6" destOrd="0" presId="urn:microsoft.com/office/officeart/2018/2/layout/IconVerticalSolidList"/>
    <dgm:cxn modelId="{FC053343-49B3-49D4-912D-7793C57241DB}" type="presParOf" srcId="{B4C6D9FF-678B-4470-BC83-2B7BEA6524A2}" destId="{C6E9544C-F219-4E71-B072-E1D2DE77BD9C}" srcOrd="0" destOrd="0" presId="urn:microsoft.com/office/officeart/2018/2/layout/IconVerticalSolidList"/>
    <dgm:cxn modelId="{760082F6-AD14-4A9A-82EB-5F64C460A463}" type="presParOf" srcId="{B4C6D9FF-678B-4470-BC83-2B7BEA6524A2}" destId="{F4DF6920-99F9-4172-8FCC-BB1492D55897}" srcOrd="1" destOrd="0" presId="urn:microsoft.com/office/officeart/2018/2/layout/IconVerticalSolidList"/>
    <dgm:cxn modelId="{CC58C715-6302-44E7-A823-6FF0CE821576}" type="presParOf" srcId="{B4C6D9FF-678B-4470-BC83-2B7BEA6524A2}" destId="{8EB845B8-9AC4-4A50-8F05-5A93717E6F43}" srcOrd="2" destOrd="0" presId="urn:microsoft.com/office/officeart/2018/2/layout/IconVerticalSolidList"/>
    <dgm:cxn modelId="{2EFD6160-0524-4338-BD93-E904A5A20FED}" type="presParOf" srcId="{B4C6D9FF-678B-4470-BC83-2B7BEA6524A2}" destId="{B5DC43C1-CD5B-437A-9EB5-7A1C8E65CFE3}" srcOrd="3" destOrd="0" presId="urn:microsoft.com/office/officeart/2018/2/layout/IconVerticalSolidList"/>
    <dgm:cxn modelId="{97D188A6-6C74-4864-8C57-753C505C18A7}" type="presParOf" srcId="{B4C6D9FF-678B-4470-BC83-2B7BEA6524A2}" destId="{2594E54E-B2D8-4C7B-9723-B956BF9604F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00274-DA9A-4BE5-AEEB-9467624A749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867A7-24DF-4EAB-BB0D-33FF5E925644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Introductie project ‘Pluk de data’ en computational thinking</a:t>
          </a:r>
        </a:p>
      </dsp:txBody>
      <dsp:txXfrm>
        <a:off x="0" y="0"/>
        <a:ext cx="6900512" cy="1384035"/>
      </dsp:txXfrm>
    </dsp:sp>
    <dsp:sp modelId="{12594D79-44B9-4905-9E9A-D6F59228372F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53BB8-8070-4AB7-A274-AEB1AEDA7996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Opzet en instructie van les: ‘</a:t>
          </a:r>
          <a:r>
            <a:rPr lang="en-GB" sz="3100" kern="1200"/>
            <a:t>Algoritmes in de les: de evolutie van een coronavirus’</a:t>
          </a:r>
          <a:endParaRPr lang="en-US" sz="3100" kern="1200"/>
        </a:p>
      </dsp:txBody>
      <dsp:txXfrm>
        <a:off x="0" y="1384035"/>
        <a:ext cx="6900512" cy="1384035"/>
      </dsp:txXfrm>
    </dsp:sp>
    <dsp:sp modelId="{5CE03D9E-3E99-466E-A283-825913F6CB9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A5654-3296-4929-8721-12E7501A71C8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Les maken</a:t>
          </a:r>
          <a:endParaRPr lang="en-US" sz="3100" kern="1200"/>
        </a:p>
      </dsp:txBody>
      <dsp:txXfrm>
        <a:off x="0" y="2768070"/>
        <a:ext cx="6900512" cy="1384035"/>
      </dsp:txXfrm>
    </dsp:sp>
    <dsp:sp modelId="{412F84CA-1609-4D3E-89E9-8F7FF8A16CC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6138D-2B4F-4C7E-A6EC-EA90DFB8FE0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Nabespreking</a:t>
          </a:r>
          <a:endParaRPr lang="en-US" sz="31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86468-2EAA-47D9-9D88-EC4FD3F65B66}">
      <dsp:nvSpPr>
        <dsp:cNvPr id="0" name=""/>
        <dsp:cNvSpPr/>
      </dsp:nvSpPr>
      <dsp:spPr>
        <a:xfrm>
          <a:off x="0" y="354720"/>
          <a:ext cx="6900512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Data steeds prominenter in maatschappij en vakgebieden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Hoe leerlingen de juiste vaardigheden meegeven?</a:t>
          </a:r>
          <a:endParaRPr lang="en-US" sz="2000" kern="1200"/>
        </a:p>
      </dsp:txBody>
      <dsp:txXfrm>
        <a:off x="0" y="354720"/>
        <a:ext cx="6900512" cy="1449000"/>
      </dsp:txXfrm>
    </dsp:sp>
    <dsp:sp modelId="{6A709723-DA0F-4D94-97F3-25E4CEDC53A1}">
      <dsp:nvSpPr>
        <dsp:cNvPr id="0" name=""/>
        <dsp:cNvSpPr/>
      </dsp:nvSpPr>
      <dsp:spPr>
        <a:xfrm>
          <a:off x="345025" y="59520"/>
          <a:ext cx="4830358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Aanleiding </a:t>
          </a:r>
          <a:endParaRPr lang="en-US" sz="2000" kern="1200"/>
        </a:p>
      </dsp:txBody>
      <dsp:txXfrm>
        <a:off x="373846" y="88341"/>
        <a:ext cx="4772716" cy="532758"/>
      </dsp:txXfrm>
    </dsp:sp>
    <dsp:sp modelId="{DFB33360-D0FD-42EA-8DA2-0B326314F985}">
      <dsp:nvSpPr>
        <dsp:cNvPr id="0" name=""/>
        <dsp:cNvSpPr/>
      </dsp:nvSpPr>
      <dsp:spPr>
        <a:xfrm>
          <a:off x="0" y="2206920"/>
          <a:ext cx="6900512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Taken door computers kunnen laten uitvoeren: </a:t>
          </a:r>
          <a:r>
            <a:rPr lang="nl-NL" sz="2000" b="1" i="1" kern="1200"/>
            <a:t>Computational Thinking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Bestaande aanbod…?</a:t>
          </a:r>
          <a:endParaRPr lang="en-US" sz="2000" kern="1200"/>
        </a:p>
      </dsp:txBody>
      <dsp:txXfrm>
        <a:off x="0" y="2206920"/>
        <a:ext cx="6900512" cy="1449000"/>
      </dsp:txXfrm>
    </dsp:sp>
    <dsp:sp modelId="{944E677B-21DC-49AD-8F9C-2C8CF4CB5320}">
      <dsp:nvSpPr>
        <dsp:cNvPr id="0" name=""/>
        <dsp:cNvSpPr/>
      </dsp:nvSpPr>
      <dsp:spPr>
        <a:xfrm>
          <a:off x="345025" y="1911720"/>
          <a:ext cx="4830358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Vaardigheden</a:t>
          </a:r>
          <a:endParaRPr lang="en-US" sz="2000" kern="1200"/>
        </a:p>
      </dsp:txBody>
      <dsp:txXfrm>
        <a:off x="373846" y="1940541"/>
        <a:ext cx="4772716" cy="532758"/>
      </dsp:txXfrm>
    </dsp:sp>
    <dsp:sp modelId="{2710A719-14DC-477A-8CE8-73EC8E90B9FC}">
      <dsp:nvSpPr>
        <dsp:cNvPr id="0" name=""/>
        <dsp:cNvSpPr/>
      </dsp:nvSpPr>
      <dsp:spPr>
        <a:xfrm>
          <a:off x="0" y="4059120"/>
          <a:ext cx="690051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Ontwikkelt lessen voor effectief onderwijs in Computational Thinking binnen de context van bestaande schoolvakken in het voortgezet onderwijs.</a:t>
          </a:r>
          <a:endParaRPr lang="en-US" sz="2000" kern="1200"/>
        </a:p>
      </dsp:txBody>
      <dsp:txXfrm>
        <a:off x="0" y="4059120"/>
        <a:ext cx="6900512" cy="1417500"/>
      </dsp:txXfrm>
    </dsp:sp>
    <dsp:sp modelId="{83D4891C-EC61-4D29-8A5C-FFD20495F2A0}">
      <dsp:nvSpPr>
        <dsp:cNvPr id="0" name=""/>
        <dsp:cNvSpPr/>
      </dsp:nvSpPr>
      <dsp:spPr>
        <a:xfrm>
          <a:off x="345025" y="3763920"/>
          <a:ext cx="4830358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SIA project 'Pluk de data!’</a:t>
          </a:r>
          <a:endParaRPr lang="en-US" sz="2000" kern="1200"/>
        </a:p>
      </dsp:txBody>
      <dsp:txXfrm>
        <a:off x="373846" y="3792741"/>
        <a:ext cx="4772716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ADB9-256A-4D14-BF9C-91DC98A779CA}">
      <dsp:nvSpPr>
        <dsp:cNvPr id="0" name=""/>
        <dsp:cNvSpPr/>
      </dsp:nvSpPr>
      <dsp:spPr>
        <a:xfrm>
          <a:off x="0" y="404445"/>
          <a:ext cx="6900512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58216" rIns="5355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Virussen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RNA en mutaties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Fylogenetische stambomen en evolutie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Evolutie van taal (nieuwe context)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04445"/>
        <a:ext cx="6900512" cy="1975050"/>
      </dsp:txXfrm>
    </dsp:sp>
    <dsp:sp modelId="{71F31D9E-43BD-4D5C-93CD-0E97FF74DA15}">
      <dsp:nvSpPr>
        <dsp:cNvPr id="0" name=""/>
        <dsp:cNvSpPr/>
      </dsp:nvSpPr>
      <dsp:spPr>
        <a:xfrm>
          <a:off x="345025" y="79725"/>
          <a:ext cx="483035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Vakinhoudelijk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6728" y="111428"/>
        <a:ext cx="4766952" cy="586034"/>
      </dsp:txXfrm>
    </dsp:sp>
    <dsp:sp modelId="{523ACED5-36C9-49D6-AE11-D62BC06AF486}">
      <dsp:nvSpPr>
        <dsp:cNvPr id="0" name=""/>
        <dsp:cNvSpPr/>
      </dsp:nvSpPr>
      <dsp:spPr>
        <a:xfrm>
          <a:off x="0" y="2823015"/>
          <a:ext cx="6900512" cy="2633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58216" rIns="53555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Decompositie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Patroonherkenning.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Abstractie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200" kern="1200" dirty="0">
              <a:latin typeface="Cambria" panose="02040503050406030204" pitchFamily="18" charset="0"/>
              <a:ea typeface="Cambria" panose="02040503050406030204" pitchFamily="18" charset="0"/>
            </a:rPr>
            <a:t>Algoritmisch denken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Levenshtein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UPGMA</a:t>
          </a:r>
        </a:p>
      </dsp:txBody>
      <dsp:txXfrm>
        <a:off x="0" y="2823015"/>
        <a:ext cx="6900512" cy="2633399"/>
      </dsp:txXfrm>
    </dsp:sp>
    <dsp:sp modelId="{C5CF3C79-FADE-494E-BDBF-B1E591521E5C}">
      <dsp:nvSpPr>
        <dsp:cNvPr id="0" name=""/>
        <dsp:cNvSpPr/>
      </dsp:nvSpPr>
      <dsp:spPr>
        <a:xfrm>
          <a:off x="345025" y="2498295"/>
          <a:ext cx="483035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CT </a:t>
          </a:r>
          <a:r>
            <a:rPr lang="en-US" sz="2200" kern="1200" dirty="0" err="1">
              <a:latin typeface="Cambria" panose="02040503050406030204" pitchFamily="18" charset="0"/>
              <a:ea typeface="Cambria" panose="02040503050406030204" pitchFamily="18" charset="0"/>
            </a:rPr>
            <a:t>vaardigheden</a:t>
          </a:r>
          <a:r>
            <a:rPr lang="en-US" sz="2200" kern="1200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</a:p>
      </dsp:txBody>
      <dsp:txXfrm>
        <a:off x="376728" y="2529998"/>
        <a:ext cx="4766952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0749C-06FD-4BE8-8A38-A8074FFF471B}">
      <dsp:nvSpPr>
        <dsp:cNvPr id="0" name=""/>
        <dsp:cNvSpPr/>
      </dsp:nvSpPr>
      <dsp:spPr>
        <a:xfrm>
          <a:off x="0" y="894261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9600A-8695-4AF7-9E2A-512924AFCCF6}">
      <dsp:nvSpPr>
        <dsp:cNvPr id="0" name=""/>
        <dsp:cNvSpPr/>
      </dsp:nvSpPr>
      <dsp:spPr>
        <a:xfrm>
          <a:off x="499410" y="1265724"/>
          <a:ext cx="908019" cy="908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32D10-9959-493D-9A85-A9B2A4A91150}">
      <dsp:nvSpPr>
        <dsp:cNvPr id="0" name=""/>
        <dsp:cNvSpPr/>
      </dsp:nvSpPr>
      <dsp:spPr>
        <a:xfrm>
          <a:off x="1906841" y="894261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Interactie met de algoritmes zonder programeervaardigheden</a:t>
          </a:r>
        </a:p>
      </dsp:txBody>
      <dsp:txXfrm>
        <a:off x="1906841" y="894261"/>
        <a:ext cx="3954248" cy="1650945"/>
      </dsp:txXfrm>
    </dsp:sp>
    <dsp:sp modelId="{7F18B27C-5027-418A-8CD9-5BF3D0304F00}">
      <dsp:nvSpPr>
        <dsp:cNvPr id="0" name=""/>
        <dsp:cNvSpPr/>
      </dsp:nvSpPr>
      <dsp:spPr>
        <a:xfrm>
          <a:off x="0" y="2957943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BB7F-90C6-4350-944B-7928D882F0B0}">
      <dsp:nvSpPr>
        <dsp:cNvPr id="0" name=""/>
        <dsp:cNvSpPr/>
      </dsp:nvSpPr>
      <dsp:spPr>
        <a:xfrm>
          <a:off x="499410" y="3329405"/>
          <a:ext cx="908019" cy="908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12D92-F000-4AF9-8D85-439C81951F82}">
      <dsp:nvSpPr>
        <dsp:cNvPr id="0" name=""/>
        <dsp:cNvSpPr/>
      </dsp:nvSpPr>
      <dsp:spPr>
        <a:xfrm>
          <a:off x="1906841" y="2957943"/>
          <a:ext cx="2637490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Leeromgeving</a:t>
          </a:r>
        </a:p>
      </dsp:txBody>
      <dsp:txXfrm>
        <a:off x="1906841" y="2957943"/>
        <a:ext cx="2637490" cy="1650945"/>
      </dsp:txXfrm>
    </dsp:sp>
    <dsp:sp modelId="{A2A0C04D-67EE-498D-8CD1-114223C03DE3}">
      <dsp:nvSpPr>
        <dsp:cNvPr id="0" name=""/>
        <dsp:cNvSpPr/>
      </dsp:nvSpPr>
      <dsp:spPr>
        <a:xfrm>
          <a:off x="4544331" y="2957943"/>
          <a:ext cx="131675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Google Colaboratory: mogelijkheid tot interactie met algoritmes.</a:t>
          </a:r>
        </a:p>
      </dsp:txBody>
      <dsp:txXfrm>
        <a:off x="4544331" y="2957943"/>
        <a:ext cx="1316758" cy="1650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34C58-D590-4513-8F02-616FDA7BE6CD}">
      <dsp:nvSpPr>
        <dsp:cNvPr id="0" name=""/>
        <dsp:cNvSpPr/>
      </dsp:nvSpPr>
      <dsp:spPr>
        <a:xfrm>
          <a:off x="-491946" y="10330"/>
          <a:ext cx="7190913" cy="11542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7A982-8104-4AEE-97A1-BECBCC62BD20}">
      <dsp:nvSpPr>
        <dsp:cNvPr id="0" name=""/>
        <dsp:cNvSpPr/>
      </dsp:nvSpPr>
      <dsp:spPr>
        <a:xfrm>
          <a:off x="-142798" y="270027"/>
          <a:ext cx="634814" cy="634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3226C-D639-4F30-9ABC-BE40700DC5EC}">
      <dsp:nvSpPr>
        <dsp:cNvPr id="0" name=""/>
        <dsp:cNvSpPr/>
      </dsp:nvSpPr>
      <dsp:spPr>
        <a:xfrm>
          <a:off x="841163" y="10330"/>
          <a:ext cx="5855195" cy="11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4" tIns="122154" rIns="122154" bIns="1221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Open </a:t>
          </a:r>
          <a:r>
            <a:rPr lang="en-US" sz="1700" kern="1200" dirty="0" err="1"/>
            <a:t>een</a:t>
          </a:r>
          <a:r>
            <a:rPr lang="en-US" sz="1700" kern="1200" dirty="0"/>
            <a:t> browser (</a:t>
          </a:r>
          <a:r>
            <a:rPr lang="en-US" sz="1700" kern="1200" dirty="0" err="1"/>
            <a:t>bij</a:t>
          </a:r>
          <a:r>
            <a:rPr lang="en-US" sz="1700" kern="1200" dirty="0"/>
            <a:t> </a:t>
          </a:r>
          <a:r>
            <a:rPr lang="en-US" sz="1700" kern="1200" dirty="0" err="1"/>
            <a:t>voorkeur</a:t>
          </a:r>
          <a:r>
            <a:rPr lang="en-US" sz="1700" kern="1200" dirty="0"/>
            <a:t> Chrome)</a:t>
          </a:r>
        </a:p>
      </dsp:txBody>
      <dsp:txXfrm>
        <a:off x="841163" y="10330"/>
        <a:ext cx="5855195" cy="1154208"/>
      </dsp:txXfrm>
    </dsp:sp>
    <dsp:sp modelId="{7BCC8A37-5C8A-470F-8928-E03246AC35A2}">
      <dsp:nvSpPr>
        <dsp:cNvPr id="0" name=""/>
        <dsp:cNvSpPr/>
      </dsp:nvSpPr>
      <dsp:spPr>
        <a:xfrm>
          <a:off x="-491946" y="1453090"/>
          <a:ext cx="7190913" cy="11542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F1B21-A79E-4708-9AD3-673E5401CE48}">
      <dsp:nvSpPr>
        <dsp:cNvPr id="0" name=""/>
        <dsp:cNvSpPr/>
      </dsp:nvSpPr>
      <dsp:spPr>
        <a:xfrm>
          <a:off x="-142798" y="1712787"/>
          <a:ext cx="634814" cy="634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CFFDA-FB85-4961-8B14-043EBD92E672}">
      <dsp:nvSpPr>
        <dsp:cNvPr id="0" name=""/>
        <dsp:cNvSpPr/>
      </dsp:nvSpPr>
      <dsp:spPr>
        <a:xfrm>
          <a:off x="445645" y="1453090"/>
          <a:ext cx="6646231" cy="11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4" tIns="122154" rIns="122154" bIns="1221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 </a:t>
          </a:r>
          <a:r>
            <a:rPr lang="en-US" sz="1700" kern="1200" dirty="0" err="1"/>
            <a:t>naar</a:t>
          </a:r>
          <a:r>
            <a:rPr lang="en-US" sz="1700" kern="1200" dirty="0"/>
            <a:t> </a:t>
          </a:r>
          <a:r>
            <a:rPr lang="en-US" sz="1700" kern="1200" dirty="0">
              <a:hlinkClick xmlns:r="http://schemas.openxmlformats.org/officeDocument/2006/relationships" r:id="rId5"/>
            </a:rPr>
            <a:t>https://tinyurl.com/plukdedata</a:t>
          </a:r>
          <a:r>
            <a:rPr lang="en-US" sz="1700" kern="1200" dirty="0"/>
            <a:t> (Google </a:t>
          </a:r>
          <a:r>
            <a:rPr lang="en-US" sz="1700" kern="1200" dirty="0" err="1"/>
            <a:t>Colab</a:t>
          </a:r>
          <a:r>
            <a:rPr lang="en-US" sz="1700" kern="1200" dirty="0"/>
            <a:t>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Digitaal</a:t>
          </a:r>
          <a:r>
            <a:rPr lang="en-US" sz="1700" kern="1200" dirty="0"/>
            <a:t> </a:t>
          </a:r>
          <a:r>
            <a:rPr lang="en-US" sz="1700" kern="1200" dirty="0" err="1"/>
            <a:t>werkboek</a:t>
          </a:r>
          <a:r>
            <a:rPr lang="en-US" sz="1700" kern="1200" dirty="0"/>
            <a:t>? </a:t>
          </a:r>
          <a:r>
            <a:rPr lang="nl-NL" sz="1700" kern="1200" dirty="0">
              <a:hlinkClick xmlns:r="http://schemas.openxmlformats.org/officeDocument/2006/relationships" r:id="rId6"/>
            </a:rPr>
            <a:t>https://tinyurl.com/werkboekplukdedata</a:t>
          </a:r>
          <a:r>
            <a:rPr lang="nl-NL" sz="1700" kern="1200" dirty="0"/>
            <a:t> (.</a:t>
          </a:r>
          <a:r>
            <a:rPr lang="nl-NL" sz="1700" kern="1200" dirty="0" err="1"/>
            <a:t>doc</a:t>
          </a:r>
          <a:r>
            <a:rPr lang="nl-NL" sz="1700" kern="1200" dirty="0"/>
            <a:t>) </a:t>
          </a:r>
          <a:endParaRPr lang="en-US" sz="1700" kern="1200" dirty="0"/>
        </a:p>
      </dsp:txBody>
      <dsp:txXfrm>
        <a:off x="445645" y="1453090"/>
        <a:ext cx="6646231" cy="1154208"/>
      </dsp:txXfrm>
    </dsp:sp>
    <dsp:sp modelId="{0ABB31D5-C923-43E2-A899-33ACCBF0E260}">
      <dsp:nvSpPr>
        <dsp:cNvPr id="0" name=""/>
        <dsp:cNvSpPr/>
      </dsp:nvSpPr>
      <dsp:spPr>
        <a:xfrm>
          <a:off x="-491946" y="2895851"/>
          <a:ext cx="7190913" cy="11542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93226-CF4C-4646-9F37-39DAFF950ECF}">
      <dsp:nvSpPr>
        <dsp:cNvPr id="0" name=""/>
        <dsp:cNvSpPr/>
      </dsp:nvSpPr>
      <dsp:spPr>
        <a:xfrm>
          <a:off x="-142798" y="3155547"/>
          <a:ext cx="634814" cy="6348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FBF75-30EC-46B1-941E-EA8530E81892}">
      <dsp:nvSpPr>
        <dsp:cNvPr id="0" name=""/>
        <dsp:cNvSpPr/>
      </dsp:nvSpPr>
      <dsp:spPr>
        <a:xfrm>
          <a:off x="841163" y="2895851"/>
          <a:ext cx="5855195" cy="11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4" tIns="122154" rIns="122154" bIns="1221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Gebruik eigen Google-account of gastaccount</a:t>
          </a:r>
        </a:p>
      </dsp:txBody>
      <dsp:txXfrm>
        <a:off x="841163" y="2895851"/>
        <a:ext cx="5855195" cy="1154208"/>
      </dsp:txXfrm>
    </dsp:sp>
    <dsp:sp modelId="{C6E9544C-F219-4E71-B072-E1D2DE77BD9C}">
      <dsp:nvSpPr>
        <dsp:cNvPr id="0" name=""/>
        <dsp:cNvSpPr/>
      </dsp:nvSpPr>
      <dsp:spPr>
        <a:xfrm>
          <a:off x="-491946" y="4338611"/>
          <a:ext cx="7190913" cy="11542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F6920-99F9-4172-8FCC-BB1492D55897}">
      <dsp:nvSpPr>
        <dsp:cNvPr id="0" name=""/>
        <dsp:cNvSpPr/>
      </dsp:nvSpPr>
      <dsp:spPr>
        <a:xfrm>
          <a:off x="-142798" y="4598307"/>
          <a:ext cx="634814" cy="6348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C43C1-CD5B-437A-9EB5-7A1C8E65CFE3}">
      <dsp:nvSpPr>
        <dsp:cNvPr id="0" name=""/>
        <dsp:cNvSpPr/>
      </dsp:nvSpPr>
      <dsp:spPr>
        <a:xfrm>
          <a:off x="841163" y="4338611"/>
          <a:ext cx="3235910" cy="115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4" tIns="122154" rIns="122154" bIns="12215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Gastaccounts</a:t>
          </a:r>
        </a:p>
      </dsp:txBody>
      <dsp:txXfrm>
        <a:off x="841163" y="4338611"/>
        <a:ext cx="3235910" cy="1154208"/>
      </dsp:txXfrm>
    </dsp:sp>
    <dsp:sp modelId="{2594E54E-B2D8-4C7B-9723-B956BF9604F3}">
      <dsp:nvSpPr>
        <dsp:cNvPr id="0" name=""/>
        <dsp:cNvSpPr/>
      </dsp:nvSpPr>
      <dsp:spPr>
        <a:xfrm>
          <a:off x="2768820" y="4316677"/>
          <a:ext cx="4592286" cy="1066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536" tIns="117536" rIns="117536" bIns="11753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hlinkClick xmlns:r="http://schemas.openxmlformats.org/officeDocument/2006/relationships" r:id="rId11"/>
            </a:rPr>
            <a:t>plukdedata1@gmail.com</a:t>
          </a:r>
          <a:r>
            <a:rPr lang="en-US" sz="1100" kern="1200" dirty="0"/>
            <a:t> | plukded@t@1!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hlinkClick xmlns:r="http://schemas.openxmlformats.org/officeDocument/2006/relationships" r:id="rId12"/>
            </a:rPr>
            <a:t>plukdedata2@gmail.com</a:t>
          </a:r>
          <a:r>
            <a:rPr lang="en-US" sz="1100" kern="1200" dirty="0"/>
            <a:t> | plukded@t@2!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hlinkClick xmlns:r="http://schemas.openxmlformats.org/officeDocument/2006/relationships" r:id="rId13"/>
            </a:rPr>
            <a:t>plukdedata3@gmail.com</a:t>
          </a:r>
          <a:r>
            <a:rPr lang="en-US" sz="1100" kern="1200" dirty="0"/>
            <a:t> | plukded@t@3!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hlinkClick xmlns:r="http://schemas.openxmlformats.org/officeDocument/2006/relationships" r:id="rId14"/>
            </a:rPr>
            <a:t>plukdedata4@gmail.com</a:t>
          </a:r>
          <a:r>
            <a:rPr lang="en-US" sz="1100" kern="1200" dirty="0"/>
            <a:t> | plukded@t@4!</a:t>
          </a:r>
        </a:p>
      </dsp:txBody>
      <dsp:txXfrm>
        <a:off x="2768820" y="4316677"/>
        <a:ext cx="4592286" cy="106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7B0D-99C5-43EB-A927-E44D277A06B9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B8312-FD9F-47AA-8D35-EFB8A67E7B3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63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 dirty="0">
                <a:latin typeface="Calibri"/>
              </a:rPr>
              <a:t>https://slo.nl/publish/pages/8362/2017-09-28-hoe-het-onderwijs-de-digitale-werkelijkheid-moet-en-kan-bijhouden.pdf</a:t>
            </a:r>
          </a:p>
        </p:txBody>
      </p:sp>
      <p:sp>
        <p:nvSpPr>
          <p:cNvPr id="364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0221-E388-49A7-823D-AF5061140A14}" type="slidenum">
              <a:rPr kumimoji="0" lang="nl-NL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 dirty="0" err="1">
                <a:latin typeface="Calibri"/>
              </a:rPr>
              <a:t>Vele</a:t>
            </a:r>
            <a:r>
              <a:rPr lang="en-US" sz="2000" b="0" strike="noStrike" spc="-1" dirty="0">
                <a:latin typeface="Calibri"/>
              </a:rPr>
              <a:t> </a:t>
            </a:r>
            <a:r>
              <a:rPr lang="en-US" sz="2000" b="0" strike="noStrike" spc="-1" dirty="0" err="1">
                <a:latin typeface="Calibri"/>
              </a:rPr>
              <a:t>definities</a:t>
            </a:r>
            <a:r>
              <a:rPr lang="en-US" sz="2000" b="0" strike="noStrike" spc="-1" dirty="0">
                <a:latin typeface="Calibri"/>
              </a:rPr>
              <a:t>, maar </a:t>
            </a:r>
            <a:r>
              <a:rPr lang="en-US" sz="2000" b="0" strike="noStrike" spc="-1" dirty="0" err="1">
                <a:latin typeface="Calibri"/>
              </a:rPr>
              <a:t>waar</a:t>
            </a:r>
            <a:r>
              <a:rPr lang="en-US" sz="2000" b="0" strike="noStrike" spc="-1" dirty="0">
                <a:latin typeface="Calibri"/>
              </a:rPr>
              <a:t> </a:t>
            </a:r>
            <a:r>
              <a:rPr lang="en-US" sz="2000" b="0" strike="noStrike" spc="-1" dirty="0" err="1">
                <a:latin typeface="Calibri"/>
              </a:rPr>
              <a:t>gaat</a:t>
            </a:r>
            <a:r>
              <a:rPr lang="en-US" sz="2000" b="0" strike="noStrike" spc="-1" dirty="0">
                <a:latin typeface="Calibri"/>
              </a:rPr>
              <a:t> het om?</a:t>
            </a:r>
          </a:p>
        </p:txBody>
      </p:sp>
      <p:sp>
        <p:nvSpPr>
          <p:cNvPr id="367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BED5D-B79A-486C-8049-05DF7A4098C9}" type="slidenum">
              <a:rPr kumimoji="0" lang="nl-NL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B8312-FD9F-47AA-8D35-EFB8A67E7B3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21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F7FD-CEF6-22A3-3BC4-610975150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5F586-E281-0BD6-A20E-72ED46641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769D-BC7A-9247-07B7-A28870B5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9329-F5C6-41E6-8523-34806D929E9D}" type="datetime1">
              <a:rPr lang="nl-NL" smtClean="0"/>
              <a:t>9-11-2023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B2F56-C2CB-4BC1-234E-94803435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EF618-6496-4B80-9238-A0D839F5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81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7FE6-8809-A3FC-8094-86DF4BE2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3CA59-349A-7DEB-E3A3-F69F3B446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86F5-3B15-1F25-365B-61E68DF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605D-5522-4500-A698-9579BDACDF7D}" type="datetime1">
              <a:rPr lang="nl-NL" smtClean="0"/>
              <a:t>9-11-2023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BF566-D22C-9236-5E67-6EC07287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9957-413C-52F0-F2F7-6D16B1B0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3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7C293-4EB4-C041-E647-8FD7A592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0C27C-A028-F146-C093-815A7661D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A06F9-DBE9-2C4C-94EC-4CC8076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9C1E-3048-460D-A847-18B957EEE5AB}" type="datetime1">
              <a:rPr lang="nl-NL" smtClean="0"/>
              <a:t>9-11-2023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CA06D-7A11-E2E3-6294-A568EE0F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A3A4A-8BE9-1A9A-5799-207819F4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78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4E50-F0F0-8926-FC26-1EEA8A0F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F27D-167F-8FD3-23B0-95171BAE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53D53-106E-08E6-85C6-98FD122B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0A00-39CA-465B-9DE0-E5F2725A7754}" type="datetime1">
              <a:rPr lang="nl-NL" smtClean="0"/>
              <a:t>9-11-2023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F24DC-FAA6-0D34-9B09-F353AAAE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AF9F6-B00D-D007-526A-AB5E6C30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4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00A6-2B13-CFBB-8FF1-512DB557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CB1C1-3D82-321E-4C4B-9C4F7AAB2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5880-D346-D57B-B6B6-63782DC1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5549-FEDB-42BE-A5D9-69070D5732A5}" type="datetime1">
              <a:rPr lang="nl-NL" smtClean="0"/>
              <a:t>9-11-2023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63C6-A708-3686-71CD-82250074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BBC35-E378-BE58-28E4-C6867985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1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0AB5-F2DA-D5C6-0473-EC8CA715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DF0D8-808F-9E49-A556-6A31E6035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778EA-AC9B-8285-D9E1-08016CFBD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41292-9F42-B504-B7C0-6E2669FB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2439-CC0B-4F70-82FF-01F53F92324C}" type="datetime1">
              <a:rPr lang="nl-NL" smtClean="0"/>
              <a:t>9-11-2023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75D55-A75A-9250-E760-D5A06371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00A24-DBEF-B1DE-263B-876A816D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31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C62F-6838-36DF-C9AF-5B2B7022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E122F-2CF0-4DFC-5B20-8CF5B3C5E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01E82-6263-A01F-B0EE-1C5D5FBC3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37DC6-7667-AA1B-7391-063CED94D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8B3BF-1518-7239-C8B6-40231AC5A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65CF4-A2AE-7298-16A8-4D91749F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B290-B324-4EC2-BCEC-009E885D0BEB}" type="datetime1">
              <a:rPr lang="nl-NL" smtClean="0"/>
              <a:t>9-11-2023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D593ED-64AF-D179-08F1-243E3D5A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E786B-400E-525F-CCA9-55AC6AF6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9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3497-DB51-D729-F2D3-71E3E535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B3F13-9B7E-0F86-10A6-B301151B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425C-7E52-48A0-9305-7D4CB06F4F31}" type="datetime1">
              <a:rPr lang="nl-NL" smtClean="0"/>
              <a:t>9-11-2023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9BE4C-E100-4457-216C-A96EBA19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68F9D-3A3E-AE04-77C3-80524D6C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84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9800D-63EE-0D5F-EAD2-5AEC7601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100-C627-478A-8E6D-D7F969840217}" type="datetime1">
              <a:rPr lang="nl-NL" smtClean="0"/>
              <a:t>9-11-2023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1B917-2311-06CF-7DDA-D493034F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35BFF-3DA5-6627-66B1-E95B5B05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98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8EFC-513B-3B41-CA50-3A146973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9E44-28E6-F619-582A-CBB45C7C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B6EB9-4B51-9CF2-FE12-BFC961ACD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9E649-DA5A-DE7D-80E7-026DD338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3359-E7B4-444E-B561-66EE404C1CDA}" type="datetime1">
              <a:rPr lang="nl-NL" smtClean="0"/>
              <a:t>9-11-2023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9705F-064C-0EBC-23EC-37CF900F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65826-2E66-6628-276C-6357336D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65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92F9-4B89-C29A-7682-FC228E51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A9762-09D8-41D3-A796-34696E806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8CF77-3DAE-B970-0577-CA25ACC6B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E0A00-3062-6D74-54E9-0A99B970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67E5-F0B2-428E-9DB2-4F2DA1101C96}" type="datetime1">
              <a:rPr lang="nl-NL" smtClean="0"/>
              <a:t>9-11-2023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301D5-B710-122D-0BE6-28EAE5A7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26D2E-D07C-8476-0511-F307DB8D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83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6AFA1-6986-EE32-EC7B-8ACC4124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4FD30-43AB-16A6-8AC4-C6C042C9B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89830-E281-F6FD-3435-6E8EB0F41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74D9-2410-45B7-9D19-13E3313492B1}" type="datetime1">
              <a:rPr lang="nl-NL" smtClean="0"/>
              <a:t>9-11-2023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57AD6-4195-0469-7D2E-42C589D62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23C65-26E2-DB99-7F4C-3CB73B80D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0735-6EC5-4EBD-9B7F-763B8C31F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2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1FA10E-71D7-4C85-959A-469B0DC3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7F870-CF5C-45AC-8915-06EF587E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gitale weergave van een virusvorming">
            <a:extLst>
              <a:ext uri="{FF2B5EF4-FFF2-40B4-BE49-F238E27FC236}">
                <a16:creationId xmlns:a16="http://schemas.microsoft.com/office/drawing/2014/main" id="{3876A814-9541-00DF-88FC-02479D685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222" b="1327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1714C-509E-C9EB-440D-A7ECFB3E3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103120"/>
            <a:ext cx="7151090" cy="2651760"/>
          </a:xfrm>
        </p:spPr>
        <p:txBody>
          <a:bodyPr anchor="ctr">
            <a:normAutofit/>
          </a:bodyPr>
          <a:lstStyle/>
          <a:p>
            <a:pPr algn="l"/>
            <a:r>
              <a:rPr lang="en-GB" sz="520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Algoritmes in de les: de evolutie van een coronavirus</a:t>
            </a:r>
            <a:endParaRPr lang="nl-NL" sz="52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5541D-72AD-6833-840C-C650AD763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866" y="2103120"/>
            <a:ext cx="3165886" cy="2651760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Marco Kragten</a:t>
            </a:r>
            <a:endParaRPr lang="nl-NL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0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3EBBC-2E39-08A6-F4B7-6372F86D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US" sz="6800">
                <a:latin typeface="Cambria" panose="02040503050406030204" pitchFamily="18" charset="0"/>
                <a:ea typeface="Cambria" panose="02040503050406030204" pitchFamily="18" charset="0"/>
              </a:rPr>
              <a:t>Uitdaging</a:t>
            </a:r>
            <a:endParaRPr lang="nl-NL" sz="6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7475BB-F93B-337D-70F8-C65151A20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753298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007DC-2949-512B-6287-7CEC07AC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91791-E293-5AC9-80FC-CBDD024F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49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5DF79-AFAE-288D-C8E2-AD976FBE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US" sz="7400" dirty="0">
                <a:latin typeface="Cambria" panose="02040503050406030204" pitchFamily="18" charset="0"/>
                <a:ea typeface="Cambria" panose="02040503050406030204" pitchFamily="18" charset="0"/>
              </a:rPr>
              <a:t>Les</a:t>
            </a:r>
            <a:endParaRPr lang="nl-NL" sz="7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AFFF1-6271-BC9C-05D8-5CA1775CC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887171"/>
              </p:ext>
            </p:extLst>
          </p:nvPr>
        </p:nvGraphicFramePr>
        <p:xfrm>
          <a:off x="4509856" y="671805"/>
          <a:ext cx="7190913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597F9-7949-11F7-6F27-2CC06F8B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37E3-B9E5-D60E-BE81-722305AD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08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67520A-DD30-A17C-34A3-A58E6643F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96593"/>
              </p:ext>
            </p:extLst>
          </p:nvPr>
        </p:nvGraphicFramePr>
        <p:xfrm>
          <a:off x="498628" y="458714"/>
          <a:ext cx="11194743" cy="59405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247571">
                  <a:extLst>
                    <a:ext uri="{9D8B030D-6E8A-4147-A177-3AD203B41FA5}">
                      <a16:colId xmlns:a16="http://schemas.microsoft.com/office/drawing/2014/main" val="2865169419"/>
                    </a:ext>
                  </a:extLst>
                </a:gridCol>
                <a:gridCol w="1236793">
                  <a:extLst>
                    <a:ext uri="{9D8B030D-6E8A-4147-A177-3AD203B41FA5}">
                      <a16:colId xmlns:a16="http://schemas.microsoft.com/office/drawing/2014/main" val="1763423313"/>
                    </a:ext>
                  </a:extLst>
                </a:gridCol>
                <a:gridCol w="1236793">
                  <a:extLst>
                    <a:ext uri="{9D8B030D-6E8A-4147-A177-3AD203B41FA5}">
                      <a16:colId xmlns:a16="http://schemas.microsoft.com/office/drawing/2014/main" val="2493997237"/>
                    </a:ext>
                  </a:extLst>
                </a:gridCol>
                <a:gridCol w="1236793">
                  <a:extLst>
                    <a:ext uri="{9D8B030D-6E8A-4147-A177-3AD203B41FA5}">
                      <a16:colId xmlns:a16="http://schemas.microsoft.com/office/drawing/2014/main" val="3384943216"/>
                    </a:ext>
                  </a:extLst>
                </a:gridCol>
                <a:gridCol w="1236793">
                  <a:extLst>
                    <a:ext uri="{9D8B030D-6E8A-4147-A177-3AD203B41FA5}">
                      <a16:colId xmlns:a16="http://schemas.microsoft.com/office/drawing/2014/main" val="3305056893"/>
                    </a:ext>
                  </a:extLst>
                </a:gridCol>
              </a:tblGrid>
              <a:tr h="842548"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ctr" fontAlgn="t"/>
                      <a:endParaRPr lang="nl-NL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nl-NL" sz="1400" b="1" dirty="0">
                          <a:effectLst/>
                        </a:rPr>
                        <a:t>helemaal mee oneens </a:t>
                      </a:r>
                      <a:endParaRPr lang="nl-NL" sz="1400" b="1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ctr" fontAlgn="t"/>
                      <a:endParaRPr lang="nl-NL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nl-NL" sz="1400" b="1" dirty="0">
                          <a:effectLst/>
                        </a:rPr>
                        <a:t>beetje mee oneens </a:t>
                      </a:r>
                      <a:endParaRPr lang="nl-NL" sz="1400" b="1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ctr" fontAlgn="t"/>
                      <a:endParaRPr lang="nl-NL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nl-NL" sz="1400" b="1" dirty="0">
                          <a:effectLst/>
                        </a:rPr>
                        <a:t>beetje mee eens </a:t>
                      </a:r>
                      <a:endParaRPr lang="nl-NL" sz="1400" b="1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ctr" fontAlgn="t"/>
                      <a:endParaRPr lang="nl-NL" sz="1400" b="1" dirty="0">
                        <a:effectLst/>
                      </a:endParaRPr>
                    </a:p>
                    <a:p>
                      <a:pPr algn="ctr" rtl="0" fontAlgn="base"/>
                      <a:r>
                        <a:rPr lang="nl-NL" sz="1400" b="1" dirty="0">
                          <a:effectLst/>
                        </a:rPr>
                        <a:t>helemaal mee eens </a:t>
                      </a:r>
                      <a:endParaRPr lang="nl-NL" sz="1400" b="1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3889722747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In deze 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 was duidelijk </a:t>
                      </a:r>
                      <a:r>
                        <a:rPr lang="nl-NL" sz="1400" b="1" dirty="0">
                          <a:effectLst/>
                        </a:rPr>
                        <a:t>wat </a:t>
                      </a:r>
                      <a:r>
                        <a:rPr lang="nl-NL" sz="1400" b="0" dirty="0">
                          <a:effectLst/>
                        </a:rPr>
                        <a:t>ik moest doen.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>
                          <a:effectLst/>
                        </a:rPr>
                        <a:t> </a:t>
                      </a:r>
                      <a:endParaRPr lang="nl-NL" sz="1400" b="0" i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>
                          <a:effectLst/>
                        </a:rPr>
                        <a:t> </a:t>
                      </a:r>
                      <a:endParaRPr lang="nl-NL" sz="1400" b="0" i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>
                          <a:effectLst/>
                        </a:rPr>
                        <a:t> </a:t>
                      </a:r>
                      <a:endParaRPr lang="nl-NL" sz="1400" b="0" i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917784192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In deze 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 was duidelijk </a:t>
                      </a:r>
                      <a:r>
                        <a:rPr lang="nl-NL" sz="1400" b="1" dirty="0">
                          <a:effectLst/>
                        </a:rPr>
                        <a:t>hoe </a:t>
                      </a:r>
                      <a:r>
                        <a:rPr lang="nl-NL" sz="1400" b="0" dirty="0">
                          <a:effectLst/>
                        </a:rPr>
                        <a:t>ik te werk moest gaan.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>
                          <a:effectLst/>
                        </a:rPr>
                        <a:t> </a:t>
                      </a:r>
                      <a:endParaRPr lang="nl-NL" sz="1400" b="0" i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2326212204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De opdrachten van deze 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 waren duidelijk genoeg om er zelfstandig (alleen of met mijn groepje) mee aan de slag te gaan.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>
                          <a:effectLst/>
                        </a:rPr>
                        <a:t> </a:t>
                      </a:r>
                      <a:endParaRPr lang="nl-NL" sz="1400" b="0" i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3014524912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De materialen die bij deze 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 werden gebruikt, vond ik er mooi uitzien.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fontAlgn="t"/>
                      <a:endParaRPr lang="nl-NL" sz="140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dirty="0">
                          <a:effectLst/>
                        </a:rPr>
                        <a:t> </a:t>
                      </a:r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4016173677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Ik vond het leuk om aan deze </a:t>
                      </a:r>
                      <a:r>
                        <a:rPr lang="nl-NL" sz="1400" b="0" dirty="0">
                          <a:effectLst/>
                        </a:rPr>
                        <a:t>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 </a:t>
                      </a:r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 te werken. </a:t>
                      </a:r>
                      <a:endParaRPr lang="nl-NL" sz="14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2674484958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Deze </a:t>
                      </a:r>
                      <a:r>
                        <a:rPr lang="nl-NL" sz="1400" b="0" dirty="0">
                          <a:effectLst/>
                        </a:rPr>
                        <a:t>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</a:t>
                      </a:r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 vond ik goed te doen.  </a:t>
                      </a:r>
                      <a:endParaRPr lang="nl-NL" sz="14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3914201917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Ik heb tijdens deze </a:t>
                      </a:r>
                      <a:r>
                        <a:rPr lang="nl-NL" sz="1400" b="0" dirty="0">
                          <a:effectLst/>
                        </a:rPr>
                        <a:t>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 </a:t>
                      </a:r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echt nieuwe/andere dingen geleerd.</a:t>
                      </a:r>
                      <a:endParaRPr lang="nl-NL" sz="14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3968773482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Ik heb tijdens deze </a:t>
                      </a:r>
                      <a:r>
                        <a:rPr lang="nl-NL" sz="1400" b="0" dirty="0">
                          <a:effectLst/>
                        </a:rPr>
                        <a:t>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 </a:t>
                      </a:r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geleerd hoe algoritmes werken. </a:t>
                      </a:r>
                    </a:p>
                    <a:p>
                      <a:pPr marL="0" algn="l" defTabSz="914400" rtl="0" eaLnBrk="1" fontAlgn="base" latinLnBrk="0" hangingPunct="1"/>
                      <a:endParaRPr lang="nl-NL" sz="14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2294653029"/>
                  </a:ext>
                </a:extLst>
              </a:tr>
              <a:tr h="566447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</a:rPr>
                        <a:t>Ik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</a:rPr>
                        <a:t>heb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</a:rPr>
                        <a:t>tijdens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</a:rPr>
                        <a:t>deze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nl-NL" sz="1400" b="0" dirty="0">
                          <a:effectLst/>
                        </a:rPr>
                        <a:t>les(</a:t>
                      </a:r>
                      <a:r>
                        <a:rPr lang="nl-NL" sz="1400" b="0" dirty="0" err="1">
                          <a:effectLst/>
                        </a:rPr>
                        <a:t>senreeks</a:t>
                      </a:r>
                      <a:r>
                        <a:rPr lang="nl-NL" sz="1400" b="0" dirty="0">
                          <a:effectLst/>
                        </a:rPr>
                        <a:t>)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</a:rPr>
                        <a:t>geleerd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</a:rPr>
                        <a:t>waarom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nl-NL" sz="1400" b="0" kern="1200" dirty="0">
                          <a:solidFill>
                            <a:schemeClr val="dk1"/>
                          </a:solidFill>
                          <a:effectLst/>
                        </a:rPr>
                        <a:t>algoritmes belangrijk zijn voor het oplossen van biologische problemen.</a:t>
                      </a:r>
                      <a:endParaRPr lang="nl-NL" sz="1400" b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tc>
                  <a:txBody>
                    <a:bodyPr/>
                    <a:lstStyle/>
                    <a:p>
                      <a:pPr algn="l" rtl="0" fontAlgn="base"/>
                      <a:endParaRPr lang="nl-NL" sz="1400" b="0" i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18547" marR="118547" marT="59273" marB="59273"/>
                </a:tc>
                <a:extLst>
                  <a:ext uri="{0D108BD9-81ED-4DB2-BD59-A6C34878D82A}">
                    <a16:rowId xmlns:a16="http://schemas.microsoft.com/office/drawing/2014/main" val="341187984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F2D90-0DB5-21A5-2025-8CB17F81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64A7B-F74F-23D6-6940-B07EA980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54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A2093F-0B15-48FC-868E-53501A3F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>
                <a:latin typeface="Cambria" panose="02040503050406030204" pitchFamily="18" charset="0"/>
                <a:ea typeface="Cambria" panose="02040503050406030204" pitchFamily="18" charset="0"/>
              </a:rPr>
              <a:t>Programma</a:t>
            </a:r>
            <a:endParaRPr lang="nl-NL" sz="5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36FD8DB-DFF0-3B5B-6D6E-9A84C1699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2819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748F7-ED22-BF31-0880-4B564F5C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352742-F040-FB05-24E8-105FBA10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99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9152-D5F1-62BF-49F1-6674C5494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0" y="789831"/>
            <a:ext cx="9382539" cy="2419124"/>
          </a:xfrm>
        </p:spPr>
        <p:txBody>
          <a:bodyPr lIns="9000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nl-NL" b="1" dirty="0">
                <a:latin typeface="Cambria" panose="02040503050406030204" pitchFamily="18" charset="0"/>
              </a:rPr>
              <a:t>Pluk de data!</a:t>
            </a:r>
            <a:br>
              <a:rPr lang="nl-NL" b="1" dirty="0">
                <a:latin typeface="Cambria" panose="02040503050406030204" pitchFamily="18" charset="0"/>
              </a:rPr>
            </a:br>
            <a:br>
              <a:rPr lang="nl-NL" sz="1600" b="1" dirty="0">
                <a:latin typeface="Cambria" panose="02040503050406030204" pitchFamily="18" charset="0"/>
              </a:rPr>
            </a:br>
            <a:r>
              <a:rPr lang="nl-NL" sz="3200" dirty="0">
                <a:solidFill>
                  <a:schemeClr val="accent1"/>
                </a:solidFill>
                <a:latin typeface="Cambria" panose="02040503050406030204" pitchFamily="18" charset="0"/>
              </a:rPr>
              <a:t>Disciplinaire Problemen Oplossen met Computational Thinking in het Voortgezet Onderwijs </a:t>
            </a:r>
            <a:endParaRPr lang="nl-NL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96BED-4A4B-6A24-699D-ABC45C483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333" y="6107343"/>
            <a:ext cx="9144000" cy="404541"/>
          </a:xfrm>
        </p:spPr>
        <p:txBody>
          <a:bodyPr anchor="ctr">
            <a:normAutofit lnSpcReduction="10000"/>
          </a:bodyPr>
          <a:lstStyle/>
          <a:p>
            <a:r>
              <a:rPr lang="en-GB" dirty="0">
                <a:latin typeface="Cambria" panose="02040503050406030204" pitchFamily="18" charset="0"/>
              </a:rPr>
              <a:t>Amsterdam University of Applied Sciences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5A57F-1D25-E0B4-B191-C835196CFEA7}"/>
              </a:ext>
            </a:extLst>
          </p:cNvPr>
          <p:cNvGrpSpPr/>
          <p:nvPr/>
        </p:nvGrpSpPr>
        <p:grpSpPr>
          <a:xfrm>
            <a:off x="1126435" y="3218472"/>
            <a:ext cx="9768728" cy="2631128"/>
            <a:chOff x="1126434" y="3288467"/>
            <a:chExt cx="9808335" cy="258224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9B8EA68-2123-FBE7-1D49-59B5037C2104}"/>
                </a:ext>
              </a:extLst>
            </p:cNvPr>
            <p:cNvSpPr/>
            <p:nvPr/>
          </p:nvSpPr>
          <p:spPr>
            <a:xfrm>
              <a:off x="1126434" y="3288467"/>
              <a:ext cx="9808335" cy="25822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CC29EC-6DC3-C840-5E76-C7173016E8FB}"/>
                </a:ext>
              </a:extLst>
            </p:cNvPr>
            <p:cNvGrpSpPr/>
            <p:nvPr/>
          </p:nvGrpSpPr>
          <p:grpSpPr>
            <a:xfrm>
              <a:off x="1253896" y="3429000"/>
              <a:ext cx="9680873" cy="2379163"/>
              <a:chOff x="1014612" y="4217487"/>
              <a:chExt cx="9680873" cy="237916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768CECB-BDFE-88A5-5446-A7CF99BED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88142" y="4225737"/>
                <a:ext cx="793191" cy="81294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AA2729E-51DA-F1E8-595C-24BC48D8D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4988" y="4257501"/>
                <a:ext cx="618692" cy="8137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06A2C5F-A0D8-4237-E303-7CEBAD08F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1609" y="4283425"/>
                <a:ext cx="655106" cy="76126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DA2990B-1873-2347-BE11-06E86FD6C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9340" y="5433495"/>
                <a:ext cx="654090" cy="83027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E776381-8A32-3707-F71F-59E521402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7183" y="5481448"/>
                <a:ext cx="655106" cy="7517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FAECC6B-0FA2-BD73-1C1D-3EA340C3C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701" y="5505429"/>
                <a:ext cx="654090" cy="74663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36C5675-2697-CE2D-3B5F-A39D858B7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8283" y="4217487"/>
                <a:ext cx="796204" cy="81295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970F461-ABA0-95BF-BA36-C61A58F51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4644" y="4243331"/>
                <a:ext cx="655106" cy="76126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AB19C10-2DFC-8D55-24FA-990DCD5CC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77756" y="5521179"/>
                <a:ext cx="654090" cy="74663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6268DD-E177-67D7-0267-7C359616BDF0}"/>
                  </a:ext>
                </a:extLst>
              </p:cNvPr>
              <p:cNvSpPr txBox="1"/>
              <p:nvPr/>
            </p:nvSpPr>
            <p:spPr>
              <a:xfrm>
                <a:off x="5311491" y="5010620"/>
                <a:ext cx="1565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>
                    <a:latin typeface="Cambria" panose="02040503050406030204" pitchFamily="18" charset="0"/>
                  </a:rPr>
                  <a:t>Martijn Koek (Ne)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9E404F-BA7E-BB2C-44BA-636C5155DE03}"/>
                  </a:ext>
                </a:extLst>
              </p:cNvPr>
              <p:cNvSpPr txBox="1"/>
              <p:nvPr/>
            </p:nvSpPr>
            <p:spPr>
              <a:xfrm>
                <a:off x="3175736" y="6263771"/>
                <a:ext cx="18179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 err="1">
                    <a:latin typeface="Cambria" panose="02040503050406030204" pitchFamily="18" charset="0"/>
                  </a:rPr>
                  <a:t>Dorrith</a:t>
                </a:r>
                <a:r>
                  <a:rPr lang="nl-NL" sz="1400" dirty="0">
                    <a:latin typeface="Cambria" panose="02040503050406030204" pitchFamily="18" charset="0"/>
                  </a:rPr>
                  <a:t> Pennink (Na)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9B226A-910A-C537-7860-AF1C94DF4FDC}"/>
                  </a:ext>
                </a:extLst>
              </p:cNvPr>
              <p:cNvSpPr txBox="1"/>
              <p:nvPr/>
            </p:nvSpPr>
            <p:spPr>
              <a:xfrm>
                <a:off x="7227827" y="5045551"/>
                <a:ext cx="17418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latin typeface="Cambria" panose="02040503050406030204" pitchFamily="18" charset="0"/>
                  </a:rPr>
                  <a:t>Marco </a:t>
                </a:r>
                <a:r>
                  <a:rPr lang="nl-NL" sz="1400" err="1">
                    <a:latin typeface="Cambria" panose="02040503050406030204" pitchFamily="18" charset="0"/>
                  </a:rPr>
                  <a:t>Kragten</a:t>
                </a:r>
                <a:r>
                  <a:rPr lang="nl-NL" sz="1400">
                    <a:latin typeface="Cambria" panose="02040503050406030204" pitchFamily="18" charset="0"/>
                  </a:rPr>
                  <a:t> (Bio)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87E949-7752-3D04-6757-A1986FF2848A}"/>
                  </a:ext>
                </a:extLst>
              </p:cNvPr>
              <p:cNvSpPr txBox="1"/>
              <p:nvPr/>
            </p:nvSpPr>
            <p:spPr>
              <a:xfrm>
                <a:off x="9320365" y="5013751"/>
                <a:ext cx="13751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latin typeface="Cambria" panose="02040503050406030204" pitchFamily="18" charset="0"/>
                  </a:rPr>
                  <a:t>Anders Bouwer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749030-A677-A592-8798-F45F90B40941}"/>
                  </a:ext>
                </a:extLst>
              </p:cNvPr>
              <p:cNvSpPr txBox="1"/>
              <p:nvPr/>
            </p:nvSpPr>
            <p:spPr>
              <a:xfrm>
                <a:off x="1158807" y="5004593"/>
                <a:ext cx="1565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latin typeface="Cambria" panose="02040503050406030204" pitchFamily="18" charset="0"/>
                  </a:rPr>
                  <a:t>Sharon </a:t>
                </a:r>
                <a:r>
                  <a:rPr lang="nl-NL" sz="1400" err="1">
                    <a:latin typeface="Cambria" panose="02040503050406030204" pitchFamily="18" charset="0"/>
                  </a:rPr>
                  <a:t>Calor</a:t>
                </a:r>
                <a:r>
                  <a:rPr lang="nl-NL" sz="1400">
                    <a:latin typeface="Cambria" panose="02040503050406030204" pitchFamily="18" charset="0"/>
                  </a:rPr>
                  <a:t> (</a:t>
                </a:r>
                <a:r>
                  <a:rPr lang="nl-NL" sz="1400" err="1">
                    <a:latin typeface="Cambria" panose="02040503050406030204" pitchFamily="18" charset="0"/>
                  </a:rPr>
                  <a:t>Wi</a:t>
                </a:r>
                <a:r>
                  <a:rPr lang="nl-NL" sz="1400">
                    <a:latin typeface="Cambria" panose="02040503050406030204" pitchFamily="18" charset="0"/>
                  </a:rPr>
                  <a:t>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A797F1-C896-CBD4-8D62-4B59E03D9660}"/>
                  </a:ext>
                </a:extLst>
              </p:cNvPr>
              <p:cNvSpPr txBox="1"/>
              <p:nvPr/>
            </p:nvSpPr>
            <p:spPr>
              <a:xfrm>
                <a:off x="2973150" y="5004592"/>
                <a:ext cx="2223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latin typeface="Cambria" panose="02040503050406030204" pitchFamily="18" charset="0"/>
                  </a:rPr>
                  <a:t>Marjolein van Dekken (</a:t>
                </a:r>
                <a:r>
                  <a:rPr lang="nl-NL" sz="1400" err="1">
                    <a:latin typeface="Cambria" panose="02040503050406030204" pitchFamily="18" charset="0"/>
                  </a:rPr>
                  <a:t>Gs</a:t>
                </a:r>
                <a:r>
                  <a:rPr lang="nl-NL" sz="1400">
                    <a:latin typeface="Cambria" panose="02040503050406030204" pitchFamily="18" charset="0"/>
                  </a:rPr>
                  <a:t>)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DC8939-4687-1019-44CF-72F670A048C1}"/>
                  </a:ext>
                </a:extLst>
              </p:cNvPr>
              <p:cNvSpPr txBox="1"/>
              <p:nvPr/>
            </p:nvSpPr>
            <p:spPr>
              <a:xfrm>
                <a:off x="5311491" y="6288873"/>
                <a:ext cx="17418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>
                    <a:latin typeface="Cambria" panose="02040503050406030204" pitchFamily="18" charset="0"/>
                  </a:rPr>
                  <a:t>Josefien </a:t>
                </a:r>
                <a:r>
                  <a:rPr lang="nl-NL" sz="1400" dirty="0" err="1">
                    <a:latin typeface="Cambria" panose="02040503050406030204" pitchFamily="18" charset="0"/>
                  </a:rPr>
                  <a:t>Sweep</a:t>
                </a:r>
                <a:r>
                  <a:rPr lang="nl-NL" sz="1400" dirty="0">
                    <a:latin typeface="Cambria" panose="02040503050406030204" pitchFamily="18" charset="0"/>
                  </a:rPr>
                  <a:t> (Ne)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2409E7-3CBB-437D-7C5E-3D01A9E51F31}"/>
                  </a:ext>
                </a:extLst>
              </p:cNvPr>
              <p:cNvSpPr txBox="1"/>
              <p:nvPr/>
            </p:nvSpPr>
            <p:spPr>
              <a:xfrm>
                <a:off x="9320365" y="6267812"/>
                <a:ext cx="1325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>
                    <a:latin typeface="Cambria" panose="02040503050406030204" pitchFamily="18" charset="0"/>
                  </a:rPr>
                  <a:t>Bert </a:t>
                </a:r>
                <a:r>
                  <a:rPr lang="nl-NL" sz="1400" dirty="0" err="1">
                    <a:latin typeface="Cambria" panose="02040503050406030204" pitchFamily="18" charset="0"/>
                  </a:rPr>
                  <a:t>Bredeweg</a:t>
                </a:r>
                <a:endParaRPr lang="nl-NL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D175C62-2DFE-DA14-73EA-337E91A06216}"/>
                  </a:ext>
                </a:extLst>
              </p:cNvPr>
              <p:cNvSpPr txBox="1"/>
              <p:nvPr/>
            </p:nvSpPr>
            <p:spPr>
              <a:xfrm>
                <a:off x="1014612" y="6240891"/>
                <a:ext cx="1943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>
                    <a:latin typeface="Cambria" panose="02040503050406030204" pitchFamily="18" charset="0"/>
                  </a:rPr>
                  <a:t>Albert </a:t>
                </a:r>
                <a:r>
                  <a:rPr lang="nl-NL" sz="1400" err="1">
                    <a:latin typeface="Cambria" panose="02040503050406030204" pitchFamily="18" charset="0"/>
                  </a:rPr>
                  <a:t>Logtenberg</a:t>
                </a:r>
                <a:r>
                  <a:rPr lang="nl-NL" sz="1400">
                    <a:latin typeface="Cambria" panose="02040503050406030204" pitchFamily="18" charset="0"/>
                  </a:rPr>
                  <a:t> (</a:t>
                </a:r>
                <a:r>
                  <a:rPr lang="nl-NL" sz="1400" err="1">
                    <a:latin typeface="Cambria" panose="02040503050406030204" pitchFamily="18" charset="0"/>
                  </a:rPr>
                  <a:t>Gs</a:t>
                </a:r>
                <a:r>
                  <a:rPr lang="nl-NL" sz="1400">
                    <a:latin typeface="Cambria" panose="02040503050406030204" pitchFamily="18" charset="0"/>
                  </a:rPr>
                  <a:t>)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4C413B-56BA-CF8D-46D6-4BB014AF0A0E}"/>
                  </a:ext>
                </a:extLst>
              </p:cNvPr>
              <p:cNvSpPr txBox="1"/>
              <p:nvPr/>
            </p:nvSpPr>
            <p:spPr>
              <a:xfrm>
                <a:off x="7227827" y="6294591"/>
                <a:ext cx="1758028" cy="302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dirty="0">
                    <a:latin typeface="Cambria" panose="02040503050406030204" pitchFamily="18" charset="0"/>
                  </a:rPr>
                  <a:t>Jasper Dukers (UvA)</a:t>
                </a:r>
              </a:p>
            </p:txBody>
          </p:sp>
        </p:grpSp>
      </p:grpSp>
      <p:pic>
        <p:nvPicPr>
          <p:cNvPr id="41" name="Afbeelding 6">
            <a:extLst>
              <a:ext uri="{FF2B5EF4-FFF2-40B4-BE49-F238E27FC236}">
                <a16:creationId xmlns:a16="http://schemas.microsoft.com/office/drawing/2014/main" id="{2C90E543-6289-B971-CFAF-DC4FEDD9965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57" y="500193"/>
            <a:ext cx="2016224" cy="12673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123D4B-622A-F043-8196-46014B689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2" y="500193"/>
            <a:ext cx="1267333" cy="126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EB0E99-4B58-8012-BA44-7CA6A4FF85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3376" y="4670522"/>
            <a:ext cx="614671" cy="8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8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51718-535C-D2AA-CEBE-D812D693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>
                <a:latin typeface="Cambria" panose="02040503050406030204" pitchFamily="18" charset="0"/>
                <a:ea typeface="Cambria" panose="02040503050406030204" pitchFamily="18" charset="0"/>
              </a:rPr>
              <a:t>Waarom?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76C434E-47A0-31A2-6BBA-DDD611465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19170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3E8BCE-02F3-DA56-E204-21E1FC64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CFD0E-C964-84CA-A268-A91E4AD0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16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848869" y="661981"/>
            <a:ext cx="11242517" cy="638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4400" dirty="0">
                <a:latin typeface="Cambria" panose="02040503050406030204" pitchFamily="18" charset="0"/>
                <a:ea typeface="+mj-ea"/>
                <a:cs typeface="+mj-cs"/>
              </a:rPr>
              <a:t>CT is onderdeel van digitale geletterdheid</a:t>
            </a:r>
            <a:endParaRPr lang="en-US" sz="4400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>
          <a:xfrm>
            <a:off x="331200" y="4676400"/>
            <a:ext cx="358560" cy="2725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defPPr>
              <a:defRPr lang="en-NL"/>
            </a:defPPr>
            <a:lvl1pPr marL="0" algn="l" defTabSz="914400" rtl="0" eaLnBrk="1" latinLnBrk="0" hangingPunct="1">
              <a:lnSpc>
                <a:spcPct val="100000"/>
              </a:lnSpc>
              <a:defRPr lang="en-US" sz="750" b="0" strike="noStrike" kern="1200" spc="-1">
                <a:solidFill>
                  <a:srgbClr val="000000"/>
                </a:solidFill>
                <a:latin typeface="Arial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2C1D8-986A-4A5A-947E-EF2C489889E4}" type="slidenum">
              <a:rPr kumimoji="0" lang="en-US" sz="75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39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5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8D5F9-07CF-006B-BFD5-EBE8F7EE7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295" y="1614050"/>
            <a:ext cx="4877068" cy="4517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EA063-9E7E-83EB-5F5E-D7BA32BC4B45}"/>
              </a:ext>
            </a:extLst>
          </p:cNvPr>
          <p:cNvSpPr txBox="1"/>
          <p:nvPr/>
        </p:nvSpPr>
        <p:spPr>
          <a:xfrm>
            <a:off x="4260249" y="6074719"/>
            <a:ext cx="297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SLO/Kennisnet in Nout,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50E0-A37D-D260-8BAE-E3340ED0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9" name="Rectangle 31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CustomShape 1"/>
          <p:cNvSpPr/>
          <p:nvPr/>
        </p:nvSpPr>
        <p:spPr>
          <a:xfrm>
            <a:off x="803775" y="1106007"/>
            <a:ext cx="10550025" cy="11829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Computational Thinking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CustomShape 2"/>
          <p:cNvSpPr/>
          <p:nvPr/>
        </p:nvSpPr>
        <p:spPr>
          <a:xfrm>
            <a:off x="803775" y="2598947"/>
            <a:ext cx="10550025" cy="36773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Een denkproces om problemen te formuleren en oplossingen te beschrijven, zódanig dat die met behulp van een computer</a:t>
            </a:r>
            <a:r>
              <a:rPr kumimoji="0" lang="en-US" sz="2000" b="1" i="0" u="none" strike="noStrike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u="none" strike="noStrike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kunnen worden uitgevoerd (Barendsen &amp; Bruggink, 2019, naar Wing 2006)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kumimoji="0" lang="en-US" sz="2000" b="0" i="0" u="none" strike="noStrike" cap="none" spc="-1" normalizeH="0" baseline="0" noProof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kumimoji="0" lang="en-US" sz="2000" b="0" i="0" u="none" strike="noStrike" cap="none" spc="-1" normalizeH="0" baseline="0" noProof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Computational Thinking bestaat uit het kunnen ontwerpen van applicaties die computers in staat stellen taken voor ons uit te voeren 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uit de vaardigheden waarmee we de wereld kunnen verklaren en interpreteren in termen van informatieprocessen (Denning &amp; Tedre, 2021)</a:t>
            </a:r>
            <a:endParaRPr kumimoji="0" lang="en-US" sz="2000" b="0" i="0" u="none" strike="noStrike" cap="none" spc="-1" normalizeH="0" baseline="0" noProof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32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8CA460-35CF-2781-5BFD-1F7909D8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AB9C3-0146-3F4A-26DD-77776299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6</a:t>
            </a:fld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5AB8-954E-CD23-B841-8E3CD8F5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NL" sz="4400" dirty="0">
                <a:latin typeface="Cambria" panose="02040503050406030204" pitchFamily="18" charset="0"/>
                <a:ea typeface="+mj-ea"/>
                <a:cs typeface="+mj-cs"/>
              </a:rPr>
              <a:t>Facetten van CT</a:t>
            </a:r>
            <a:endParaRPr lang="en-US" sz="4400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C2D4E-977E-2FBC-A824-A011EEC2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1" y="1369953"/>
            <a:ext cx="10629624" cy="444492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DFB1B-8874-B25B-0DC1-68FAD402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59D34A-FD72-54DF-DE2C-FB2396C5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27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rgrote weergave van rode en witte viruscellen">
            <a:extLst>
              <a:ext uri="{FF2B5EF4-FFF2-40B4-BE49-F238E27FC236}">
                <a16:creationId xmlns:a16="http://schemas.microsoft.com/office/drawing/2014/main" id="{BDCDDC83-6945-AB3D-103A-FBB4AA11B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1714C-509E-C9EB-440D-A7ECFB3E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effectLst/>
              </a:rPr>
              <a:t>Algoritmes in de les: de evolutie van een coronavirus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5541D-72AD-6833-840C-C650AD763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Marco Kragten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E498A-3517-1FE7-BBF7-077CF008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75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5A80F-A02E-E208-9631-6E8D9660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Inhoud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van de les</a:t>
            </a:r>
            <a:endParaRPr lang="nl-NL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35B3CC-2DF9-1A57-BACF-EACF4BE33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42641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D070F-52CF-95E3-CAD2-75E10A94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Workshop NIBI | m.kragten@hva.nl | Algoritmes in de 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02A8E-C21F-EC90-9CC4-05DD6262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0735-6EC5-4EBD-9B7F-763B8C31FD7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15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754</Words>
  <Application>Microsoft Office PowerPoint</Application>
  <PresentationFormat>Widescreen</PresentationFormat>
  <Paragraphs>140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Georgia</vt:lpstr>
      <vt:lpstr>Office Theme</vt:lpstr>
      <vt:lpstr>Algoritmes in de les: de evolutie van een coronavirus</vt:lpstr>
      <vt:lpstr>Programma</vt:lpstr>
      <vt:lpstr>Pluk de data!  Disciplinaire Problemen Oplossen met Computational Thinking in het Voortgezet Onderwijs </vt:lpstr>
      <vt:lpstr>Waarom?</vt:lpstr>
      <vt:lpstr>PowerPoint Presentation</vt:lpstr>
      <vt:lpstr>PowerPoint Presentation</vt:lpstr>
      <vt:lpstr>Facetten van CT</vt:lpstr>
      <vt:lpstr>Algoritmes in de les: de evolutie van een coronavirus</vt:lpstr>
      <vt:lpstr>Inhoud van de les</vt:lpstr>
      <vt:lpstr>Uitdaging</vt:lpstr>
      <vt:lpstr>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COVID: Learning to create a phylogenetic tree </dc:title>
  <dc:creator>Marco Kragten</dc:creator>
  <cp:lastModifiedBy>Marco Kragten</cp:lastModifiedBy>
  <cp:revision>1</cp:revision>
  <dcterms:created xsi:type="dcterms:W3CDTF">2023-03-10T07:54:25Z</dcterms:created>
  <dcterms:modified xsi:type="dcterms:W3CDTF">2023-11-09T11:10:53Z</dcterms:modified>
</cp:coreProperties>
</file>