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62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337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05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80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24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71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656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07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04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449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14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8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BFE52-30BA-475E-8C77-68AC3811D001}" type="datetimeFigureOut">
              <a:rPr lang="nl-NL" smtClean="0"/>
              <a:t>24-5-2024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EE61B-8AE8-4832-9F94-6562D392285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332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E4AE928-3A54-56A6-181E-ACF0B75AD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2" r="61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B4E10D-6620-4143-FFF8-7FFFD107A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Aldhabi" panose="01000000000000000000" pitchFamily="2" charset="-78"/>
                <a:cs typeface="Aldhabi" panose="01000000000000000000" pitchFamily="2" charset="-78"/>
              </a:rPr>
              <a:t>GEZICHTSBINDWEEFSELMASSAGE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7645B7-7F63-2DDB-1205-B684F0EEE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nl-NL" sz="2000"/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67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A7C20BD-D08E-7C18-8EEA-C52CF6EC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b="1" dirty="0">
                <a:latin typeface="Aldhabi" panose="01000000000000000000" pitchFamily="2" charset="-78"/>
                <a:cs typeface="Aldhabi" panose="01000000000000000000" pitchFamily="2" charset="-78"/>
              </a:rPr>
              <a:t>Introductie</a:t>
            </a:r>
            <a:r>
              <a:rPr lang="nl-NL" sz="4000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C9D1CEA-3AF4-14AE-A644-CFC977CA0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94" r="-1" b="7353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26DAEE-F6FE-51F4-3A49-A1AD71361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Aldhabi" panose="01000000000000000000" pitchFamily="2" charset="-78"/>
                <a:cs typeface="Aldhabi" panose="01000000000000000000" pitchFamily="2" charset="-78"/>
              </a:rPr>
              <a:t>Feije Blonk</a:t>
            </a:r>
          </a:p>
          <a:p>
            <a:pPr marL="0" indent="0">
              <a:buNone/>
            </a:pPr>
            <a:r>
              <a:rPr lang="nl-NL" sz="2000" dirty="0">
                <a:latin typeface="Aldhabi" panose="01000000000000000000" pitchFamily="2" charset="-78"/>
                <a:cs typeface="Aldhabi" panose="01000000000000000000" pitchFamily="2" charset="-78"/>
              </a:rPr>
              <a:t>24 jaar</a:t>
            </a:r>
          </a:p>
          <a:p>
            <a:pPr marL="0" indent="0">
              <a:buNone/>
            </a:pPr>
            <a:r>
              <a:rPr lang="nl-NL" sz="2000" dirty="0">
                <a:latin typeface="Aldhabi" panose="01000000000000000000" pitchFamily="2" charset="-78"/>
                <a:cs typeface="Aldhabi" panose="01000000000000000000" pitchFamily="2" charset="-78"/>
              </a:rPr>
              <a:t>Fulltime accountmanager</a:t>
            </a:r>
          </a:p>
          <a:p>
            <a:pPr marL="0" indent="0">
              <a:buNone/>
            </a:pPr>
            <a:r>
              <a:rPr lang="nl-NL" sz="2000" dirty="0">
                <a:latin typeface="Aldhabi" panose="01000000000000000000" pitchFamily="2" charset="-78"/>
                <a:cs typeface="Aldhabi" panose="01000000000000000000" pitchFamily="2" charset="-78"/>
              </a:rPr>
              <a:t>Parttime eigenaresse schoonheidssalon</a:t>
            </a:r>
          </a:p>
        </p:txBody>
      </p:sp>
    </p:spTree>
    <p:extLst>
      <p:ext uri="{BB962C8B-B14F-4D97-AF65-F5344CB8AC3E}">
        <p14:creationId xmlns:p14="http://schemas.microsoft.com/office/powerpoint/2010/main" val="2330591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633D240C-2220-494F-90F6-2A8A57C05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7CB3BE-1E82-1544-91C3-9AB6D9C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52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nl-NL" sz="5200" b="1">
                <a:latin typeface="Aldhabi" panose="01000000000000000000" pitchFamily="2" charset="-78"/>
                <a:cs typeface="Aldhabi" panose="01000000000000000000" pitchFamily="2" charset="-78"/>
              </a:rPr>
              <a:t>Waarom een  gezichtsbindweefselmassage?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0FF8072-5A74-03EA-1059-A313C0C36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18" b="3325"/>
          <a:stretch/>
        </p:blipFill>
        <p:spPr>
          <a:xfrm>
            <a:off x="0" y="119002"/>
            <a:ext cx="4711516" cy="293456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2F8B5D5-EDD3-466C-9CFA-C8A8B1C7F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0840" y="361188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FC6858B-B383-4FB7-AAFA-9CBB9215D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095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0F8B85-DC48-EFA3-4AF8-3AD6F0335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8"/>
          <a:stretch/>
        </p:blipFill>
        <p:spPr>
          <a:xfrm>
            <a:off x="26" y="3172569"/>
            <a:ext cx="4711515" cy="368543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640AC3-2956-20BD-38C8-7048538B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3355848"/>
            <a:ext cx="6272784" cy="2825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00">
                <a:latin typeface="Aldhabi" panose="01000000000000000000" pitchFamily="2" charset="-78"/>
                <a:cs typeface="Aldhabi" panose="01000000000000000000" pitchFamily="2" charset="-78"/>
              </a:rPr>
              <a:t>Grootste orgaan</a:t>
            </a:r>
          </a:p>
          <a:p>
            <a:pPr marL="0" indent="0">
              <a:buNone/>
            </a:pPr>
            <a:r>
              <a:rPr lang="nl-NL" sz="2200">
                <a:latin typeface="Aldhabi" panose="01000000000000000000" pitchFamily="2" charset="-78"/>
                <a:cs typeface="Aldhabi" panose="01000000000000000000" pitchFamily="2" charset="-78"/>
              </a:rPr>
              <a:t>Diepbindweefsel </a:t>
            </a:r>
          </a:p>
          <a:p>
            <a:pPr marL="0" indent="0">
              <a:buNone/>
            </a:pPr>
            <a:r>
              <a:rPr lang="nl-NL" sz="2200">
                <a:latin typeface="Aldhabi" panose="01000000000000000000" pitchFamily="2" charset="-78"/>
                <a:cs typeface="Aldhabi" panose="01000000000000000000" pitchFamily="2" charset="-78"/>
              </a:rPr>
              <a:t>Onderhuidse verklevingen en veroudering </a:t>
            </a:r>
          </a:p>
          <a:p>
            <a:pPr marL="0" indent="0">
              <a:buNone/>
            </a:pPr>
            <a:r>
              <a:rPr lang="nl-NL" sz="2200">
                <a:latin typeface="Aldhabi" panose="01000000000000000000" pitchFamily="2" charset="-78"/>
                <a:cs typeface="Aldhabi" panose="01000000000000000000" pitchFamily="2" charset="-78"/>
              </a:rPr>
              <a:t>Spieren oprekken en masseren</a:t>
            </a:r>
          </a:p>
          <a:p>
            <a:pPr marL="0" indent="0">
              <a:buNone/>
            </a:pPr>
            <a:r>
              <a:rPr lang="nl-NL" sz="2200">
                <a:latin typeface="Aldhabi" panose="01000000000000000000" pitchFamily="2" charset="-78"/>
                <a:cs typeface="Aldhabi" panose="01000000000000000000" pitchFamily="2" charset="-78"/>
              </a:rPr>
              <a:t>Doorbloeding  optimaliseren</a:t>
            </a:r>
          </a:p>
          <a:p>
            <a:pPr marL="0" indent="0">
              <a:buNone/>
            </a:pPr>
            <a:endParaRPr lang="nl-NL" sz="220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endParaRPr lang="nl-NL" sz="2200"/>
          </a:p>
        </p:txBody>
      </p:sp>
    </p:spTree>
    <p:extLst>
      <p:ext uri="{BB962C8B-B14F-4D97-AF65-F5344CB8AC3E}">
        <p14:creationId xmlns:p14="http://schemas.microsoft.com/office/powerpoint/2010/main" val="28964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1F3711-A228-CE18-16BD-133C52E6A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00" b="26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98CE29-198F-06ED-F692-AFDD84A1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b="1" dirty="0">
                <a:latin typeface="Aldhabi" panose="01000000000000000000" pitchFamily="2" charset="-78"/>
                <a:cs typeface="Aldhabi" panose="01000000000000000000" pitchFamily="2" charset="-78"/>
              </a:rPr>
              <a:t>Voor wie is een bindweefselmassage?</a:t>
            </a:r>
            <a:r>
              <a:rPr lang="nl-NL" sz="4000" dirty="0">
                <a:latin typeface="Aldhabi" panose="01000000000000000000" pitchFamily="2" charset="-78"/>
                <a:cs typeface="Aldhabi" panose="01000000000000000000" pitchFamily="2" charset="-78"/>
              </a:rPr>
              <a:t>	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D717C7-1AA0-7519-6590-32B176552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Aldhabi" panose="01000000000000000000" pitchFamily="2" charset="-78"/>
                <a:cs typeface="Aldhabi" panose="01000000000000000000" pitchFamily="2" charset="-78"/>
              </a:rPr>
              <a:t>Acne en onzuiverheden</a:t>
            </a:r>
          </a:p>
          <a:p>
            <a:pPr marL="0" indent="0">
              <a:buNone/>
            </a:pPr>
            <a:r>
              <a:rPr lang="nl-NL" sz="2000" dirty="0">
                <a:latin typeface="Aldhabi" panose="01000000000000000000" pitchFamily="2" charset="-78"/>
                <a:cs typeface="Aldhabi" panose="01000000000000000000" pitchFamily="2" charset="-78"/>
              </a:rPr>
              <a:t>Hoge spanning op de gezichtsspieren </a:t>
            </a:r>
          </a:p>
          <a:p>
            <a:pPr marL="0" indent="0">
              <a:buNone/>
            </a:pPr>
            <a:r>
              <a:rPr lang="nl-NL" sz="2000" dirty="0">
                <a:latin typeface="Aldhabi" panose="01000000000000000000" pitchFamily="2" charset="-78"/>
                <a:cs typeface="Aldhabi" panose="01000000000000000000" pitchFamily="2" charset="-78"/>
              </a:rPr>
              <a:t>Verkleefde gezichtsdelen </a:t>
            </a:r>
          </a:p>
          <a:p>
            <a:pPr marL="0" indent="0">
              <a:buNone/>
            </a:pPr>
            <a:r>
              <a:rPr lang="nl-NL" sz="2000" dirty="0">
                <a:latin typeface="Aldhabi" panose="01000000000000000000" pitchFamily="2" charset="-78"/>
                <a:cs typeface="Aldhabi" panose="01000000000000000000" pitchFamily="2" charset="-78"/>
              </a:rPr>
              <a:t>Zichtbare rimpels en groeven</a:t>
            </a:r>
          </a:p>
          <a:p>
            <a:pPr marL="0" indent="0">
              <a:buNone/>
            </a:pPr>
            <a:r>
              <a:rPr lang="nl-NL" sz="2000" dirty="0">
                <a:latin typeface="Aldhabi" panose="01000000000000000000" pitchFamily="2" charset="-78"/>
                <a:cs typeface="Aldhabi" panose="01000000000000000000" pitchFamily="2" charset="-78"/>
              </a:rPr>
              <a:t>Ingevallen wangen</a:t>
            </a:r>
          </a:p>
          <a:p>
            <a:pPr marL="0" indent="0">
              <a:buNone/>
            </a:pPr>
            <a:r>
              <a:rPr lang="nl-NL" sz="2000" dirty="0">
                <a:latin typeface="Aldhabi" panose="01000000000000000000" pitchFamily="2" charset="-78"/>
                <a:cs typeface="Aldhabi" panose="01000000000000000000" pitchFamily="2" charset="-78"/>
              </a:rPr>
              <a:t>Een slappe gezichtshuid</a:t>
            </a:r>
          </a:p>
          <a:p>
            <a:pPr marL="0" indent="0">
              <a:buNone/>
            </a:pPr>
            <a:r>
              <a:rPr lang="nl-NL" sz="2000" dirty="0">
                <a:latin typeface="Aldhabi" panose="01000000000000000000" pitchFamily="2" charset="-78"/>
                <a:cs typeface="Aldhabi" panose="01000000000000000000" pitchFamily="2" charset="-78"/>
              </a:rPr>
              <a:t>Voor jou, omdat het je goed doet!</a:t>
            </a: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67273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6CA88C1-6802-D883-A12E-D9ED81AEC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2"/>
          <a:stretch/>
        </p:blipFill>
        <p:spPr>
          <a:xfrm>
            <a:off x="3988260" y="643467"/>
            <a:ext cx="42154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41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09C1314-293E-31D5-7865-E2C450A7E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784" y="643466"/>
            <a:ext cx="4220082" cy="5571066"/>
          </a:xfrm>
          <a:prstGeom prst="rect">
            <a:avLst/>
          </a:prstGeom>
        </p:spPr>
      </p:pic>
      <p:cxnSp>
        <p:nvCxnSpPr>
          <p:cNvPr id="30" name="Straight Connector 2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D5AD2E-544A-AC8F-DA8C-6B2360C59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77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63</Words>
  <Application>Microsoft Office PowerPoint</Application>
  <PresentationFormat>Breedbeeld</PresentationFormat>
  <Paragraphs>20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1" baseType="lpstr">
      <vt:lpstr>Aldhabi</vt:lpstr>
      <vt:lpstr>Arial</vt:lpstr>
      <vt:lpstr>Calibri</vt:lpstr>
      <vt:lpstr>Calibri Light</vt:lpstr>
      <vt:lpstr>Office Theme</vt:lpstr>
      <vt:lpstr>GEZICHTSBINDWEEFSELMASSAGE </vt:lpstr>
      <vt:lpstr>Introductie </vt:lpstr>
      <vt:lpstr>Waarom een  gezichtsbindweefselmassage? </vt:lpstr>
      <vt:lpstr>Voor wie is een bindweefselmassage? 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GEZICHTS BINDWEEFSELMASAGE</dc:title>
  <dc:creator>Feije Blonk | INTOPACK</dc:creator>
  <cp:lastModifiedBy>Frida Blonk</cp:lastModifiedBy>
  <cp:revision>6</cp:revision>
  <dcterms:created xsi:type="dcterms:W3CDTF">2022-05-19T12:21:47Z</dcterms:created>
  <dcterms:modified xsi:type="dcterms:W3CDTF">2024-05-24T11:21:26Z</dcterms:modified>
</cp:coreProperties>
</file>