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1" r:id="rId5"/>
  </p:sldMasterIdLst>
  <p:notesMasterIdLst>
    <p:notesMasterId r:id="rId42"/>
  </p:notesMasterIdLst>
  <p:sldIdLst>
    <p:sldId id="256" r:id="rId6"/>
    <p:sldId id="331" r:id="rId7"/>
    <p:sldId id="266" r:id="rId8"/>
    <p:sldId id="354" r:id="rId9"/>
    <p:sldId id="374" r:id="rId10"/>
    <p:sldId id="350" r:id="rId11"/>
    <p:sldId id="351" r:id="rId12"/>
    <p:sldId id="373" r:id="rId13"/>
    <p:sldId id="375" r:id="rId14"/>
    <p:sldId id="367" r:id="rId15"/>
    <p:sldId id="371" r:id="rId16"/>
    <p:sldId id="264" r:id="rId17"/>
    <p:sldId id="372" r:id="rId18"/>
    <p:sldId id="368" r:id="rId19"/>
    <p:sldId id="370" r:id="rId20"/>
    <p:sldId id="353" r:id="rId21"/>
    <p:sldId id="356" r:id="rId22"/>
    <p:sldId id="377" r:id="rId23"/>
    <p:sldId id="363" r:id="rId24"/>
    <p:sldId id="333" r:id="rId25"/>
    <p:sldId id="348" r:id="rId26"/>
    <p:sldId id="334" r:id="rId27"/>
    <p:sldId id="335" r:id="rId28"/>
    <p:sldId id="336" r:id="rId29"/>
    <p:sldId id="337" r:id="rId30"/>
    <p:sldId id="340" r:id="rId31"/>
    <p:sldId id="349" r:id="rId32"/>
    <p:sldId id="358" r:id="rId33"/>
    <p:sldId id="357" r:id="rId34"/>
    <p:sldId id="339" r:id="rId35"/>
    <p:sldId id="365" r:id="rId36"/>
    <p:sldId id="360" r:id="rId37"/>
    <p:sldId id="380" r:id="rId38"/>
    <p:sldId id="379" r:id="rId39"/>
    <p:sldId id="382" r:id="rId40"/>
    <p:sldId id="3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6E9B2-BE0A-4103-8FED-932C0351FCE8}" v="1" dt="2021-10-06T09:48:35.289"/>
  </p1510:revLst>
</p1510:revInfo>
</file>

<file path=ppt/tableStyles.xml><?xml version="1.0" encoding="utf-8"?>
<a:tblStyleLst xmlns:a="http://schemas.openxmlformats.org/drawingml/2006/main" def="{5C22544A-7EE6-4342-B048-85BDC9FD1C3A}">
  <a:tblStyle styleId="{5C22544A-7EE6-4342-B048-85BDC9FD1C3A}" styleName="Aeres">
    <a:wholeTbl>
      <a:tcTxStyle>
        <a:fontRef idx="major">
          <a:prstClr val="black"/>
        </a:fontRef>
        <a:schemeClr val="dk1"/>
      </a:tcTxStyle>
      <a:tcStyle>
        <a:tcBdr>
          <a:left>
            <a:ln w="12700" cmpd="sng">
              <a:noFill/>
            </a:ln>
          </a:left>
          <a:right>
            <a:ln w="12700" cmpd="sng">
              <a:noFill/>
            </a:ln>
          </a:right>
          <a:top>
            <a:ln w="12700" cmpd="sng">
              <a:noFill/>
            </a:ln>
          </a:top>
          <a:bottom>
            <a:ln w="12700" cmpd="sng">
              <a:noFill/>
            </a:ln>
          </a:bottom>
          <a:insideH>
            <a:ln w="12700" cmpd="sng">
              <a:solidFill>
                <a:schemeClr val="lt1"/>
              </a:solidFill>
            </a:ln>
          </a:insideH>
          <a:insideV>
            <a:ln w="12700" cmpd="sng">
              <a:noFill/>
            </a:ln>
          </a:insideV>
        </a:tcBdr>
        <a:fill>
          <a:solidFill>
            <a:schemeClr val="lt2"/>
          </a:solidFill>
        </a:fill>
      </a:tcStyle>
    </a:wholeTbl>
    <a:firstRow>
      <a:tcTxStyle b="on">
        <a:fontRef idx="major">
          <a:prstClr val="black"/>
        </a:fontRef>
        <a:schemeClr val="dk1"/>
      </a:tcTxStyle>
      <a:tcStyle>
        <a:tcBdr>
          <a:bottom>
            <a:ln w="38100" cmpd="sng">
              <a:no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66" autoAdjust="0"/>
  </p:normalViewPr>
  <p:slideViewPr>
    <p:cSldViewPr snapToGrid="0">
      <p:cViewPr varScale="1">
        <p:scale>
          <a:sx n="82" d="100"/>
          <a:sy n="82" d="100"/>
        </p:scale>
        <p:origin x="67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van Lent" userId="5606b2b2-490b-4f35-82b6-8c5c58dc58f7" providerId="ADAL" clId="{1966E9B2-BE0A-4103-8FED-932C0351FCE8}"/>
    <pc:docChg chg="modSld">
      <pc:chgData name="Jeffrey van Lent" userId="5606b2b2-490b-4f35-82b6-8c5c58dc58f7" providerId="ADAL" clId="{1966E9B2-BE0A-4103-8FED-932C0351FCE8}" dt="2021-10-06T09:48:35.280" v="13" actId="20577"/>
      <pc:docMkLst>
        <pc:docMk/>
      </pc:docMkLst>
      <pc:sldChg chg="modSp mod">
        <pc:chgData name="Jeffrey van Lent" userId="5606b2b2-490b-4f35-82b6-8c5c58dc58f7" providerId="ADAL" clId="{1966E9B2-BE0A-4103-8FED-932C0351FCE8}" dt="2021-10-06T09:48:35.280" v="13" actId="20577"/>
        <pc:sldMkLst>
          <pc:docMk/>
          <pc:sldMk cId="93202219" sldId="382"/>
        </pc:sldMkLst>
        <pc:spChg chg="mod">
          <ac:chgData name="Jeffrey van Lent" userId="5606b2b2-490b-4f35-82b6-8c5c58dc58f7" providerId="ADAL" clId="{1966E9B2-BE0A-4103-8FED-932C0351FCE8}" dt="2021-10-06T09:48:35.280" v="13" actId="20577"/>
          <ac:spMkLst>
            <pc:docMk/>
            <pc:sldMk cId="93202219" sldId="382"/>
            <ac:spMk id="3" creationId="{9D1484A1-4D97-435C-B0C5-A61AE5265FD9}"/>
          </ac:spMkLst>
        </pc:spChg>
      </pc:sldChg>
    </pc:docChg>
  </pc:docChgLst>
  <pc:docChgLst>
    <pc:chgData name="Jeffrey van Lent" userId="5606b2b2-490b-4f35-82b6-8c5c58dc58f7" providerId="ADAL" clId="{E460DDD6-CCBC-4C20-80B3-356A863EA1F3}"/>
    <pc:docChg chg="undo custSel addSld delSld modSld sldOrd">
      <pc:chgData name="Jeffrey van Lent" userId="5606b2b2-490b-4f35-82b6-8c5c58dc58f7" providerId="ADAL" clId="{E460DDD6-CCBC-4C20-80B3-356A863EA1F3}" dt="2021-09-24T21:34:24.387" v="3798" actId="20577"/>
      <pc:docMkLst>
        <pc:docMk/>
      </pc:docMkLst>
      <pc:sldChg chg="modSp">
        <pc:chgData name="Jeffrey van Lent" userId="5606b2b2-490b-4f35-82b6-8c5c58dc58f7" providerId="ADAL" clId="{E460DDD6-CCBC-4C20-80B3-356A863EA1F3}" dt="2021-09-24T19:03:41.390" v="712" actId="20577"/>
        <pc:sldMkLst>
          <pc:docMk/>
          <pc:sldMk cId="2064440821" sldId="264"/>
        </pc:sldMkLst>
        <pc:spChg chg="mod">
          <ac:chgData name="Jeffrey van Lent" userId="5606b2b2-490b-4f35-82b6-8c5c58dc58f7" providerId="ADAL" clId="{E460DDD6-CCBC-4C20-80B3-356A863EA1F3}" dt="2021-09-24T19:03:41.390" v="712" actId="20577"/>
          <ac:spMkLst>
            <pc:docMk/>
            <pc:sldMk cId="2064440821" sldId="264"/>
            <ac:spMk id="2" creationId="{00000000-0000-0000-0000-000000000000}"/>
          </ac:spMkLst>
        </pc:spChg>
        <pc:spChg chg="mod">
          <ac:chgData name="Jeffrey van Lent" userId="5606b2b2-490b-4f35-82b6-8c5c58dc58f7" providerId="ADAL" clId="{E460DDD6-CCBC-4C20-80B3-356A863EA1F3}" dt="2021-09-24T19:03:29.596" v="701" actId="58"/>
          <ac:spMkLst>
            <pc:docMk/>
            <pc:sldMk cId="2064440821" sldId="264"/>
            <ac:spMk id="3" creationId="{00000000-0000-0000-0000-000000000000}"/>
          </ac:spMkLst>
        </pc:spChg>
      </pc:sldChg>
      <pc:sldChg chg="modSp">
        <pc:chgData name="Jeffrey van Lent" userId="5606b2b2-490b-4f35-82b6-8c5c58dc58f7" providerId="ADAL" clId="{E460DDD6-CCBC-4C20-80B3-356A863EA1F3}" dt="2021-09-24T19:35:46.707" v="2078" actId="14100"/>
        <pc:sldMkLst>
          <pc:docMk/>
          <pc:sldMk cId="3977376722" sldId="336"/>
        </pc:sldMkLst>
        <pc:spChg chg="mod">
          <ac:chgData name="Jeffrey van Lent" userId="5606b2b2-490b-4f35-82b6-8c5c58dc58f7" providerId="ADAL" clId="{E460DDD6-CCBC-4C20-80B3-356A863EA1F3}" dt="2021-09-24T19:35:46.707" v="2078" actId="14100"/>
          <ac:spMkLst>
            <pc:docMk/>
            <pc:sldMk cId="3977376722" sldId="336"/>
            <ac:spMk id="3" creationId="{00000000-0000-0000-0000-000000000000}"/>
          </ac:spMkLst>
        </pc:spChg>
      </pc:sldChg>
      <pc:sldChg chg="modSp">
        <pc:chgData name="Jeffrey van Lent" userId="5606b2b2-490b-4f35-82b6-8c5c58dc58f7" providerId="ADAL" clId="{E460DDD6-CCBC-4C20-80B3-356A863EA1F3}" dt="2021-09-24T21:04:18.708" v="3324" actId="20577"/>
        <pc:sldMkLst>
          <pc:docMk/>
          <pc:sldMk cId="1123687212" sldId="339"/>
        </pc:sldMkLst>
        <pc:spChg chg="mod">
          <ac:chgData name="Jeffrey van Lent" userId="5606b2b2-490b-4f35-82b6-8c5c58dc58f7" providerId="ADAL" clId="{E460DDD6-CCBC-4C20-80B3-356A863EA1F3}" dt="2021-09-24T21:04:18.708" v="3324" actId="20577"/>
          <ac:spMkLst>
            <pc:docMk/>
            <pc:sldMk cId="1123687212" sldId="339"/>
            <ac:spMk id="7" creationId="{00000000-0000-0000-0000-000000000000}"/>
          </ac:spMkLst>
        </pc:spChg>
      </pc:sldChg>
      <pc:sldChg chg="modAnim">
        <pc:chgData name="Jeffrey van Lent" userId="5606b2b2-490b-4f35-82b6-8c5c58dc58f7" providerId="ADAL" clId="{E460DDD6-CCBC-4C20-80B3-356A863EA1F3}" dt="2021-09-24T19:37:02.256" v="2082"/>
        <pc:sldMkLst>
          <pc:docMk/>
          <pc:sldMk cId="956275157" sldId="340"/>
        </pc:sldMkLst>
      </pc:sldChg>
      <pc:sldChg chg="del">
        <pc:chgData name="Jeffrey van Lent" userId="5606b2b2-490b-4f35-82b6-8c5c58dc58f7" providerId="ADAL" clId="{E460DDD6-CCBC-4C20-80B3-356A863EA1F3}" dt="2021-09-24T19:28:55.488" v="1545" actId="2696"/>
        <pc:sldMkLst>
          <pc:docMk/>
          <pc:sldMk cId="2996868144" sldId="344"/>
        </pc:sldMkLst>
      </pc:sldChg>
      <pc:sldChg chg="delSp modSp">
        <pc:chgData name="Jeffrey van Lent" userId="5606b2b2-490b-4f35-82b6-8c5c58dc58f7" providerId="ADAL" clId="{E460DDD6-CCBC-4C20-80B3-356A863EA1F3}" dt="2021-09-24T19:17:18.708" v="1529" actId="478"/>
        <pc:sldMkLst>
          <pc:docMk/>
          <pc:sldMk cId="3850966139" sldId="353"/>
        </pc:sldMkLst>
        <pc:spChg chg="mod">
          <ac:chgData name="Jeffrey van Lent" userId="5606b2b2-490b-4f35-82b6-8c5c58dc58f7" providerId="ADAL" clId="{E460DDD6-CCBC-4C20-80B3-356A863EA1F3}" dt="2021-09-24T19:16:55.997" v="1524" actId="12"/>
          <ac:spMkLst>
            <pc:docMk/>
            <pc:sldMk cId="3850966139" sldId="353"/>
            <ac:spMk id="3" creationId="{B36863EF-4A47-45E5-888C-C6EF0CC28171}"/>
          </ac:spMkLst>
        </pc:spChg>
        <pc:spChg chg="del">
          <ac:chgData name="Jeffrey van Lent" userId="5606b2b2-490b-4f35-82b6-8c5c58dc58f7" providerId="ADAL" clId="{E460DDD6-CCBC-4C20-80B3-356A863EA1F3}" dt="2021-09-24T19:17:18.708" v="1529" actId="478"/>
          <ac:spMkLst>
            <pc:docMk/>
            <pc:sldMk cId="3850966139" sldId="353"/>
            <ac:spMk id="5" creationId="{DC4051C9-17ED-4A91-9A4A-1000420A7FED}"/>
          </ac:spMkLst>
        </pc:spChg>
        <pc:spChg chg="mod">
          <ac:chgData name="Jeffrey van Lent" userId="5606b2b2-490b-4f35-82b6-8c5c58dc58f7" providerId="ADAL" clId="{E460DDD6-CCBC-4C20-80B3-356A863EA1F3}" dt="2021-09-24T19:17:14.028" v="1528" actId="688"/>
          <ac:spMkLst>
            <pc:docMk/>
            <pc:sldMk cId="3850966139" sldId="353"/>
            <ac:spMk id="8" creationId="{9FC83E2E-0BD6-456D-BAEF-C0D943ED2B3E}"/>
          </ac:spMkLst>
        </pc:spChg>
        <pc:picChg chg="mod">
          <ac:chgData name="Jeffrey van Lent" userId="5606b2b2-490b-4f35-82b6-8c5c58dc58f7" providerId="ADAL" clId="{E460DDD6-CCBC-4C20-80B3-356A863EA1F3}" dt="2021-09-24T19:17:01.824" v="1525" actId="1076"/>
          <ac:picMkLst>
            <pc:docMk/>
            <pc:sldMk cId="3850966139" sldId="353"/>
            <ac:picMk id="7" creationId="{9C500D94-7872-454D-AC64-61EFF6341BDA}"/>
          </ac:picMkLst>
        </pc:picChg>
      </pc:sldChg>
      <pc:sldChg chg="delSp modSp">
        <pc:chgData name="Jeffrey van Lent" userId="5606b2b2-490b-4f35-82b6-8c5c58dc58f7" providerId="ADAL" clId="{E460DDD6-CCBC-4C20-80B3-356A863EA1F3}" dt="2021-09-24T19:17:52.473" v="1541" actId="478"/>
        <pc:sldMkLst>
          <pc:docMk/>
          <pc:sldMk cId="2135193411" sldId="356"/>
        </pc:sldMkLst>
        <pc:spChg chg="del mod">
          <ac:chgData name="Jeffrey van Lent" userId="5606b2b2-490b-4f35-82b6-8c5c58dc58f7" providerId="ADAL" clId="{E460DDD6-CCBC-4C20-80B3-356A863EA1F3}" dt="2021-09-24T19:17:50.172" v="1539" actId="478"/>
          <ac:spMkLst>
            <pc:docMk/>
            <pc:sldMk cId="2135193411" sldId="356"/>
            <ac:spMk id="4" creationId="{197BEBBB-FA8C-4D5D-BC8E-1C087EA91251}"/>
          </ac:spMkLst>
        </pc:spChg>
        <pc:spChg chg="del mod">
          <ac:chgData name="Jeffrey van Lent" userId="5606b2b2-490b-4f35-82b6-8c5c58dc58f7" providerId="ADAL" clId="{E460DDD6-CCBC-4C20-80B3-356A863EA1F3}" dt="2021-09-24T19:17:52.473" v="1541" actId="478"/>
          <ac:spMkLst>
            <pc:docMk/>
            <pc:sldMk cId="2135193411" sldId="356"/>
            <ac:spMk id="5" creationId="{D57A4463-8186-4773-A8C2-063CFBE1D565}"/>
          </ac:spMkLst>
        </pc:spChg>
      </pc:sldChg>
      <pc:sldChg chg="addSp delSp modSp modAnim">
        <pc:chgData name="Jeffrey van Lent" userId="5606b2b2-490b-4f35-82b6-8c5c58dc58f7" providerId="ADAL" clId="{E460DDD6-CCBC-4C20-80B3-356A863EA1F3}" dt="2021-09-24T21:30:00.816" v="3702" actId="1076"/>
        <pc:sldMkLst>
          <pc:docMk/>
          <pc:sldMk cId="3137047709" sldId="357"/>
        </pc:sldMkLst>
        <pc:spChg chg="mod">
          <ac:chgData name="Jeffrey van Lent" userId="5606b2b2-490b-4f35-82b6-8c5c58dc58f7" providerId="ADAL" clId="{E460DDD6-CCBC-4C20-80B3-356A863EA1F3}" dt="2021-09-24T21:03:59.439" v="3306"/>
          <ac:spMkLst>
            <pc:docMk/>
            <pc:sldMk cId="3137047709" sldId="357"/>
            <ac:spMk id="3" creationId="{328D3884-1A24-424E-BB3F-6882DDDB42DB}"/>
          </ac:spMkLst>
        </pc:spChg>
        <pc:spChg chg="del">
          <ac:chgData name="Jeffrey van Lent" userId="5606b2b2-490b-4f35-82b6-8c5c58dc58f7" providerId="ADAL" clId="{E460DDD6-CCBC-4C20-80B3-356A863EA1F3}" dt="2021-09-24T21:28:49.117" v="3689" actId="478"/>
          <ac:spMkLst>
            <pc:docMk/>
            <pc:sldMk cId="3137047709" sldId="357"/>
            <ac:spMk id="4" creationId="{7E9BBB63-3EA9-4C5A-A5A4-FA0EFB7C3CE9}"/>
          </ac:spMkLst>
        </pc:spChg>
        <pc:spChg chg="del mod">
          <ac:chgData name="Jeffrey van Lent" userId="5606b2b2-490b-4f35-82b6-8c5c58dc58f7" providerId="ADAL" clId="{E460DDD6-CCBC-4C20-80B3-356A863EA1F3}" dt="2021-09-24T21:28:45.586" v="3688" actId="478"/>
          <ac:spMkLst>
            <pc:docMk/>
            <pc:sldMk cId="3137047709" sldId="357"/>
            <ac:spMk id="5" creationId="{0C11FEB5-3A53-479E-98BA-27D782B29C66}"/>
          </ac:spMkLst>
        </pc:spChg>
        <pc:picChg chg="add mod modCrop">
          <ac:chgData name="Jeffrey van Lent" userId="5606b2b2-490b-4f35-82b6-8c5c58dc58f7" providerId="ADAL" clId="{E460DDD6-CCBC-4C20-80B3-356A863EA1F3}" dt="2021-09-24T21:30:00.816" v="3702" actId="1076"/>
          <ac:picMkLst>
            <pc:docMk/>
            <pc:sldMk cId="3137047709" sldId="357"/>
            <ac:picMk id="7" creationId="{537E1B2B-7E9C-478F-BC8A-0B5D04C64BC3}"/>
          </ac:picMkLst>
        </pc:picChg>
      </pc:sldChg>
      <pc:sldChg chg="modSp">
        <pc:chgData name="Jeffrey van Lent" userId="5606b2b2-490b-4f35-82b6-8c5c58dc58f7" providerId="ADAL" clId="{E460DDD6-CCBC-4C20-80B3-356A863EA1F3}" dt="2021-09-24T19:57:15.214" v="2703" actId="6549"/>
        <pc:sldMkLst>
          <pc:docMk/>
          <pc:sldMk cId="3508660287" sldId="359"/>
        </pc:sldMkLst>
        <pc:spChg chg="mod">
          <ac:chgData name="Jeffrey van Lent" userId="5606b2b2-490b-4f35-82b6-8c5c58dc58f7" providerId="ADAL" clId="{E460DDD6-CCBC-4C20-80B3-356A863EA1F3}" dt="2021-09-24T19:57:15.214" v="2703" actId="6549"/>
          <ac:spMkLst>
            <pc:docMk/>
            <pc:sldMk cId="3508660287" sldId="359"/>
            <ac:spMk id="8" creationId="{C30F7930-A48D-43E1-8D93-FF1FE338DB90}"/>
          </ac:spMkLst>
        </pc:spChg>
      </pc:sldChg>
      <pc:sldChg chg="modSp">
        <pc:chgData name="Jeffrey van Lent" userId="5606b2b2-490b-4f35-82b6-8c5c58dc58f7" providerId="ADAL" clId="{E460DDD6-CCBC-4C20-80B3-356A863EA1F3}" dt="2021-09-24T21:32:00.550" v="3713" actId="20577"/>
        <pc:sldMkLst>
          <pc:docMk/>
          <pc:sldMk cId="3208400064" sldId="360"/>
        </pc:sldMkLst>
        <pc:spChg chg="mod">
          <ac:chgData name="Jeffrey van Lent" userId="5606b2b2-490b-4f35-82b6-8c5c58dc58f7" providerId="ADAL" clId="{E460DDD6-CCBC-4C20-80B3-356A863EA1F3}" dt="2021-09-24T19:42:27.245" v="2115"/>
          <ac:spMkLst>
            <pc:docMk/>
            <pc:sldMk cId="3208400064" sldId="360"/>
            <ac:spMk id="2" creationId="{16138407-0664-47C7-8379-D205482B3908}"/>
          </ac:spMkLst>
        </pc:spChg>
        <pc:spChg chg="mod">
          <ac:chgData name="Jeffrey van Lent" userId="5606b2b2-490b-4f35-82b6-8c5c58dc58f7" providerId="ADAL" clId="{E460DDD6-CCBC-4C20-80B3-356A863EA1F3}" dt="2021-09-24T21:27:51.740" v="3686" actId="115"/>
          <ac:spMkLst>
            <pc:docMk/>
            <pc:sldMk cId="3208400064" sldId="360"/>
            <ac:spMk id="3" creationId="{98986649-634E-4BA8-9CEF-C04BA46EACC9}"/>
          </ac:spMkLst>
        </pc:spChg>
        <pc:graphicFrameChg chg="mod modGraphic">
          <ac:chgData name="Jeffrey van Lent" userId="5606b2b2-490b-4f35-82b6-8c5c58dc58f7" providerId="ADAL" clId="{E460DDD6-CCBC-4C20-80B3-356A863EA1F3}" dt="2021-09-24T21:32:00.550" v="3713" actId="20577"/>
          <ac:graphicFrameMkLst>
            <pc:docMk/>
            <pc:sldMk cId="3208400064" sldId="360"/>
            <ac:graphicFrameMk id="7" creationId="{5D4AFCD0-F9A0-471C-BFC9-3F629F104900}"/>
          </ac:graphicFrameMkLst>
        </pc:graphicFrameChg>
      </pc:sldChg>
      <pc:sldChg chg="addSp delSp modSp del ord">
        <pc:chgData name="Jeffrey van Lent" userId="5606b2b2-490b-4f35-82b6-8c5c58dc58f7" providerId="ADAL" clId="{E460DDD6-CCBC-4C20-80B3-356A863EA1F3}" dt="2021-09-24T21:21:20.098" v="3432" actId="2696"/>
        <pc:sldMkLst>
          <pc:docMk/>
          <pc:sldMk cId="3401911471" sldId="361"/>
        </pc:sldMkLst>
        <pc:spChg chg="mod">
          <ac:chgData name="Jeffrey van Lent" userId="5606b2b2-490b-4f35-82b6-8c5c58dc58f7" providerId="ADAL" clId="{E460DDD6-CCBC-4C20-80B3-356A863EA1F3}" dt="2021-09-24T20:40:25.563" v="3172" actId="20577"/>
          <ac:spMkLst>
            <pc:docMk/>
            <pc:sldMk cId="3401911471" sldId="361"/>
            <ac:spMk id="2" creationId="{00000000-0000-0000-0000-000000000000}"/>
          </ac:spMkLst>
        </pc:spChg>
        <pc:spChg chg="mod">
          <ac:chgData name="Jeffrey van Lent" userId="5606b2b2-490b-4f35-82b6-8c5c58dc58f7" providerId="ADAL" clId="{E460DDD6-CCBC-4C20-80B3-356A863EA1F3}" dt="2021-09-24T19:55:22.082" v="2628" actId="20577"/>
          <ac:spMkLst>
            <pc:docMk/>
            <pc:sldMk cId="3401911471" sldId="361"/>
            <ac:spMk id="3" creationId="{00000000-0000-0000-0000-000000000000}"/>
          </ac:spMkLst>
        </pc:spChg>
        <pc:spChg chg="del mod">
          <ac:chgData name="Jeffrey van Lent" userId="5606b2b2-490b-4f35-82b6-8c5c58dc58f7" providerId="ADAL" clId="{E460DDD6-CCBC-4C20-80B3-356A863EA1F3}" dt="2021-09-24T19:44:31.505" v="2226" actId="478"/>
          <ac:spMkLst>
            <pc:docMk/>
            <pc:sldMk cId="3401911471" sldId="361"/>
            <ac:spMk id="5" creationId="{00000000-0000-0000-0000-000000000000}"/>
          </ac:spMkLst>
        </pc:spChg>
        <pc:spChg chg="add del mod">
          <ac:chgData name="Jeffrey van Lent" userId="5606b2b2-490b-4f35-82b6-8c5c58dc58f7" providerId="ADAL" clId="{E460DDD6-CCBC-4C20-80B3-356A863EA1F3}" dt="2021-09-24T19:55:31.573" v="2630"/>
          <ac:spMkLst>
            <pc:docMk/>
            <pc:sldMk cId="3401911471" sldId="361"/>
            <ac:spMk id="6" creationId="{1491974C-C835-4949-ACAE-EB3B46FE9130}"/>
          </ac:spMkLst>
        </pc:spChg>
        <pc:picChg chg="del">
          <ac:chgData name="Jeffrey van Lent" userId="5606b2b2-490b-4f35-82b6-8c5c58dc58f7" providerId="ADAL" clId="{E460DDD6-CCBC-4C20-80B3-356A863EA1F3}" dt="2021-09-24T19:44:28.654" v="2223" actId="478"/>
          <ac:picMkLst>
            <pc:docMk/>
            <pc:sldMk cId="3401911471" sldId="361"/>
            <ac:picMk id="2049" creationId="{00000000-0000-0000-0000-000000000000}"/>
          </ac:picMkLst>
        </pc:picChg>
      </pc:sldChg>
      <pc:sldChg chg="modSp del">
        <pc:chgData name="Jeffrey van Lent" userId="5606b2b2-490b-4f35-82b6-8c5c58dc58f7" providerId="ADAL" clId="{E460DDD6-CCBC-4C20-80B3-356A863EA1F3}" dt="2021-09-24T19:41:11.023" v="2084" actId="2696"/>
        <pc:sldMkLst>
          <pc:docMk/>
          <pc:sldMk cId="1660487324" sldId="362"/>
        </pc:sldMkLst>
        <pc:spChg chg="mod">
          <ac:chgData name="Jeffrey van Lent" userId="5606b2b2-490b-4f35-82b6-8c5c58dc58f7" providerId="ADAL" clId="{E460DDD6-CCBC-4C20-80B3-356A863EA1F3}" dt="2021-09-24T19:38:07.510" v="2083" actId="58"/>
          <ac:spMkLst>
            <pc:docMk/>
            <pc:sldMk cId="1660487324" sldId="362"/>
            <ac:spMk id="3" creationId="{328D3884-1A24-424E-BB3F-6882DDDB42DB}"/>
          </ac:spMkLst>
        </pc:spChg>
      </pc:sldChg>
      <pc:sldChg chg="delSp">
        <pc:chgData name="Jeffrey van Lent" userId="5606b2b2-490b-4f35-82b6-8c5c58dc58f7" providerId="ADAL" clId="{E460DDD6-CCBC-4C20-80B3-356A863EA1F3}" dt="2021-09-24T19:18:05.459" v="1543" actId="478"/>
        <pc:sldMkLst>
          <pc:docMk/>
          <pc:sldMk cId="1904177716" sldId="363"/>
        </pc:sldMkLst>
        <pc:spChg chg="del">
          <ac:chgData name="Jeffrey van Lent" userId="5606b2b2-490b-4f35-82b6-8c5c58dc58f7" providerId="ADAL" clId="{E460DDD6-CCBC-4C20-80B3-356A863EA1F3}" dt="2021-09-24T19:18:05.459" v="1543" actId="478"/>
          <ac:spMkLst>
            <pc:docMk/>
            <pc:sldMk cId="1904177716" sldId="363"/>
            <ac:spMk id="4" creationId="{03D226D1-7BF6-4DE6-B751-59A301A5C45C}"/>
          </ac:spMkLst>
        </pc:spChg>
      </pc:sldChg>
      <pc:sldChg chg="modSp">
        <pc:chgData name="Jeffrey van Lent" userId="5606b2b2-490b-4f35-82b6-8c5c58dc58f7" providerId="ADAL" clId="{E460DDD6-CCBC-4C20-80B3-356A863EA1F3}" dt="2021-09-24T21:24:17.883" v="3463" actId="58"/>
        <pc:sldMkLst>
          <pc:docMk/>
          <pc:sldMk cId="1987030085" sldId="365"/>
        </pc:sldMkLst>
        <pc:spChg chg="mod">
          <ac:chgData name="Jeffrey van Lent" userId="5606b2b2-490b-4f35-82b6-8c5c58dc58f7" providerId="ADAL" clId="{E460DDD6-CCBC-4C20-80B3-356A863EA1F3}" dt="2021-09-24T19:42:15.531" v="2114" actId="20577"/>
          <ac:spMkLst>
            <pc:docMk/>
            <pc:sldMk cId="1987030085" sldId="365"/>
            <ac:spMk id="2" creationId="{16138407-0664-47C7-8379-D205482B3908}"/>
          </ac:spMkLst>
        </pc:spChg>
        <pc:graphicFrameChg chg="modGraphic">
          <ac:chgData name="Jeffrey van Lent" userId="5606b2b2-490b-4f35-82b6-8c5c58dc58f7" providerId="ADAL" clId="{E460DDD6-CCBC-4C20-80B3-356A863EA1F3}" dt="2021-09-24T21:24:17.883" v="3463" actId="58"/>
          <ac:graphicFrameMkLst>
            <pc:docMk/>
            <pc:sldMk cId="1987030085" sldId="365"/>
            <ac:graphicFrameMk id="7" creationId="{5D4AFCD0-F9A0-471C-BFC9-3F629F104900}"/>
          </ac:graphicFrameMkLst>
        </pc:graphicFrameChg>
      </pc:sldChg>
      <pc:sldChg chg="ord">
        <pc:chgData name="Jeffrey van Lent" userId="5606b2b2-490b-4f35-82b6-8c5c58dc58f7" providerId="ADAL" clId="{E460DDD6-CCBC-4C20-80B3-356A863EA1F3}" dt="2021-09-24T19:14:05.624" v="1351"/>
        <pc:sldMkLst>
          <pc:docMk/>
          <pc:sldMk cId="3883176026" sldId="368"/>
        </pc:sldMkLst>
      </pc:sldChg>
      <pc:sldChg chg="modSp">
        <pc:chgData name="Jeffrey van Lent" userId="5606b2b2-490b-4f35-82b6-8c5c58dc58f7" providerId="ADAL" clId="{E460DDD6-CCBC-4C20-80B3-356A863EA1F3}" dt="2021-09-24T21:19:20.211" v="3431" actId="313"/>
        <pc:sldMkLst>
          <pc:docMk/>
          <pc:sldMk cId="548007658" sldId="370"/>
        </pc:sldMkLst>
        <pc:spChg chg="mod">
          <ac:chgData name="Jeffrey van Lent" userId="5606b2b2-490b-4f35-82b6-8c5c58dc58f7" providerId="ADAL" clId="{E460DDD6-CCBC-4C20-80B3-356A863EA1F3}" dt="2021-09-24T19:10:20.862" v="1100" actId="20577"/>
          <ac:spMkLst>
            <pc:docMk/>
            <pc:sldMk cId="548007658" sldId="370"/>
            <ac:spMk id="2" creationId="{A8D11303-1E79-46DF-84BB-FB971715B472}"/>
          </ac:spMkLst>
        </pc:spChg>
        <pc:spChg chg="mod">
          <ac:chgData name="Jeffrey van Lent" userId="5606b2b2-490b-4f35-82b6-8c5c58dc58f7" providerId="ADAL" clId="{E460DDD6-CCBC-4C20-80B3-356A863EA1F3}" dt="2021-09-24T21:19:20.211" v="3431" actId="313"/>
          <ac:spMkLst>
            <pc:docMk/>
            <pc:sldMk cId="548007658" sldId="370"/>
            <ac:spMk id="3" creationId="{7488663C-8F36-4BDD-BA45-08485834FB5A}"/>
          </ac:spMkLst>
        </pc:spChg>
        <pc:picChg chg="mod">
          <ac:chgData name="Jeffrey van Lent" userId="5606b2b2-490b-4f35-82b6-8c5c58dc58f7" providerId="ADAL" clId="{E460DDD6-CCBC-4C20-80B3-356A863EA1F3}" dt="2021-09-24T19:04:23.895" v="767" actId="1076"/>
          <ac:picMkLst>
            <pc:docMk/>
            <pc:sldMk cId="548007658" sldId="370"/>
            <ac:picMk id="5" creationId="{7A2E6F79-C63A-4911-8051-CC7F8F0592B8}"/>
          </ac:picMkLst>
        </pc:picChg>
      </pc:sldChg>
      <pc:sldChg chg="modNotesTx">
        <pc:chgData name="Jeffrey van Lent" userId="5606b2b2-490b-4f35-82b6-8c5c58dc58f7" providerId="ADAL" clId="{E460DDD6-CCBC-4C20-80B3-356A863EA1F3}" dt="2021-09-24T19:03:19.381" v="700" actId="20577"/>
        <pc:sldMkLst>
          <pc:docMk/>
          <pc:sldMk cId="2157579270" sldId="371"/>
        </pc:sldMkLst>
      </pc:sldChg>
      <pc:sldChg chg="addSp delSp modSp">
        <pc:chgData name="Jeffrey van Lent" userId="5606b2b2-490b-4f35-82b6-8c5c58dc58f7" providerId="ADAL" clId="{E460DDD6-CCBC-4C20-80B3-356A863EA1F3}" dt="2021-09-24T19:17:26.225" v="1531" actId="478"/>
        <pc:sldMkLst>
          <pc:docMk/>
          <pc:sldMk cId="2143320188" sldId="372"/>
        </pc:sldMkLst>
        <pc:spChg chg="del">
          <ac:chgData name="Jeffrey van Lent" userId="5606b2b2-490b-4f35-82b6-8c5c58dc58f7" providerId="ADAL" clId="{E460DDD6-CCBC-4C20-80B3-356A863EA1F3}" dt="2021-09-24T19:17:26.225" v="1531" actId="478"/>
          <ac:spMkLst>
            <pc:docMk/>
            <pc:sldMk cId="2143320188" sldId="372"/>
            <ac:spMk id="4" creationId="{C286EB5B-43D7-42AD-8101-D83BE48631F0}"/>
          </ac:spMkLst>
        </pc:spChg>
        <pc:spChg chg="del">
          <ac:chgData name="Jeffrey van Lent" userId="5606b2b2-490b-4f35-82b6-8c5c58dc58f7" providerId="ADAL" clId="{E460DDD6-CCBC-4C20-80B3-356A863EA1F3}" dt="2021-09-24T19:17:23.456" v="1530" actId="478"/>
          <ac:spMkLst>
            <pc:docMk/>
            <pc:sldMk cId="2143320188" sldId="372"/>
            <ac:spMk id="5" creationId="{340B2DCC-5617-41A6-9189-4ED1FE98B30D}"/>
          </ac:spMkLst>
        </pc:spChg>
        <pc:picChg chg="add mod">
          <ac:chgData name="Jeffrey van Lent" userId="5606b2b2-490b-4f35-82b6-8c5c58dc58f7" providerId="ADAL" clId="{E460DDD6-CCBC-4C20-80B3-356A863EA1F3}" dt="2021-09-24T19:09:17.093" v="1067" actId="1076"/>
          <ac:picMkLst>
            <pc:docMk/>
            <pc:sldMk cId="2143320188" sldId="372"/>
            <ac:picMk id="7" creationId="{12851000-6A0D-41AB-A80D-3BC7F4CB6F04}"/>
          </ac:picMkLst>
        </pc:picChg>
        <pc:picChg chg="add mod">
          <ac:chgData name="Jeffrey van Lent" userId="5606b2b2-490b-4f35-82b6-8c5c58dc58f7" providerId="ADAL" clId="{E460DDD6-CCBC-4C20-80B3-356A863EA1F3}" dt="2021-09-24T19:09:34.325" v="1070" actId="1076"/>
          <ac:picMkLst>
            <pc:docMk/>
            <pc:sldMk cId="2143320188" sldId="372"/>
            <ac:picMk id="8" creationId="{A0B8E0D0-39B9-4185-B66F-005DF413001D}"/>
          </ac:picMkLst>
        </pc:picChg>
      </pc:sldChg>
      <pc:sldChg chg="delSp modSp">
        <pc:chgData name="Jeffrey van Lent" userId="5606b2b2-490b-4f35-82b6-8c5c58dc58f7" providerId="ADAL" clId="{E460DDD6-CCBC-4C20-80B3-356A863EA1F3}" dt="2021-09-24T19:33:50.914" v="1965" actId="20577"/>
        <pc:sldMkLst>
          <pc:docMk/>
          <pc:sldMk cId="3626530170" sldId="373"/>
        </pc:sldMkLst>
        <pc:spChg chg="mod">
          <ac:chgData name="Jeffrey van Lent" userId="5606b2b2-490b-4f35-82b6-8c5c58dc58f7" providerId="ADAL" clId="{E460DDD6-CCBC-4C20-80B3-356A863EA1F3}" dt="2021-09-24T19:33:50.914" v="1965" actId="20577"/>
          <ac:spMkLst>
            <pc:docMk/>
            <pc:sldMk cId="3626530170" sldId="373"/>
            <ac:spMk id="2" creationId="{32B2B1E0-ECDB-4473-BB18-53C4E1CC9932}"/>
          </ac:spMkLst>
        </pc:spChg>
        <pc:spChg chg="mod">
          <ac:chgData name="Jeffrey van Lent" userId="5606b2b2-490b-4f35-82b6-8c5c58dc58f7" providerId="ADAL" clId="{E460DDD6-CCBC-4C20-80B3-356A863EA1F3}" dt="2021-09-24T19:33:12.899" v="1920" actId="20577"/>
          <ac:spMkLst>
            <pc:docMk/>
            <pc:sldMk cId="3626530170" sldId="373"/>
            <ac:spMk id="3" creationId="{4A953DB5-2BDD-426B-987E-FEE0EE5E7793}"/>
          </ac:spMkLst>
        </pc:spChg>
        <pc:spChg chg="del">
          <ac:chgData name="Jeffrey van Lent" userId="5606b2b2-490b-4f35-82b6-8c5c58dc58f7" providerId="ADAL" clId="{E460DDD6-CCBC-4C20-80B3-356A863EA1F3}" dt="2021-09-24T19:17:39.026" v="1537" actId="478"/>
          <ac:spMkLst>
            <pc:docMk/>
            <pc:sldMk cId="3626530170" sldId="373"/>
            <ac:spMk id="4" creationId="{EBCF0986-9958-470B-B71E-2C193FBA891A}"/>
          </ac:spMkLst>
        </pc:spChg>
        <pc:spChg chg="del mod">
          <ac:chgData name="Jeffrey van Lent" userId="5606b2b2-490b-4f35-82b6-8c5c58dc58f7" providerId="ADAL" clId="{E460DDD6-CCBC-4C20-80B3-356A863EA1F3}" dt="2021-09-24T19:17:36.746" v="1536" actId="478"/>
          <ac:spMkLst>
            <pc:docMk/>
            <pc:sldMk cId="3626530170" sldId="373"/>
            <ac:spMk id="5" creationId="{D12A382D-6AB5-4C45-A666-F8563E326DE5}"/>
          </ac:spMkLst>
        </pc:spChg>
      </pc:sldChg>
      <pc:sldChg chg="addSp modSp modAnim">
        <pc:chgData name="Jeffrey van Lent" userId="5606b2b2-490b-4f35-82b6-8c5c58dc58f7" providerId="ADAL" clId="{E460DDD6-CCBC-4C20-80B3-356A863EA1F3}" dt="2021-09-24T18:59:06.757" v="393" actId="403"/>
        <pc:sldMkLst>
          <pc:docMk/>
          <pc:sldMk cId="311789601" sldId="374"/>
        </pc:sldMkLst>
        <pc:spChg chg="add mod">
          <ac:chgData name="Jeffrey van Lent" userId="5606b2b2-490b-4f35-82b6-8c5c58dc58f7" providerId="ADAL" clId="{E460DDD6-CCBC-4C20-80B3-356A863EA1F3}" dt="2021-09-24T18:57:08.882" v="336" actId="1035"/>
          <ac:spMkLst>
            <pc:docMk/>
            <pc:sldMk cId="311789601" sldId="374"/>
            <ac:spMk id="4" creationId="{E5F5B16C-3AE6-4225-8986-A2657B12D6DC}"/>
          </ac:spMkLst>
        </pc:spChg>
        <pc:spChg chg="add mod">
          <ac:chgData name="Jeffrey van Lent" userId="5606b2b2-490b-4f35-82b6-8c5c58dc58f7" providerId="ADAL" clId="{E460DDD6-CCBC-4C20-80B3-356A863EA1F3}" dt="2021-09-24T18:59:06.757" v="393" actId="403"/>
          <ac:spMkLst>
            <pc:docMk/>
            <pc:sldMk cId="311789601" sldId="374"/>
            <ac:spMk id="5" creationId="{A8570F78-7A97-489F-9D81-B16DA5A13BAC}"/>
          </ac:spMkLst>
        </pc:spChg>
        <pc:spChg chg="add mod">
          <ac:chgData name="Jeffrey van Lent" userId="5606b2b2-490b-4f35-82b6-8c5c58dc58f7" providerId="ADAL" clId="{E460DDD6-CCBC-4C20-80B3-356A863EA1F3}" dt="2021-09-24T18:58:22.055" v="386" actId="207"/>
          <ac:spMkLst>
            <pc:docMk/>
            <pc:sldMk cId="311789601" sldId="374"/>
            <ac:spMk id="6" creationId="{0E52CF3F-9346-4CE8-B9CD-E93C5B2EE6F5}"/>
          </ac:spMkLst>
        </pc:spChg>
        <pc:picChg chg="mod">
          <ac:chgData name="Jeffrey van Lent" userId="5606b2b2-490b-4f35-82b6-8c5c58dc58f7" providerId="ADAL" clId="{E460DDD6-CCBC-4C20-80B3-356A863EA1F3}" dt="2021-09-24T18:56:59.885" v="333" actId="1076"/>
          <ac:picMkLst>
            <pc:docMk/>
            <pc:sldMk cId="311789601" sldId="374"/>
            <ac:picMk id="7" creationId="{D54497CD-7454-4A68-A246-860FE77621E5}"/>
          </ac:picMkLst>
        </pc:picChg>
      </pc:sldChg>
      <pc:sldChg chg="delSp modSp">
        <pc:chgData name="Jeffrey van Lent" userId="5606b2b2-490b-4f35-82b6-8c5c58dc58f7" providerId="ADAL" clId="{E460DDD6-CCBC-4C20-80B3-356A863EA1F3}" dt="2021-09-24T19:17:33.117" v="1534" actId="478"/>
        <pc:sldMkLst>
          <pc:docMk/>
          <pc:sldMk cId="1940100878" sldId="375"/>
        </pc:sldMkLst>
        <pc:spChg chg="del">
          <ac:chgData name="Jeffrey van Lent" userId="5606b2b2-490b-4f35-82b6-8c5c58dc58f7" providerId="ADAL" clId="{E460DDD6-CCBC-4C20-80B3-356A863EA1F3}" dt="2021-09-24T19:17:30.112" v="1532" actId="478"/>
          <ac:spMkLst>
            <pc:docMk/>
            <pc:sldMk cId="1940100878" sldId="375"/>
            <ac:spMk id="4" creationId="{B83C24F9-92C3-4A8A-BD43-12522C353FEE}"/>
          </ac:spMkLst>
        </pc:spChg>
        <pc:spChg chg="del mod">
          <ac:chgData name="Jeffrey van Lent" userId="5606b2b2-490b-4f35-82b6-8c5c58dc58f7" providerId="ADAL" clId="{E460DDD6-CCBC-4C20-80B3-356A863EA1F3}" dt="2021-09-24T19:17:33.117" v="1534" actId="478"/>
          <ac:spMkLst>
            <pc:docMk/>
            <pc:sldMk cId="1940100878" sldId="375"/>
            <ac:spMk id="5" creationId="{75AB5730-5913-4AC4-B8AC-38BD41411C40}"/>
          </ac:spMkLst>
        </pc:spChg>
      </pc:sldChg>
      <pc:sldChg chg="del">
        <pc:chgData name="Jeffrey van Lent" userId="5606b2b2-490b-4f35-82b6-8c5c58dc58f7" providerId="ADAL" clId="{E460DDD6-CCBC-4C20-80B3-356A863EA1F3}" dt="2021-09-24T19:04:58.160" v="769" actId="2696"/>
        <pc:sldMkLst>
          <pc:docMk/>
          <pc:sldMk cId="4030604271" sldId="376"/>
        </pc:sldMkLst>
      </pc:sldChg>
      <pc:sldChg chg="modSp">
        <pc:chgData name="Jeffrey van Lent" userId="5606b2b2-490b-4f35-82b6-8c5c58dc58f7" providerId="ADAL" clId="{E460DDD6-CCBC-4C20-80B3-356A863EA1F3}" dt="2021-09-24T19:17:58.551" v="1542" actId="20577"/>
        <pc:sldMkLst>
          <pc:docMk/>
          <pc:sldMk cId="2693735645" sldId="377"/>
        </pc:sldMkLst>
        <pc:spChg chg="mod">
          <ac:chgData name="Jeffrey van Lent" userId="5606b2b2-490b-4f35-82b6-8c5c58dc58f7" providerId="ADAL" clId="{E460DDD6-CCBC-4C20-80B3-356A863EA1F3}" dt="2021-09-24T19:17:58.551" v="1542" actId="20577"/>
          <ac:spMkLst>
            <pc:docMk/>
            <pc:sldMk cId="2693735645" sldId="377"/>
            <ac:spMk id="2" creationId="{3C50A08F-CAC8-4C5E-9432-758292B7170C}"/>
          </ac:spMkLst>
        </pc:spChg>
      </pc:sldChg>
      <pc:sldChg chg="del">
        <pc:chgData name="Jeffrey van Lent" userId="5606b2b2-490b-4f35-82b6-8c5c58dc58f7" providerId="ADAL" clId="{E460DDD6-CCBC-4C20-80B3-356A863EA1F3}" dt="2021-09-24T19:42:55.531" v="2116" actId="2696"/>
        <pc:sldMkLst>
          <pc:docMk/>
          <pc:sldMk cId="2943960598" sldId="378"/>
        </pc:sldMkLst>
      </pc:sldChg>
      <pc:sldChg chg="add del">
        <pc:chgData name="Jeffrey van Lent" userId="5606b2b2-490b-4f35-82b6-8c5c58dc58f7" providerId="ADAL" clId="{E460DDD6-CCBC-4C20-80B3-356A863EA1F3}" dt="2021-09-24T19:34:42.473" v="1967" actId="2696"/>
        <pc:sldMkLst>
          <pc:docMk/>
          <pc:sldMk cId="53388133" sldId="380"/>
        </pc:sldMkLst>
      </pc:sldChg>
      <pc:sldChg chg="modSp add ord">
        <pc:chgData name="Jeffrey van Lent" userId="5606b2b2-490b-4f35-82b6-8c5c58dc58f7" providerId="ADAL" clId="{E460DDD6-CCBC-4C20-80B3-356A863EA1F3}" dt="2021-09-24T21:34:24.387" v="3798" actId="20577"/>
        <pc:sldMkLst>
          <pc:docMk/>
          <pc:sldMk cId="3212973437" sldId="380"/>
        </pc:sldMkLst>
        <pc:spChg chg="mod">
          <ac:chgData name="Jeffrey van Lent" userId="5606b2b2-490b-4f35-82b6-8c5c58dc58f7" providerId="ADAL" clId="{E460DDD6-CCBC-4C20-80B3-356A863EA1F3}" dt="2021-09-24T21:34:06.985" v="3787" actId="20577"/>
          <ac:spMkLst>
            <pc:docMk/>
            <pc:sldMk cId="3212973437" sldId="380"/>
            <ac:spMk id="2" creationId="{00000000-0000-0000-0000-000000000000}"/>
          </ac:spMkLst>
        </pc:spChg>
        <pc:spChg chg="mod">
          <ac:chgData name="Jeffrey van Lent" userId="5606b2b2-490b-4f35-82b6-8c5c58dc58f7" providerId="ADAL" clId="{E460DDD6-CCBC-4C20-80B3-356A863EA1F3}" dt="2021-09-24T21:34:24.387" v="3798" actId="20577"/>
          <ac:spMkLst>
            <pc:docMk/>
            <pc:sldMk cId="3212973437" sldId="380"/>
            <ac:spMk id="3" creationId="{00000000-0000-0000-0000-000000000000}"/>
          </ac:spMkLst>
        </pc:spChg>
      </pc:sldChg>
      <pc:sldChg chg="addSp delSp modSp add del">
        <pc:chgData name="Jeffrey van Lent" userId="5606b2b2-490b-4f35-82b6-8c5c58dc58f7" providerId="ADAL" clId="{E460DDD6-CCBC-4C20-80B3-356A863EA1F3}" dt="2021-09-24T21:33:00.974" v="3717" actId="2696"/>
        <pc:sldMkLst>
          <pc:docMk/>
          <pc:sldMk cId="3585830621" sldId="381"/>
        </pc:sldMkLst>
        <pc:spChg chg="mod">
          <ac:chgData name="Jeffrey van Lent" userId="5606b2b2-490b-4f35-82b6-8c5c58dc58f7" providerId="ADAL" clId="{E460DDD6-CCBC-4C20-80B3-356A863EA1F3}" dt="2021-09-24T19:55:51.009" v="2642" actId="20577"/>
          <ac:spMkLst>
            <pc:docMk/>
            <pc:sldMk cId="3585830621" sldId="381"/>
            <ac:spMk id="2" creationId="{C724A97E-47B4-42F0-99AE-63A8E8D35018}"/>
          </ac:spMkLst>
        </pc:spChg>
        <pc:spChg chg="del">
          <ac:chgData name="Jeffrey van Lent" userId="5606b2b2-490b-4f35-82b6-8c5c58dc58f7" providerId="ADAL" clId="{E460DDD6-CCBC-4C20-80B3-356A863EA1F3}" dt="2021-09-24T19:55:47.714" v="2633"/>
          <ac:spMkLst>
            <pc:docMk/>
            <pc:sldMk cId="3585830621" sldId="381"/>
            <ac:spMk id="3" creationId="{D92543F4-0E62-41FB-AED7-F6740BD9E497}"/>
          </ac:spMkLst>
        </pc:spChg>
        <pc:spChg chg="add mod">
          <ac:chgData name="Jeffrey van Lent" userId="5606b2b2-490b-4f35-82b6-8c5c58dc58f7" providerId="ADAL" clId="{E460DDD6-CCBC-4C20-80B3-356A863EA1F3}" dt="2021-09-24T19:59:45.058" v="2794" actId="20577"/>
          <ac:spMkLst>
            <pc:docMk/>
            <pc:sldMk cId="3585830621" sldId="381"/>
            <ac:spMk id="7" creationId="{3F803331-4676-484E-9DD7-5138D94E5BE3}"/>
          </ac:spMkLst>
        </pc:spChg>
      </pc:sldChg>
      <pc:sldChg chg="delSp modSp add ord">
        <pc:chgData name="Jeffrey van Lent" userId="5606b2b2-490b-4f35-82b6-8c5c58dc58f7" providerId="ADAL" clId="{E460DDD6-CCBC-4C20-80B3-356A863EA1F3}" dt="2021-09-24T21:22:18.681" v="3453" actId="478"/>
        <pc:sldMkLst>
          <pc:docMk/>
          <pc:sldMk cId="93202219" sldId="382"/>
        </pc:sldMkLst>
        <pc:spChg chg="mod">
          <ac:chgData name="Jeffrey van Lent" userId="5606b2b2-490b-4f35-82b6-8c5c58dc58f7" providerId="ADAL" clId="{E460DDD6-CCBC-4C20-80B3-356A863EA1F3}" dt="2021-09-24T20:39:50.501" v="3159" actId="20577"/>
          <ac:spMkLst>
            <pc:docMk/>
            <pc:sldMk cId="93202219" sldId="382"/>
            <ac:spMk id="2" creationId="{4D3B19AE-EDCD-4690-A26A-A25E28E2CD36}"/>
          </ac:spMkLst>
        </pc:spChg>
        <pc:spChg chg="mod">
          <ac:chgData name="Jeffrey van Lent" userId="5606b2b2-490b-4f35-82b6-8c5c58dc58f7" providerId="ADAL" clId="{E460DDD6-CCBC-4C20-80B3-356A863EA1F3}" dt="2021-09-24T20:39:41.623" v="3144" actId="20577"/>
          <ac:spMkLst>
            <pc:docMk/>
            <pc:sldMk cId="93202219" sldId="382"/>
            <ac:spMk id="3" creationId="{9D1484A1-4D97-435C-B0C5-A61AE5265FD9}"/>
          </ac:spMkLst>
        </pc:spChg>
        <pc:spChg chg="del">
          <ac:chgData name="Jeffrey van Lent" userId="5606b2b2-490b-4f35-82b6-8c5c58dc58f7" providerId="ADAL" clId="{E460DDD6-CCBC-4C20-80B3-356A863EA1F3}" dt="2021-09-24T21:22:16.322" v="3452" actId="478"/>
          <ac:spMkLst>
            <pc:docMk/>
            <pc:sldMk cId="93202219" sldId="382"/>
            <ac:spMk id="4" creationId="{A386D174-BDEB-4056-89F5-D8DC7AAD11FC}"/>
          </ac:spMkLst>
        </pc:spChg>
        <pc:spChg chg="del">
          <ac:chgData name="Jeffrey van Lent" userId="5606b2b2-490b-4f35-82b6-8c5c58dc58f7" providerId="ADAL" clId="{E460DDD6-CCBC-4C20-80B3-356A863EA1F3}" dt="2021-09-24T21:22:18.681" v="3453" actId="478"/>
          <ac:spMkLst>
            <pc:docMk/>
            <pc:sldMk cId="93202219" sldId="382"/>
            <ac:spMk id="5" creationId="{FF5C50C9-3C79-4B78-8AB0-E9C89E17E716}"/>
          </ac:spMkLst>
        </pc:spChg>
      </pc:sldChg>
      <pc:sldChg chg="add del">
        <pc:chgData name="Jeffrey van Lent" userId="5606b2b2-490b-4f35-82b6-8c5c58dc58f7" providerId="ADAL" clId="{E460DDD6-CCBC-4C20-80B3-356A863EA1F3}" dt="2021-09-24T20:00:01.123" v="2798"/>
        <pc:sldMkLst>
          <pc:docMk/>
          <pc:sldMk cId="1829448090" sldId="382"/>
        </pc:sldMkLst>
      </pc:sldChg>
      <pc:sldChg chg="add del">
        <pc:chgData name="Jeffrey van Lent" userId="5606b2b2-490b-4f35-82b6-8c5c58dc58f7" providerId="ADAL" clId="{E460DDD6-CCBC-4C20-80B3-356A863EA1F3}" dt="2021-09-24T19:59:52.697" v="2796"/>
        <pc:sldMkLst>
          <pc:docMk/>
          <pc:sldMk cId="2252729130" sldId="382"/>
        </pc:sldMkLst>
      </pc:sldChg>
      <pc:sldMasterChg chg="delSldLayout">
        <pc:chgData name="Jeffrey van Lent" userId="5606b2b2-490b-4f35-82b6-8c5c58dc58f7" providerId="ADAL" clId="{E460DDD6-CCBC-4C20-80B3-356A863EA1F3}" dt="2021-09-24T19:28:55.488" v="1546" actId="2696"/>
        <pc:sldMasterMkLst>
          <pc:docMk/>
          <pc:sldMasterMk cId="3115020184" sldId="2147483660"/>
        </pc:sldMasterMkLst>
        <pc:sldLayoutChg chg="del">
          <pc:chgData name="Jeffrey van Lent" userId="5606b2b2-490b-4f35-82b6-8c5c58dc58f7" providerId="ADAL" clId="{E460DDD6-CCBC-4C20-80B3-356A863EA1F3}" dt="2021-09-24T19:28:55.488" v="1546" actId="2696"/>
          <pc:sldLayoutMkLst>
            <pc:docMk/>
            <pc:sldMasterMk cId="3115020184" sldId="2147483660"/>
            <pc:sldLayoutMk cId="4169765945" sldId="2147483701"/>
          </pc:sldLayoutMkLst>
        </pc:sldLayoutChg>
      </pc:sldMasterChg>
    </pc:docChg>
  </pc:docChgLst>
  <pc:docChgLst>
    <pc:chgData name="Jeffrey van Lent" userId="5606b2b2-490b-4f35-82b6-8c5c58dc58f7" providerId="ADAL" clId="{F8B77D83-A301-4E12-B615-2CABC3025836}"/>
    <pc:docChg chg="undo addSld delSld modSld sldOrd">
      <pc:chgData name="Jeffrey van Lent" userId="5606b2b2-490b-4f35-82b6-8c5c58dc58f7" providerId="ADAL" clId="{F8B77D83-A301-4E12-B615-2CABC3025836}" dt="2021-09-24T09:42:48.235" v="402" actId="20577"/>
      <pc:docMkLst>
        <pc:docMk/>
      </pc:docMkLst>
      <pc:sldChg chg="add">
        <pc:chgData name="Jeffrey van Lent" userId="5606b2b2-490b-4f35-82b6-8c5c58dc58f7" providerId="ADAL" clId="{F8B77D83-A301-4E12-B615-2CABC3025836}" dt="2021-09-24T09:27:39.319" v="2"/>
        <pc:sldMkLst>
          <pc:docMk/>
          <pc:sldMk cId="2064440821" sldId="264"/>
        </pc:sldMkLst>
      </pc:sldChg>
      <pc:sldChg chg="ord">
        <pc:chgData name="Jeffrey van Lent" userId="5606b2b2-490b-4f35-82b6-8c5c58dc58f7" providerId="ADAL" clId="{F8B77D83-A301-4E12-B615-2CABC3025836}" dt="2021-09-24T09:40:26.922" v="338"/>
        <pc:sldMkLst>
          <pc:docMk/>
          <pc:sldMk cId="2688815383" sldId="266"/>
        </pc:sldMkLst>
      </pc:sldChg>
      <pc:sldChg chg="modSp">
        <pc:chgData name="Jeffrey van Lent" userId="5606b2b2-490b-4f35-82b6-8c5c58dc58f7" providerId="ADAL" clId="{F8B77D83-A301-4E12-B615-2CABC3025836}" dt="2021-09-24T09:36:29.634" v="318" actId="20577"/>
        <pc:sldMkLst>
          <pc:docMk/>
          <pc:sldMk cId="3850966139" sldId="353"/>
        </pc:sldMkLst>
        <pc:spChg chg="mod">
          <ac:chgData name="Jeffrey van Lent" userId="5606b2b2-490b-4f35-82b6-8c5c58dc58f7" providerId="ADAL" clId="{F8B77D83-A301-4E12-B615-2CABC3025836}" dt="2021-09-24T09:36:29.634" v="318" actId="20577"/>
          <ac:spMkLst>
            <pc:docMk/>
            <pc:sldMk cId="3850966139" sldId="353"/>
            <ac:spMk id="3" creationId="{B36863EF-4A47-45E5-888C-C6EF0CC28171}"/>
          </ac:spMkLst>
        </pc:spChg>
      </pc:sldChg>
      <pc:sldChg chg="add">
        <pc:chgData name="Jeffrey van Lent" userId="5606b2b2-490b-4f35-82b6-8c5c58dc58f7" providerId="ADAL" clId="{F8B77D83-A301-4E12-B615-2CABC3025836}" dt="2021-09-24T09:38:49.028" v="335"/>
        <pc:sldMkLst>
          <pc:docMk/>
          <pc:sldMk cId="3487857566" sldId="354"/>
        </pc:sldMkLst>
      </pc:sldChg>
      <pc:sldChg chg="add del">
        <pc:chgData name="Jeffrey van Lent" userId="5606b2b2-490b-4f35-82b6-8c5c58dc58f7" providerId="ADAL" clId="{F8B77D83-A301-4E12-B615-2CABC3025836}" dt="2021-09-24T09:42:23.792" v="386" actId="2696"/>
        <pc:sldMkLst>
          <pc:docMk/>
          <pc:sldMk cId="3508660287" sldId="359"/>
        </pc:sldMkLst>
      </pc:sldChg>
      <pc:sldChg chg="del">
        <pc:chgData name="Jeffrey van Lent" userId="5606b2b2-490b-4f35-82b6-8c5c58dc58f7" providerId="ADAL" clId="{F8B77D83-A301-4E12-B615-2CABC3025836}" dt="2021-09-24T09:42:30.763" v="387" actId="2696"/>
        <pc:sldMkLst>
          <pc:docMk/>
          <pc:sldMk cId="3492081211" sldId="364"/>
        </pc:sldMkLst>
      </pc:sldChg>
      <pc:sldChg chg="del">
        <pc:chgData name="Jeffrey van Lent" userId="5606b2b2-490b-4f35-82b6-8c5c58dc58f7" providerId="ADAL" clId="{F8B77D83-A301-4E12-B615-2CABC3025836}" dt="2021-09-24T09:38:50.719" v="336" actId="2696"/>
        <pc:sldMkLst>
          <pc:docMk/>
          <pc:sldMk cId="2334395996" sldId="366"/>
        </pc:sldMkLst>
      </pc:sldChg>
      <pc:sldChg chg="modSp ord modAnim">
        <pc:chgData name="Jeffrey van Lent" userId="5606b2b2-490b-4f35-82b6-8c5c58dc58f7" providerId="ADAL" clId="{F8B77D83-A301-4E12-B615-2CABC3025836}" dt="2021-09-24T09:35:28.803" v="302" actId="20577"/>
        <pc:sldMkLst>
          <pc:docMk/>
          <pc:sldMk cId="3883176026" sldId="368"/>
        </pc:sldMkLst>
        <pc:spChg chg="mod">
          <ac:chgData name="Jeffrey van Lent" userId="5606b2b2-490b-4f35-82b6-8c5c58dc58f7" providerId="ADAL" clId="{F8B77D83-A301-4E12-B615-2CABC3025836}" dt="2021-09-24T09:35:28.803" v="302" actId="20577"/>
          <ac:spMkLst>
            <pc:docMk/>
            <pc:sldMk cId="3883176026" sldId="368"/>
            <ac:spMk id="7" creationId="{77526B28-0A2E-4BAB-9AEB-646577C458DC}"/>
          </ac:spMkLst>
        </pc:spChg>
        <pc:picChg chg="mod">
          <ac:chgData name="Jeffrey van Lent" userId="5606b2b2-490b-4f35-82b6-8c5c58dc58f7" providerId="ADAL" clId="{F8B77D83-A301-4E12-B615-2CABC3025836}" dt="2021-09-24T09:34:34.077" v="291" actId="1076"/>
          <ac:picMkLst>
            <pc:docMk/>
            <pc:sldMk cId="3883176026" sldId="368"/>
            <ac:picMk id="5" creationId="{E8A9C3EE-57E7-4955-8A0F-EB0CE8AF4E33}"/>
          </ac:picMkLst>
        </pc:picChg>
      </pc:sldChg>
      <pc:sldChg chg="ord">
        <pc:chgData name="Jeffrey van Lent" userId="5606b2b2-490b-4f35-82b6-8c5c58dc58f7" providerId="ADAL" clId="{F8B77D83-A301-4E12-B615-2CABC3025836}" dt="2021-09-24T09:27:57.978" v="3"/>
        <pc:sldMkLst>
          <pc:docMk/>
          <pc:sldMk cId="548007658" sldId="370"/>
        </pc:sldMkLst>
      </pc:sldChg>
      <pc:sldChg chg="add ord">
        <pc:chgData name="Jeffrey van Lent" userId="5606b2b2-490b-4f35-82b6-8c5c58dc58f7" providerId="ADAL" clId="{F8B77D83-A301-4E12-B615-2CABC3025836}" dt="2021-09-24T09:26:48.799" v="1"/>
        <pc:sldMkLst>
          <pc:docMk/>
          <pc:sldMk cId="2157579270" sldId="371"/>
        </pc:sldMkLst>
      </pc:sldChg>
      <pc:sldChg chg="modSp add ord">
        <pc:chgData name="Jeffrey van Lent" userId="5606b2b2-490b-4f35-82b6-8c5c58dc58f7" providerId="ADAL" clId="{F8B77D83-A301-4E12-B615-2CABC3025836}" dt="2021-09-24T09:33:14.570" v="213"/>
        <pc:sldMkLst>
          <pc:docMk/>
          <pc:sldMk cId="2143320188" sldId="372"/>
        </pc:sldMkLst>
        <pc:spChg chg="mod">
          <ac:chgData name="Jeffrey van Lent" userId="5606b2b2-490b-4f35-82b6-8c5c58dc58f7" providerId="ADAL" clId="{F8B77D83-A301-4E12-B615-2CABC3025836}" dt="2021-09-24T09:28:16.632" v="36" actId="20577"/>
          <ac:spMkLst>
            <pc:docMk/>
            <pc:sldMk cId="2143320188" sldId="372"/>
            <ac:spMk id="2" creationId="{4A473401-F561-4AAA-9135-E6C3F33A9F50}"/>
          </ac:spMkLst>
        </pc:spChg>
        <pc:spChg chg="mod">
          <ac:chgData name="Jeffrey van Lent" userId="5606b2b2-490b-4f35-82b6-8c5c58dc58f7" providerId="ADAL" clId="{F8B77D83-A301-4E12-B615-2CABC3025836}" dt="2021-09-24T09:31:29.667" v="210" actId="20577"/>
          <ac:spMkLst>
            <pc:docMk/>
            <pc:sldMk cId="2143320188" sldId="372"/>
            <ac:spMk id="3" creationId="{D50BAE0D-37AA-4485-A3CB-AD24DAAC1850}"/>
          </ac:spMkLst>
        </pc:spChg>
      </pc:sldChg>
      <pc:sldChg chg="modSp add">
        <pc:chgData name="Jeffrey van Lent" userId="5606b2b2-490b-4f35-82b6-8c5c58dc58f7" providerId="ADAL" clId="{F8B77D83-A301-4E12-B615-2CABC3025836}" dt="2021-09-24T09:37:35.897" v="334" actId="20577"/>
        <pc:sldMkLst>
          <pc:docMk/>
          <pc:sldMk cId="3626530170" sldId="373"/>
        </pc:sldMkLst>
        <pc:spChg chg="mod">
          <ac:chgData name="Jeffrey van Lent" userId="5606b2b2-490b-4f35-82b6-8c5c58dc58f7" providerId="ADAL" clId="{F8B77D83-A301-4E12-B615-2CABC3025836}" dt="2021-09-24T09:37:35.897" v="334" actId="20577"/>
          <ac:spMkLst>
            <pc:docMk/>
            <pc:sldMk cId="3626530170" sldId="373"/>
            <ac:spMk id="2" creationId="{32B2B1E0-ECDB-4473-BB18-53C4E1CC9932}"/>
          </ac:spMkLst>
        </pc:spChg>
      </pc:sldChg>
      <pc:sldChg chg="modSp add">
        <pc:chgData name="Jeffrey van Lent" userId="5606b2b2-490b-4f35-82b6-8c5c58dc58f7" providerId="ADAL" clId="{F8B77D83-A301-4E12-B615-2CABC3025836}" dt="2021-09-24T09:38:58.978" v="337" actId="113"/>
        <pc:sldMkLst>
          <pc:docMk/>
          <pc:sldMk cId="311789601" sldId="374"/>
        </pc:sldMkLst>
        <pc:spChg chg="mod">
          <ac:chgData name="Jeffrey van Lent" userId="5606b2b2-490b-4f35-82b6-8c5c58dc58f7" providerId="ADAL" clId="{F8B77D83-A301-4E12-B615-2CABC3025836}" dt="2021-09-24T09:38:58.978" v="337" actId="113"/>
          <ac:spMkLst>
            <pc:docMk/>
            <pc:sldMk cId="311789601" sldId="374"/>
            <ac:spMk id="8" creationId="{735A5048-263C-4022-A989-FC7ADE425AD4}"/>
          </ac:spMkLst>
        </pc:spChg>
      </pc:sldChg>
      <pc:sldChg chg="addSp delSp modSp add">
        <pc:chgData name="Jeffrey van Lent" userId="5606b2b2-490b-4f35-82b6-8c5c58dc58f7" providerId="ADAL" clId="{F8B77D83-A301-4E12-B615-2CABC3025836}" dt="2021-09-24T09:42:00.727" v="384" actId="20577"/>
        <pc:sldMkLst>
          <pc:docMk/>
          <pc:sldMk cId="1940100878" sldId="375"/>
        </pc:sldMkLst>
        <pc:spChg chg="add del">
          <ac:chgData name="Jeffrey van Lent" userId="5606b2b2-490b-4f35-82b6-8c5c58dc58f7" providerId="ADAL" clId="{F8B77D83-A301-4E12-B615-2CABC3025836}" dt="2021-09-24T09:41:05.682" v="342"/>
          <ac:spMkLst>
            <pc:docMk/>
            <pc:sldMk cId="1940100878" sldId="375"/>
            <ac:spMk id="2" creationId="{5CB45941-76E3-4609-9AF4-60330F7A1BBB}"/>
          </ac:spMkLst>
        </pc:spChg>
        <pc:spChg chg="add del">
          <ac:chgData name="Jeffrey van Lent" userId="5606b2b2-490b-4f35-82b6-8c5c58dc58f7" providerId="ADAL" clId="{F8B77D83-A301-4E12-B615-2CABC3025836}" dt="2021-09-24T09:41:05.682" v="342"/>
          <ac:spMkLst>
            <pc:docMk/>
            <pc:sldMk cId="1940100878" sldId="375"/>
            <ac:spMk id="3" creationId="{540EA67B-E64F-478C-9F08-B8A85E6738A1}"/>
          </ac:spMkLst>
        </pc:spChg>
        <pc:spChg chg="add del mod">
          <ac:chgData name="Jeffrey van Lent" userId="5606b2b2-490b-4f35-82b6-8c5c58dc58f7" providerId="ADAL" clId="{F8B77D83-A301-4E12-B615-2CABC3025836}" dt="2021-09-24T09:40:56.052" v="341"/>
          <ac:spMkLst>
            <pc:docMk/>
            <pc:sldMk cId="1940100878" sldId="375"/>
            <ac:spMk id="7" creationId="{88046851-1758-439A-BFF6-EBD511E52458}"/>
          </ac:spMkLst>
        </pc:spChg>
        <pc:spChg chg="add del mod">
          <ac:chgData name="Jeffrey van Lent" userId="5606b2b2-490b-4f35-82b6-8c5c58dc58f7" providerId="ADAL" clId="{F8B77D83-A301-4E12-B615-2CABC3025836}" dt="2021-09-24T09:40:56.052" v="341"/>
          <ac:spMkLst>
            <pc:docMk/>
            <pc:sldMk cId="1940100878" sldId="375"/>
            <ac:spMk id="8" creationId="{DE7C0B2E-E39C-4936-9300-A4706105F8CA}"/>
          </ac:spMkLst>
        </pc:spChg>
        <pc:spChg chg="add del mod">
          <ac:chgData name="Jeffrey van Lent" userId="5606b2b2-490b-4f35-82b6-8c5c58dc58f7" providerId="ADAL" clId="{F8B77D83-A301-4E12-B615-2CABC3025836}" dt="2021-09-24T09:40:56.052" v="341"/>
          <ac:spMkLst>
            <pc:docMk/>
            <pc:sldMk cId="1940100878" sldId="375"/>
            <ac:spMk id="9" creationId="{438A2436-DB52-44D7-9575-E332008AD2AF}"/>
          </ac:spMkLst>
        </pc:spChg>
        <pc:spChg chg="add del mod">
          <ac:chgData name="Jeffrey van Lent" userId="5606b2b2-490b-4f35-82b6-8c5c58dc58f7" providerId="ADAL" clId="{F8B77D83-A301-4E12-B615-2CABC3025836}" dt="2021-09-24T09:40:56.052" v="341"/>
          <ac:spMkLst>
            <pc:docMk/>
            <pc:sldMk cId="1940100878" sldId="375"/>
            <ac:spMk id="10" creationId="{05B568B5-8585-481D-A542-64E3B7EFE4CB}"/>
          </ac:spMkLst>
        </pc:spChg>
        <pc:spChg chg="add mod">
          <ac:chgData name="Jeffrey van Lent" userId="5606b2b2-490b-4f35-82b6-8c5c58dc58f7" providerId="ADAL" clId="{F8B77D83-A301-4E12-B615-2CABC3025836}" dt="2021-09-24T09:42:00.727" v="384" actId="20577"/>
          <ac:spMkLst>
            <pc:docMk/>
            <pc:sldMk cId="1940100878" sldId="375"/>
            <ac:spMk id="11" creationId="{33E4DDC1-2F4E-40E8-8E01-33FC967EB7AC}"/>
          </ac:spMkLst>
        </pc:spChg>
      </pc:sldChg>
      <pc:sldChg chg="add">
        <pc:chgData name="Jeffrey van Lent" userId="5606b2b2-490b-4f35-82b6-8c5c58dc58f7" providerId="ADAL" clId="{F8B77D83-A301-4E12-B615-2CABC3025836}" dt="2021-09-24T09:41:24.007" v="366"/>
        <pc:sldMkLst>
          <pc:docMk/>
          <pc:sldMk cId="4030604271" sldId="376"/>
        </pc:sldMkLst>
      </pc:sldChg>
      <pc:sldChg chg="modSp add">
        <pc:chgData name="Jeffrey van Lent" userId="5606b2b2-490b-4f35-82b6-8c5c58dc58f7" providerId="ADAL" clId="{F8B77D83-A301-4E12-B615-2CABC3025836}" dt="2021-09-24T09:41:32.922" v="374" actId="20577"/>
        <pc:sldMkLst>
          <pc:docMk/>
          <pc:sldMk cId="2693735645" sldId="377"/>
        </pc:sldMkLst>
        <pc:spChg chg="mod">
          <ac:chgData name="Jeffrey van Lent" userId="5606b2b2-490b-4f35-82b6-8c5c58dc58f7" providerId="ADAL" clId="{F8B77D83-A301-4E12-B615-2CABC3025836}" dt="2021-09-24T09:41:32.922" v="374" actId="20577"/>
          <ac:spMkLst>
            <pc:docMk/>
            <pc:sldMk cId="2693735645" sldId="377"/>
            <ac:spMk id="2" creationId="{3C50A08F-CAC8-4C5E-9432-758292B7170C}"/>
          </ac:spMkLst>
        </pc:spChg>
      </pc:sldChg>
      <pc:sldChg chg="add">
        <pc:chgData name="Jeffrey van Lent" userId="5606b2b2-490b-4f35-82b6-8c5c58dc58f7" providerId="ADAL" clId="{F8B77D83-A301-4E12-B615-2CABC3025836}" dt="2021-09-24T09:42:37.020" v="388"/>
        <pc:sldMkLst>
          <pc:docMk/>
          <pc:sldMk cId="2943960598" sldId="378"/>
        </pc:sldMkLst>
      </pc:sldChg>
      <pc:sldChg chg="modSp add">
        <pc:chgData name="Jeffrey van Lent" userId="5606b2b2-490b-4f35-82b6-8c5c58dc58f7" providerId="ADAL" clId="{F8B77D83-A301-4E12-B615-2CABC3025836}" dt="2021-09-24T09:42:48.235" v="402" actId="20577"/>
        <pc:sldMkLst>
          <pc:docMk/>
          <pc:sldMk cId="3638998345" sldId="379"/>
        </pc:sldMkLst>
        <pc:spChg chg="mod">
          <ac:chgData name="Jeffrey van Lent" userId="5606b2b2-490b-4f35-82b6-8c5c58dc58f7" providerId="ADAL" clId="{F8B77D83-A301-4E12-B615-2CABC3025836}" dt="2021-09-24T09:42:48.235" v="402" actId="20577"/>
          <ac:spMkLst>
            <pc:docMk/>
            <pc:sldMk cId="3638998345" sldId="379"/>
            <ac:spMk id="2" creationId="{843A08A6-3E5D-4A5C-B926-C1DE8460AD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EA195-A869-41DD-9B24-20BEF2CDAAB7}" type="datetimeFigureOut">
              <a:rPr lang="en-US" smtClean="0"/>
              <a:t>10/6/2021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11EE0-6947-4B57-BA94-6DBE0048D9F4}" type="slidenum">
              <a:rPr lang="en-US" smtClean="0"/>
              <a:t>‹nr.›</a:t>
            </a:fld>
            <a:endParaRPr lang="en-US"/>
          </a:p>
        </p:txBody>
      </p:sp>
    </p:spTree>
    <p:extLst>
      <p:ext uri="{BB962C8B-B14F-4D97-AF65-F5344CB8AC3E}">
        <p14:creationId xmlns:p14="http://schemas.microsoft.com/office/powerpoint/2010/main" val="319081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Inventariseren</a:t>
            </a:r>
          </a:p>
        </p:txBody>
      </p:sp>
      <p:sp>
        <p:nvSpPr>
          <p:cNvPr id="4" name="Tijdelijke aanduiding voor dianummer 3"/>
          <p:cNvSpPr>
            <a:spLocks noGrp="1"/>
          </p:cNvSpPr>
          <p:nvPr>
            <p:ph type="sldNum" sz="quarter" idx="10"/>
          </p:nvPr>
        </p:nvSpPr>
        <p:spPr/>
        <p:txBody>
          <a:bodyPr/>
          <a:lstStyle/>
          <a:p>
            <a:fld id="{3C73886B-8BF5-B74B-A83C-51C794FBA294}" type="slidenum">
              <a:rPr lang="nl-NL" smtClean="0"/>
              <a:t>3</a:t>
            </a:fld>
            <a:endParaRPr lang="nl-NL"/>
          </a:p>
        </p:txBody>
      </p:sp>
    </p:spTree>
    <p:extLst>
      <p:ext uri="{BB962C8B-B14F-4D97-AF65-F5344CB8AC3E}">
        <p14:creationId xmlns:p14="http://schemas.microsoft.com/office/powerpoint/2010/main" val="3707559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Voorbeeld</a:t>
            </a:r>
            <a:r>
              <a:rPr lang="en-US" dirty="0"/>
              <a:t> </a:t>
            </a:r>
            <a:r>
              <a:rPr lang="en-US" dirty="0" err="1"/>
              <a:t>onderzoek</a:t>
            </a:r>
            <a:r>
              <a:rPr lang="en-US" dirty="0"/>
              <a:t>:</a:t>
            </a:r>
          </a:p>
          <a:p>
            <a:endParaRPr lang="en-US" dirty="0"/>
          </a:p>
        </p:txBody>
      </p:sp>
      <p:sp>
        <p:nvSpPr>
          <p:cNvPr id="4" name="Slide Number Placeholder 3"/>
          <p:cNvSpPr>
            <a:spLocks noGrp="1"/>
          </p:cNvSpPr>
          <p:nvPr>
            <p:ph type="sldNum" sz="quarter" idx="10"/>
          </p:nvPr>
        </p:nvSpPr>
        <p:spPr/>
        <p:txBody>
          <a:bodyPr/>
          <a:lstStyle/>
          <a:p>
            <a:fld id="{92084E30-EE12-4B6B-A341-A7B17EEFE7BC}" type="slidenum">
              <a:rPr lang="en-US" smtClean="0"/>
              <a:pPr/>
              <a:t>30</a:t>
            </a:fld>
            <a:endParaRPr lang="en-US"/>
          </a:p>
        </p:txBody>
      </p:sp>
    </p:spTree>
    <p:extLst>
      <p:ext uri="{BB962C8B-B14F-4D97-AF65-F5344CB8AC3E}">
        <p14:creationId xmlns:p14="http://schemas.microsoft.com/office/powerpoint/2010/main" val="257267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0" dirty="0"/>
              <a:t>http://www.milieudefensie.nl/biomassa/nieuws/europese-commissie-negeert-eigen-onderzoek-en-noemt-palmolie-brandstof-duurzaam</a:t>
            </a:r>
          </a:p>
        </p:txBody>
      </p:sp>
      <p:sp>
        <p:nvSpPr>
          <p:cNvPr id="4" name="Tijdelijke aanduiding voor dianummer 3"/>
          <p:cNvSpPr>
            <a:spLocks noGrp="1"/>
          </p:cNvSpPr>
          <p:nvPr>
            <p:ph type="sldNum" sz="quarter" idx="10"/>
          </p:nvPr>
        </p:nvSpPr>
        <p:spPr/>
        <p:txBody>
          <a:bodyPr/>
          <a:lstStyle/>
          <a:p>
            <a:fld id="{FD1F5498-CE2F-4B7E-8713-5C66F6E7B0BB}" type="slidenum">
              <a:rPr lang="nl-NL" smtClean="0"/>
              <a:pPr/>
              <a:t>33</a:t>
            </a:fld>
            <a:endParaRPr lang="nl-NL"/>
          </a:p>
        </p:txBody>
      </p:sp>
    </p:spTree>
    <p:extLst>
      <p:ext uri="{BB962C8B-B14F-4D97-AF65-F5344CB8AC3E}">
        <p14:creationId xmlns:p14="http://schemas.microsoft.com/office/powerpoint/2010/main" val="251128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D811EE0-6947-4B57-BA94-6DBE0048D9F4}" type="slidenum">
              <a:rPr lang="en-US" smtClean="0"/>
              <a:t>5</a:t>
            </a:fld>
            <a:endParaRPr lang="en-US"/>
          </a:p>
        </p:txBody>
      </p:sp>
    </p:spTree>
    <p:extLst>
      <p:ext uri="{BB962C8B-B14F-4D97-AF65-F5344CB8AC3E}">
        <p14:creationId xmlns:p14="http://schemas.microsoft.com/office/powerpoint/2010/main" val="198757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3. Als de boom groeit: CO</a:t>
            </a:r>
            <a:r>
              <a:rPr lang="nl-NL" baseline="-25000" dirty="0"/>
              <a:t>2</a:t>
            </a:r>
            <a:r>
              <a:rPr lang="nl-NL" dirty="0"/>
              <a:t> wordt dan voornamelijk opgeslagen in de houtige delen. Bladeren vallen elke herfst en verteren: C + O</a:t>
            </a:r>
            <a:r>
              <a:rPr lang="nl-NL" baseline="-25000" dirty="0"/>
              <a:t>2 </a:t>
            </a:r>
            <a:r>
              <a:rPr lang="nl-NL" baseline="0" dirty="0"/>
              <a:t> = CO</a:t>
            </a:r>
            <a:r>
              <a:rPr lang="nl-NL" baseline="-25000" dirty="0"/>
              <a:t>2</a:t>
            </a:r>
          </a:p>
          <a:p>
            <a:pPr marL="0" indent="0">
              <a:buNone/>
            </a:pPr>
            <a:endParaRPr lang="nl-NL" baseline="0" dirty="0"/>
          </a:p>
          <a:p>
            <a:pPr marL="0" indent="0">
              <a:buNone/>
            </a:pPr>
            <a:r>
              <a:rPr lang="nl-NL" b="1" u="sng" baseline="0" dirty="0"/>
              <a:t>Dus: als de boom niet groeit, wat gebeurt er dan?</a:t>
            </a:r>
          </a:p>
          <a:p>
            <a:pPr marL="0" indent="0">
              <a:buNone/>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Wat gebeurt er als een boom dood gaat? Dan kom CO2 uiteindelijk weer vrij door afbraak in de </a:t>
            </a:r>
            <a:r>
              <a:rPr lang="nl-NL" baseline="0" dirty="0" err="1"/>
              <a:t>atmospheer</a:t>
            </a:r>
            <a:r>
              <a:rPr lang="nl-NL" baseline="0" dirty="0"/>
              <a:t>. Maar niet al de biomassa verteerd: klein deel wordt opgeslagen voor langere tijd.</a:t>
            </a:r>
            <a:endParaRPr lang="nl-NL" baseline="-25000" dirty="0"/>
          </a:p>
        </p:txBody>
      </p:sp>
      <p:sp>
        <p:nvSpPr>
          <p:cNvPr id="4" name="Tijdelijke aanduiding voor dianummer 3"/>
          <p:cNvSpPr>
            <a:spLocks noGrp="1"/>
          </p:cNvSpPr>
          <p:nvPr>
            <p:ph type="sldNum" sz="quarter" idx="5"/>
          </p:nvPr>
        </p:nvSpPr>
        <p:spPr/>
        <p:txBody>
          <a:bodyPr/>
          <a:lstStyle/>
          <a:p>
            <a:fld id="{AD811EE0-6947-4B57-BA94-6DBE0048D9F4}" type="slidenum">
              <a:rPr lang="en-US" smtClean="0"/>
              <a:t>11</a:t>
            </a:fld>
            <a:endParaRPr lang="en-US"/>
          </a:p>
        </p:txBody>
      </p:sp>
    </p:spTree>
    <p:extLst>
      <p:ext uri="{BB962C8B-B14F-4D97-AF65-F5344CB8AC3E}">
        <p14:creationId xmlns:p14="http://schemas.microsoft.com/office/powerpoint/2010/main" val="225735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https://www.schooltv.nl/video/de-koolstofkringloop-koolstof-is-overal/playlist/180/ De basis in 1 minuut</a:t>
            </a:r>
          </a:p>
        </p:txBody>
      </p:sp>
      <p:sp>
        <p:nvSpPr>
          <p:cNvPr id="4" name="Tijdelijke aanduiding voor dianummer 3"/>
          <p:cNvSpPr>
            <a:spLocks noGrp="1"/>
          </p:cNvSpPr>
          <p:nvPr>
            <p:ph type="sldNum" sz="quarter" idx="10"/>
          </p:nvPr>
        </p:nvSpPr>
        <p:spPr/>
        <p:txBody>
          <a:bodyPr/>
          <a:lstStyle/>
          <a:p>
            <a:fld id="{AD811EE0-6947-4B57-BA94-6DBE0048D9F4}" type="slidenum">
              <a:rPr lang="en-US" smtClean="0"/>
              <a:t>12</a:t>
            </a:fld>
            <a:endParaRPr lang="en-US"/>
          </a:p>
        </p:txBody>
      </p:sp>
    </p:spTree>
    <p:extLst>
      <p:ext uri="{BB962C8B-B14F-4D97-AF65-F5344CB8AC3E}">
        <p14:creationId xmlns:p14="http://schemas.microsoft.com/office/powerpoint/2010/main" val="206814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http://rainforests.mongabay.com/deforestation_alpha.html</a:t>
            </a:r>
          </a:p>
        </p:txBody>
      </p:sp>
      <p:sp>
        <p:nvSpPr>
          <p:cNvPr id="4" name="Tijdelijke aanduiding voor dianummer 3"/>
          <p:cNvSpPr>
            <a:spLocks noGrp="1"/>
          </p:cNvSpPr>
          <p:nvPr>
            <p:ph type="sldNum" sz="quarter" idx="10"/>
          </p:nvPr>
        </p:nvSpPr>
        <p:spPr/>
        <p:txBody>
          <a:bodyPr/>
          <a:lstStyle/>
          <a:p>
            <a:fld id="{FD1F5498-CE2F-4B7E-8713-5C66F6E7B0BB}" type="slidenum">
              <a:rPr lang="nl-NL" smtClean="0"/>
              <a:pPr/>
              <a:t>20</a:t>
            </a:fld>
            <a:endParaRPr lang="nl-NL"/>
          </a:p>
        </p:txBody>
      </p:sp>
    </p:spTree>
    <p:extLst>
      <p:ext uri="{BB962C8B-B14F-4D97-AF65-F5344CB8AC3E}">
        <p14:creationId xmlns:p14="http://schemas.microsoft.com/office/powerpoint/2010/main" val="39605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Tx/>
              <a:buChar char="-"/>
            </a:pPr>
            <a:r>
              <a:rPr lang="nl-NL" dirty="0"/>
              <a:t>Veelteelt en voor de rest veel soja.</a:t>
            </a:r>
          </a:p>
          <a:p>
            <a:pPr>
              <a:buFontTx/>
              <a:buChar char="-"/>
            </a:pPr>
            <a:r>
              <a:rPr lang="nl-NL" dirty="0"/>
              <a:t>Grootgrondbezitters veel macht, zeker in uithoeken waar weinig</a:t>
            </a:r>
            <a:r>
              <a:rPr lang="nl-NL" baseline="0" dirty="0"/>
              <a:t> politie en wetshandhaving is</a:t>
            </a:r>
            <a:r>
              <a:rPr lang="nl-NL" dirty="0"/>
              <a:t>;</a:t>
            </a:r>
            <a:r>
              <a:rPr lang="nl-NL" baseline="0" dirty="0"/>
              <a:t> kopen politie om of huren gewapende mannen in. Veel geweld en ook moorden. </a:t>
            </a:r>
          </a:p>
          <a:p>
            <a:pPr>
              <a:buFontTx/>
              <a:buChar char="-"/>
            </a:pPr>
            <a:r>
              <a:rPr lang="nl-NL" baseline="0" dirty="0"/>
              <a:t>- recent: 2011: echtpaar dat actief </a:t>
            </a:r>
            <a:r>
              <a:rPr lang="nl-NL" baseline="0" dirty="0" err="1"/>
              <a:t>strijdde</a:t>
            </a:r>
            <a:r>
              <a:rPr lang="nl-NL" baseline="0" dirty="0"/>
              <a:t> voor natuurbescherming en tegen de nieuwe boswet werd vermoord: </a:t>
            </a:r>
            <a:r>
              <a:rPr lang="pt-BR" dirty="0"/>
              <a:t>Joao en Maria da Silva</a:t>
            </a:r>
            <a:endParaRPr lang="nl-NL" dirty="0"/>
          </a:p>
        </p:txBody>
      </p:sp>
      <p:sp>
        <p:nvSpPr>
          <p:cNvPr id="4" name="Tijdelijke aanduiding voor dianummer 3"/>
          <p:cNvSpPr>
            <a:spLocks noGrp="1"/>
          </p:cNvSpPr>
          <p:nvPr>
            <p:ph type="sldNum" sz="quarter" idx="10"/>
          </p:nvPr>
        </p:nvSpPr>
        <p:spPr/>
        <p:txBody>
          <a:bodyPr/>
          <a:lstStyle/>
          <a:p>
            <a:fld id="{35A7B298-A014-4083-8C96-6AF39F1D46B7}" type="slidenum">
              <a:rPr lang="nl-NL" smtClean="0"/>
              <a:pPr/>
              <a:t>21</a:t>
            </a:fld>
            <a:endParaRPr lang="nl-NL"/>
          </a:p>
        </p:txBody>
      </p:sp>
    </p:spTree>
    <p:extLst>
      <p:ext uri="{BB962C8B-B14F-4D97-AF65-F5344CB8AC3E}">
        <p14:creationId xmlns:p14="http://schemas.microsoft.com/office/powerpoint/2010/main" val="146880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D1F5498-CE2F-4B7E-8713-5C66F6E7B0BB}" type="slidenum">
              <a:rPr lang="nl-NL" smtClean="0"/>
              <a:pPr/>
              <a:t>22</a:t>
            </a:fld>
            <a:endParaRPr lang="nl-NL"/>
          </a:p>
        </p:txBody>
      </p:sp>
    </p:spTree>
    <p:extLst>
      <p:ext uri="{BB962C8B-B14F-4D97-AF65-F5344CB8AC3E}">
        <p14:creationId xmlns:p14="http://schemas.microsoft.com/office/powerpoint/2010/main" val="60010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 Ontbossing:</a:t>
            </a:r>
            <a:r>
              <a:rPr lang="nl-NL" baseline="0" dirty="0"/>
              <a:t> 18% CO2 uitstoot (IPPC, 2007): meer dan al </a:t>
            </a:r>
            <a:r>
              <a:rPr lang="nl-NL" baseline="0" dirty="0" err="1"/>
              <a:t>vlieg-</a:t>
            </a:r>
            <a:r>
              <a:rPr lang="nl-NL" baseline="0" dirty="0"/>
              <a:t>, weg- en luchtverkeer bij elkaar</a:t>
            </a:r>
          </a:p>
          <a:p>
            <a:pPr>
              <a:buFontTx/>
              <a:buChar char="-"/>
            </a:pPr>
            <a:r>
              <a:rPr lang="nl-NL" baseline="0" dirty="0"/>
              <a:t> foto’s: erosie Madagaskar, bosbranden, teak </a:t>
            </a:r>
            <a:r>
              <a:rPr lang="nl-NL" baseline="0" dirty="0" err="1"/>
              <a:t>planages</a:t>
            </a:r>
            <a:r>
              <a:rPr lang="nl-NL" baseline="0" dirty="0"/>
              <a:t>, en erosie in </a:t>
            </a:r>
            <a:r>
              <a:rPr lang="nl-NL" baseline="0" dirty="0" err="1"/>
              <a:t>Haiti</a:t>
            </a:r>
            <a:r>
              <a:rPr lang="nl-NL" baseline="0" dirty="0"/>
              <a:t>: modderstromen.</a:t>
            </a:r>
          </a:p>
          <a:p>
            <a:pPr marL="0" marR="0" indent="0" algn="l" defTabSz="914400" rtl="0" eaLnBrk="1" fontAlgn="auto" latinLnBrk="0" hangingPunct="1">
              <a:lnSpc>
                <a:spcPct val="100000"/>
              </a:lnSpc>
              <a:spcBef>
                <a:spcPts val="0"/>
              </a:spcBef>
              <a:spcAft>
                <a:spcPts val="0"/>
              </a:spcAft>
              <a:buClrTx/>
              <a:buSzTx/>
              <a:buFontTx/>
              <a:buChar char="-"/>
              <a:tabLst/>
              <a:defRPr/>
            </a:pPr>
            <a:r>
              <a:rPr lang="nl-NL" dirty="0"/>
              <a:t> Bossen vangen regenwater op.</a:t>
            </a:r>
            <a:r>
              <a:rPr lang="nl-NL" baseline="0" dirty="0"/>
              <a:t> In </a:t>
            </a:r>
            <a:r>
              <a:rPr lang="nl-NL" baseline="0" dirty="0" err="1"/>
              <a:t>Haiti</a:t>
            </a:r>
            <a:r>
              <a:rPr lang="nl-NL" baseline="0" dirty="0"/>
              <a:t> veel gekapt</a:t>
            </a:r>
            <a:r>
              <a:rPr lang="nl-NL" baseline="0" dirty="0">
                <a:sym typeface="Wingdings" pitchFamily="2" charset="2"/>
              </a:rPr>
              <a:t></a:t>
            </a:r>
            <a:r>
              <a:rPr lang="nl-NL" baseline="0" dirty="0"/>
              <a:t> </a:t>
            </a:r>
            <a:r>
              <a:rPr lang="nl-NL" dirty="0"/>
              <a:t>Omdat veel berghellingen ontbost zijn, kan het tot gevaarlijke</a:t>
            </a:r>
            <a:r>
              <a:rPr lang="nl-NL" baseline="0" dirty="0"/>
              <a:t> modderstromen leiden. </a:t>
            </a:r>
          </a:p>
          <a:p>
            <a:pPr marL="0" marR="0" indent="0" algn="l" defTabSz="914400" rtl="0" eaLnBrk="1" fontAlgn="auto" latinLnBrk="0" hangingPunct="1">
              <a:lnSpc>
                <a:spcPct val="100000"/>
              </a:lnSpc>
              <a:spcBef>
                <a:spcPts val="0"/>
              </a:spcBef>
              <a:spcAft>
                <a:spcPts val="0"/>
              </a:spcAft>
              <a:buClrTx/>
              <a:buSzTx/>
              <a:buFontTx/>
              <a:buChar char="-"/>
              <a:tabLst/>
              <a:defRPr/>
            </a:pPr>
            <a:r>
              <a:rPr lang="nl-NL" dirty="0"/>
              <a:t> Tropische regenwouden: 50% alle soorten maar 6% aardoppervlak</a:t>
            </a:r>
          </a:p>
        </p:txBody>
      </p:sp>
      <p:sp>
        <p:nvSpPr>
          <p:cNvPr id="4" name="Tijdelijke aanduiding voor dianummer 3"/>
          <p:cNvSpPr>
            <a:spLocks noGrp="1"/>
          </p:cNvSpPr>
          <p:nvPr>
            <p:ph type="sldNum" sz="quarter" idx="10"/>
          </p:nvPr>
        </p:nvSpPr>
        <p:spPr/>
        <p:txBody>
          <a:bodyPr/>
          <a:lstStyle/>
          <a:p>
            <a:fld id="{FD1F5498-CE2F-4B7E-8713-5C66F6E7B0BB}" type="slidenum">
              <a:rPr lang="nl-NL" smtClean="0"/>
              <a:pPr/>
              <a:t>23</a:t>
            </a:fld>
            <a:endParaRPr lang="nl-NL"/>
          </a:p>
        </p:txBody>
      </p:sp>
    </p:spTree>
    <p:extLst>
      <p:ext uri="{BB962C8B-B14F-4D97-AF65-F5344CB8AC3E}">
        <p14:creationId xmlns:p14="http://schemas.microsoft.com/office/powerpoint/2010/main" val="323847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err="1"/>
              <a:t>Oorsprong</a:t>
            </a:r>
            <a:r>
              <a:rPr lang="en-GB" dirty="0"/>
              <a:t>: Mexico</a:t>
            </a:r>
            <a:r>
              <a:rPr lang="nl-NL" dirty="0"/>
              <a:t>.</a:t>
            </a:r>
            <a:r>
              <a:rPr lang="nl-NL" baseline="0" dirty="0"/>
              <a:t> Door Spanjaarden mee naar Europa genomen, maar receptuur werd geheim gehouden door Mexicanen. Was oorspronkelijk alleen nog als warme drank met melk. Later werd door een Nederlander (Coenraad  Johannes van Houten) de techniek ontwikkeld om de cacaopoeder en boter te scheiden, waardoor de chocolade zoals wij die kennen gemaakt kon worden (veel sterker qua cacao en geen vezels meer en minder vet).</a:t>
            </a:r>
            <a:endParaRPr lang="en-GB" dirty="0"/>
          </a:p>
        </p:txBody>
      </p:sp>
      <p:sp>
        <p:nvSpPr>
          <p:cNvPr id="4" name="Tijdelijke aanduiding voor dianummer 3"/>
          <p:cNvSpPr>
            <a:spLocks noGrp="1"/>
          </p:cNvSpPr>
          <p:nvPr>
            <p:ph type="sldNum" sz="quarter" idx="10"/>
          </p:nvPr>
        </p:nvSpPr>
        <p:spPr/>
        <p:txBody>
          <a:bodyPr/>
          <a:lstStyle/>
          <a:p>
            <a:fld id="{92084E30-EE12-4B6B-A341-A7B17EEFE7BC}" type="slidenum">
              <a:rPr lang="en-US" smtClean="0"/>
              <a:pPr/>
              <a:t>26</a:t>
            </a:fld>
            <a:endParaRPr lang="en-US"/>
          </a:p>
        </p:txBody>
      </p:sp>
    </p:spTree>
    <p:extLst>
      <p:ext uri="{BB962C8B-B14F-4D97-AF65-F5344CB8AC3E}">
        <p14:creationId xmlns:p14="http://schemas.microsoft.com/office/powerpoint/2010/main" val="2639643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oorblad kleur">
    <p:bg>
      <p:bgPr>
        <a:solidFill>
          <a:schemeClr val="tx2"/>
        </a:solidFill>
        <a:effectLst/>
      </p:bgPr>
    </p:bg>
    <p:spTree>
      <p:nvGrpSpPr>
        <p:cNvPr id="1" name=""/>
        <p:cNvGrpSpPr/>
        <p:nvPr/>
      </p:nvGrpSpPr>
      <p:grpSpPr>
        <a:xfrm>
          <a:off x="0" y="0"/>
          <a:ext cx="0" cy="0"/>
          <a:chOff x="0" y="0"/>
          <a:chExt cx="0" cy="0"/>
        </a:xfrm>
      </p:grpSpPr>
      <p:sp>
        <p:nvSpPr>
          <p:cNvPr id="9" name="TextBox 8"/>
          <p:cNvSpPr txBox="1"/>
          <p:nvPr userDrawn="1"/>
        </p:nvSpPr>
        <p:spPr>
          <a:xfrm>
            <a:off x="10826931" y="1025013"/>
            <a:ext cx="738664" cy="4807974"/>
          </a:xfrm>
          <a:prstGeom prst="rect">
            <a:avLst/>
          </a:prstGeom>
          <a:noFill/>
        </p:spPr>
        <p:txBody>
          <a:bodyPr vert="vert270" wrap="square" lIns="0" tIns="0" rIns="0" bIns="0" rtlCol="0">
            <a:spAutoFit/>
          </a:bodyPr>
          <a:lstStyle/>
          <a:p>
            <a:pPr algn="ctr"/>
            <a:r>
              <a:rPr lang="nl-NL" sz="4800" dirty="0">
                <a:solidFill>
                  <a:schemeClr val="bg1"/>
                </a:solidFill>
              </a:rPr>
              <a:t>Talent voor groei</a:t>
            </a:r>
            <a:endParaRPr lang="en-US" sz="4800" dirty="0">
              <a:solidFill>
                <a:schemeClr val="bg1"/>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0" y="3528000"/>
            <a:ext cx="2340869" cy="3331471"/>
          </a:xfrm>
          <a:prstGeom prst="rect">
            <a:avLst/>
          </a:prstGeom>
        </p:spPr>
      </p:pic>
    </p:spTree>
    <p:extLst>
      <p:ext uri="{BB962C8B-B14F-4D97-AF65-F5344CB8AC3E}">
        <p14:creationId xmlns:p14="http://schemas.microsoft.com/office/powerpoint/2010/main" val="296580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nl-NL" noProof="0" dirty="0"/>
              <a:t>Klik om titel toe te voegen</a:t>
            </a:r>
            <a:endParaRPr lang="en-US" dirty="0"/>
          </a:p>
        </p:txBody>
      </p:sp>
      <p:sp>
        <p:nvSpPr>
          <p:cNvPr id="3" name="Date Placeholder 2"/>
          <p:cNvSpPr>
            <a:spLocks noGrp="1"/>
          </p:cNvSpPr>
          <p:nvPr>
            <p:ph type="dt" sz="half" idx="10"/>
          </p:nvPr>
        </p:nvSpPr>
        <p:spPr/>
        <p:txBody>
          <a:bodyPr/>
          <a:lstStyle/>
          <a:p>
            <a:r>
              <a:rPr lang="en-US"/>
              <a:t>1 mei 2016</a:t>
            </a:r>
          </a:p>
        </p:txBody>
      </p:sp>
      <p:sp>
        <p:nvSpPr>
          <p:cNvPr id="4" name="Footer Placeholder 3"/>
          <p:cNvSpPr>
            <a:spLocks noGrp="1"/>
          </p:cNvSpPr>
          <p:nvPr>
            <p:ph type="ftr" sz="quarter" idx="11"/>
          </p:nvPr>
        </p:nvSpPr>
        <p:spPr/>
        <p:txBody>
          <a:bodyPr/>
          <a:lstStyle/>
          <a:p>
            <a:r>
              <a:rPr lang="en-US"/>
              <a:t>Titel presentatie • Versie 1.0 • Concept</a:t>
            </a:r>
          </a:p>
        </p:txBody>
      </p:sp>
      <p:sp>
        <p:nvSpPr>
          <p:cNvPr id="5" name="Slide Number Placeholder 4"/>
          <p:cNvSpPr>
            <a:spLocks noGrp="1"/>
          </p:cNvSpPr>
          <p:nvPr>
            <p:ph type="sldNum" sz="quarter" idx="12"/>
          </p:nvPr>
        </p:nvSpPr>
        <p:spPr/>
        <p:txBody>
          <a:bodyPr/>
          <a:lstStyle/>
          <a:p>
            <a:fld id="{EDDA6B42-A9BD-448C-A3CA-8D2CF4669BEB}" type="slidenum">
              <a:rPr lang="en-US" smtClean="0"/>
              <a:t>‹nr.›</a:t>
            </a:fld>
            <a:endParaRPr lang="en-US"/>
          </a:p>
        </p:txBody>
      </p:sp>
      <p:sp>
        <p:nvSpPr>
          <p:cNvPr id="8" name="Chart Placeholder 7"/>
          <p:cNvSpPr>
            <a:spLocks noGrp="1"/>
          </p:cNvSpPr>
          <p:nvPr>
            <p:ph type="chart" sz="quarter" idx="13"/>
          </p:nvPr>
        </p:nvSpPr>
        <p:spPr>
          <a:xfrm>
            <a:off x="609601" y="1522413"/>
            <a:ext cx="10977033" cy="4640262"/>
          </a:xfrm>
        </p:spPr>
        <p:txBody>
          <a:bodyPr/>
          <a:lstStyle/>
          <a:p>
            <a:r>
              <a:rPr lang="nl-NL"/>
              <a:t>Klik op het pictogram als u een grafiek wilt toevoegen</a:t>
            </a:r>
            <a:endParaRPr lang="en-US"/>
          </a:p>
        </p:txBody>
      </p:sp>
    </p:spTree>
    <p:extLst>
      <p:ext uri="{BB962C8B-B14F-4D97-AF65-F5344CB8AC3E}">
        <p14:creationId xmlns:p14="http://schemas.microsoft.com/office/powerpoint/2010/main" val="234685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nl-NL" noProof="0" dirty="0"/>
              <a:t>Klik om titel toe te voegen</a:t>
            </a:r>
            <a:endParaRPr lang="en-US" dirty="0"/>
          </a:p>
        </p:txBody>
      </p:sp>
      <p:sp>
        <p:nvSpPr>
          <p:cNvPr id="3" name="Date Placeholder 2"/>
          <p:cNvSpPr>
            <a:spLocks noGrp="1"/>
          </p:cNvSpPr>
          <p:nvPr>
            <p:ph type="dt" sz="half" idx="10"/>
          </p:nvPr>
        </p:nvSpPr>
        <p:spPr/>
        <p:txBody>
          <a:bodyPr/>
          <a:lstStyle/>
          <a:p>
            <a:r>
              <a:rPr lang="en-US"/>
              <a:t>1 mei 2016</a:t>
            </a:r>
          </a:p>
        </p:txBody>
      </p:sp>
      <p:sp>
        <p:nvSpPr>
          <p:cNvPr id="4" name="Footer Placeholder 3"/>
          <p:cNvSpPr>
            <a:spLocks noGrp="1"/>
          </p:cNvSpPr>
          <p:nvPr>
            <p:ph type="ftr" sz="quarter" idx="11"/>
          </p:nvPr>
        </p:nvSpPr>
        <p:spPr/>
        <p:txBody>
          <a:bodyPr/>
          <a:lstStyle/>
          <a:p>
            <a:r>
              <a:rPr lang="en-US"/>
              <a:t>Titel presentatie • Versie 1.0 • Concept</a:t>
            </a:r>
          </a:p>
        </p:txBody>
      </p:sp>
      <p:sp>
        <p:nvSpPr>
          <p:cNvPr id="5" name="Slide Number Placeholder 4"/>
          <p:cNvSpPr>
            <a:spLocks noGrp="1"/>
          </p:cNvSpPr>
          <p:nvPr>
            <p:ph type="sldNum" sz="quarter" idx="12"/>
          </p:nvPr>
        </p:nvSpPr>
        <p:spPr/>
        <p:txBody>
          <a:bodyPr/>
          <a:lstStyle/>
          <a:p>
            <a:fld id="{EDDA6B42-A9BD-448C-A3CA-8D2CF4669BEB}" type="slidenum">
              <a:rPr lang="en-US" smtClean="0"/>
              <a:t>‹nr.›</a:t>
            </a:fld>
            <a:endParaRPr lang="en-US"/>
          </a:p>
        </p:txBody>
      </p:sp>
      <p:sp>
        <p:nvSpPr>
          <p:cNvPr id="7" name="Table Placeholder 6"/>
          <p:cNvSpPr>
            <a:spLocks noGrp="1"/>
          </p:cNvSpPr>
          <p:nvPr>
            <p:ph type="tbl" sz="quarter" idx="13"/>
          </p:nvPr>
        </p:nvSpPr>
        <p:spPr>
          <a:xfrm>
            <a:off x="609601" y="1514475"/>
            <a:ext cx="10977033" cy="4654550"/>
          </a:xfrm>
        </p:spPr>
        <p:txBody>
          <a:bodyPr/>
          <a:lstStyle/>
          <a:p>
            <a:r>
              <a:rPr lang="nl-NL"/>
              <a:t>Klik op het pictogram als u een tabel wilt toevoegen</a:t>
            </a:r>
            <a:endParaRPr lang="en-US"/>
          </a:p>
        </p:txBody>
      </p:sp>
    </p:spTree>
    <p:extLst>
      <p:ext uri="{BB962C8B-B14F-4D97-AF65-F5344CB8AC3E}">
        <p14:creationId xmlns:p14="http://schemas.microsoft.com/office/powerpoint/2010/main" val="3142031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ganigra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noProof="0" dirty="0"/>
              <a:t>Klik om titel toe te voegen</a:t>
            </a:r>
            <a:endParaRPr lang="en-US" dirty="0"/>
          </a:p>
        </p:txBody>
      </p:sp>
      <p:sp>
        <p:nvSpPr>
          <p:cNvPr id="3" name="Date Placeholder 2"/>
          <p:cNvSpPr>
            <a:spLocks noGrp="1"/>
          </p:cNvSpPr>
          <p:nvPr>
            <p:ph type="dt" sz="half" idx="10"/>
          </p:nvPr>
        </p:nvSpPr>
        <p:spPr/>
        <p:txBody>
          <a:bodyPr/>
          <a:lstStyle/>
          <a:p>
            <a:r>
              <a:rPr lang="en-US"/>
              <a:t>1 mei 2016</a:t>
            </a:r>
          </a:p>
        </p:txBody>
      </p:sp>
      <p:sp>
        <p:nvSpPr>
          <p:cNvPr id="4" name="Footer Placeholder 3"/>
          <p:cNvSpPr>
            <a:spLocks noGrp="1"/>
          </p:cNvSpPr>
          <p:nvPr>
            <p:ph type="ftr" sz="quarter" idx="11"/>
          </p:nvPr>
        </p:nvSpPr>
        <p:spPr/>
        <p:txBody>
          <a:bodyPr/>
          <a:lstStyle/>
          <a:p>
            <a:r>
              <a:rPr lang="en-US"/>
              <a:t>Titel presentatie • Versie 1.0 • Concept</a:t>
            </a:r>
          </a:p>
        </p:txBody>
      </p:sp>
      <p:sp>
        <p:nvSpPr>
          <p:cNvPr id="5" name="Slide Number Placeholder 4"/>
          <p:cNvSpPr>
            <a:spLocks noGrp="1"/>
          </p:cNvSpPr>
          <p:nvPr>
            <p:ph type="sldNum" sz="quarter" idx="12"/>
          </p:nvPr>
        </p:nvSpPr>
        <p:spPr/>
        <p:txBody>
          <a:bodyPr/>
          <a:lstStyle/>
          <a:p>
            <a:fld id="{EDDA6B42-A9BD-448C-A3CA-8D2CF4669BEB}" type="slidenum">
              <a:rPr lang="en-US" smtClean="0"/>
              <a:t>‹nr.›</a:t>
            </a:fld>
            <a:endParaRPr lang="en-US"/>
          </a:p>
        </p:txBody>
      </p:sp>
      <p:sp>
        <p:nvSpPr>
          <p:cNvPr id="7" name="SmartArt Placeholder 6"/>
          <p:cNvSpPr>
            <a:spLocks noGrp="1"/>
          </p:cNvSpPr>
          <p:nvPr>
            <p:ph type="dgm" sz="quarter" idx="13"/>
          </p:nvPr>
        </p:nvSpPr>
        <p:spPr>
          <a:xfrm>
            <a:off x="609601" y="1522413"/>
            <a:ext cx="10977033" cy="4646612"/>
          </a:xfrm>
        </p:spPr>
        <p:txBody>
          <a:bodyPr/>
          <a:lstStyle/>
          <a:p>
            <a:r>
              <a:rPr lang="nl-NL"/>
              <a:t>Klik op het pictogram als u een SmartArt-afbeelding wilt toevoegen</a:t>
            </a:r>
            <a:endParaRPr lang="en-US"/>
          </a:p>
        </p:txBody>
      </p:sp>
    </p:spTree>
    <p:extLst>
      <p:ext uri="{BB962C8B-B14F-4D97-AF65-F5344CB8AC3E}">
        <p14:creationId xmlns:p14="http://schemas.microsoft.com/office/powerpoint/2010/main" val="1305097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eg met titel">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937065"/>
            <a:ext cx="10977597" cy="2187735"/>
          </a:xfrm>
        </p:spPr>
        <p:txBody>
          <a:bodyPr anchor="t">
            <a:normAutofit/>
          </a:bodyPr>
          <a:lstStyle>
            <a:lvl1pPr>
              <a:defRPr sz="4200">
                <a:latin typeface="+mn-lt"/>
              </a:defRPr>
            </a:lvl1pPr>
          </a:lstStyle>
          <a:p>
            <a:r>
              <a:rPr lang="nl-NL" noProof="0" dirty="0"/>
              <a:t>Klik om titel toe te voegen</a:t>
            </a:r>
            <a:endParaRPr lang="en-US" dirty="0"/>
          </a:p>
        </p:txBody>
      </p:sp>
    </p:spTree>
    <p:extLst>
      <p:ext uri="{BB962C8B-B14F-4D97-AF65-F5344CB8AC3E}">
        <p14:creationId xmlns:p14="http://schemas.microsoft.com/office/powerpoint/2010/main" val="386457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 mei 2016</a:t>
            </a:r>
          </a:p>
        </p:txBody>
      </p:sp>
      <p:sp>
        <p:nvSpPr>
          <p:cNvPr id="3" name="Footer Placeholder 2"/>
          <p:cNvSpPr>
            <a:spLocks noGrp="1"/>
          </p:cNvSpPr>
          <p:nvPr>
            <p:ph type="ftr" sz="quarter" idx="11"/>
          </p:nvPr>
        </p:nvSpPr>
        <p:spPr/>
        <p:txBody>
          <a:bodyPr/>
          <a:lstStyle/>
          <a:p>
            <a:r>
              <a:rPr lang="en-US"/>
              <a:t>Titel presentatie • Versie 1.0 • Concept</a:t>
            </a:r>
          </a:p>
        </p:txBody>
      </p:sp>
      <p:sp>
        <p:nvSpPr>
          <p:cNvPr id="4" name="Slide Number Placeholder 3"/>
          <p:cNvSpPr>
            <a:spLocks noGrp="1"/>
          </p:cNvSpPr>
          <p:nvPr>
            <p:ph type="sldNum" sz="quarter" idx="12"/>
          </p:nvPr>
        </p:nvSpPr>
        <p:spPr/>
        <p:txBody>
          <a:bodyPr/>
          <a:lstStyle/>
          <a:p>
            <a:fld id="{EDDA6B42-A9BD-448C-A3CA-8D2CF4669BEB}" type="slidenum">
              <a:rPr lang="en-US" smtClean="0"/>
              <a:t>‹nr.›</a:t>
            </a:fld>
            <a:endParaRPr lang="en-US"/>
          </a:p>
        </p:txBody>
      </p:sp>
    </p:spTree>
    <p:extLst>
      <p:ext uri="{BB962C8B-B14F-4D97-AF65-F5344CB8AC3E}">
        <p14:creationId xmlns:p14="http://schemas.microsoft.com/office/powerpoint/2010/main" val="399322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with Potrai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5520" y="260648"/>
            <a:ext cx="8171120" cy="792088"/>
          </a:xfrm>
        </p:spPr>
        <p:txBody>
          <a:bodyPr anchor="ctr">
            <a:noAutofit/>
          </a:bodyPr>
          <a:lstStyle>
            <a:lvl1pPr algn="ctr">
              <a:defRPr sz="3200" b="1"/>
            </a:lvl1pPr>
          </a:lstStyle>
          <a:p>
            <a:r>
              <a:rPr lang="en-US"/>
              <a:t>Click to edit title</a:t>
            </a:r>
          </a:p>
        </p:txBody>
      </p:sp>
      <p:sp>
        <p:nvSpPr>
          <p:cNvPr id="21" name="Picture Placeholder 20"/>
          <p:cNvSpPr>
            <a:spLocks noGrp="1"/>
          </p:cNvSpPr>
          <p:nvPr>
            <p:ph type="pic" sz="quarter" idx="10"/>
          </p:nvPr>
        </p:nvSpPr>
        <p:spPr>
          <a:xfrm>
            <a:off x="1" y="161206"/>
            <a:ext cx="3452849" cy="6400138"/>
          </a:xfrm>
        </p:spPr>
        <p:txBody>
          <a:bodyPr/>
          <a:lstStyle/>
          <a:p>
            <a:endParaRPr lang="en-US" dirty="0"/>
          </a:p>
        </p:txBody>
      </p:sp>
      <p:sp>
        <p:nvSpPr>
          <p:cNvPr id="25" name="Content Placeholder 24"/>
          <p:cNvSpPr>
            <a:spLocks noGrp="1"/>
          </p:cNvSpPr>
          <p:nvPr>
            <p:ph sz="quarter" idx="11"/>
          </p:nvPr>
        </p:nvSpPr>
        <p:spPr>
          <a:xfrm>
            <a:off x="3694828" y="1340769"/>
            <a:ext cx="8162739" cy="4536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47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dia zonder foto">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74400"/>
            <a:ext cx="3888000" cy="1296000"/>
          </a:xfrm>
          <a:prstGeom prst="rect">
            <a:avLst/>
          </a:prstGeom>
        </p:spPr>
      </p:pic>
      <p:sp>
        <p:nvSpPr>
          <p:cNvPr id="3" name="Subtitle 2"/>
          <p:cNvSpPr>
            <a:spLocks noGrp="1"/>
          </p:cNvSpPr>
          <p:nvPr>
            <p:ph type="subTitle" idx="1" hasCustomPrompt="1"/>
          </p:nvPr>
        </p:nvSpPr>
        <p:spPr>
          <a:xfrm>
            <a:off x="605739" y="1467142"/>
            <a:ext cx="10981460" cy="1130983"/>
          </a:xfrm>
        </p:spPr>
        <p:txBody>
          <a:bodyPr bIns="0" anchor="t" anchorCtr="0">
            <a:normAutofit/>
          </a:bodyPr>
          <a:lstStyle>
            <a:lvl1pPr marL="0" indent="0" algn="l">
              <a:lnSpc>
                <a:spcPct val="83000"/>
              </a:lnSpc>
              <a:spcBef>
                <a:spcPts val="0"/>
              </a:spcBef>
              <a:buNone/>
              <a:defRPr sz="4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Klik om </a:t>
            </a:r>
            <a:r>
              <a:rPr lang="nl-NL" noProof="0" dirty="0" err="1"/>
              <a:t>subtitle</a:t>
            </a:r>
            <a:r>
              <a:rPr lang="nl-NL" noProof="0" dirty="0"/>
              <a:t> toe te voegen</a:t>
            </a:r>
          </a:p>
        </p:txBody>
      </p:sp>
      <p:sp>
        <p:nvSpPr>
          <p:cNvPr id="8" name="Title 7"/>
          <p:cNvSpPr>
            <a:spLocks noGrp="1"/>
          </p:cNvSpPr>
          <p:nvPr>
            <p:ph type="title" hasCustomPrompt="1"/>
          </p:nvPr>
        </p:nvSpPr>
        <p:spPr>
          <a:xfrm>
            <a:off x="609600" y="295617"/>
            <a:ext cx="10977597" cy="1169024"/>
          </a:xfrm>
        </p:spPr>
        <p:txBody>
          <a:bodyPr anchor="b">
            <a:normAutofit/>
          </a:bodyPr>
          <a:lstStyle>
            <a:lvl1pPr>
              <a:defRPr sz="4200">
                <a:latin typeface="+mn-lt"/>
              </a:defRPr>
            </a:lvl1pPr>
          </a:lstStyle>
          <a:p>
            <a:r>
              <a:rPr lang="nl-NL" noProof="0" dirty="0"/>
              <a:t>Klik om titel toe te voegen</a:t>
            </a:r>
          </a:p>
        </p:txBody>
      </p:sp>
      <p:sp>
        <p:nvSpPr>
          <p:cNvPr id="23" name="Text Placeholder 22"/>
          <p:cNvSpPr>
            <a:spLocks noGrp="1"/>
          </p:cNvSpPr>
          <p:nvPr>
            <p:ph type="body" sz="quarter" idx="10" hasCustomPrompt="1"/>
          </p:nvPr>
        </p:nvSpPr>
        <p:spPr>
          <a:xfrm>
            <a:off x="605367" y="3081360"/>
            <a:ext cx="10981832" cy="280988"/>
          </a:xfrm>
        </p:spPr>
        <p:txBody>
          <a:bodyPr>
            <a:noAutofit/>
          </a:bodyPr>
          <a:lstStyle>
            <a:lvl1pPr>
              <a:buFontTx/>
              <a:buNone/>
              <a:defRPr sz="2400"/>
            </a:lvl1pPr>
            <a:lvl2pPr marL="1800" indent="0">
              <a:buFontTx/>
              <a:buNone/>
              <a:defRPr sz="2400"/>
            </a:lvl2pPr>
            <a:lvl3pPr marL="232200" indent="0">
              <a:buFontTx/>
              <a:buNone/>
              <a:defRPr sz="2400"/>
            </a:lvl3pPr>
            <a:lvl4pPr marL="462600" indent="0">
              <a:buFontTx/>
              <a:buNone/>
              <a:defRPr sz="2400"/>
            </a:lvl4pPr>
            <a:lvl5pPr marL="462600" indent="0">
              <a:buFontTx/>
              <a:buNone/>
              <a:defRPr sz="2400"/>
            </a:lvl5pPr>
            <a:lvl6pPr marL="462600" indent="0">
              <a:buFontTx/>
              <a:buNone/>
              <a:defRPr sz="2400"/>
            </a:lvl6pPr>
            <a:lvl7pPr marL="462600" indent="0">
              <a:buFontTx/>
              <a:buNone/>
              <a:defRPr sz="2400"/>
            </a:lvl7pPr>
            <a:lvl8pPr marL="462600" indent="0">
              <a:buFontTx/>
              <a:buNone/>
              <a:defRPr sz="2400"/>
            </a:lvl8pPr>
            <a:lvl9pPr marL="462600" indent="0">
              <a:buFontTx/>
              <a:buNone/>
              <a:defRPr sz="2400"/>
            </a:lvl9pPr>
          </a:lstStyle>
          <a:p>
            <a:pPr lvl="0"/>
            <a:r>
              <a:rPr lang="nl-NL" noProof="0" dirty="0"/>
              <a:t>Klik om naam toe te voegen</a:t>
            </a:r>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a:p>
            <a:pPr lvl="5"/>
            <a:r>
              <a:rPr lang="nl-NL" noProof="0" dirty="0"/>
              <a:t>6</a:t>
            </a:r>
          </a:p>
          <a:p>
            <a:pPr lvl="6"/>
            <a:r>
              <a:rPr lang="nl-NL" noProof="0" dirty="0"/>
              <a:t>7</a:t>
            </a:r>
          </a:p>
          <a:p>
            <a:pPr lvl="7"/>
            <a:r>
              <a:rPr lang="nl-NL" noProof="0" dirty="0"/>
              <a:t>8</a:t>
            </a:r>
          </a:p>
          <a:p>
            <a:pPr lvl="8"/>
            <a:r>
              <a:rPr lang="nl-NL" noProof="0" dirty="0"/>
              <a:t>9</a:t>
            </a:r>
          </a:p>
        </p:txBody>
      </p:sp>
      <p:sp>
        <p:nvSpPr>
          <p:cNvPr id="24" name="Text Placeholder 22"/>
          <p:cNvSpPr>
            <a:spLocks noGrp="1"/>
          </p:cNvSpPr>
          <p:nvPr>
            <p:ph type="body" sz="quarter" idx="11" hasCustomPrompt="1"/>
          </p:nvPr>
        </p:nvSpPr>
        <p:spPr>
          <a:xfrm>
            <a:off x="605365" y="3366229"/>
            <a:ext cx="10981832" cy="280988"/>
          </a:xfrm>
        </p:spPr>
        <p:txBody>
          <a:bodyPr>
            <a:noAutofit/>
          </a:bodyPr>
          <a:lstStyle>
            <a:lvl1pPr>
              <a:buFontTx/>
              <a:buNone/>
              <a:defRPr sz="2400"/>
            </a:lvl1pPr>
            <a:lvl2pPr marL="1800" indent="0">
              <a:buFontTx/>
              <a:buNone/>
              <a:defRPr sz="2400"/>
            </a:lvl2pPr>
            <a:lvl3pPr marL="232200" indent="0">
              <a:buFontTx/>
              <a:buNone/>
              <a:defRPr sz="2400"/>
            </a:lvl3pPr>
            <a:lvl4pPr marL="462600" indent="0">
              <a:buFontTx/>
              <a:buNone/>
              <a:defRPr sz="2400"/>
            </a:lvl4pPr>
            <a:lvl5pPr marL="462600" indent="0">
              <a:buFontTx/>
              <a:buNone/>
              <a:defRPr sz="2400"/>
            </a:lvl5pPr>
            <a:lvl6pPr marL="462600" indent="0">
              <a:buFontTx/>
              <a:buNone/>
              <a:defRPr sz="2400"/>
            </a:lvl6pPr>
            <a:lvl7pPr marL="462600" indent="0">
              <a:buFontTx/>
              <a:buNone/>
              <a:defRPr sz="2400"/>
            </a:lvl7pPr>
            <a:lvl8pPr marL="462600" indent="0">
              <a:buFontTx/>
              <a:buNone/>
              <a:defRPr sz="2400"/>
            </a:lvl8pPr>
            <a:lvl9pPr marL="462600" indent="0">
              <a:buFontTx/>
              <a:buNone/>
              <a:defRPr sz="2400"/>
            </a:lvl9pPr>
          </a:lstStyle>
          <a:p>
            <a:pPr lvl="0"/>
            <a:r>
              <a:rPr lang="nl-NL" noProof="0" dirty="0"/>
              <a:t>Klik om datum toe te voegen</a:t>
            </a:r>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a:p>
            <a:pPr lvl="5"/>
            <a:r>
              <a:rPr lang="nl-NL" noProof="0" dirty="0"/>
              <a:t>6</a:t>
            </a:r>
          </a:p>
          <a:p>
            <a:pPr lvl="6"/>
            <a:r>
              <a:rPr lang="nl-NL" noProof="0" dirty="0"/>
              <a:t>7</a:t>
            </a:r>
          </a:p>
          <a:p>
            <a:pPr lvl="7"/>
            <a:r>
              <a:rPr lang="nl-NL" noProof="0" dirty="0"/>
              <a:t>8</a:t>
            </a:r>
          </a:p>
          <a:p>
            <a:pPr lvl="8"/>
            <a:r>
              <a:rPr lang="nl-NL" noProof="0" dirty="0"/>
              <a:t>9</a:t>
            </a:r>
          </a:p>
        </p:txBody>
      </p:sp>
    </p:spTree>
    <p:extLst>
      <p:ext uri="{BB962C8B-B14F-4D97-AF65-F5344CB8AC3E}">
        <p14:creationId xmlns:p14="http://schemas.microsoft.com/office/powerpoint/2010/main" val="2362775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houdsdia tekst, kle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noProof="0" dirty="0"/>
              <a:t>Klik om titel toe te voegen</a:t>
            </a:r>
            <a:endParaRPr lang="en-US" dirty="0"/>
          </a:p>
        </p:txBody>
      </p:sp>
      <p:sp>
        <p:nvSpPr>
          <p:cNvPr id="3" name="Content Placeholder 2"/>
          <p:cNvSpPr>
            <a:spLocks noGrp="1"/>
          </p:cNvSpPr>
          <p:nvPr>
            <p:ph idx="1" hasCustomPrompt="1"/>
          </p:nvPr>
        </p:nvSpPr>
        <p:spPr/>
        <p:txBody>
          <a:bodyPr/>
          <a:lstStyle>
            <a:lvl1pPr>
              <a:defRPr/>
            </a:lvl1pPr>
            <a:lvl2pPr marL="230400">
              <a:defRPr/>
            </a:lvl2pPr>
          </a:lstStyle>
          <a:p>
            <a:pPr lvl="0"/>
            <a:r>
              <a:rPr lang="nl-NL" noProof="0" dirty="0"/>
              <a:t>Klik om tekst toe te voegen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 mei 2016</a:t>
            </a:r>
          </a:p>
        </p:txBody>
      </p:sp>
      <p:sp>
        <p:nvSpPr>
          <p:cNvPr id="5" name="Footer Placeholder 4"/>
          <p:cNvSpPr>
            <a:spLocks noGrp="1"/>
          </p:cNvSpPr>
          <p:nvPr>
            <p:ph type="ftr" sz="quarter" idx="11"/>
          </p:nvPr>
        </p:nvSpPr>
        <p:spPr/>
        <p:txBody>
          <a:bodyPr/>
          <a:lstStyle/>
          <a:p>
            <a:r>
              <a:rPr lang="en-US"/>
              <a:t>Titel presentatie • Versie 1.0 • Concept</a:t>
            </a:r>
          </a:p>
        </p:txBody>
      </p:sp>
      <p:sp>
        <p:nvSpPr>
          <p:cNvPr id="6" name="Slide Number Placeholder 5"/>
          <p:cNvSpPr>
            <a:spLocks noGrp="1"/>
          </p:cNvSpPr>
          <p:nvPr>
            <p:ph type="sldNum" sz="quarter" idx="12"/>
          </p:nvPr>
        </p:nvSpPr>
        <p:spPr/>
        <p:txBody>
          <a:bodyPr/>
          <a:lstStyle/>
          <a:p>
            <a:fld id="{EDDA6B42-A9BD-448C-A3CA-8D2CF4669BEB}" type="slidenum">
              <a:rPr lang="en-US" smtClean="0"/>
              <a:t>‹nr.›</a:t>
            </a:fld>
            <a:endParaRPr lang="en-US"/>
          </a:p>
        </p:txBody>
      </p:sp>
    </p:spTree>
    <p:extLst>
      <p:ext uri="{BB962C8B-B14F-4D97-AF65-F5344CB8AC3E}">
        <p14:creationId xmlns:p14="http://schemas.microsoft.com/office/powerpoint/2010/main" val="2309112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 dia, kle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683" y="399555"/>
            <a:ext cx="10959815" cy="2852737"/>
          </a:xfrm>
        </p:spPr>
        <p:txBody>
          <a:bodyPr anchor="t">
            <a:normAutofit/>
          </a:bodyPr>
          <a:lstStyle>
            <a:lvl1pPr>
              <a:defRPr sz="4200">
                <a:solidFill>
                  <a:schemeClr val="bg1"/>
                </a:solidFill>
                <a:latin typeface="+mn-lt"/>
              </a:defRPr>
            </a:lvl1pPr>
          </a:lstStyle>
          <a:p>
            <a:r>
              <a:rPr lang="nl-NL" noProof="0" dirty="0"/>
              <a:t>Klik om titel toe te voegen</a:t>
            </a:r>
            <a:endParaRPr lang="en-US" dirty="0"/>
          </a:p>
        </p:txBody>
      </p:sp>
    </p:spTree>
    <p:extLst>
      <p:ext uri="{BB962C8B-B14F-4D97-AF65-F5344CB8AC3E}">
        <p14:creationId xmlns:p14="http://schemas.microsoft.com/office/powerpoint/2010/main" val="208106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sdia tekst en foto, kle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427200"/>
            <a:ext cx="10973572" cy="925200"/>
          </a:xfrm>
        </p:spPr>
        <p:txBody>
          <a:bodyPr wrap="none"/>
          <a:lstStyle>
            <a:lvl1pPr>
              <a:defRPr>
                <a:latin typeface="+mj-lt"/>
              </a:defRPr>
            </a:lvl1pPr>
          </a:lstStyle>
          <a:p>
            <a:r>
              <a:rPr lang="nl-NL" noProof="0" dirty="0"/>
              <a:t>Klik om titel toe te voegen</a:t>
            </a:r>
            <a:endParaRPr lang="en-US" dirty="0"/>
          </a:p>
        </p:txBody>
      </p:sp>
      <p:sp>
        <p:nvSpPr>
          <p:cNvPr id="3" name="Content Placeholder 2"/>
          <p:cNvSpPr>
            <a:spLocks noGrp="1"/>
          </p:cNvSpPr>
          <p:nvPr>
            <p:ph sz="half" idx="1" hasCustomPrompt="1"/>
          </p:nvPr>
        </p:nvSpPr>
        <p:spPr>
          <a:xfrm>
            <a:off x="609600" y="1477605"/>
            <a:ext cx="5181600" cy="4699357"/>
          </a:xfrm>
        </p:spPr>
        <p:txBody>
          <a:bodyPr/>
          <a:lstStyle>
            <a:lvl1pPr>
              <a:defRPr baseline="0"/>
            </a:lvl1pPr>
          </a:lstStyle>
          <a:p>
            <a:pPr lvl="0"/>
            <a:r>
              <a:rPr lang="nl-NL" noProof="0" dirty="0"/>
              <a:t>Klik om tekst toe te voegen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1 mei 2016</a:t>
            </a:r>
          </a:p>
        </p:txBody>
      </p:sp>
      <p:sp>
        <p:nvSpPr>
          <p:cNvPr id="6" name="Footer Placeholder 5"/>
          <p:cNvSpPr>
            <a:spLocks noGrp="1"/>
          </p:cNvSpPr>
          <p:nvPr>
            <p:ph type="ftr" sz="quarter" idx="11"/>
          </p:nvPr>
        </p:nvSpPr>
        <p:spPr/>
        <p:txBody>
          <a:bodyPr/>
          <a:lstStyle/>
          <a:p>
            <a:r>
              <a:rPr lang="en-US"/>
              <a:t>Titel presentatie • Versie 1.0 • Concept</a:t>
            </a:r>
          </a:p>
        </p:txBody>
      </p:sp>
      <p:sp>
        <p:nvSpPr>
          <p:cNvPr id="7" name="Slide Number Placeholder 6"/>
          <p:cNvSpPr>
            <a:spLocks noGrp="1"/>
          </p:cNvSpPr>
          <p:nvPr>
            <p:ph type="sldNum" sz="quarter" idx="12"/>
          </p:nvPr>
        </p:nvSpPr>
        <p:spPr/>
        <p:txBody>
          <a:bodyPr/>
          <a:lstStyle/>
          <a:p>
            <a:fld id="{EDDA6B42-A9BD-448C-A3CA-8D2CF4669BEB}" type="slidenum">
              <a:rPr lang="en-US" smtClean="0"/>
              <a:t>‹nr.›</a:t>
            </a:fld>
            <a:endParaRPr lang="en-US"/>
          </a:p>
        </p:txBody>
      </p:sp>
      <p:sp>
        <p:nvSpPr>
          <p:cNvPr id="10" name="Picture Placeholder 9"/>
          <p:cNvSpPr>
            <a:spLocks noGrp="1"/>
          </p:cNvSpPr>
          <p:nvPr>
            <p:ph type="pic" sz="quarter" idx="14"/>
          </p:nvPr>
        </p:nvSpPr>
        <p:spPr>
          <a:xfrm>
            <a:off x="6405034" y="1535373"/>
            <a:ext cx="5177367" cy="4641590"/>
          </a:xfrm>
        </p:spPr>
        <p:txBody>
          <a:bodyPr/>
          <a:lstStyle/>
          <a:p>
            <a:endParaRPr lang="en-US"/>
          </a:p>
        </p:txBody>
      </p:sp>
    </p:spTree>
    <p:extLst>
      <p:ext uri="{BB962C8B-B14F-4D97-AF65-F5344CB8AC3E}">
        <p14:creationId xmlns:p14="http://schemas.microsoft.com/office/powerpoint/2010/main" val="5004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orblad met foto achtergrond">
    <p:bg>
      <p:bgPr>
        <a:solidFill>
          <a:schemeClr val="tx2"/>
        </a:solidFill>
        <a:effectLst/>
      </p:bgPr>
    </p:bg>
    <p:spTree>
      <p:nvGrpSpPr>
        <p:cNvPr id="1" name=""/>
        <p:cNvGrpSpPr/>
        <p:nvPr/>
      </p:nvGrpSpPr>
      <p:grpSpPr>
        <a:xfrm>
          <a:off x="0" y="0"/>
          <a:ext cx="0" cy="0"/>
          <a:chOff x="0" y="0"/>
          <a:chExt cx="0" cy="0"/>
        </a:xfrm>
      </p:grpSpPr>
      <p:sp>
        <p:nvSpPr>
          <p:cNvPr id="9" name="TextBox 8"/>
          <p:cNvSpPr txBox="1"/>
          <p:nvPr userDrawn="1"/>
        </p:nvSpPr>
        <p:spPr>
          <a:xfrm>
            <a:off x="10826931" y="1025013"/>
            <a:ext cx="738664" cy="4807974"/>
          </a:xfrm>
          <a:prstGeom prst="rect">
            <a:avLst/>
          </a:prstGeom>
          <a:noFill/>
        </p:spPr>
        <p:txBody>
          <a:bodyPr vert="vert270" wrap="square" lIns="0" tIns="0" rIns="0" bIns="0" rtlCol="0">
            <a:spAutoFit/>
          </a:bodyPr>
          <a:lstStyle/>
          <a:p>
            <a:pPr algn="ctr"/>
            <a:r>
              <a:rPr lang="nl-NL" sz="4800" dirty="0">
                <a:solidFill>
                  <a:schemeClr val="bg1"/>
                </a:solidFill>
              </a:rPr>
              <a:t>Talent voor groei</a:t>
            </a:r>
            <a:endParaRPr lang="en-US" sz="4800" dirty="0">
              <a:solidFill>
                <a:schemeClr val="bg1"/>
              </a:solidFill>
            </a:endParaRPr>
          </a:p>
        </p:txBody>
      </p:sp>
      <p:sp>
        <p:nvSpPr>
          <p:cNvPr id="10" name="Rounded Rectangle 9"/>
          <p:cNvSpPr/>
          <p:nvPr userDrawn="1"/>
        </p:nvSpPr>
        <p:spPr>
          <a:xfrm>
            <a:off x="-2210938" y="4947314"/>
            <a:ext cx="1983475" cy="14398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100" dirty="0"/>
              <a:t>Klik rechts op</a:t>
            </a:r>
            <a:r>
              <a:rPr lang="nl-NL" sz="1100" baseline="0" dirty="0"/>
              <a:t> de dia en kies “achtergrond opmaken” om een afbeelding als achtergrond toe te voegen.</a:t>
            </a:r>
            <a:endParaRPr lang="en-US" sz="1100" dirty="0"/>
          </a:p>
        </p:txBody>
      </p:sp>
    </p:spTree>
    <p:extLst>
      <p:ext uri="{BB962C8B-B14F-4D97-AF65-F5344CB8AC3E}">
        <p14:creationId xmlns:p14="http://schemas.microsoft.com/office/powerpoint/2010/main" val="2505443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sopgave, kle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427202"/>
            <a:ext cx="10977599" cy="391665"/>
          </a:xfrm>
        </p:spPr>
        <p:txBody>
          <a:bodyPr/>
          <a:lstStyle>
            <a:lvl1pPr>
              <a:defRPr>
                <a:latin typeface="+mj-lt"/>
              </a:defRPr>
            </a:lvl1pPr>
          </a:lstStyle>
          <a:p>
            <a:r>
              <a:rPr lang="en-US" dirty="0" err="1"/>
              <a:t>Inhoudsopgave</a:t>
            </a:r>
            <a:endParaRPr lang="en-US" dirty="0"/>
          </a:p>
        </p:txBody>
      </p:sp>
      <p:sp>
        <p:nvSpPr>
          <p:cNvPr id="5" name="Date Placeholder 4"/>
          <p:cNvSpPr>
            <a:spLocks noGrp="1"/>
          </p:cNvSpPr>
          <p:nvPr>
            <p:ph type="dt" sz="half" idx="10"/>
          </p:nvPr>
        </p:nvSpPr>
        <p:spPr/>
        <p:txBody>
          <a:bodyPr/>
          <a:lstStyle/>
          <a:p>
            <a:r>
              <a:rPr lang="en-US"/>
              <a:t>1 mei 2016</a:t>
            </a:r>
          </a:p>
        </p:txBody>
      </p:sp>
      <p:sp>
        <p:nvSpPr>
          <p:cNvPr id="6" name="Footer Placeholder 5"/>
          <p:cNvSpPr>
            <a:spLocks noGrp="1"/>
          </p:cNvSpPr>
          <p:nvPr>
            <p:ph type="ftr" sz="quarter" idx="11"/>
          </p:nvPr>
        </p:nvSpPr>
        <p:spPr/>
        <p:txBody>
          <a:bodyPr/>
          <a:lstStyle/>
          <a:p>
            <a:r>
              <a:rPr lang="en-US"/>
              <a:t>Titel presentatie • Versie 1.0 • Concept</a:t>
            </a:r>
          </a:p>
        </p:txBody>
      </p:sp>
      <p:sp>
        <p:nvSpPr>
          <p:cNvPr id="7" name="Slide Number Placeholder 6"/>
          <p:cNvSpPr>
            <a:spLocks noGrp="1"/>
          </p:cNvSpPr>
          <p:nvPr>
            <p:ph type="sldNum" sz="quarter" idx="12"/>
          </p:nvPr>
        </p:nvSpPr>
        <p:spPr/>
        <p:txBody>
          <a:bodyPr/>
          <a:lstStyle/>
          <a:p>
            <a:fld id="{EDDA6B42-A9BD-448C-A3CA-8D2CF4669BEB}" type="slidenum">
              <a:rPr lang="en-US" smtClean="0"/>
              <a:t>‹nr.›</a:t>
            </a:fld>
            <a:endParaRPr lang="en-US"/>
          </a:p>
        </p:txBody>
      </p:sp>
      <p:sp>
        <p:nvSpPr>
          <p:cNvPr id="10" name="Text Placeholder 9"/>
          <p:cNvSpPr>
            <a:spLocks noGrp="1"/>
          </p:cNvSpPr>
          <p:nvPr>
            <p:ph type="body" sz="quarter" idx="13" hasCustomPrompt="1"/>
          </p:nvPr>
        </p:nvSpPr>
        <p:spPr>
          <a:xfrm>
            <a:off x="618763" y="1477606"/>
            <a:ext cx="10968436" cy="4684359"/>
          </a:xfrm>
        </p:spPr>
        <p:txBody>
          <a:bodyPr>
            <a:normAutofit/>
          </a:bodyPr>
          <a:lstStyle>
            <a:lvl1pPr marL="457200" indent="-457200" algn="l" defTabSz="914400" rtl="0" eaLnBrk="1" latinLnBrk="0" hangingPunct="1">
              <a:lnSpc>
                <a:spcPts val="2400"/>
              </a:lnSpc>
              <a:spcBef>
                <a:spcPts val="900"/>
              </a:spcBef>
              <a:buFont typeface="+mj-lt"/>
              <a:buAutoNum type="arabicPeriod"/>
              <a:defRPr lang="en-US" sz="2400" kern="1200" dirty="0">
                <a:solidFill>
                  <a:schemeClr val="bg1"/>
                </a:solidFill>
                <a:latin typeface="+mn-lt"/>
                <a:ea typeface="+mn-ea"/>
                <a:cs typeface="+mn-cs"/>
              </a:defRPr>
            </a:lvl1pPr>
            <a:lvl2pPr>
              <a:buAutoNum type="arabicPeriod"/>
              <a:defRPr/>
            </a:lvl2pPr>
            <a:lvl3pPr>
              <a:buAutoNum type="arabicPeriod"/>
              <a:defRPr/>
            </a:lvl3pPr>
            <a:lvl4pPr>
              <a:buAutoNum type="arabicPeriod"/>
              <a:defRPr/>
            </a:lvl4pPr>
          </a:lstStyle>
          <a:p>
            <a:pPr marL="457200" lvl="0" indent="-457200" algn="l" defTabSz="914400" rtl="0" eaLnBrk="1" latinLnBrk="0" hangingPunct="1">
              <a:lnSpc>
                <a:spcPts val="2400"/>
              </a:lnSpc>
              <a:spcBef>
                <a:spcPts val="900"/>
              </a:spcBef>
              <a:buFont typeface="+mj-lt"/>
              <a:buAutoNum type="arabicPeriod"/>
            </a:pPr>
            <a:r>
              <a:rPr lang="nl-NL" noProof="0" dirty="0"/>
              <a:t>Klik om tekst toe te voegen</a:t>
            </a:r>
            <a:endParaRPr lang="en-US" dirty="0"/>
          </a:p>
          <a:p>
            <a:pPr marL="457200" lvl="0" indent="-457200" algn="l" defTabSz="914400" rtl="0" eaLnBrk="1" latinLnBrk="0" hangingPunct="1">
              <a:lnSpc>
                <a:spcPts val="2400"/>
              </a:lnSpc>
              <a:spcBef>
                <a:spcPts val="900"/>
              </a:spcBef>
              <a:buFont typeface="+mj-lt"/>
              <a:buAutoNum type="arabicPeriod"/>
            </a:pPr>
            <a:r>
              <a:rPr lang="en-US" dirty="0"/>
              <a:t>Second level</a:t>
            </a:r>
          </a:p>
          <a:p>
            <a:pPr marL="457200" lvl="0" indent="-457200" algn="l" defTabSz="914400" rtl="0" eaLnBrk="1" latinLnBrk="0" hangingPunct="1">
              <a:lnSpc>
                <a:spcPts val="2400"/>
              </a:lnSpc>
              <a:spcBef>
                <a:spcPts val="900"/>
              </a:spcBef>
              <a:buFont typeface="+mj-lt"/>
              <a:buAutoNum type="arabicPeriod"/>
            </a:pPr>
            <a:r>
              <a:rPr lang="en-US" dirty="0"/>
              <a:t>Fourth level</a:t>
            </a:r>
          </a:p>
          <a:p>
            <a:pPr marL="457200" lvl="0" indent="-457200" algn="l" defTabSz="914400" rtl="0" eaLnBrk="1" latinLnBrk="0" hangingPunct="1">
              <a:lnSpc>
                <a:spcPts val="2400"/>
              </a:lnSpc>
              <a:spcBef>
                <a:spcPts val="900"/>
              </a:spcBef>
              <a:buFont typeface="+mj-lt"/>
              <a:buAutoNum type="arabicPeriod"/>
            </a:pPr>
            <a:r>
              <a:rPr lang="en-US" dirty="0"/>
              <a:t>Third level</a:t>
            </a:r>
          </a:p>
          <a:p>
            <a:pPr marL="457200" lvl="0" indent="-457200" algn="l" defTabSz="914400" rtl="0" eaLnBrk="1" latinLnBrk="0" hangingPunct="1">
              <a:lnSpc>
                <a:spcPts val="2400"/>
              </a:lnSpc>
              <a:spcBef>
                <a:spcPts val="900"/>
              </a:spcBef>
              <a:buFont typeface="+mj-lt"/>
              <a:buAutoNum type="arabicPeriod"/>
            </a:pPr>
            <a:r>
              <a:rPr lang="en-US" dirty="0"/>
              <a:t>Fifth level</a:t>
            </a:r>
          </a:p>
          <a:p>
            <a:pPr marL="457200" lvl="0" indent="-457200" algn="l" defTabSz="914400" rtl="0" eaLnBrk="1" latinLnBrk="0" hangingPunct="1">
              <a:lnSpc>
                <a:spcPts val="2400"/>
              </a:lnSpc>
              <a:spcBef>
                <a:spcPts val="900"/>
              </a:spcBef>
              <a:buFont typeface="+mj-lt"/>
              <a:buAutoNum type="arabicPeriod"/>
            </a:pPr>
            <a:r>
              <a:rPr lang="nl-NL" dirty="0"/>
              <a:t>6</a:t>
            </a:r>
          </a:p>
          <a:p>
            <a:pPr marL="457200" lvl="0" indent="-457200" algn="l" defTabSz="914400" rtl="0" eaLnBrk="1" latinLnBrk="0" hangingPunct="1">
              <a:lnSpc>
                <a:spcPts val="2400"/>
              </a:lnSpc>
              <a:spcBef>
                <a:spcPts val="900"/>
              </a:spcBef>
              <a:buFont typeface="+mj-lt"/>
              <a:buAutoNum type="arabicPeriod"/>
            </a:pPr>
            <a:r>
              <a:rPr lang="nl-NL" dirty="0"/>
              <a:t>7</a:t>
            </a:r>
          </a:p>
          <a:p>
            <a:pPr marL="457200" lvl="0" indent="-457200" algn="l" defTabSz="914400" rtl="0" eaLnBrk="1" latinLnBrk="0" hangingPunct="1">
              <a:lnSpc>
                <a:spcPts val="2400"/>
              </a:lnSpc>
              <a:spcBef>
                <a:spcPts val="900"/>
              </a:spcBef>
              <a:buFont typeface="+mj-lt"/>
              <a:buAutoNum type="arabicPeriod"/>
            </a:pPr>
            <a:r>
              <a:rPr lang="nl-NL" dirty="0"/>
              <a:t>8</a:t>
            </a:r>
          </a:p>
          <a:p>
            <a:pPr marL="457200" lvl="0" indent="-457200" algn="l" defTabSz="914400" rtl="0" eaLnBrk="1" latinLnBrk="0" hangingPunct="1">
              <a:lnSpc>
                <a:spcPts val="2400"/>
              </a:lnSpc>
              <a:spcBef>
                <a:spcPts val="900"/>
              </a:spcBef>
              <a:buFont typeface="+mj-lt"/>
              <a:buAutoNum type="arabicPeriod"/>
            </a:pPr>
            <a:r>
              <a:rPr lang="nl-NL" dirty="0"/>
              <a:t>9</a:t>
            </a:r>
            <a:endParaRPr lang="en-US" dirty="0"/>
          </a:p>
        </p:txBody>
      </p:sp>
    </p:spTree>
    <p:extLst>
      <p:ext uri="{BB962C8B-B14F-4D97-AF65-F5344CB8AC3E}">
        <p14:creationId xmlns:p14="http://schemas.microsoft.com/office/powerpoint/2010/main" val="1988115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fiek, kle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nl-NL" noProof="0" dirty="0"/>
              <a:t>Klik om titel toe te voegen</a:t>
            </a:r>
            <a:endParaRPr lang="en-US" dirty="0"/>
          </a:p>
        </p:txBody>
      </p:sp>
      <p:sp>
        <p:nvSpPr>
          <p:cNvPr id="3" name="Date Placeholder 2"/>
          <p:cNvSpPr>
            <a:spLocks noGrp="1"/>
          </p:cNvSpPr>
          <p:nvPr>
            <p:ph type="dt" sz="half" idx="10"/>
          </p:nvPr>
        </p:nvSpPr>
        <p:spPr/>
        <p:txBody>
          <a:bodyPr/>
          <a:lstStyle/>
          <a:p>
            <a:r>
              <a:rPr lang="en-US"/>
              <a:t>1 mei 2016</a:t>
            </a:r>
          </a:p>
        </p:txBody>
      </p:sp>
      <p:sp>
        <p:nvSpPr>
          <p:cNvPr id="4" name="Footer Placeholder 3"/>
          <p:cNvSpPr>
            <a:spLocks noGrp="1"/>
          </p:cNvSpPr>
          <p:nvPr>
            <p:ph type="ftr" sz="quarter" idx="11"/>
          </p:nvPr>
        </p:nvSpPr>
        <p:spPr/>
        <p:txBody>
          <a:bodyPr/>
          <a:lstStyle/>
          <a:p>
            <a:r>
              <a:rPr lang="en-US"/>
              <a:t>Titel presentatie • Versie 1.0 • Concept</a:t>
            </a:r>
          </a:p>
        </p:txBody>
      </p:sp>
      <p:sp>
        <p:nvSpPr>
          <p:cNvPr id="5" name="Slide Number Placeholder 4"/>
          <p:cNvSpPr>
            <a:spLocks noGrp="1"/>
          </p:cNvSpPr>
          <p:nvPr>
            <p:ph type="sldNum" sz="quarter" idx="12"/>
          </p:nvPr>
        </p:nvSpPr>
        <p:spPr/>
        <p:txBody>
          <a:bodyPr/>
          <a:lstStyle/>
          <a:p>
            <a:fld id="{EDDA6B42-A9BD-448C-A3CA-8D2CF4669BEB}" type="slidenum">
              <a:rPr lang="en-US" smtClean="0"/>
              <a:t>‹nr.›</a:t>
            </a:fld>
            <a:endParaRPr lang="en-US"/>
          </a:p>
        </p:txBody>
      </p:sp>
      <p:sp>
        <p:nvSpPr>
          <p:cNvPr id="8" name="Chart Placeholder 7"/>
          <p:cNvSpPr>
            <a:spLocks noGrp="1"/>
          </p:cNvSpPr>
          <p:nvPr>
            <p:ph type="chart" sz="quarter" idx="13"/>
          </p:nvPr>
        </p:nvSpPr>
        <p:spPr>
          <a:xfrm>
            <a:off x="609601" y="1522413"/>
            <a:ext cx="10977033" cy="4640262"/>
          </a:xfrm>
        </p:spPr>
        <p:txBody>
          <a:bodyPr/>
          <a:lstStyle/>
          <a:p>
            <a:endParaRPr lang="en-US"/>
          </a:p>
        </p:txBody>
      </p:sp>
    </p:spTree>
    <p:extLst>
      <p:ext uri="{BB962C8B-B14F-4D97-AF65-F5344CB8AC3E}">
        <p14:creationId xmlns:p14="http://schemas.microsoft.com/office/powerpoint/2010/main" val="600525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el, kle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nl-NL" noProof="0" dirty="0"/>
              <a:t>Klik om titel toe te voegen</a:t>
            </a:r>
          </a:p>
        </p:txBody>
      </p:sp>
      <p:sp>
        <p:nvSpPr>
          <p:cNvPr id="3" name="Date Placeholder 2"/>
          <p:cNvSpPr>
            <a:spLocks noGrp="1"/>
          </p:cNvSpPr>
          <p:nvPr>
            <p:ph type="dt" sz="half" idx="10"/>
          </p:nvPr>
        </p:nvSpPr>
        <p:spPr/>
        <p:txBody>
          <a:bodyPr/>
          <a:lstStyle/>
          <a:p>
            <a:r>
              <a:rPr lang="en-US"/>
              <a:t>1 mei 2016</a:t>
            </a:r>
          </a:p>
        </p:txBody>
      </p:sp>
      <p:sp>
        <p:nvSpPr>
          <p:cNvPr id="4" name="Footer Placeholder 3"/>
          <p:cNvSpPr>
            <a:spLocks noGrp="1"/>
          </p:cNvSpPr>
          <p:nvPr>
            <p:ph type="ftr" sz="quarter" idx="11"/>
          </p:nvPr>
        </p:nvSpPr>
        <p:spPr/>
        <p:txBody>
          <a:bodyPr/>
          <a:lstStyle/>
          <a:p>
            <a:r>
              <a:rPr lang="en-US"/>
              <a:t>Titel presentatie • Versie 1.0 • Concept</a:t>
            </a:r>
          </a:p>
        </p:txBody>
      </p:sp>
      <p:sp>
        <p:nvSpPr>
          <p:cNvPr id="5" name="Slide Number Placeholder 4"/>
          <p:cNvSpPr>
            <a:spLocks noGrp="1"/>
          </p:cNvSpPr>
          <p:nvPr>
            <p:ph type="sldNum" sz="quarter" idx="12"/>
          </p:nvPr>
        </p:nvSpPr>
        <p:spPr/>
        <p:txBody>
          <a:bodyPr/>
          <a:lstStyle/>
          <a:p>
            <a:fld id="{EDDA6B42-A9BD-448C-A3CA-8D2CF4669BEB}" type="slidenum">
              <a:rPr lang="en-US" smtClean="0"/>
              <a:t>‹nr.›</a:t>
            </a:fld>
            <a:endParaRPr lang="en-US"/>
          </a:p>
        </p:txBody>
      </p:sp>
      <p:sp>
        <p:nvSpPr>
          <p:cNvPr id="7" name="Table Placeholder 6"/>
          <p:cNvSpPr>
            <a:spLocks noGrp="1"/>
          </p:cNvSpPr>
          <p:nvPr>
            <p:ph type="tbl" sz="quarter" idx="13"/>
          </p:nvPr>
        </p:nvSpPr>
        <p:spPr>
          <a:xfrm>
            <a:off x="609601" y="1514475"/>
            <a:ext cx="10977033" cy="4654550"/>
          </a:xfrm>
        </p:spPr>
        <p:txBody>
          <a:bodyPr/>
          <a:lstStyle/>
          <a:p>
            <a:endParaRPr lang="en-US"/>
          </a:p>
        </p:txBody>
      </p:sp>
    </p:spTree>
    <p:extLst>
      <p:ext uri="{BB962C8B-B14F-4D97-AF65-F5344CB8AC3E}">
        <p14:creationId xmlns:p14="http://schemas.microsoft.com/office/powerpoint/2010/main" val="4072903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ganigram, kle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noProof="0" dirty="0"/>
              <a:t>Klik om titel toe te voegen</a:t>
            </a:r>
            <a:endParaRPr lang="en-US" dirty="0"/>
          </a:p>
        </p:txBody>
      </p:sp>
      <p:sp>
        <p:nvSpPr>
          <p:cNvPr id="3" name="Date Placeholder 2"/>
          <p:cNvSpPr>
            <a:spLocks noGrp="1"/>
          </p:cNvSpPr>
          <p:nvPr>
            <p:ph type="dt" sz="half" idx="10"/>
          </p:nvPr>
        </p:nvSpPr>
        <p:spPr/>
        <p:txBody>
          <a:bodyPr/>
          <a:lstStyle/>
          <a:p>
            <a:r>
              <a:rPr lang="en-US"/>
              <a:t>1 mei 2016</a:t>
            </a:r>
          </a:p>
        </p:txBody>
      </p:sp>
      <p:sp>
        <p:nvSpPr>
          <p:cNvPr id="4" name="Footer Placeholder 3"/>
          <p:cNvSpPr>
            <a:spLocks noGrp="1"/>
          </p:cNvSpPr>
          <p:nvPr>
            <p:ph type="ftr" sz="quarter" idx="11"/>
          </p:nvPr>
        </p:nvSpPr>
        <p:spPr/>
        <p:txBody>
          <a:bodyPr/>
          <a:lstStyle/>
          <a:p>
            <a:r>
              <a:rPr lang="en-US"/>
              <a:t>Titel presentatie • Versie 1.0 • Concept</a:t>
            </a:r>
          </a:p>
        </p:txBody>
      </p:sp>
      <p:sp>
        <p:nvSpPr>
          <p:cNvPr id="5" name="Slide Number Placeholder 4"/>
          <p:cNvSpPr>
            <a:spLocks noGrp="1"/>
          </p:cNvSpPr>
          <p:nvPr>
            <p:ph type="sldNum" sz="quarter" idx="12"/>
          </p:nvPr>
        </p:nvSpPr>
        <p:spPr/>
        <p:txBody>
          <a:bodyPr/>
          <a:lstStyle/>
          <a:p>
            <a:fld id="{EDDA6B42-A9BD-448C-A3CA-8D2CF4669BEB}" type="slidenum">
              <a:rPr lang="en-US" smtClean="0"/>
              <a:t>‹nr.›</a:t>
            </a:fld>
            <a:endParaRPr lang="en-US"/>
          </a:p>
        </p:txBody>
      </p:sp>
      <p:sp>
        <p:nvSpPr>
          <p:cNvPr id="7" name="SmartArt Placeholder 6"/>
          <p:cNvSpPr>
            <a:spLocks noGrp="1"/>
          </p:cNvSpPr>
          <p:nvPr>
            <p:ph type="dgm" sz="quarter" idx="13"/>
          </p:nvPr>
        </p:nvSpPr>
        <p:spPr>
          <a:xfrm>
            <a:off x="609601" y="1522413"/>
            <a:ext cx="10977033" cy="4646612"/>
          </a:xfrm>
        </p:spPr>
        <p:txBody>
          <a:bodyPr/>
          <a:lstStyle/>
          <a:p>
            <a:endParaRPr lang="en-US"/>
          </a:p>
        </p:txBody>
      </p:sp>
    </p:spTree>
    <p:extLst>
      <p:ext uri="{BB962C8B-B14F-4D97-AF65-F5344CB8AC3E}">
        <p14:creationId xmlns:p14="http://schemas.microsoft.com/office/powerpoint/2010/main" val="217218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eeg met titel, kleur">
    <p:bg>
      <p:bgPr>
        <a:solidFill>
          <a:schemeClr val="tx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937065"/>
            <a:ext cx="10977597" cy="2187735"/>
          </a:xfrm>
        </p:spPr>
        <p:txBody>
          <a:bodyPr anchor="t">
            <a:normAutofit/>
          </a:bodyPr>
          <a:lstStyle>
            <a:lvl1pPr>
              <a:defRPr sz="4200">
                <a:latin typeface="+mn-lt"/>
              </a:defRPr>
            </a:lvl1pPr>
          </a:lstStyle>
          <a:p>
            <a:r>
              <a:rPr lang="nl-NL" noProof="0" dirty="0"/>
              <a:t>Klik om titel toe te voegen</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0" y="3528000"/>
            <a:ext cx="2340869" cy="3331471"/>
          </a:xfrm>
          <a:prstGeom prst="rect">
            <a:avLst/>
          </a:prstGeom>
        </p:spPr>
      </p:pic>
    </p:spTree>
    <p:extLst>
      <p:ext uri="{BB962C8B-B14F-4D97-AF65-F5344CB8AC3E}">
        <p14:creationId xmlns:p14="http://schemas.microsoft.com/office/powerpoint/2010/main" val="2589621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met logo, kleu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 mei 2016</a:t>
            </a:r>
          </a:p>
        </p:txBody>
      </p:sp>
      <p:sp>
        <p:nvSpPr>
          <p:cNvPr id="3" name="Footer Placeholder 2"/>
          <p:cNvSpPr>
            <a:spLocks noGrp="1"/>
          </p:cNvSpPr>
          <p:nvPr>
            <p:ph type="ftr" sz="quarter" idx="11"/>
          </p:nvPr>
        </p:nvSpPr>
        <p:spPr/>
        <p:txBody>
          <a:bodyPr/>
          <a:lstStyle/>
          <a:p>
            <a:r>
              <a:rPr lang="en-US"/>
              <a:t>Titel presentatie • Versie 1.0 • Concept</a:t>
            </a:r>
          </a:p>
        </p:txBody>
      </p:sp>
      <p:sp>
        <p:nvSpPr>
          <p:cNvPr id="4" name="Slide Number Placeholder 3"/>
          <p:cNvSpPr>
            <a:spLocks noGrp="1"/>
          </p:cNvSpPr>
          <p:nvPr>
            <p:ph type="sldNum" sz="quarter" idx="12"/>
          </p:nvPr>
        </p:nvSpPr>
        <p:spPr/>
        <p:txBody>
          <a:bodyPr/>
          <a:lstStyle/>
          <a:p>
            <a:fld id="{EDDA6B42-A9BD-448C-A3CA-8D2CF4669BEB}" type="slidenum">
              <a:rPr lang="en-US" smtClean="0"/>
              <a:t>‹nr.›</a:t>
            </a:fld>
            <a:endParaRPr lang="en-US"/>
          </a:p>
        </p:txBody>
      </p:sp>
    </p:spTree>
    <p:extLst>
      <p:ext uri="{BB962C8B-B14F-4D97-AF65-F5344CB8AC3E}">
        <p14:creationId xmlns:p14="http://schemas.microsoft.com/office/powerpoint/2010/main" val="92255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dia foto">
    <p:bg>
      <p:bgPr>
        <a:solidFill>
          <a:schemeClr val="bg1"/>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2"/>
          </p:nvPr>
        </p:nvSpPr>
        <p:spPr>
          <a:xfrm>
            <a:off x="0" y="1777999"/>
            <a:ext cx="12193200" cy="3747600"/>
          </a:xfrm>
          <a:custGeom>
            <a:avLst/>
            <a:gdLst>
              <a:gd name="connsiteX0" fmla="*/ 0 w 12193200"/>
              <a:gd name="connsiteY0" fmla="*/ 0 h 3747600"/>
              <a:gd name="connsiteX1" fmla="*/ 12193200 w 12193200"/>
              <a:gd name="connsiteY1" fmla="*/ 0 h 3747600"/>
              <a:gd name="connsiteX2" fmla="*/ 12193200 w 12193200"/>
              <a:gd name="connsiteY2" fmla="*/ 3747600 h 3747600"/>
              <a:gd name="connsiteX3" fmla="*/ 3884400 w 12193200"/>
              <a:gd name="connsiteY3" fmla="*/ 3747600 h 3747600"/>
              <a:gd name="connsiteX4" fmla="*/ 3884400 w 12193200"/>
              <a:gd name="connsiteY4" fmla="*/ 3099600 h 3747600"/>
              <a:gd name="connsiteX5" fmla="*/ 0 w 12193200"/>
              <a:gd name="connsiteY5" fmla="*/ 3099600 h 37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3747600">
                <a:moveTo>
                  <a:pt x="0" y="0"/>
                </a:moveTo>
                <a:lnTo>
                  <a:pt x="12193200" y="0"/>
                </a:lnTo>
                <a:lnTo>
                  <a:pt x="12193200" y="3747600"/>
                </a:lnTo>
                <a:lnTo>
                  <a:pt x="3884400" y="3747600"/>
                </a:lnTo>
                <a:lnTo>
                  <a:pt x="3884400" y="3099600"/>
                </a:lnTo>
                <a:lnTo>
                  <a:pt x="0" y="3099600"/>
                </a:lnTo>
                <a:close/>
              </a:path>
            </a:pathLst>
          </a:custGeom>
          <a:solidFill>
            <a:schemeClr val="bg1">
              <a:lumMod val="95000"/>
            </a:schemeClr>
          </a:solidFill>
        </p:spPr>
        <p:txBody>
          <a:bodyPr wrap="square">
            <a:noAutofit/>
          </a:bodyPr>
          <a:lstStyle/>
          <a:p>
            <a:r>
              <a:rPr lang="nl-NL"/>
              <a:t>Klik op het pictogram als u een afbeelding wilt toevoegen</a:t>
            </a:r>
            <a:endParaRPr lang="de-DE"/>
          </a:p>
        </p:txBody>
      </p:sp>
      <p:sp>
        <p:nvSpPr>
          <p:cNvPr id="2" name="Rectangle 1"/>
          <p:cNvSpPr/>
          <p:nvPr userDrawn="1"/>
        </p:nvSpPr>
        <p:spPr>
          <a:xfrm>
            <a:off x="0" y="0"/>
            <a:ext cx="12192000" cy="177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hasCustomPrompt="1"/>
          </p:nvPr>
        </p:nvSpPr>
        <p:spPr>
          <a:xfrm>
            <a:off x="605739" y="832510"/>
            <a:ext cx="10981629" cy="708035"/>
          </a:xfrm>
        </p:spPr>
        <p:txBody>
          <a:bodyPr bIns="0" anchor="t" anchorCtr="0">
            <a:normAutofit/>
          </a:bodyPr>
          <a:lstStyle>
            <a:lvl1pPr marL="0" indent="0" algn="l">
              <a:lnSpc>
                <a:spcPct val="100000"/>
              </a:lnSpc>
              <a:buNone/>
              <a:defRPr sz="4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Klik om subtitel toe te voegen</a:t>
            </a:r>
            <a:endParaRPr lang="en-US" dirty="0"/>
          </a:p>
        </p:txBody>
      </p:sp>
      <p:sp>
        <p:nvSpPr>
          <p:cNvPr id="8" name="Title 7"/>
          <p:cNvSpPr>
            <a:spLocks noGrp="1"/>
          </p:cNvSpPr>
          <p:nvPr>
            <p:ph type="title" hasCustomPrompt="1"/>
          </p:nvPr>
        </p:nvSpPr>
        <p:spPr>
          <a:xfrm>
            <a:off x="609600" y="409435"/>
            <a:ext cx="10977600" cy="547910"/>
          </a:xfrm>
        </p:spPr>
        <p:txBody>
          <a:bodyPr anchor="t">
            <a:normAutofit/>
          </a:bodyPr>
          <a:lstStyle>
            <a:lvl1pPr>
              <a:defRPr sz="4200">
                <a:solidFill>
                  <a:schemeClr val="bg1"/>
                </a:solidFill>
                <a:latin typeface="+mn-lt"/>
              </a:defRPr>
            </a:lvl1pPr>
          </a:lstStyle>
          <a:p>
            <a:r>
              <a:rPr lang="nl-NL" noProof="0" dirty="0"/>
              <a:t>Klik om titel toe te voegen</a:t>
            </a:r>
            <a:endParaRPr lang="en-US" dirty="0"/>
          </a:p>
        </p:txBody>
      </p:sp>
      <p:sp>
        <p:nvSpPr>
          <p:cNvPr id="23" name="Text Placeholder 22"/>
          <p:cNvSpPr>
            <a:spLocks noGrp="1"/>
          </p:cNvSpPr>
          <p:nvPr>
            <p:ph type="body" sz="quarter" idx="10" hasCustomPrompt="1"/>
          </p:nvPr>
        </p:nvSpPr>
        <p:spPr>
          <a:xfrm>
            <a:off x="605366" y="2016836"/>
            <a:ext cx="10981667" cy="280988"/>
          </a:xfrm>
        </p:spPr>
        <p:txBody>
          <a:bodyPr>
            <a:noAutofit/>
          </a:bodyPr>
          <a:lstStyle>
            <a:lvl1pPr>
              <a:buFontTx/>
              <a:buNone/>
              <a:defRPr sz="2400">
                <a:solidFill>
                  <a:schemeClr val="bg1"/>
                </a:solidFill>
              </a:defRPr>
            </a:lvl1pPr>
            <a:lvl2pPr marL="1800" indent="0">
              <a:buFontTx/>
              <a:buNone/>
              <a:defRPr sz="2400">
                <a:solidFill>
                  <a:schemeClr val="bg1"/>
                </a:solidFill>
              </a:defRPr>
            </a:lvl2pPr>
            <a:lvl3pPr marL="232200" indent="0">
              <a:buFontTx/>
              <a:buNone/>
              <a:defRPr sz="2400">
                <a:solidFill>
                  <a:schemeClr val="bg1"/>
                </a:solidFill>
              </a:defRPr>
            </a:lvl3pPr>
            <a:lvl4pPr marL="462600" indent="0">
              <a:buFontTx/>
              <a:buNone/>
              <a:defRPr sz="2400">
                <a:solidFill>
                  <a:schemeClr val="bg1"/>
                </a:solidFill>
              </a:defRPr>
            </a:lvl4pPr>
            <a:lvl5pPr marL="462600" indent="0">
              <a:buFontTx/>
              <a:buNone/>
              <a:defRPr sz="2400">
                <a:solidFill>
                  <a:schemeClr val="bg1"/>
                </a:solidFill>
              </a:defRPr>
            </a:lvl5pPr>
            <a:lvl6pPr marL="462600" indent="0">
              <a:buFontTx/>
              <a:buNone/>
              <a:defRPr sz="2400">
                <a:solidFill>
                  <a:schemeClr val="bg1"/>
                </a:solidFill>
              </a:defRPr>
            </a:lvl6pPr>
            <a:lvl7pPr marL="462600" indent="0">
              <a:buFontTx/>
              <a:buNone/>
              <a:defRPr sz="2400">
                <a:solidFill>
                  <a:schemeClr val="bg1"/>
                </a:solidFill>
              </a:defRPr>
            </a:lvl7pPr>
            <a:lvl8pPr marL="462600" indent="0">
              <a:buFontTx/>
              <a:buNone/>
              <a:defRPr sz="2400">
                <a:solidFill>
                  <a:schemeClr val="bg1"/>
                </a:solidFill>
              </a:defRPr>
            </a:lvl8pPr>
            <a:lvl9pPr marL="462600" indent="0">
              <a:buFontTx/>
              <a:buNone/>
              <a:defRPr sz="2400">
                <a:solidFill>
                  <a:schemeClr val="bg1"/>
                </a:solidFill>
              </a:defRPr>
            </a:lvl9pPr>
          </a:lstStyle>
          <a:p>
            <a:pPr lvl="0"/>
            <a:r>
              <a:rPr lang="nl-NL" noProof="0" dirty="0"/>
              <a:t>Klik om naam toe te voegen</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nl-NL" dirty="0"/>
              <a:t>6</a:t>
            </a:r>
          </a:p>
          <a:p>
            <a:pPr lvl="6"/>
            <a:r>
              <a:rPr lang="nl-NL" dirty="0"/>
              <a:t>7</a:t>
            </a:r>
          </a:p>
          <a:p>
            <a:pPr lvl="7"/>
            <a:r>
              <a:rPr lang="nl-NL" dirty="0"/>
              <a:t>8</a:t>
            </a:r>
          </a:p>
          <a:p>
            <a:pPr lvl="8"/>
            <a:r>
              <a:rPr lang="nl-NL" dirty="0"/>
              <a:t>9</a:t>
            </a:r>
            <a:endParaRPr lang="en-US" dirty="0"/>
          </a:p>
        </p:txBody>
      </p:sp>
      <p:sp>
        <p:nvSpPr>
          <p:cNvPr id="24" name="Text Placeholder 22"/>
          <p:cNvSpPr>
            <a:spLocks noGrp="1"/>
          </p:cNvSpPr>
          <p:nvPr>
            <p:ph type="body" sz="quarter" idx="11" hasCustomPrompt="1"/>
          </p:nvPr>
        </p:nvSpPr>
        <p:spPr>
          <a:xfrm>
            <a:off x="605365" y="2301705"/>
            <a:ext cx="10981667" cy="280988"/>
          </a:xfrm>
        </p:spPr>
        <p:txBody>
          <a:bodyPr>
            <a:noAutofit/>
          </a:bodyPr>
          <a:lstStyle>
            <a:lvl1pPr>
              <a:buFontTx/>
              <a:buNone/>
              <a:defRPr sz="2400">
                <a:solidFill>
                  <a:schemeClr val="bg1"/>
                </a:solidFill>
              </a:defRPr>
            </a:lvl1pPr>
            <a:lvl2pPr marL="1800" indent="0">
              <a:buFontTx/>
              <a:buNone/>
              <a:defRPr sz="2400">
                <a:solidFill>
                  <a:schemeClr val="bg1"/>
                </a:solidFill>
              </a:defRPr>
            </a:lvl2pPr>
            <a:lvl3pPr marL="232200" indent="0">
              <a:buFontTx/>
              <a:buNone/>
              <a:defRPr sz="2400">
                <a:solidFill>
                  <a:schemeClr val="bg1"/>
                </a:solidFill>
              </a:defRPr>
            </a:lvl3pPr>
            <a:lvl4pPr marL="462600" indent="0">
              <a:buFontTx/>
              <a:buNone/>
              <a:defRPr sz="2400">
                <a:solidFill>
                  <a:schemeClr val="bg1"/>
                </a:solidFill>
              </a:defRPr>
            </a:lvl4pPr>
            <a:lvl5pPr marL="462600" indent="0">
              <a:buFontTx/>
              <a:buNone/>
              <a:defRPr sz="2400">
                <a:solidFill>
                  <a:schemeClr val="bg1"/>
                </a:solidFill>
              </a:defRPr>
            </a:lvl5pPr>
            <a:lvl6pPr marL="462600" indent="0">
              <a:buFontTx/>
              <a:buNone/>
              <a:defRPr sz="2400">
                <a:solidFill>
                  <a:schemeClr val="bg1"/>
                </a:solidFill>
              </a:defRPr>
            </a:lvl6pPr>
            <a:lvl7pPr marL="462600" indent="0">
              <a:buFontTx/>
              <a:buNone/>
              <a:defRPr sz="2400">
                <a:solidFill>
                  <a:schemeClr val="bg1"/>
                </a:solidFill>
              </a:defRPr>
            </a:lvl7pPr>
            <a:lvl8pPr marL="462600" indent="0">
              <a:buFontTx/>
              <a:buNone/>
              <a:defRPr sz="2400">
                <a:solidFill>
                  <a:schemeClr val="bg1"/>
                </a:solidFill>
              </a:defRPr>
            </a:lvl8pPr>
            <a:lvl9pPr marL="462600" indent="0">
              <a:buFontTx/>
              <a:buNone/>
              <a:defRPr sz="2400">
                <a:solidFill>
                  <a:schemeClr val="bg1"/>
                </a:solidFill>
              </a:defRPr>
            </a:lvl9pPr>
          </a:lstStyle>
          <a:p>
            <a:pPr lvl="0"/>
            <a:r>
              <a:rPr lang="nl-NL" noProof="0" dirty="0"/>
              <a:t>Klik om datum toe te voegen</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nl-NL" dirty="0"/>
              <a:t>6</a:t>
            </a:r>
          </a:p>
          <a:p>
            <a:pPr lvl="6"/>
            <a:r>
              <a:rPr lang="nl-NL" dirty="0"/>
              <a:t>7</a:t>
            </a:r>
          </a:p>
          <a:p>
            <a:pPr lvl="7"/>
            <a:r>
              <a:rPr lang="nl-NL" dirty="0"/>
              <a:t>8</a:t>
            </a:r>
          </a:p>
          <a:p>
            <a:pPr lvl="8"/>
            <a:r>
              <a:rPr lang="nl-NL" dirty="0"/>
              <a:t>9</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74400"/>
            <a:ext cx="3884400" cy="1294800"/>
          </a:xfrm>
          <a:prstGeom prst="rect">
            <a:avLst/>
          </a:prstGeom>
        </p:spPr>
      </p:pic>
    </p:spTree>
    <p:extLst>
      <p:ext uri="{BB962C8B-B14F-4D97-AF65-F5344CB8AC3E}">
        <p14:creationId xmlns:p14="http://schemas.microsoft.com/office/powerpoint/2010/main" val="97968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dia foto tot onder">
    <p:bg>
      <p:bgPr>
        <a:solidFill>
          <a:schemeClr val="bg1"/>
        </a:solidFill>
        <a:effectLst/>
      </p:bgPr>
    </p:bg>
    <p:spTree>
      <p:nvGrpSpPr>
        <p:cNvPr id="1" name=""/>
        <p:cNvGrpSpPr/>
        <p:nvPr/>
      </p:nvGrpSpPr>
      <p:grpSpPr>
        <a:xfrm>
          <a:off x="0" y="0"/>
          <a:ext cx="0" cy="0"/>
          <a:chOff x="0" y="0"/>
          <a:chExt cx="0" cy="0"/>
        </a:xfrm>
      </p:grpSpPr>
      <p:sp>
        <p:nvSpPr>
          <p:cNvPr id="9" name="Picture Placeholder 12"/>
          <p:cNvSpPr>
            <a:spLocks noGrp="1"/>
          </p:cNvSpPr>
          <p:nvPr>
            <p:ph type="pic" sz="quarter" idx="12"/>
          </p:nvPr>
        </p:nvSpPr>
        <p:spPr>
          <a:xfrm>
            <a:off x="0" y="1778400"/>
            <a:ext cx="12193200" cy="5079600"/>
          </a:xfrm>
          <a:custGeom>
            <a:avLst/>
            <a:gdLst>
              <a:gd name="connsiteX0" fmla="*/ 0 w 12193200"/>
              <a:gd name="connsiteY0" fmla="*/ 0 h 5079600"/>
              <a:gd name="connsiteX1" fmla="*/ 12193200 w 12193200"/>
              <a:gd name="connsiteY1" fmla="*/ 0 h 5079600"/>
              <a:gd name="connsiteX2" fmla="*/ 12193200 w 12193200"/>
              <a:gd name="connsiteY2" fmla="*/ 5079600 h 5079600"/>
              <a:gd name="connsiteX3" fmla="*/ 0 w 12193200"/>
              <a:gd name="connsiteY3" fmla="*/ 5079600 h 5079600"/>
              <a:gd name="connsiteX4" fmla="*/ 0 w 12193200"/>
              <a:gd name="connsiteY4" fmla="*/ 4392000 h 5079600"/>
              <a:gd name="connsiteX5" fmla="*/ 3888000 w 12193200"/>
              <a:gd name="connsiteY5" fmla="*/ 4392000 h 5079600"/>
              <a:gd name="connsiteX6" fmla="*/ 3888000 w 12193200"/>
              <a:gd name="connsiteY6" fmla="*/ 3096000 h 5079600"/>
              <a:gd name="connsiteX7" fmla="*/ 0 w 12193200"/>
              <a:gd name="connsiteY7" fmla="*/ 3096000 h 50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5079600">
                <a:moveTo>
                  <a:pt x="0" y="0"/>
                </a:moveTo>
                <a:lnTo>
                  <a:pt x="12193200" y="0"/>
                </a:lnTo>
                <a:lnTo>
                  <a:pt x="12193200" y="5079600"/>
                </a:lnTo>
                <a:lnTo>
                  <a:pt x="0" y="5079600"/>
                </a:lnTo>
                <a:lnTo>
                  <a:pt x="0" y="4392000"/>
                </a:lnTo>
                <a:lnTo>
                  <a:pt x="3888000" y="4392000"/>
                </a:lnTo>
                <a:lnTo>
                  <a:pt x="3888000" y="3096000"/>
                </a:lnTo>
                <a:lnTo>
                  <a:pt x="0" y="3096000"/>
                </a:lnTo>
                <a:close/>
              </a:path>
            </a:pathLst>
          </a:custGeom>
          <a:solidFill>
            <a:schemeClr val="bg1">
              <a:lumMod val="95000"/>
            </a:schemeClr>
          </a:solidFill>
        </p:spPr>
        <p:txBody>
          <a:bodyPr wrap="square">
            <a:noAutofit/>
          </a:bodyPr>
          <a:lstStyle/>
          <a:p>
            <a:r>
              <a:rPr lang="nl-NL" noProof="0"/>
              <a:t>Klik op het pictogram als u een afbeelding wilt toevoegen</a:t>
            </a:r>
            <a:endParaRPr lang="en-US" noProof="0" dirty="0"/>
          </a:p>
        </p:txBody>
      </p:sp>
      <p:sp>
        <p:nvSpPr>
          <p:cNvPr id="2" name="Rectangle 1"/>
          <p:cNvSpPr/>
          <p:nvPr userDrawn="1"/>
        </p:nvSpPr>
        <p:spPr>
          <a:xfrm>
            <a:off x="0" y="0"/>
            <a:ext cx="12192000" cy="177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hasCustomPrompt="1"/>
          </p:nvPr>
        </p:nvSpPr>
        <p:spPr>
          <a:xfrm>
            <a:off x="605739" y="832510"/>
            <a:ext cx="10981629" cy="708035"/>
          </a:xfrm>
        </p:spPr>
        <p:txBody>
          <a:bodyPr bIns="0" anchor="t" anchorCtr="0">
            <a:normAutofit/>
          </a:bodyPr>
          <a:lstStyle>
            <a:lvl1pPr marL="0" indent="0" algn="l">
              <a:lnSpc>
                <a:spcPct val="100000"/>
              </a:lnSpc>
              <a:buNone/>
              <a:defRPr sz="4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Klik om subtitel toe te voegen</a:t>
            </a:r>
          </a:p>
        </p:txBody>
      </p:sp>
      <p:sp>
        <p:nvSpPr>
          <p:cNvPr id="8" name="Title 7"/>
          <p:cNvSpPr>
            <a:spLocks noGrp="1"/>
          </p:cNvSpPr>
          <p:nvPr>
            <p:ph type="title" hasCustomPrompt="1"/>
          </p:nvPr>
        </p:nvSpPr>
        <p:spPr>
          <a:xfrm>
            <a:off x="609600" y="409435"/>
            <a:ext cx="10977600" cy="547910"/>
          </a:xfrm>
        </p:spPr>
        <p:txBody>
          <a:bodyPr anchor="t">
            <a:normAutofit/>
          </a:bodyPr>
          <a:lstStyle>
            <a:lvl1pPr>
              <a:defRPr sz="4200">
                <a:solidFill>
                  <a:schemeClr val="bg1"/>
                </a:solidFill>
                <a:latin typeface="+mn-lt"/>
              </a:defRPr>
            </a:lvl1pPr>
          </a:lstStyle>
          <a:p>
            <a:r>
              <a:rPr lang="nl-NL" noProof="0" dirty="0"/>
              <a:t>Klik om titel toe te voegen</a:t>
            </a:r>
          </a:p>
        </p:txBody>
      </p:sp>
      <p:sp>
        <p:nvSpPr>
          <p:cNvPr id="23" name="Text Placeholder 22"/>
          <p:cNvSpPr>
            <a:spLocks noGrp="1"/>
          </p:cNvSpPr>
          <p:nvPr>
            <p:ph type="body" sz="quarter" idx="10" hasCustomPrompt="1"/>
          </p:nvPr>
        </p:nvSpPr>
        <p:spPr>
          <a:xfrm>
            <a:off x="605366" y="2016836"/>
            <a:ext cx="10981667" cy="280988"/>
          </a:xfrm>
        </p:spPr>
        <p:txBody>
          <a:bodyPr>
            <a:noAutofit/>
          </a:bodyPr>
          <a:lstStyle>
            <a:lvl1pPr>
              <a:buFontTx/>
              <a:buNone/>
              <a:defRPr sz="2400">
                <a:solidFill>
                  <a:schemeClr val="bg1"/>
                </a:solidFill>
              </a:defRPr>
            </a:lvl1pPr>
            <a:lvl2pPr marL="1800" indent="0">
              <a:buFontTx/>
              <a:buNone/>
              <a:defRPr sz="2400">
                <a:solidFill>
                  <a:schemeClr val="bg1"/>
                </a:solidFill>
              </a:defRPr>
            </a:lvl2pPr>
            <a:lvl3pPr marL="232200" indent="0">
              <a:buFontTx/>
              <a:buNone/>
              <a:defRPr sz="2400">
                <a:solidFill>
                  <a:schemeClr val="bg1"/>
                </a:solidFill>
              </a:defRPr>
            </a:lvl3pPr>
            <a:lvl4pPr marL="462600" indent="0">
              <a:buFontTx/>
              <a:buNone/>
              <a:defRPr sz="2400">
                <a:solidFill>
                  <a:schemeClr val="bg1"/>
                </a:solidFill>
              </a:defRPr>
            </a:lvl4pPr>
            <a:lvl5pPr marL="462600" indent="0">
              <a:buFontTx/>
              <a:buNone/>
              <a:defRPr sz="2400">
                <a:solidFill>
                  <a:schemeClr val="bg1"/>
                </a:solidFill>
              </a:defRPr>
            </a:lvl5pPr>
            <a:lvl6pPr marL="462600" indent="0">
              <a:buFontTx/>
              <a:buNone/>
              <a:defRPr sz="2400">
                <a:solidFill>
                  <a:schemeClr val="bg1"/>
                </a:solidFill>
              </a:defRPr>
            </a:lvl6pPr>
            <a:lvl7pPr marL="462600" indent="0">
              <a:buFontTx/>
              <a:buNone/>
              <a:defRPr sz="2400">
                <a:solidFill>
                  <a:schemeClr val="bg1"/>
                </a:solidFill>
              </a:defRPr>
            </a:lvl7pPr>
            <a:lvl8pPr marL="462600" indent="0">
              <a:buFontTx/>
              <a:buNone/>
              <a:defRPr sz="2400">
                <a:solidFill>
                  <a:schemeClr val="bg1"/>
                </a:solidFill>
              </a:defRPr>
            </a:lvl8pPr>
            <a:lvl9pPr marL="462600" indent="0">
              <a:buFontTx/>
              <a:buNone/>
              <a:defRPr sz="2400">
                <a:solidFill>
                  <a:schemeClr val="bg1"/>
                </a:solidFill>
              </a:defRPr>
            </a:lvl9pPr>
          </a:lstStyle>
          <a:p>
            <a:pPr lvl="0"/>
            <a:r>
              <a:rPr lang="nl-NL" noProof="0" dirty="0"/>
              <a:t>Klik om naam toe te voegen</a:t>
            </a:r>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a:p>
            <a:pPr lvl="5"/>
            <a:r>
              <a:rPr lang="nl-NL" noProof="0" dirty="0"/>
              <a:t>6</a:t>
            </a:r>
          </a:p>
          <a:p>
            <a:pPr lvl="6"/>
            <a:r>
              <a:rPr lang="nl-NL" noProof="0" dirty="0"/>
              <a:t>7</a:t>
            </a:r>
          </a:p>
          <a:p>
            <a:pPr lvl="7"/>
            <a:r>
              <a:rPr lang="nl-NL" noProof="0" dirty="0"/>
              <a:t>8</a:t>
            </a:r>
          </a:p>
          <a:p>
            <a:pPr lvl="8"/>
            <a:r>
              <a:rPr lang="nl-NL" noProof="0" dirty="0"/>
              <a:t>9</a:t>
            </a:r>
          </a:p>
        </p:txBody>
      </p:sp>
      <p:sp>
        <p:nvSpPr>
          <p:cNvPr id="24" name="Text Placeholder 22"/>
          <p:cNvSpPr>
            <a:spLocks noGrp="1"/>
          </p:cNvSpPr>
          <p:nvPr>
            <p:ph type="body" sz="quarter" idx="11" hasCustomPrompt="1"/>
          </p:nvPr>
        </p:nvSpPr>
        <p:spPr>
          <a:xfrm>
            <a:off x="605365" y="2301705"/>
            <a:ext cx="10981667" cy="280988"/>
          </a:xfrm>
        </p:spPr>
        <p:txBody>
          <a:bodyPr>
            <a:noAutofit/>
          </a:bodyPr>
          <a:lstStyle>
            <a:lvl1pPr>
              <a:buFontTx/>
              <a:buNone/>
              <a:defRPr sz="2400">
                <a:solidFill>
                  <a:schemeClr val="bg1"/>
                </a:solidFill>
              </a:defRPr>
            </a:lvl1pPr>
            <a:lvl2pPr marL="1800" indent="0">
              <a:buFontTx/>
              <a:buNone/>
              <a:defRPr sz="2400">
                <a:solidFill>
                  <a:schemeClr val="bg1"/>
                </a:solidFill>
              </a:defRPr>
            </a:lvl2pPr>
            <a:lvl3pPr marL="232200" indent="0">
              <a:buFontTx/>
              <a:buNone/>
              <a:defRPr sz="2400">
                <a:solidFill>
                  <a:schemeClr val="bg1"/>
                </a:solidFill>
              </a:defRPr>
            </a:lvl3pPr>
            <a:lvl4pPr marL="462600" indent="0">
              <a:buFontTx/>
              <a:buNone/>
              <a:defRPr sz="2400">
                <a:solidFill>
                  <a:schemeClr val="bg1"/>
                </a:solidFill>
              </a:defRPr>
            </a:lvl4pPr>
            <a:lvl5pPr marL="462600" indent="0">
              <a:buFontTx/>
              <a:buNone/>
              <a:defRPr sz="2400">
                <a:solidFill>
                  <a:schemeClr val="bg1"/>
                </a:solidFill>
              </a:defRPr>
            </a:lvl5pPr>
            <a:lvl6pPr marL="462600" indent="0">
              <a:buFontTx/>
              <a:buNone/>
              <a:defRPr sz="2400">
                <a:solidFill>
                  <a:schemeClr val="bg1"/>
                </a:solidFill>
              </a:defRPr>
            </a:lvl6pPr>
            <a:lvl7pPr marL="462600" indent="0">
              <a:buFontTx/>
              <a:buNone/>
              <a:defRPr sz="2400">
                <a:solidFill>
                  <a:schemeClr val="bg1"/>
                </a:solidFill>
              </a:defRPr>
            </a:lvl7pPr>
            <a:lvl8pPr marL="462600" indent="0">
              <a:buFontTx/>
              <a:buNone/>
              <a:defRPr sz="2400">
                <a:solidFill>
                  <a:schemeClr val="bg1"/>
                </a:solidFill>
              </a:defRPr>
            </a:lvl8pPr>
            <a:lvl9pPr marL="462600" indent="0">
              <a:buFontTx/>
              <a:buNone/>
              <a:defRPr sz="2400">
                <a:solidFill>
                  <a:schemeClr val="bg1"/>
                </a:solidFill>
              </a:defRPr>
            </a:lvl9pPr>
          </a:lstStyle>
          <a:p>
            <a:pPr lvl="0"/>
            <a:r>
              <a:rPr lang="nl-NL" noProof="0" dirty="0"/>
              <a:t>Klik om datum toe te voegen</a:t>
            </a:r>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a:p>
            <a:pPr lvl="5"/>
            <a:r>
              <a:rPr lang="nl-NL" noProof="0" dirty="0"/>
              <a:t>6</a:t>
            </a:r>
          </a:p>
          <a:p>
            <a:pPr lvl="6"/>
            <a:r>
              <a:rPr lang="nl-NL" noProof="0" dirty="0"/>
              <a:t>7</a:t>
            </a:r>
          </a:p>
          <a:p>
            <a:pPr lvl="7"/>
            <a:r>
              <a:rPr lang="nl-NL" noProof="0" dirty="0"/>
              <a:t>8</a:t>
            </a:r>
          </a:p>
          <a:p>
            <a:pPr lvl="8"/>
            <a:r>
              <a:rPr lang="nl-NL" noProof="0" dirty="0"/>
              <a:t>9</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74400"/>
            <a:ext cx="3888000" cy="1296000"/>
          </a:xfrm>
          <a:prstGeom prst="rect">
            <a:avLst/>
          </a:prstGeom>
        </p:spPr>
      </p:pic>
    </p:spTree>
    <p:extLst>
      <p:ext uri="{BB962C8B-B14F-4D97-AF65-F5344CB8AC3E}">
        <p14:creationId xmlns:p14="http://schemas.microsoft.com/office/powerpoint/2010/main" val="93110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dia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noProof="0" dirty="0"/>
              <a:t>Klik om titel toe te voegen</a:t>
            </a:r>
            <a:endParaRPr lang="en-US" dirty="0"/>
          </a:p>
        </p:txBody>
      </p:sp>
      <p:sp>
        <p:nvSpPr>
          <p:cNvPr id="3" name="Content Placeholder 2"/>
          <p:cNvSpPr>
            <a:spLocks noGrp="1"/>
          </p:cNvSpPr>
          <p:nvPr>
            <p:ph idx="1" hasCustomPrompt="1"/>
          </p:nvPr>
        </p:nvSpPr>
        <p:spPr/>
        <p:txBody>
          <a:bodyPr/>
          <a:lstStyle>
            <a:lvl1pPr>
              <a:defRPr/>
            </a:lvl1pPr>
            <a:lvl2pPr marL="230400">
              <a:defRPr/>
            </a:lvl2pPr>
          </a:lstStyle>
          <a:p>
            <a:pPr lvl="0"/>
            <a:r>
              <a:rPr lang="nl-NL" noProof="0" dirty="0"/>
              <a:t>Klik om tekst toe te voegen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 mei 2016</a:t>
            </a:r>
          </a:p>
        </p:txBody>
      </p:sp>
      <p:sp>
        <p:nvSpPr>
          <p:cNvPr id="5" name="Footer Placeholder 4"/>
          <p:cNvSpPr>
            <a:spLocks noGrp="1"/>
          </p:cNvSpPr>
          <p:nvPr>
            <p:ph type="ftr" sz="quarter" idx="11"/>
          </p:nvPr>
        </p:nvSpPr>
        <p:spPr/>
        <p:txBody>
          <a:bodyPr/>
          <a:lstStyle/>
          <a:p>
            <a:r>
              <a:rPr lang="en-US"/>
              <a:t>Titel presentatie • Versie 1.0 • Concept</a:t>
            </a:r>
          </a:p>
        </p:txBody>
      </p:sp>
      <p:sp>
        <p:nvSpPr>
          <p:cNvPr id="6" name="Slide Number Placeholder 5"/>
          <p:cNvSpPr>
            <a:spLocks noGrp="1"/>
          </p:cNvSpPr>
          <p:nvPr>
            <p:ph type="sldNum" sz="quarter" idx="12"/>
          </p:nvPr>
        </p:nvSpPr>
        <p:spPr/>
        <p:txBody>
          <a:bodyPr/>
          <a:lstStyle/>
          <a:p>
            <a:fld id="{EDDA6B42-A9BD-448C-A3CA-8D2CF4669BEB}" type="slidenum">
              <a:rPr lang="en-US" smtClean="0"/>
              <a:t>‹nr.›</a:t>
            </a:fld>
            <a:endParaRPr lang="en-US"/>
          </a:p>
        </p:txBody>
      </p:sp>
    </p:spTree>
    <p:extLst>
      <p:ext uri="{BB962C8B-B14F-4D97-AF65-F5344CB8AC3E}">
        <p14:creationId xmlns:p14="http://schemas.microsoft.com/office/powerpoint/2010/main" val="164609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dia tekst en f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427200"/>
            <a:ext cx="10973572" cy="925200"/>
          </a:xfrm>
        </p:spPr>
        <p:txBody>
          <a:bodyPr wrap="none"/>
          <a:lstStyle>
            <a:lvl1pPr>
              <a:defRPr>
                <a:latin typeface="+mj-lt"/>
              </a:defRPr>
            </a:lvl1pPr>
          </a:lstStyle>
          <a:p>
            <a:r>
              <a:rPr lang="nl-NL" noProof="0" dirty="0"/>
              <a:t>Klik om titel toe te voegen</a:t>
            </a:r>
            <a:endParaRPr lang="en-US" dirty="0"/>
          </a:p>
        </p:txBody>
      </p:sp>
      <p:sp>
        <p:nvSpPr>
          <p:cNvPr id="3" name="Content Placeholder 2"/>
          <p:cNvSpPr>
            <a:spLocks noGrp="1"/>
          </p:cNvSpPr>
          <p:nvPr>
            <p:ph sz="half" idx="1" hasCustomPrompt="1"/>
          </p:nvPr>
        </p:nvSpPr>
        <p:spPr>
          <a:xfrm>
            <a:off x="609600" y="1477605"/>
            <a:ext cx="5181600" cy="4699357"/>
          </a:xfrm>
        </p:spPr>
        <p:txBody>
          <a:bodyPr/>
          <a:lstStyle>
            <a:lvl1pPr>
              <a:defRPr/>
            </a:lvl1pPr>
          </a:lstStyle>
          <a:p>
            <a:pPr lvl="0"/>
            <a:r>
              <a:rPr lang="nl-NL" noProof="0" dirty="0"/>
              <a:t>Klik om tekst toe te voegen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1 mei 2016</a:t>
            </a:r>
          </a:p>
        </p:txBody>
      </p:sp>
      <p:sp>
        <p:nvSpPr>
          <p:cNvPr id="6" name="Footer Placeholder 5"/>
          <p:cNvSpPr>
            <a:spLocks noGrp="1"/>
          </p:cNvSpPr>
          <p:nvPr>
            <p:ph type="ftr" sz="quarter" idx="11"/>
          </p:nvPr>
        </p:nvSpPr>
        <p:spPr/>
        <p:txBody>
          <a:bodyPr/>
          <a:lstStyle/>
          <a:p>
            <a:r>
              <a:rPr lang="en-US"/>
              <a:t>Titel presentatie • Versie 1.0 • Concept</a:t>
            </a:r>
          </a:p>
        </p:txBody>
      </p:sp>
      <p:sp>
        <p:nvSpPr>
          <p:cNvPr id="7" name="Slide Number Placeholder 6"/>
          <p:cNvSpPr>
            <a:spLocks noGrp="1"/>
          </p:cNvSpPr>
          <p:nvPr>
            <p:ph type="sldNum" sz="quarter" idx="12"/>
          </p:nvPr>
        </p:nvSpPr>
        <p:spPr/>
        <p:txBody>
          <a:bodyPr/>
          <a:lstStyle/>
          <a:p>
            <a:fld id="{EDDA6B42-A9BD-448C-A3CA-8D2CF4669BEB}" type="slidenum">
              <a:rPr lang="en-US" smtClean="0"/>
              <a:t>‹nr.›</a:t>
            </a:fld>
            <a:endParaRPr lang="en-US"/>
          </a:p>
        </p:txBody>
      </p:sp>
      <p:sp>
        <p:nvSpPr>
          <p:cNvPr id="10" name="Picture Placeholder 9"/>
          <p:cNvSpPr>
            <a:spLocks noGrp="1"/>
          </p:cNvSpPr>
          <p:nvPr>
            <p:ph type="pic" sz="quarter" idx="14"/>
          </p:nvPr>
        </p:nvSpPr>
        <p:spPr>
          <a:xfrm>
            <a:off x="6405034" y="1528549"/>
            <a:ext cx="5177367" cy="4648414"/>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83316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ussendia foto">
    <p:bg>
      <p:bgPr>
        <a:solidFill>
          <a:schemeClr val="bg1">
            <a:lumMod val="95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r>
              <a:rPr lang="nl-NL"/>
              <a:t>Klik op het pictogram als u een afbeelding wilt toevoegen</a:t>
            </a:r>
            <a:endParaRPr lang="en-US"/>
          </a:p>
        </p:txBody>
      </p:sp>
      <p:sp>
        <p:nvSpPr>
          <p:cNvPr id="2" name="Title 1"/>
          <p:cNvSpPr>
            <a:spLocks noGrp="1"/>
          </p:cNvSpPr>
          <p:nvPr>
            <p:ph type="title" hasCustomPrompt="1"/>
          </p:nvPr>
        </p:nvSpPr>
        <p:spPr>
          <a:xfrm>
            <a:off x="631684" y="399555"/>
            <a:ext cx="10958400" cy="2852737"/>
          </a:xfrm>
        </p:spPr>
        <p:txBody>
          <a:bodyPr anchor="t">
            <a:normAutofit/>
          </a:bodyPr>
          <a:lstStyle>
            <a:lvl1pPr>
              <a:defRPr sz="4200">
                <a:solidFill>
                  <a:schemeClr val="bg1"/>
                </a:solidFill>
                <a:latin typeface="+mn-lt"/>
              </a:defRPr>
            </a:lvl1pPr>
          </a:lstStyle>
          <a:p>
            <a:r>
              <a:rPr lang="nl-NL" noProof="0" dirty="0"/>
              <a:t>Klik om titel toe te voegen</a:t>
            </a:r>
            <a:endParaRPr lang="en-US" dirty="0"/>
          </a:p>
        </p:txBody>
      </p:sp>
    </p:spTree>
    <p:extLst>
      <p:ext uri="{BB962C8B-B14F-4D97-AF65-F5344CB8AC3E}">
        <p14:creationId xmlns:p14="http://schemas.microsoft.com/office/powerpoint/2010/main" val="230397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dia tekst met tekstk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27200"/>
            <a:ext cx="10977600" cy="925200"/>
          </a:xfrm>
        </p:spPr>
        <p:txBody>
          <a:bodyPr/>
          <a:lstStyle>
            <a:lvl1pPr>
              <a:defRPr>
                <a:solidFill>
                  <a:schemeClr val="bg1"/>
                </a:solidFill>
                <a:latin typeface="+mj-lt"/>
              </a:defRPr>
            </a:lvl1pPr>
          </a:lstStyle>
          <a:p>
            <a:r>
              <a:rPr lang="nl-NL" noProof="0" dirty="0"/>
              <a:t>Klik om titel toe te voegen</a:t>
            </a:r>
            <a:endParaRPr lang="en-US" dirty="0"/>
          </a:p>
        </p:txBody>
      </p:sp>
      <p:sp>
        <p:nvSpPr>
          <p:cNvPr id="3" name="Content Placeholder 2"/>
          <p:cNvSpPr>
            <a:spLocks noGrp="1"/>
          </p:cNvSpPr>
          <p:nvPr>
            <p:ph sz="half" idx="1" hasCustomPrompt="1"/>
          </p:nvPr>
        </p:nvSpPr>
        <p:spPr>
          <a:xfrm>
            <a:off x="609600" y="1477605"/>
            <a:ext cx="5181600" cy="46993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Klik om tekst toe te voegen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405600" y="1477604"/>
            <a:ext cx="5786400" cy="2340000"/>
          </a:xfrm>
          <a:solidFill>
            <a:schemeClr val="accent4"/>
          </a:solidFill>
        </p:spPr>
        <p:txBody>
          <a:bodyPr lIns="230400" tIns="230400" rIns="230400" bIns="230400">
            <a:noAutofit/>
          </a:bodyPr>
          <a:lstStyle>
            <a:lvl1pPr marL="0">
              <a:lnSpc>
                <a:spcPts val="3600"/>
              </a:lnSpc>
              <a:spcBef>
                <a:spcPts val="0"/>
              </a:spcBef>
              <a:buFontTx/>
              <a:buNone/>
              <a:defRPr sz="3600">
                <a:solidFill>
                  <a:schemeClr val="bg1"/>
                </a:solidFill>
              </a:defRPr>
            </a:lvl1pPr>
            <a:lvl2pPr marL="0" indent="0">
              <a:lnSpc>
                <a:spcPts val="3600"/>
              </a:lnSpc>
              <a:spcBef>
                <a:spcPts val="0"/>
              </a:spcBef>
              <a:buFontTx/>
              <a:buNone/>
              <a:defRPr sz="3600">
                <a:solidFill>
                  <a:schemeClr val="bg1"/>
                </a:solidFill>
              </a:defRPr>
            </a:lvl2pPr>
            <a:lvl3pPr marL="0" indent="0">
              <a:lnSpc>
                <a:spcPts val="3600"/>
              </a:lnSpc>
              <a:spcBef>
                <a:spcPts val="0"/>
              </a:spcBef>
              <a:buFontTx/>
              <a:buNone/>
              <a:defRPr sz="3600">
                <a:solidFill>
                  <a:schemeClr val="bg1"/>
                </a:solidFill>
              </a:defRPr>
            </a:lvl3pPr>
            <a:lvl4pPr marL="0" indent="0">
              <a:lnSpc>
                <a:spcPts val="3600"/>
              </a:lnSpc>
              <a:spcBef>
                <a:spcPts val="0"/>
              </a:spcBef>
              <a:buFontTx/>
              <a:buNone/>
              <a:defRPr sz="3600">
                <a:solidFill>
                  <a:schemeClr val="bg1"/>
                </a:solidFill>
              </a:defRPr>
            </a:lvl4pPr>
            <a:lvl5pPr marL="0" indent="0">
              <a:lnSpc>
                <a:spcPts val="3600"/>
              </a:lnSpc>
              <a:spcBef>
                <a:spcPts val="0"/>
              </a:spcBef>
              <a:buFontTx/>
              <a:buNone/>
              <a:defRPr sz="3600">
                <a:solidFill>
                  <a:schemeClr val="bg1"/>
                </a:solidFill>
              </a:defRPr>
            </a:lvl5pPr>
            <a:lvl6pPr marL="0" indent="0">
              <a:lnSpc>
                <a:spcPts val="3600"/>
              </a:lnSpc>
              <a:spcBef>
                <a:spcPts val="0"/>
              </a:spcBef>
              <a:buFontTx/>
              <a:buNone/>
              <a:defRPr sz="3600">
                <a:solidFill>
                  <a:schemeClr val="bg1"/>
                </a:solidFill>
              </a:defRPr>
            </a:lvl6pPr>
            <a:lvl7pPr marL="0" indent="0">
              <a:lnSpc>
                <a:spcPts val="3600"/>
              </a:lnSpc>
              <a:spcBef>
                <a:spcPts val="0"/>
              </a:spcBef>
              <a:buFontTx/>
              <a:buNone/>
              <a:defRPr sz="3600">
                <a:solidFill>
                  <a:schemeClr val="bg1"/>
                </a:solidFill>
              </a:defRPr>
            </a:lvl7pPr>
            <a:lvl8pPr marL="0" indent="0">
              <a:lnSpc>
                <a:spcPts val="3600"/>
              </a:lnSpc>
              <a:spcBef>
                <a:spcPts val="0"/>
              </a:spcBef>
              <a:buFontTx/>
              <a:buNone/>
              <a:defRPr sz="3600">
                <a:solidFill>
                  <a:schemeClr val="bg1"/>
                </a:solidFill>
              </a:defRPr>
            </a:lvl8pPr>
            <a:lvl9pPr marL="0" indent="0">
              <a:lnSpc>
                <a:spcPts val="3600"/>
              </a:lnSpc>
              <a:spcBef>
                <a:spcPts val="0"/>
              </a:spcBef>
              <a:buFontTx/>
              <a:buNone/>
              <a:defRPr sz="3600">
                <a:solidFill>
                  <a:schemeClr val="bg1"/>
                </a:solidFill>
              </a:defRPr>
            </a:lvl9pPr>
          </a:lstStyle>
          <a:p>
            <a:pPr lvl="0"/>
            <a:r>
              <a:rPr lang="nl-NL" noProof="0" dirty="0"/>
              <a:t>Klik om tekst toe te voegen</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nl-NL" dirty="0"/>
              <a:t>6</a:t>
            </a:r>
          </a:p>
          <a:p>
            <a:pPr lvl="6"/>
            <a:r>
              <a:rPr lang="nl-NL" dirty="0"/>
              <a:t>7</a:t>
            </a:r>
          </a:p>
          <a:p>
            <a:pPr lvl="7"/>
            <a:r>
              <a:rPr lang="nl-NL" dirty="0"/>
              <a:t>8</a:t>
            </a:r>
          </a:p>
          <a:p>
            <a:pPr lvl="8"/>
            <a:r>
              <a:rPr lang="nl-NL" dirty="0"/>
              <a:t>9</a:t>
            </a:r>
            <a:endParaRPr lang="en-US" dirty="0"/>
          </a:p>
        </p:txBody>
      </p:sp>
      <p:sp>
        <p:nvSpPr>
          <p:cNvPr id="5" name="Date Placeholder 4"/>
          <p:cNvSpPr>
            <a:spLocks noGrp="1"/>
          </p:cNvSpPr>
          <p:nvPr>
            <p:ph type="dt" sz="half" idx="10"/>
          </p:nvPr>
        </p:nvSpPr>
        <p:spPr/>
        <p:txBody>
          <a:bodyPr/>
          <a:lstStyle/>
          <a:p>
            <a:r>
              <a:rPr lang="en-US"/>
              <a:t>1 mei 2016</a:t>
            </a:r>
          </a:p>
        </p:txBody>
      </p:sp>
      <p:sp>
        <p:nvSpPr>
          <p:cNvPr id="6" name="Footer Placeholder 5"/>
          <p:cNvSpPr>
            <a:spLocks noGrp="1"/>
          </p:cNvSpPr>
          <p:nvPr>
            <p:ph type="ftr" sz="quarter" idx="11"/>
          </p:nvPr>
        </p:nvSpPr>
        <p:spPr/>
        <p:txBody>
          <a:bodyPr/>
          <a:lstStyle/>
          <a:p>
            <a:r>
              <a:rPr lang="en-US"/>
              <a:t>Titel presentatie • Versie 1.0 • Concept</a:t>
            </a:r>
          </a:p>
        </p:txBody>
      </p:sp>
      <p:sp>
        <p:nvSpPr>
          <p:cNvPr id="7" name="Slide Number Placeholder 6"/>
          <p:cNvSpPr>
            <a:spLocks noGrp="1"/>
          </p:cNvSpPr>
          <p:nvPr>
            <p:ph type="sldNum" sz="quarter" idx="12"/>
          </p:nvPr>
        </p:nvSpPr>
        <p:spPr/>
        <p:txBody>
          <a:bodyPr/>
          <a:lstStyle/>
          <a:p>
            <a:fld id="{EDDA6B42-A9BD-448C-A3CA-8D2CF4669BEB}" type="slidenum">
              <a:rPr lang="en-US" smtClean="0"/>
              <a:t>‹nr.›</a:t>
            </a:fld>
            <a:endParaRPr lang="en-US"/>
          </a:p>
        </p:txBody>
      </p:sp>
      <p:sp>
        <p:nvSpPr>
          <p:cNvPr id="10" name="Rounded Rectangle 9"/>
          <p:cNvSpPr/>
          <p:nvPr userDrawn="1"/>
        </p:nvSpPr>
        <p:spPr>
          <a:xfrm>
            <a:off x="-2210938" y="4817661"/>
            <a:ext cx="1983475" cy="156949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100" dirty="0"/>
              <a:t>Klik rechts op</a:t>
            </a:r>
            <a:r>
              <a:rPr lang="nl-NL" sz="1100" baseline="0" dirty="0"/>
              <a:t> de dia, buiten een </a:t>
            </a:r>
            <a:r>
              <a:rPr lang="nl-NL" sz="1100" baseline="0" dirty="0" err="1"/>
              <a:t>tekstvak</a:t>
            </a:r>
            <a:r>
              <a:rPr lang="nl-NL" sz="1100" baseline="0" dirty="0"/>
              <a:t> en kies “achtergrond opmaken” om een afbeelding als achtergrond toe te voegen.</a:t>
            </a:r>
            <a:endParaRPr lang="en-US" sz="1100" dirty="0"/>
          </a:p>
        </p:txBody>
      </p:sp>
    </p:spTree>
    <p:extLst>
      <p:ext uri="{BB962C8B-B14F-4D97-AF65-F5344CB8AC3E}">
        <p14:creationId xmlns:p14="http://schemas.microsoft.com/office/powerpoint/2010/main" val="333798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427202"/>
            <a:ext cx="10977599" cy="391665"/>
          </a:xfrm>
        </p:spPr>
        <p:txBody>
          <a:bodyPr/>
          <a:lstStyle>
            <a:lvl1pPr>
              <a:defRPr>
                <a:latin typeface="+mj-lt"/>
              </a:defRPr>
            </a:lvl1pPr>
          </a:lstStyle>
          <a:p>
            <a:r>
              <a:rPr lang="nl-NL" noProof="0" dirty="0"/>
              <a:t>Inhoudsopgave</a:t>
            </a:r>
          </a:p>
        </p:txBody>
      </p:sp>
      <p:sp>
        <p:nvSpPr>
          <p:cNvPr id="5" name="Date Placeholder 4"/>
          <p:cNvSpPr>
            <a:spLocks noGrp="1"/>
          </p:cNvSpPr>
          <p:nvPr>
            <p:ph type="dt" sz="half" idx="10"/>
          </p:nvPr>
        </p:nvSpPr>
        <p:spPr/>
        <p:txBody>
          <a:bodyPr/>
          <a:lstStyle/>
          <a:p>
            <a:r>
              <a:rPr lang="en-US"/>
              <a:t>1 mei 2016</a:t>
            </a:r>
          </a:p>
        </p:txBody>
      </p:sp>
      <p:sp>
        <p:nvSpPr>
          <p:cNvPr id="6" name="Footer Placeholder 5"/>
          <p:cNvSpPr>
            <a:spLocks noGrp="1"/>
          </p:cNvSpPr>
          <p:nvPr>
            <p:ph type="ftr" sz="quarter" idx="11"/>
          </p:nvPr>
        </p:nvSpPr>
        <p:spPr/>
        <p:txBody>
          <a:bodyPr/>
          <a:lstStyle/>
          <a:p>
            <a:r>
              <a:rPr lang="en-US"/>
              <a:t>Titel presentatie • Versie 1.0 • Concept</a:t>
            </a:r>
          </a:p>
        </p:txBody>
      </p:sp>
      <p:sp>
        <p:nvSpPr>
          <p:cNvPr id="7" name="Slide Number Placeholder 6"/>
          <p:cNvSpPr>
            <a:spLocks noGrp="1"/>
          </p:cNvSpPr>
          <p:nvPr>
            <p:ph type="sldNum" sz="quarter" idx="12"/>
          </p:nvPr>
        </p:nvSpPr>
        <p:spPr/>
        <p:txBody>
          <a:bodyPr/>
          <a:lstStyle/>
          <a:p>
            <a:fld id="{EDDA6B42-A9BD-448C-A3CA-8D2CF4669BEB}" type="slidenum">
              <a:rPr lang="en-US" smtClean="0"/>
              <a:t>‹nr.›</a:t>
            </a:fld>
            <a:endParaRPr lang="en-US"/>
          </a:p>
        </p:txBody>
      </p:sp>
      <p:sp>
        <p:nvSpPr>
          <p:cNvPr id="10" name="Text Placeholder 9"/>
          <p:cNvSpPr>
            <a:spLocks noGrp="1"/>
          </p:cNvSpPr>
          <p:nvPr>
            <p:ph type="body" sz="quarter" idx="13"/>
          </p:nvPr>
        </p:nvSpPr>
        <p:spPr>
          <a:xfrm>
            <a:off x="618763" y="1477606"/>
            <a:ext cx="10968436" cy="4684359"/>
          </a:xfrm>
        </p:spPr>
        <p:txBody>
          <a:bodyPr>
            <a:normAutofit/>
          </a:bodyPr>
          <a:lstStyle>
            <a:lvl1pPr>
              <a:buAutoNum type="arabicPeriod"/>
              <a:defRPr lang="en-US" sz="2400" kern="1200" dirty="0">
                <a:solidFill>
                  <a:schemeClr val="tx1"/>
                </a:solidFill>
                <a:latin typeface="+mn-lt"/>
                <a:ea typeface="+mn-ea"/>
                <a:cs typeface="+mn-cs"/>
              </a:defRPr>
            </a:lvl1pPr>
            <a:lvl2pPr>
              <a:buAutoNum type="arabicPeriod"/>
              <a:defRPr/>
            </a:lvl2pPr>
            <a:lvl3pPr>
              <a:buAutoNum type="arabicPeriod"/>
              <a:defRPr/>
            </a:lvl3pPr>
            <a:lvl4pPr>
              <a:buAutoNum type="arabicPeriod"/>
              <a:defRPr/>
            </a:lvl4pPr>
          </a:lstStyle>
          <a:p>
            <a:pPr marL="457200" lvl="0" indent="-457200" algn="l" defTabSz="914400" rtl="0" eaLnBrk="1" latinLnBrk="0" hangingPunct="1">
              <a:lnSpc>
                <a:spcPts val="2400"/>
              </a:lnSpc>
              <a:spcBef>
                <a:spcPts val="900"/>
              </a:spcBef>
              <a:buFont typeface="+mj-lt"/>
              <a:buAutoNum type="arabicPeriod"/>
            </a:pPr>
            <a:r>
              <a:rPr lang="nl-NL"/>
              <a:t>Klik om de modelstijlen te bewerken</a:t>
            </a:r>
          </a:p>
          <a:p>
            <a:pPr marL="457200" lvl="1" indent="-457200" algn="l" defTabSz="914400" rtl="0" eaLnBrk="1" latinLnBrk="0" hangingPunct="1">
              <a:lnSpc>
                <a:spcPts val="2400"/>
              </a:lnSpc>
              <a:spcBef>
                <a:spcPts val="900"/>
              </a:spcBef>
              <a:buFont typeface="+mj-lt"/>
              <a:buAutoNum type="arabicPeriod"/>
            </a:pPr>
            <a:r>
              <a:rPr lang="nl-NL"/>
              <a:t>Tweede niveau</a:t>
            </a:r>
          </a:p>
          <a:p>
            <a:pPr marL="457200" lvl="2" indent="-457200" algn="l" defTabSz="914400" rtl="0" eaLnBrk="1" latinLnBrk="0" hangingPunct="1">
              <a:lnSpc>
                <a:spcPts val="2400"/>
              </a:lnSpc>
              <a:spcBef>
                <a:spcPts val="900"/>
              </a:spcBef>
              <a:buFont typeface="+mj-lt"/>
              <a:buAutoNum type="arabicPeriod"/>
            </a:pPr>
            <a:r>
              <a:rPr lang="nl-NL"/>
              <a:t>Derde niveau</a:t>
            </a:r>
          </a:p>
          <a:p>
            <a:pPr marL="457200" lvl="3" indent="-457200" algn="l" defTabSz="914400" rtl="0" eaLnBrk="1" latinLnBrk="0" hangingPunct="1">
              <a:lnSpc>
                <a:spcPts val="2400"/>
              </a:lnSpc>
              <a:spcBef>
                <a:spcPts val="900"/>
              </a:spcBef>
              <a:buFont typeface="+mj-lt"/>
              <a:buAutoNum type="arabicPeriod"/>
            </a:pPr>
            <a:r>
              <a:rPr lang="nl-NL"/>
              <a:t>Vierde niveau</a:t>
            </a:r>
          </a:p>
          <a:p>
            <a:pPr marL="457200" lvl="4" indent="-457200" algn="l" defTabSz="914400" rtl="0" eaLnBrk="1" latinLnBrk="0" hangingPunct="1">
              <a:lnSpc>
                <a:spcPts val="2400"/>
              </a:lnSpc>
              <a:spcBef>
                <a:spcPts val="900"/>
              </a:spcBef>
              <a:buFont typeface="+mj-lt"/>
              <a:buAutoNum type="arabicPeriod"/>
            </a:pPr>
            <a:r>
              <a:rPr lang="nl-NL"/>
              <a:t>Vijfde niveau</a:t>
            </a:r>
            <a:endParaRPr lang="en-US" dirty="0"/>
          </a:p>
        </p:txBody>
      </p:sp>
    </p:spTree>
    <p:extLst>
      <p:ext uri="{BB962C8B-B14F-4D97-AF65-F5344CB8AC3E}">
        <p14:creationId xmlns:p14="http://schemas.microsoft.com/office/powerpoint/2010/main" val="16344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27201"/>
            <a:ext cx="10977600" cy="926436"/>
          </a:xfrm>
          <a:prstGeom prst="rect">
            <a:avLst/>
          </a:prstGeom>
        </p:spPr>
        <p:txBody>
          <a:bodyPr vert="horz" lIns="0" tIns="0" rIns="0" bIns="0" rtlCol="0" anchor="t">
            <a:normAutofit/>
          </a:bodyPr>
          <a:lstStyle/>
          <a:p>
            <a:r>
              <a:rPr lang="nl-NL" noProof="0" dirty="0"/>
              <a:t>Klik om titel toe te voegen</a:t>
            </a:r>
          </a:p>
        </p:txBody>
      </p:sp>
      <p:sp>
        <p:nvSpPr>
          <p:cNvPr id="3" name="Text Placeholder 2"/>
          <p:cNvSpPr>
            <a:spLocks noGrp="1"/>
          </p:cNvSpPr>
          <p:nvPr>
            <p:ph type="body" idx="1"/>
          </p:nvPr>
        </p:nvSpPr>
        <p:spPr>
          <a:xfrm>
            <a:off x="609600" y="1484203"/>
            <a:ext cx="10977600" cy="4351338"/>
          </a:xfrm>
          <a:prstGeom prst="rect">
            <a:avLst/>
          </a:prstGeom>
        </p:spPr>
        <p:txBody>
          <a:bodyPr vert="horz" lIns="0" tIns="0" rIns="0" bIns="0" rtlCol="0">
            <a:normAutofit/>
          </a:bodyPr>
          <a:lstStyle/>
          <a:p>
            <a:pPr lvl="0"/>
            <a:r>
              <a:rPr lang="nl-NL" noProof="0" dirty="0"/>
              <a:t>Klik om tekst toe te voegen</a:t>
            </a:r>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a:p>
            <a:pPr lvl="5"/>
            <a:r>
              <a:rPr lang="nl-NL" noProof="0" dirty="0"/>
              <a:t>6</a:t>
            </a:r>
          </a:p>
          <a:p>
            <a:pPr lvl="6"/>
            <a:r>
              <a:rPr lang="nl-NL" noProof="0" dirty="0"/>
              <a:t>7</a:t>
            </a:r>
          </a:p>
          <a:p>
            <a:pPr lvl="7"/>
            <a:r>
              <a:rPr lang="nl-NL" noProof="0" dirty="0"/>
              <a:t>8</a:t>
            </a:r>
          </a:p>
          <a:p>
            <a:pPr lvl="8"/>
            <a:r>
              <a:rPr lang="nl-NL" noProof="0" dirty="0"/>
              <a:t>9</a:t>
            </a:r>
          </a:p>
        </p:txBody>
      </p:sp>
      <p:sp>
        <p:nvSpPr>
          <p:cNvPr id="4" name="Date Placeholder 3"/>
          <p:cNvSpPr>
            <a:spLocks noGrp="1"/>
          </p:cNvSpPr>
          <p:nvPr>
            <p:ph type="dt" sz="half" idx="2"/>
          </p:nvPr>
        </p:nvSpPr>
        <p:spPr>
          <a:xfrm>
            <a:off x="9444469" y="6374889"/>
            <a:ext cx="1533131" cy="365125"/>
          </a:xfrm>
          <a:prstGeom prst="rect">
            <a:avLst/>
          </a:prstGeom>
        </p:spPr>
        <p:txBody>
          <a:bodyPr vert="horz" lIns="0" tIns="0" rIns="0" bIns="0" rtlCol="0" anchor="ctr"/>
          <a:lstStyle>
            <a:lvl1pPr algn="r">
              <a:defRPr sz="1000">
                <a:solidFill>
                  <a:schemeClr val="tx1"/>
                </a:solidFill>
              </a:defRPr>
            </a:lvl1pPr>
          </a:lstStyle>
          <a:p>
            <a:r>
              <a:rPr lang="en-US"/>
              <a:t>1 mei 2016</a:t>
            </a:r>
            <a:endParaRPr lang="nl-NL" dirty="0"/>
          </a:p>
        </p:txBody>
      </p:sp>
      <p:sp>
        <p:nvSpPr>
          <p:cNvPr id="5" name="Footer Placeholder 4"/>
          <p:cNvSpPr>
            <a:spLocks noGrp="1"/>
          </p:cNvSpPr>
          <p:nvPr>
            <p:ph type="ftr" sz="quarter" idx="3"/>
          </p:nvPr>
        </p:nvSpPr>
        <p:spPr>
          <a:xfrm>
            <a:off x="1602000" y="6374888"/>
            <a:ext cx="4114800" cy="365125"/>
          </a:xfrm>
          <a:prstGeom prst="rect">
            <a:avLst/>
          </a:prstGeom>
        </p:spPr>
        <p:txBody>
          <a:bodyPr vert="horz" lIns="0" tIns="0" rIns="0" bIns="0" rtlCol="0" anchor="ctr"/>
          <a:lstStyle>
            <a:lvl1pPr algn="l">
              <a:defRPr sz="1000">
                <a:solidFill>
                  <a:schemeClr val="tx1"/>
                </a:solidFill>
              </a:defRPr>
            </a:lvl1pPr>
          </a:lstStyle>
          <a:p>
            <a:r>
              <a:rPr lang="nl-NL" dirty="0"/>
              <a:t>Titel presentatie • Versie 1.0 • Concept</a:t>
            </a:r>
          </a:p>
        </p:txBody>
      </p:sp>
      <p:sp>
        <p:nvSpPr>
          <p:cNvPr id="6" name="Slide Number Placeholder 5"/>
          <p:cNvSpPr>
            <a:spLocks noGrp="1"/>
          </p:cNvSpPr>
          <p:nvPr>
            <p:ph type="sldNum" sz="quarter" idx="4"/>
          </p:nvPr>
        </p:nvSpPr>
        <p:spPr>
          <a:xfrm>
            <a:off x="11111696" y="6375563"/>
            <a:ext cx="475504" cy="365125"/>
          </a:xfrm>
          <a:prstGeom prst="rect">
            <a:avLst/>
          </a:prstGeom>
        </p:spPr>
        <p:txBody>
          <a:bodyPr vert="horz" lIns="0" tIns="0" rIns="0" bIns="0" rtlCol="0" anchor="ctr"/>
          <a:lstStyle>
            <a:lvl1pPr algn="r">
              <a:defRPr sz="1000">
                <a:solidFill>
                  <a:schemeClr val="tx1"/>
                </a:solidFill>
              </a:defRPr>
            </a:lvl1pPr>
          </a:lstStyle>
          <a:p>
            <a:fld id="{EDDA6B42-A9BD-448C-A3CA-8D2CF4669BEB}" type="slidenum">
              <a:rPr lang="nl-NL" smtClean="0"/>
              <a:pPr/>
              <a:t>‹nr.›</a:t>
            </a:fld>
            <a:endParaRPr lang="nl-NL" dirty="0"/>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6400800"/>
            <a:ext cx="1371600" cy="457200"/>
          </a:xfrm>
          <a:prstGeom prst="rect">
            <a:avLst/>
          </a:prstGeom>
        </p:spPr>
      </p:pic>
    </p:spTree>
    <p:extLst>
      <p:ext uri="{BB962C8B-B14F-4D97-AF65-F5344CB8AC3E}">
        <p14:creationId xmlns:p14="http://schemas.microsoft.com/office/powerpoint/2010/main" val="3115020184"/>
      </p:ext>
    </p:extLst>
  </p:cSld>
  <p:clrMap bg1="lt1" tx1="dk1" bg2="lt2" tx2="dk2" accent1="accent1" accent2="accent2" accent3="accent3" accent4="accent4" accent5="accent5" accent6="accent6" hlink="hlink" folHlink="folHlink"/>
  <p:sldLayoutIdLst>
    <p:sldLayoutId id="2147483661" r:id="rId1"/>
    <p:sldLayoutId id="2147483700" r:id="rId2"/>
    <p:sldLayoutId id="2147483673" r:id="rId3"/>
    <p:sldLayoutId id="2147483699" r:id="rId4"/>
    <p:sldLayoutId id="2147483662" r:id="rId5"/>
    <p:sldLayoutId id="2147483664" r:id="rId6"/>
    <p:sldLayoutId id="2147483674" r:id="rId7"/>
    <p:sldLayoutId id="2147483676" r:id="rId8"/>
    <p:sldLayoutId id="2147483675" r:id="rId9"/>
    <p:sldLayoutId id="2147483679" r:id="rId10"/>
    <p:sldLayoutId id="2147483680" r:id="rId11"/>
    <p:sldLayoutId id="2147483666" r:id="rId12"/>
    <p:sldLayoutId id="2147483698" r:id="rId13"/>
    <p:sldLayoutId id="2147483667" r:id="rId14"/>
    <p:sldLayoutId id="2147483702" r:id="rId15"/>
  </p:sldLayoutIdLst>
  <p:hf hdr="0"/>
  <p:txStyles>
    <p:titleStyle>
      <a:lvl1pPr algn="l" defTabSz="914400" rtl="0" eaLnBrk="1" latinLnBrk="0" hangingPunct="1">
        <a:lnSpc>
          <a:spcPct val="83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ts val="2400"/>
        </a:lnSpc>
        <a:spcBef>
          <a:spcPts val="900"/>
        </a:spcBef>
        <a:buFontTx/>
        <a:buNone/>
        <a:defRPr sz="2400" kern="1200">
          <a:solidFill>
            <a:schemeClr val="tx1"/>
          </a:solidFill>
          <a:latin typeface="+mn-lt"/>
          <a:ea typeface="+mn-ea"/>
          <a:cs typeface="+mn-cs"/>
        </a:defRPr>
      </a:lvl1pPr>
      <a:lvl2pPr marL="230400" indent="-228600" algn="l" defTabSz="914400" rtl="0" eaLnBrk="1" latinLnBrk="0" hangingPunct="1">
        <a:lnSpc>
          <a:spcPts val="2400"/>
        </a:lnSpc>
        <a:spcBef>
          <a:spcPts val="900"/>
        </a:spcBef>
        <a:buClr>
          <a:schemeClr val="tx2"/>
        </a:buClr>
        <a:buFont typeface="Arial" panose="020B0604020202020204" pitchFamily="34" charset="0"/>
        <a:buChar char="•"/>
        <a:defRPr sz="2400" kern="1200">
          <a:solidFill>
            <a:schemeClr val="tx1"/>
          </a:solidFill>
          <a:latin typeface="+mn-lt"/>
          <a:ea typeface="+mn-ea"/>
          <a:cs typeface="+mn-cs"/>
        </a:defRPr>
      </a:lvl2pPr>
      <a:lvl3pPr marL="460800" indent="-228600" algn="l" defTabSz="914400" rtl="0" eaLnBrk="1" latinLnBrk="0" hangingPunct="1">
        <a:lnSpc>
          <a:spcPct val="85000"/>
        </a:lnSpc>
        <a:spcBef>
          <a:spcPts val="900"/>
        </a:spcBef>
        <a:buFont typeface="Calibri" panose="020F0502020204030204" pitchFamily="34" charset="0"/>
        <a:buChar char="-"/>
        <a:defRPr sz="1800" kern="1200">
          <a:solidFill>
            <a:schemeClr val="tx1"/>
          </a:solidFill>
          <a:latin typeface="+mn-lt"/>
          <a:ea typeface="+mn-ea"/>
          <a:cs typeface="+mn-cs"/>
        </a:defRPr>
      </a:lvl3pPr>
      <a:lvl4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tx1"/>
          </a:solidFill>
          <a:latin typeface="+mn-lt"/>
          <a:ea typeface="+mn-ea"/>
          <a:cs typeface="+mn-cs"/>
        </a:defRPr>
      </a:lvl4pPr>
      <a:lvl5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tx1"/>
          </a:solidFill>
          <a:latin typeface="+mn-lt"/>
          <a:ea typeface="+mn-ea"/>
          <a:cs typeface="+mn-cs"/>
        </a:defRPr>
      </a:lvl5pPr>
      <a:lvl6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tx1"/>
          </a:solidFill>
          <a:latin typeface="+mn-lt"/>
          <a:ea typeface="+mn-ea"/>
          <a:cs typeface="+mn-cs"/>
        </a:defRPr>
      </a:lvl6pPr>
      <a:lvl7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tx1"/>
          </a:solidFill>
          <a:latin typeface="+mn-lt"/>
          <a:ea typeface="+mn-ea"/>
          <a:cs typeface="+mn-cs"/>
        </a:defRPr>
      </a:lvl7pPr>
      <a:lvl8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tx1"/>
          </a:solidFill>
          <a:latin typeface="+mn-lt"/>
          <a:ea typeface="+mn-ea"/>
          <a:cs typeface="+mn-cs"/>
        </a:defRPr>
      </a:lvl8pPr>
      <a:lvl9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27201"/>
            <a:ext cx="10977600" cy="926436"/>
          </a:xfrm>
          <a:prstGeom prst="rect">
            <a:avLst/>
          </a:prstGeom>
        </p:spPr>
        <p:txBody>
          <a:bodyPr vert="horz" lIns="0" tIns="0" rIns="0" bIns="0" rtlCol="0" anchor="t">
            <a:normAutofit/>
          </a:bodyPr>
          <a:lstStyle/>
          <a:p>
            <a:r>
              <a:rPr lang="nl-NL" noProof="0" dirty="0"/>
              <a:t>Klik om titel toe te voegen</a:t>
            </a:r>
          </a:p>
        </p:txBody>
      </p:sp>
      <p:sp>
        <p:nvSpPr>
          <p:cNvPr id="3" name="Text Placeholder 2"/>
          <p:cNvSpPr>
            <a:spLocks noGrp="1"/>
          </p:cNvSpPr>
          <p:nvPr>
            <p:ph type="body" idx="1"/>
          </p:nvPr>
        </p:nvSpPr>
        <p:spPr>
          <a:xfrm>
            <a:off x="609600" y="1484203"/>
            <a:ext cx="10977600" cy="4351338"/>
          </a:xfrm>
          <a:prstGeom prst="rect">
            <a:avLst/>
          </a:prstGeom>
        </p:spPr>
        <p:txBody>
          <a:bodyPr vert="horz" lIns="0" tIns="0" rIns="0" bIns="0" rtlCol="0">
            <a:normAutofit/>
          </a:bodyPr>
          <a:lstStyle/>
          <a:p>
            <a:pPr lvl="0"/>
            <a:r>
              <a:rPr lang="nl-NL" noProof="0" dirty="0"/>
              <a:t>Klik om tekst toe te voegen</a:t>
            </a:r>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a:p>
            <a:pPr lvl="5"/>
            <a:r>
              <a:rPr lang="nl-NL" noProof="0" dirty="0"/>
              <a:t>6</a:t>
            </a:r>
          </a:p>
          <a:p>
            <a:pPr lvl="6"/>
            <a:r>
              <a:rPr lang="nl-NL" noProof="0" dirty="0"/>
              <a:t>7</a:t>
            </a:r>
          </a:p>
          <a:p>
            <a:pPr lvl="7"/>
            <a:r>
              <a:rPr lang="nl-NL" noProof="0" dirty="0"/>
              <a:t>8</a:t>
            </a:r>
          </a:p>
          <a:p>
            <a:pPr lvl="8"/>
            <a:r>
              <a:rPr lang="nl-NL" noProof="0" dirty="0"/>
              <a:t>9</a:t>
            </a:r>
          </a:p>
        </p:txBody>
      </p:sp>
      <p:sp>
        <p:nvSpPr>
          <p:cNvPr id="4" name="Date Placeholder 3"/>
          <p:cNvSpPr>
            <a:spLocks noGrp="1"/>
          </p:cNvSpPr>
          <p:nvPr>
            <p:ph type="dt" sz="half" idx="2"/>
          </p:nvPr>
        </p:nvSpPr>
        <p:spPr>
          <a:xfrm>
            <a:off x="9444469" y="6374889"/>
            <a:ext cx="1533131" cy="365125"/>
          </a:xfrm>
          <a:prstGeom prst="rect">
            <a:avLst/>
          </a:prstGeom>
        </p:spPr>
        <p:txBody>
          <a:bodyPr vert="horz" lIns="0" tIns="0" rIns="0" bIns="0" rtlCol="0" anchor="ctr"/>
          <a:lstStyle>
            <a:lvl1pPr algn="r">
              <a:defRPr sz="1000">
                <a:solidFill>
                  <a:schemeClr val="bg1"/>
                </a:solidFill>
              </a:defRPr>
            </a:lvl1pPr>
          </a:lstStyle>
          <a:p>
            <a:r>
              <a:rPr lang="en-US"/>
              <a:t>1 mei 2016</a:t>
            </a:r>
            <a:endParaRPr lang="nl-NL" dirty="0"/>
          </a:p>
        </p:txBody>
      </p:sp>
      <p:sp>
        <p:nvSpPr>
          <p:cNvPr id="5" name="Footer Placeholder 4"/>
          <p:cNvSpPr>
            <a:spLocks noGrp="1"/>
          </p:cNvSpPr>
          <p:nvPr>
            <p:ph type="ftr" sz="quarter" idx="3"/>
          </p:nvPr>
        </p:nvSpPr>
        <p:spPr>
          <a:xfrm>
            <a:off x="1602000" y="6374888"/>
            <a:ext cx="4114800" cy="365125"/>
          </a:xfrm>
          <a:prstGeom prst="rect">
            <a:avLst/>
          </a:prstGeom>
        </p:spPr>
        <p:txBody>
          <a:bodyPr vert="horz" lIns="0" tIns="0" rIns="0" bIns="0" rtlCol="0" anchor="ctr"/>
          <a:lstStyle>
            <a:lvl1pPr algn="l">
              <a:defRPr sz="1000">
                <a:solidFill>
                  <a:schemeClr val="bg1"/>
                </a:solidFill>
              </a:defRPr>
            </a:lvl1pPr>
          </a:lstStyle>
          <a:p>
            <a:r>
              <a:rPr lang="nl-NL" dirty="0"/>
              <a:t>Titel presentatie • Versie 1.0 • Concept</a:t>
            </a:r>
          </a:p>
        </p:txBody>
      </p:sp>
      <p:sp>
        <p:nvSpPr>
          <p:cNvPr id="6" name="Slide Number Placeholder 5"/>
          <p:cNvSpPr>
            <a:spLocks noGrp="1"/>
          </p:cNvSpPr>
          <p:nvPr>
            <p:ph type="sldNum" sz="quarter" idx="4"/>
          </p:nvPr>
        </p:nvSpPr>
        <p:spPr>
          <a:xfrm>
            <a:off x="11111696" y="6375563"/>
            <a:ext cx="475504" cy="365125"/>
          </a:xfrm>
          <a:prstGeom prst="rect">
            <a:avLst/>
          </a:prstGeom>
        </p:spPr>
        <p:txBody>
          <a:bodyPr vert="horz" lIns="0" tIns="0" rIns="0" bIns="0" rtlCol="0" anchor="ctr"/>
          <a:lstStyle>
            <a:lvl1pPr algn="r">
              <a:defRPr sz="1000">
                <a:solidFill>
                  <a:schemeClr val="bg1"/>
                </a:solidFill>
              </a:defRPr>
            </a:lvl1pPr>
          </a:lstStyle>
          <a:p>
            <a:fld id="{EDDA6B42-A9BD-448C-A3CA-8D2CF4669BEB}" type="slidenum">
              <a:rPr lang="nl-NL" smtClean="0"/>
              <a:pPr/>
              <a:t>‹nr.›</a:t>
            </a:fld>
            <a:endParaRPr lang="nl-NL" dirty="0"/>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400800"/>
            <a:ext cx="1371600" cy="457200"/>
          </a:xfrm>
          <a:prstGeom prst="rect">
            <a:avLst/>
          </a:prstGeom>
        </p:spPr>
      </p:pic>
    </p:spTree>
    <p:extLst>
      <p:ext uri="{BB962C8B-B14F-4D97-AF65-F5344CB8AC3E}">
        <p14:creationId xmlns:p14="http://schemas.microsoft.com/office/powerpoint/2010/main" val="565694832"/>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9" r:id="rId4"/>
    <p:sldLayoutId id="2147483691" r:id="rId5"/>
    <p:sldLayoutId id="2147483693" r:id="rId6"/>
    <p:sldLayoutId id="2147483694" r:id="rId7"/>
    <p:sldLayoutId id="2147483692" r:id="rId8"/>
    <p:sldLayoutId id="2147483697" r:id="rId9"/>
    <p:sldLayoutId id="2147483696" r:id="rId10"/>
  </p:sldLayoutIdLst>
  <p:hf hdr="0"/>
  <p:txStyles>
    <p:titleStyle>
      <a:lvl1pPr algn="l" defTabSz="914400" rtl="0" eaLnBrk="1" latinLnBrk="0" hangingPunct="1">
        <a:lnSpc>
          <a:spcPct val="83000"/>
        </a:lnSpc>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lnSpc>
          <a:spcPts val="2400"/>
        </a:lnSpc>
        <a:spcBef>
          <a:spcPts val="900"/>
        </a:spcBef>
        <a:buFontTx/>
        <a:buNone/>
        <a:defRPr sz="2400" kern="1200">
          <a:solidFill>
            <a:schemeClr val="bg1"/>
          </a:solidFill>
          <a:latin typeface="+mn-lt"/>
          <a:ea typeface="+mn-ea"/>
          <a:cs typeface="+mn-cs"/>
        </a:defRPr>
      </a:lvl1pPr>
      <a:lvl2pPr marL="230400" indent="-228600" algn="l" defTabSz="914400" rtl="0" eaLnBrk="1" latinLnBrk="0" hangingPunct="1">
        <a:lnSpc>
          <a:spcPts val="2400"/>
        </a:lnSpc>
        <a:spcBef>
          <a:spcPts val="900"/>
        </a:spcBef>
        <a:buFont typeface="Arial" panose="020B0604020202020204" pitchFamily="34" charset="0"/>
        <a:buChar char="•"/>
        <a:defRPr sz="2400" kern="1200">
          <a:solidFill>
            <a:schemeClr val="bg1"/>
          </a:solidFill>
          <a:latin typeface="+mn-lt"/>
          <a:ea typeface="+mn-ea"/>
          <a:cs typeface="+mn-cs"/>
        </a:defRPr>
      </a:lvl2pPr>
      <a:lvl3pPr marL="460800" indent="-228600" algn="l" defTabSz="914400" rtl="0" eaLnBrk="1" latinLnBrk="0" hangingPunct="1">
        <a:lnSpc>
          <a:spcPct val="85000"/>
        </a:lnSpc>
        <a:spcBef>
          <a:spcPts val="900"/>
        </a:spcBef>
        <a:buFont typeface="Calibri" panose="020F0502020204030204" pitchFamily="34" charset="0"/>
        <a:buChar char="-"/>
        <a:defRPr sz="1800" kern="1200">
          <a:solidFill>
            <a:schemeClr val="bg1"/>
          </a:solidFill>
          <a:latin typeface="+mn-lt"/>
          <a:ea typeface="+mn-ea"/>
          <a:cs typeface="+mn-cs"/>
        </a:defRPr>
      </a:lvl3pPr>
      <a:lvl4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bg1"/>
          </a:solidFill>
          <a:latin typeface="+mn-lt"/>
          <a:ea typeface="+mn-ea"/>
          <a:cs typeface="+mn-cs"/>
        </a:defRPr>
      </a:lvl4pPr>
      <a:lvl5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bg1"/>
          </a:solidFill>
          <a:latin typeface="+mn-lt"/>
          <a:ea typeface="+mn-ea"/>
          <a:cs typeface="+mn-cs"/>
        </a:defRPr>
      </a:lvl5pPr>
      <a:lvl6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bg1"/>
          </a:solidFill>
          <a:latin typeface="+mn-lt"/>
          <a:ea typeface="+mn-ea"/>
          <a:cs typeface="+mn-cs"/>
        </a:defRPr>
      </a:lvl6pPr>
      <a:lvl7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bg1"/>
          </a:solidFill>
          <a:latin typeface="+mn-lt"/>
          <a:ea typeface="+mn-ea"/>
          <a:cs typeface="+mn-cs"/>
        </a:defRPr>
      </a:lvl7pPr>
      <a:lvl8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bg1"/>
          </a:solidFill>
          <a:latin typeface="+mn-lt"/>
          <a:ea typeface="+mn-ea"/>
          <a:cs typeface="+mn-cs"/>
        </a:defRPr>
      </a:lvl8pPr>
      <a:lvl9pPr marL="691200" indent="-228600" algn="l" defTabSz="914400" rtl="0" eaLnBrk="1" latinLnBrk="0" hangingPunct="1">
        <a:lnSpc>
          <a:spcPct val="75000"/>
        </a:lnSpc>
        <a:spcBef>
          <a:spcPts val="300"/>
        </a:spcBef>
        <a:buFont typeface="Calibri" panose="020F0502020204030204" pitchFamily="34" charset="0"/>
        <a:buChar char="-"/>
        <a:defRPr sz="16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x1SgmFa0r04"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 Id="rId5" Type="http://schemas.openxmlformats.org/officeDocument/2006/relationships/image" Target="../media/image42.gif"/><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hyperlink" Target="https://keurmerkenwijzer.nl/overzicht/koffie-thee-chocolade/"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mailto:J.van.lent@aeres.n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191265" y="486033"/>
            <a:ext cx="7076303" cy="3554819"/>
          </a:xfrm>
          <a:prstGeom prst="rect">
            <a:avLst/>
          </a:prstGeom>
          <a:noFill/>
        </p:spPr>
        <p:txBody>
          <a:bodyPr wrap="square" rtlCol="0">
            <a:spAutoFit/>
          </a:bodyPr>
          <a:lstStyle/>
          <a:p>
            <a:r>
              <a:rPr lang="nl-NL" sz="3500" b="1" dirty="0">
                <a:solidFill>
                  <a:schemeClr val="bg1"/>
                </a:solidFill>
              </a:rPr>
              <a:t>NIBI congres</a:t>
            </a:r>
          </a:p>
          <a:p>
            <a:endParaRPr lang="nl-NL" sz="3500" dirty="0">
              <a:solidFill>
                <a:schemeClr val="bg1"/>
              </a:solidFill>
            </a:endParaRPr>
          </a:p>
          <a:p>
            <a:r>
              <a:rPr lang="nl-NL" sz="3500" i="1" dirty="0">
                <a:solidFill>
                  <a:schemeClr val="bg1"/>
                </a:solidFill>
              </a:rPr>
              <a:t>Eet chocolade, red het bos en stop klimaatverandering! </a:t>
            </a:r>
          </a:p>
          <a:p>
            <a:endParaRPr lang="nl-NL" sz="3500" dirty="0">
              <a:solidFill>
                <a:schemeClr val="bg1"/>
              </a:solidFill>
            </a:endParaRPr>
          </a:p>
          <a:p>
            <a:r>
              <a:rPr lang="nl-NL" sz="2500" dirty="0">
                <a:solidFill>
                  <a:schemeClr val="bg1"/>
                </a:solidFill>
              </a:rPr>
              <a:t>Jeffrey van Lent en Sander Harting</a:t>
            </a:r>
          </a:p>
          <a:p>
            <a:r>
              <a:rPr lang="nl-NL" sz="2500" dirty="0">
                <a:solidFill>
                  <a:schemeClr val="bg1"/>
                </a:solidFill>
              </a:rPr>
              <a:t>25 september 2021</a:t>
            </a:r>
          </a:p>
        </p:txBody>
      </p:sp>
      <p:pic>
        <p:nvPicPr>
          <p:cNvPr id="4" name="Picture 4" descr="http://www.oxfamwereldwinkels.be/UserFiles/Image/illustraties/cacao.jpg">
            <a:extLst>
              <a:ext uri="{FF2B5EF4-FFF2-40B4-BE49-F238E27FC236}">
                <a16:creationId xmlns:a16="http://schemas.microsoft.com/office/drawing/2014/main" id="{DBB6FAB8-E755-4C5E-BFA0-68DC0C4B0AF3}"/>
              </a:ext>
            </a:extLst>
          </p:cNvPr>
          <p:cNvPicPr/>
          <p:nvPr/>
        </p:nvPicPr>
        <p:blipFill>
          <a:blip r:embed="rId2"/>
          <a:srcRect l="25526" r="6796"/>
          <a:stretch>
            <a:fillRect/>
          </a:stretch>
        </p:blipFill>
        <p:spPr bwMode="auto">
          <a:xfrm>
            <a:off x="7316152" y="3867150"/>
            <a:ext cx="3046095" cy="2990850"/>
          </a:xfrm>
          <a:prstGeom prst="rect">
            <a:avLst/>
          </a:prstGeom>
          <a:noFill/>
        </p:spPr>
      </p:pic>
    </p:spTree>
    <p:extLst>
      <p:ext uri="{BB962C8B-B14F-4D97-AF65-F5344CB8AC3E}">
        <p14:creationId xmlns:p14="http://schemas.microsoft.com/office/powerpoint/2010/main" val="289277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B585D-F24E-45B7-8E19-9F7DD894FB4F}"/>
              </a:ext>
            </a:extLst>
          </p:cNvPr>
          <p:cNvSpPr>
            <a:spLocks noGrp="1"/>
          </p:cNvSpPr>
          <p:nvPr>
            <p:ph type="title"/>
          </p:nvPr>
        </p:nvSpPr>
        <p:spPr/>
        <p:txBody>
          <a:bodyPr/>
          <a:lstStyle/>
          <a:p>
            <a:r>
              <a:rPr lang="nl-NL" dirty="0"/>
              <a:t>Koolstofkringloop</a:t>
            </a:r>
          </a:p>
        </p:txBody>
      </p:sp>
      <p:sp>
        <p:nvSpPr>
          <p:cNvPr id="9" name="Tijdelijke aanduiding voor inhoud 8">
            <a:extLst>
              <a:ext uri="{FF2B5EF4-FFF2-40B4-BE49-F238E27FC236}">
                <a16:creationId xmlns:a16="http://schemas.microsoft.com/office/drawing/2014/main" id="{EF9CCE61-C996-4AD9-8AD7-BC4F2B49CB86}"/>
              </a:ext>
            </a:extLst>
          </p:cNvPr>
          <p:cNvSpPr>
            <a:spLocks noGrp="1"/>
          </p:cNvSpPr>
          <p:nvPr>
            <p:ph idx="1"/>
          </p:nvPr>
        </p:nvSpPr>
        <p:spPr>
          <a:xfrm>
            <a:off x="609600" y="1484203"/>
            <a:ext cx="4645446" cy="4351338"/>
          </a:xfrm>
        </p:spPr>
        <p:txBody>
          <a:bodyPr>
            <a:normAutofit/>
          </a:bodyPr>
          <a:lstStyle/>
          <a:p>
            <a:r>
              <a:rPr lang="nl-NL" dirty="0"/>
              <a:t>CO</a:t>
            </a:r>
            <a:r>
              <a:rPr lang="nl-NL" baseline="-25000" dirty="0"/>
              <a:t>2</a:t>
            </a:r>
            <a:r>
              <a:rPr lang="nl-NL" dirty="0"/>
              <a:t> in de atmosfeer zorg voor het broeikaseffect. De hoeveelheid CO</a:t>
            </a:r>
            <a:r>
              <a:rPr lang="nl-NL" baseline="-25000" dirty="0"/>
              <a:t>2</a:t>
            </a:r>
            <a:r>
              <a:rPr lang="nl-NL" dirty="0"/>
              <a:t> in de atmosfeer is het resultaat van de </a:t>
            </a:r>
            <a:r>
              <a:rPr lang="nl-NL" b="1" dirty="0"/>
              <a:t>koolstofkringloop.</a:t>
            </a:r>
          </a:p>
          <a:p>
            <a:endParaRPr lang="nl-NL" dirty="0"/>
          </a:p>
          <a:p>
            <a:r>
              <a:rPr lang="nl-NL" dirty="0"/>
              <a:t>Koolstof kan worden opgenomen, uitgestoten en opgelost.</a:t>
            </a:r>
          </a:p>
          <a:p>
            <a:endParaRPr lang="nl-NL" dirty="0"/>
          </a:p>
          <a:p>
            <a:r>
              <a:rPr lang="nl-NL" dirty="0"/>
              <a:t>Koolstof zit in 5 grote opslagplekken:</a:t>
            </a:r>
          </a:p>
          <a:p>
            <a:pPr marL="573300" lvl="1" indent="-342900"/>
            <a:r>
              <a:rPr lang="nl-NL" dirty="0"/>
              <a:t>oceaan, fossiele brandstof, bodem, atmosfeer en bovengrondse biomassa</a:t>
            </a:r>
          </a:p>
          <a:p>
            <a:pPr lvl="1" indent="0">
              <a:buNone/>
            </a:pPr>
            <a:endParaRPr lang="nl-NL" dirty="0"/>
          </a:p>
          <a:p>
            <a:endParaRPr lang="nl-NL" dirty="0"/>
          </a:p>
          <a:p>
            <a:pPr marL="342900" indent="-342900">
              <a:buFont typeface="Arial" panose="020B0604020202020204" pitchFamily="34" charset="0"/>
              <a:buChar char="•"/>
            </a:pPr>
            <a:endParaRPr lang="nl-NL" dirty="0"/>
          </a:p>
        </p:txBody>
      </p:sp>
      <p:pic>
        <p:nvPicPr>
          <p:cNvPr id="13" name="Picture 4" descr="Image result for carbon pools">
            <a:extLst>
              <a:ext uri="{FF2B5EF4-FFF2-40B4-BE49-F238E27FC236}">
                <a16:creationId xmlns:a16="http://schemas.microsoft.com/office/drawing/2014/main" id="{BB2CE45A-A894-4295-AA0F-A3755C1DD0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0765" y="1353637"/>
            <a:ext cx="6115048" cy="488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57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CA01F-7E96-447C-A157-F51CAE5F6997}"/>
              </a:ext>
            </a:extLst>
          </p:cNvPr>
          <p:cNvSpPr>
            <a:spLocks noGrp="1"/>
          </p:cNvSpPr>
          <p:nvPr>
            <p:ph type="title"/>
          </p:nvPr>
        </p:nvSpPr>
        <p:spPr>
          <a:xfrm>
            <a:off x="609600" y="416184"/>
            <a:ext cx="10977600" cy="926436"/>
          </a:xfrm>
        </p:spPr>
        <p:txBody>
          <a:bodyPr/>
          <a:lstStyle/>
          <a:p>
            <a:r>
              <a:rPr lang="nl-NL" dirty="0">
                <a:solidFill>
                  <a:srgbClr val="E84249"/>
                </a:solidFill>
              </a:rPr>
              <a:t>Een klein lesje bosecologie</a:t>
            </a:r>
          </a:p>
        </p:txBody>
      </p:sp>
      <p:sp>
        <p:nvSpPr>
          <p:cNvPr id="3" name="Tijdelijke aanduiding voor inhoud 2">
            <a:extLst>
              <a:ext uri="{FF2B5EF4-FFF2-40B4-BE49-F238E27FC236}">
                <a16:creationId xmlns:a16="http://schemas.microsoft.com/office/drawing/2014/main" id="{B56A2C15-B5D1-4583-911E-56033404796B}"/>
              </a:ext>
            </a:extLst>
          </p:cNvPr>
          <p:cNvSpPr>
            <a:spLocks noGrp="1"/>
          </p:cNvSpPr>
          <p:nvPr>
            <p:ph idx="1"/>
          </p:nvPr>
        </p:nvSpPr>
        <p:spPr>
          <a:xfrm>
            <a:off x="838200" y="1825625"/>
            <a:ext cx="7565571" cy="4351338"/>
          </a:xfrm>
        </p:spPr>
        <p:txBody>
          <a:bodyPr/>
          <a:lstStyle/>
          <a:p>
            <a:pPr marL="457200" indent="-457200">
              <a:buFont typeface="+mj-lt"/>
              <a:buAutoNum type="arabicPeriod"/>
            </a:pPr>
            <a:r>
              <a:rPr lang="nl-NL" dirty="0"/>
              <a:t>Waar is een boom van gemaakt?</a:t>
            </a:r>
          </a:p>
          <a:p>
            <a:pPr marL="457200" indent="-457200">
              <a:buFont typeface="+mj-lt"/>
              <a:buAutoNum type="arabicPeriod"/>
            </a:pPr>
            <a:r>
              <a:rPr lang="nl-NL" dirty="0"/>
              <a:t>Wanneer produceert een bos zuurstof?</a:t>
            </a:r>
          </a:p>
          <a:p>
            <a:pPr marL="457200" indent="-457200">
              <a:buFont typeface="+mj-lt"/>
              <a:buAutoNum type="arabicPeriod"/>
            </a:pPr>
            <a:r>
              <a:rPr lang="nl-NL" dirty="0"/>
              <a:t>Wanneer slaat een bos CO</a:t>
            </a:r>
            <a:r>
              <a:rPr lang="nl-NL" baseline="-25000" dirty="0"/>
              <a:t>2</a:t>
            </a:r>
            <a:r>
              <a:rPr lang="nl-NL" dirty="0"/>
              <a:t> op?</a:t>
            </a:r>
          </a:p>
          <a:p>
            <a:endParaRPr lang="nl-NL" dirty="0"/>
          </a:p>
          <a:p>
            <a:endParaRPr lang="nl-NL" dirty="0"/>
          </a:p>
          <a:p>
            <a:endParaRPr lang="nl-NL" dirty="0"/>
          </a:p>
        </p:txBody>
      </p:sp>
      <p:pic>
        <p:nvPicPr>
          <p:cNvPr id="1028" name="Picture 4">
            <a:extLst>
              <a:ext uri="{FF2B5EF4-FFF2-40B4-BE49-F238E27FC236}">
                <a16:creationId xmlns:a16="http://schemas.microsoft.com/office/drawing/2014/main" id="{50E597D2-35CE-4B98-8FA6-E3FE78B40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064" y="3308912"/>
            <a:ext cx="4508886" cy="300298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537606F4-4832-4E58-B4E4-719F0E5A7007}"/>
              </a:ext>
            </a:extLst>
          </p:cNvPr>
          <p:cNvSpPr txBox="1"/>
          <p:nvPr/>
        </p:nvSpPr>
        <p:spPr>
          <a:xfrm>
            <a:off x="1582557" y="6365706"/>
            <a:ext cx="6096000" cy="276999"/>
          </a:xfrm>
          <a:prstGeom prst="rect">
            <a:avLst/>
          </a:prstGeom>
          <a:noFill/>
        </p:spPr>
        <p:txBody>
          <a:bodyPr wrap="square">
            <a:spAutoFit/>
          </a:bodyPr>
          <a:lstStyle/>
          <a:p>
            <a:r>
              <a:rPr lang="nl-NL" sz="1200" dirty="0"/>
              <a:t>https://commons.wikimedia.org/wiki/User:J%C3%BCrgen_Eissink</a:t>
            </a:r>
          </a:p>
        </p:txBody>
      </p:sp>
      <p:sp>
        <p:nvSpPr>
          <p:cNvPr id="14" name="Pijl: rechts 13">
            <a:extLst>
              <a:ext uri="{FF2B5EF4-FFF2-40B4-BE49-F238E27FC236}">
                <a16:creationId xmlns:a16="http://schemas.microsoft.com/office/drawing/2014/main" id="{9026F42F-F5FA-4526-AC47-8D33F112AABD}"/>
              </a:ext>
            </a:extLst>
          </p:cNvPr>
          <p:cNvSpPr/>
          <p:nvPr/>
        </p:nvSpPr>
        <p:spPr>
          <a:xfrm rot="804978">
            <a:off x="1364757" y="3880043"/>
            <a:ext cx="1676236" cy="25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 rechts 18">
            <a:extLst>
              <a:ext uri="{FF2B5EF4-FFF2-40B4-BE49-F238E27FC236}">
                <a16:creationId xmlns:a16="http://schemas.microsoft.com/office/drawing/2014/main" id="{276FAAFA-5DBB-4ED3-9FD3-E3C54DBFCB03}"/>
              </a:ext>
            </a:extLst>
          </p:cNvPr>
          <p:cNvSpPr/>
          <p:nvPr/>
        </p:nvSpPr>
        <p:spPr>
          <a:xfrm rot="20411895">
            <a:off x="4664860" y="3776372"/>
            <a:ext cx="165211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0CB214B4-D0F2-46B9-A63D-677A3E347ECD}"/>
              </a:ext>
            </a:extLst>
          </p:cNvPr>
          <p:cNvSpPr txBox="1"/>
          <p:nvPr/>
        </p:nvSpPr>
        <p:spPr>
          <a:xfrm>
            <a:off x="3123201" y="4120856"/>
            <a:ext cx="1613581" cy="369332"/>
          </a:xfrm>
          <a:prstGeom prst="rect">
            <a:avLst/>
          </a:prstGeom>
          <a:noFill/>
        </p:spPr>
        <p:txBody>
          <a:bodyPr wrap="square" rtlCol="0">
            <a:spAutoFit/>
          </a:bodyPr>
          <a:lstStyle/>
          <a:p>
            <a:r>
              <a:rPr lang="nl-NL" b="1" dirty="0">
                <a:solidFill>
                  <a:schemeClr val="bg1"/>
                </a:solidFill>
                <a:effectLst>
                  <a:outerShdw blurRad="38100" dist="38100" dir="2700000" algn="tl">
                    <a:srgbClr val="000000">
                      <a:alpha val="43137"/>
                    </a:srgbClr>
                  </a:outerShdw>
                </a:effectLst>
              </a:rPr>
              <a:t>Fotosynthese</a:t>
            </a:r>
          </a:p>
        </p:txBody>
      </p:sp>
      <p:sp>
        <p:nvSpPr>
          <p:cNvPr id="17" name="Tekstvak 16">
            <a:extLst>
              <a:ext uri="{FF2B5EF4-FFF2-40B4-BE49-F238E27FC236}">
                <a16:creationId xmlns:a16="http://schemas.microsoft.com/office/drawing/2014/main" id="{2913C4BD-63BC-4A04-8A32-20D746EA0A56}"/>
              </a:ext>
            </a:extLst>
          </p:cNvPr>
          <p:cNvSpPr txBox="1"/>
          <p:nvPr/>
        </p:nvSpPr>
        <p:spPr>
          <a:xfrm>
            <a:off x="838200" y="3506316"/>
            <a:ext cx="536878" cy="369332"/>
          </a:xfrm>
          <a:prstGeom prst="rect">
            <a:avLst/>
          </a:prstGeom>
          <a:noFill/>
        </p:spPr>
        <p:txBody>
          <a:bodyPr wrap="none" rtlCol="0">
            <a:spAutoFit/>
          </a:bodyPr>
          <a:lstStyle/>
          <a:p>
            <a:r>
              <a:rPr lang="nl-NL" dirty="0"/>
              <a:t>CO</a:t>
            </a:r>
            <a:r>
              <a:rPr lang="nl-NL" baseline="-25000" dirty="0"/>
              <a:t>2</a:t>
            </a:r>
          </a:p>
        </p:txBody>
      </p:sp>
      <p:sp>
        <p:nvSpPr>
          <p:cNvPr id="22" name="Tekstvak 21">
            <a:extLst>
              <a:ext uri="{FF2B5EF4-FFF2-40B4-BE49-F238E27FC236}">
                <a16:creationId xmlns:a16="http://schemas.microsoft.com/office/drawing/2014/main" id="{57F5AAEB-FB9E-4A5E-AF9F-0BA384AD10F4}"/>
              </a:ext>
            </a:extLst>
          </p:cNvPr>
          <p:cNvSpPr txBox="1"/>
          <p:nvPr/>
        </p:nvSpPr>
        <p:spPr>
          <a:xfrm>
            <a:off x="6306686" y="3367356"/>
            <a:ext cx="415498" cy="369332"/>
          </a:xfrm>
          <a:prstGeom prst="rect">
            <a:avLst/>
          </a:prstGeom>
          <a:noFill/>
        </p:spPr>
        <p:txBody>
          <a:bodyPr wrap="none" rtlCol="0">
            <a:spAutoFit/>
          </a:bodyPr>
          <a:lstStyle/>
          <a:p>
            <a:r>
              <a:rPr lang="nl-NL" dirty="0"/>
              <a:t>O</a:t>
            </a:r>
            <a:r>
              <a:rPr lang="nl-NL" baseline="-25000" dirty="0"/>
              <a:t>2</a:t>
            </a:r>
          </a:p>
        </p:txBody>
      </p:sp>
      <p:sp>
        <p:nvSpPr>
          <p:cNvPr id="4" name="Tekstvak 3">
            <a:extLst>
              <a:ext uri="{FF2B5EF4-FFF2-40B4-BE49-F238E27FC236}">
                <a16:creationId xmlns:a16="http://schemas.microsoft.com/office/drawing/2014/main" id="{707B273E-AC91-4F1C-986A-61F3F7C20DFA}"/>
              </a:ext>
            </a:extLst>
          </p:cNvPr>
          <p:cNvSpPr txBox="1"/>
          <p:nvPr/>
        </p:nvSpPr>
        <p:spPr>
          <a:xfrm>
            <a:off x="7851078" y="1222260"/>
            <a:ext cx="3243386" cy="3139321"/>
          </a:xfrm>
          <a:prstGeom prst="rect">
            <a:avLst/>
          </a:prstGeom>
          <a:noFill/>
        </p:spPr>
        <p:txBody>
          <a:bodyPr wrap="square" rtlCol="0">
            <a:spAutoFit/>
          </a:bodyPr>
          <a:lstStyle/>
          <a:p>
            <a:r>
              <a:rPr lang="nl-NL" dirty="0"/>
              <a:t>Merendeel hout, gedroogd bestaat dit uit:</a:t>
            </a:r>
          </a:p>
          <a:p>
            <a:endParaRPr lang="nl-NL" dirty="0"/>
          </a:p>
          <a:p>
            <a:r>
              <a:rPr lang="nl-NL" dirty="0"/>
              <a:t>50% Koolstof</a:t>
            </a:r>
          </a:p>
          <a:p>
            <a:r>
              <a:rPr lang="nl-NL" dirty="0"/>
              <a:t>44% Zuurstof</a:t>
            </a:r>
          </a:p>
          <a:p>
            <a:r>
              <a:rPr lang="nl-NL" dirty="0"/>
              <a:t>6% Waterstof</a:t>
            </a:r>
          </a:p>
          <a:p>
            <a:r>
              <a:rPr lang="nl-NL" dirty="0"/>
              <a:t>~1% Stikstof en andere bestanddelen</a:t>
            </a:r>
          </a:p>
          <a:p>
            <a:endParaRPr lang="nl-NL" dirty="0"/>
          </a:p>
          <a:p>
            <a:r>
              <a:rPr lang="nl-NL" dirty="0"/>
              <a:t>Let op: hout kan wel tot </a:t>
            </a:r>
            <a:r>
              <a:rPr lang="nl-NL" dirty="0" err="1"/>
              <a:t>tweederde</a:t>
            </a:r>
            <a:r>
              <a:rPr lang="nl-NL" dirty="0"/>
              <a:t> uit water bestaan.</a:t>
            </a:r>
          </a:p>
        </p:txBody>
      </p:sp>
    </p:spTree>
    <p:extLst>
      <p:ext uri="{BB962C8B-B14F-4D97-AF65-F5344CB8AC3E}">
        <p14:creationId xmlns:p14="http://schemas.microsoft.com/office/powerpoint/2010/main" val="21575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16" grpId="0"/>
      <p:bldP spid="17" grpId="0"/>
      <p:bldP spid="2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 de koolstofkringloop wereldwijd</a:t>
            </a:r>
          </a:p>
        </p:txBody>
      </p:sp>
      <p:sp>
        <p:nvSpPr>
          <p:cNvPr id="3" name="Tijdelijke aanduiding voor inhoud 2"/>
          <p:cNvSpPr>
            <a:spLocks noGrp="1"/>
          </p:cNvSpPr>
          <p:nvPr>
            <p:ph idx="1"/>
          </p:nvPr>
        </p:nvSpPr>
        <p:spPr>
          <a:xfrm>
            <a:off x="609600" y="1484202"/>
            <a:ext cx="10977600" cy="1787807"/>
          </a:xfrm>
        </p:spPr>
        <p:txBody>
          <a:bodyPr>
            <a:normAutofit/>
          </a:bodyPr>
          <a:lstStyle/>
          <a:p>
            <a:r>
              <a:rPr lang="nl-NL" dirty="0">
                <a:hlinkClick r:id="rId3"/>
              </a:rPr>
              <a:t>https://www.youtube.com/watch?v=x1SgmFa0r04</a:t>
            </a:r>
            <a:r>
              <a:rPr lang="nl-NL" dirty="0"/>
              <a:t> </a:t>
            </a:r>
          </a:p>
          <a:p>
            <a:r>
              <a:rPr lang="nl-NL" dirty="0"/>
              <a:t>A </a:t>
            </a:r>
            <a:r>
              <a:rPr lang="nl-NL" dirty="0" err="1"/>
              <a:t>year</a:t>
            </a:r>
            <a:r>
              <a:rPr lang="nl-NL" dirty="0"/>
              <a:t> in </a:t>
            </a:r>
            <a:r>
              <a:rPr lang="nl-NL" dirty="0" err="1"/>
              <a:t>the</a:t>
            </a:r>
            <a:r>
              <a:rPr lang="nl-NL" dirty="0"/>
              <a:t> life of </a:t>
            </a:r>
            <a:r>
              <a:rPr lang="nl-NL" dirty="0" err="1"/>
              <a:t>Earth’s</a:t>
            </a:r>
            <a:r>
              <a:rPr lang="nl-NL" dirty="0"/>
              <a:t> CO</a:t>
            </a:r>
            <a:r>
              <a:rPr lang="nl-NL" baseline="-25000" dirty="0"/>
              <a:t>2</a:t>
            </a:r>
            <a:r>
              <a:rPr lang="nl-NL" dirty="0"/>
              <a:t>. </a:t>
            </a:r>
          </a:p>
          <a:p>
            <a:r>
              <a:rPr lang="nl-NL" dirty="0"/>
              <a:t>Zie hoe hoogste concentraties ontstaan op het noordelijk halfrond, en het seizoen verschil (in het voorjaar en de zomer wordt veel CO</a:t>
            </a:r>
            <a:r>
              <a:rPr lang="nl-NL" baseline="-25000" dirty="0"/>
              <a:t>2</a:t>
            </a:r>
            <a:r>
              <a:rPr lang="nl-NL" dirty="0"/>
              <a:t> opgenomen door vegetatie).</a:t>
            </a:r>
          </a:p>
          <a:p>
            <a:endParaRPr lang="nl-NL" dirty="0"/>
          </a:p>
          <a:p>
            <a:endParaRPr lang="nl-NL" dirty="0"/>
          </a:p>
        </p:txBody>
      </p:sp>
      <p:sp>
        <p:nvSpPr>
          <p:cNvPr id="6" name="Tijdelijke aanduiding voor dianummer 5"/>
          <p:cNvSpPr>
            <a:spLocks noGrp="1"/>
          </p:cNvSpPr>
          <p:nvPr>
            <p:ph type="sldNum" sz="quarter" idx="12"/>
          </p:nvPr>
        </p:nvSpPr>
        <p:spPr/>
        <p:txBody>
          <a:bodyPr/>
          <a:lstStyle/>
          <a:p>
            <a:fld id="{EDDA6B42-A9BD-448C-A3CA-8D2CF4669BEB}" type="slidenum">
              <a:rPr lang="en-US" smtClean="0"/>
              <a:t>12</a:t>
            </a:fld>
            <a:endParaRPr lang="en-US"/>
          </a:p>
        </p:txBody>
      </p:sp>
    </p:spTree>
    <p:extLst>
      <p:ext uri="{BB962C8B-B14F-4D97-AF65-F5344CB8AC3E}">
        <p14:creationId xmlns:p14="http://schemas.microsoft.com/office/powerpoint/2010/main" val="206444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73401-F561-4AAA-9135-E6C3F33A9F50}"/>
              </a:ext>
            </a:extLst>
          </p:cNvPr>
          <p:cNvSpPr>
            <a:spLocks noGrp="1"/>
          </p:cNvSpPr>
          <p:nvPr>
            <p:ph type="title"/>
          </p:nvPr>
        </p:nvSpPr>
        <p:spPr/>
        <p:txBody>
          <a:bodyPr/>
          <a:lstStyle/>
          <a:p>
            <a:r>
              <a:rPr lang="nl-NL" dirty="0"/>
              <a:t>Lange en korte koolstofkringloop</a:t>
            </a:r>
          </a:p>
        </p:txBody>
      </p:sp>
      <p:sp>
        <p:nvSpPr>
          <p:cNvPr id="3" name="Tijdelijke aanduiding voor inhoud 2">
            <a:extLst>
              <a:ext uri="{FF2B5EF4-FFF2-40B4-BE49-F238E27FC236}">
                <a16:creationId xmlns:a16="http://schemas.microsoft.com/office/drawing/2014/main" id="{D50BAE0D-37AA-4485-A3CB-AD24DAAC1850}"/>
              </a:ext>
            </a:extLst>
          </p:cNvPr>
          <p:cNvSpPr>
            <a:spLocks noGrp="1"/>
          </p:cNvSpPr>
          <p:nvPr>
            <p:ph idx="1"/>
          </p:nvPr>
        </p:nvSpPr>
        <p:spPr/>
        <p:txBody>
          <a:bodyPr/>
          <a:lstStyle/>
          <a:p>
            <a:r>
              <a:rPr lang="nl-NL" dirty="0"/>
              <a:t>Korte = snel, dag/nacht, seizoenen, jaren</a:t>
            </a:r>
          </a:p>
          <a:p>
            <a:r>
              <a:rPr lang="nl-NL" dirty="0"/>
              <a:t>Lange = langzaam, veenvorming, koolstofopslag in bodem</a:t>
            </a:r>
          </a:p>
          <a:p>
            <a:endParaRPr lang="nl-NL" dirty="0"/>
          </a:p>
        </p:txBody>
      </p:sp>
      <p:sp>
        <p:nvSpPr>
          <p:cNvPr id="6" name="Tijdelijke aanduiding voor dianummer 5">
            <a:extLst>
              <a:ext uri="{FF2B5EF4-FFF2-40B4-BE49-F238E27FC236}">
                <a16:creationId xmlns:a16="http://schemas.microsoft.com/office/drawing/2014/main" id="{4FC94DA7-F1BE-4B7E-931B-85500EE5FB49}"/>
              </a:ext>
            </a:extLst>
          </p:cNvPr>
          <p:cNvSpPr>
            <a:spLocks noGrp="1"/>
          </p:cNvSpPr>
          <p:nvPr>
            <p:ph type="sldNum" sz="quarter" idx="12"/>
          </p:nvPr>
        </p:nvSpPr>
        <p:spPr/>
        <p:txBody>
          <a:bodyPr/>
          <a:lstStyle/>
          <a:p>
            <a:fld id="{EDDA6B42-A9BD-448C-A3CA-8D2CF4669BEB}" type="slidenum">
              <a:rPr lang="en-US" smtClean="0"/>
              <a:t>13</a:t>
            </a:fld>
            <a:endParaRPr lang="en-US"/>
          </a:p>
        </p:txBody>
      </p:sp>
      <p:pic>
        <p:nvPicPr>
          <p:cNvPr id="7" name="Afbeelding 6">
            <a:extLst>
              <a:ext uri="{FF2B5EF4-FFF2-40B4-BE49-F238E27FC236}">
                <a16:creationId xmlns:a16="http://schemas.microsoft.com/office/drawing/2014/main" id="{12851000-6A0D-41AB-A80D-3BC7F4CB6F04}"/>
              </a:ext>
            </a:extLst>
          </p:cNvPr>
          <p:cNvPicPr>
            <a:picLocks noChangeAspect="1"/>
          </p:cNvPicPr>
          <p:nvPr/>
        </p:nvPicPr>
        <p:blipFill>
          <a:blip r:embed="rId2"/>
          <a:stretch>
            <a:fillRect/>
          </a:stretch>
        </p:blipFill>
        <p:spPr>
          <a:xfrm>
            <a:off x="604800" y="2623737"/>
            <a:ext cx="4661807" cy="3481477"/>
          </a:xfrm>
          <a:prstGeom prst="rect">
            <a:avLst/>
          </a:prstGeom>
        </p:spPr>
      </p:pic>
      <p:pic>
        <p:nvPicPr>
          <p:cNvPr id="8" name="Afbeelding 7">
            <a:extLst>
              <a:ext uri="{FF2B5EF4-FFF2-40B4-BE49-F238E27FC236}">
                <a16:creationId xmlns:a16="http://schemas.microsoft.com/office/drawing/2014/main" id="{A0B8E0D0-39B9-4185-B66F-005DF413001D}"/>
              </a:ext>
            </a:extLst>
          </p:cNvPr>
          <p:cNvPicPr>
            <a:picLocks noChangeAspect="1"/>
          </p:cNvPicPr>
          <p:nvPr/>
        </p:nvPicPr>
        <p:blipFill>
          <a:blip r:embed="rId3"/>
          <a:stretch>
            <a:fillRect/>
          </a:stretch>
        </p:blipFill>
        <p:spPr>
          <a:xfrm>
            <a:off x="5711634" y="2623737"/>
            <a:ext cx="5265966" cy="3757727"/>
          </a:xfrm>
          <a:prstGeom prst="rect">
            <a:avLst/>
          </a:prstGeom>
        </p:spPr>
      </p:pic>
    </p:spTree>
    <p:extLst>
      <p:ext uri="{BB962C8B-B14F-4D97-AF65-F5344CB8AC3E}">
        <p14:creationId xmlns:p14="http://schemas.microsoft.com/office/powerpoint/2010/main" val="214332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FE296E24-275C-498C-91DC-00F170408377}"/>
              </a:ext>
            </a:extLst>
          </p:cNvPr>
          <p:cNvSpPr>
            <a:spLocks noGrp="1"/>
          </p:cNvSpPr>
          <p:nvPr>
            <p:ph type="sldNum" sz="quarter" idx="12"/>
          </p:nvPr>
        </p:nvSpPr>
        <p:spPr/>
        <p:txBody>
          <a:bodyPr/>
          <a:lstStyle/>
          <a:p>
            <a:fld id="{EDDA6B42-A9BD-448C-A3CA-8D2CF4669BEB}" type="slidenum">
              <a:rPr lang="en-US" smtClean="0"/>
              <a:t>14</a:t>
            </a:fld>
            <a:endParaRPr lang="en-US"/>
          </a:p>
        </p:txBody>
      </p:sp>
      <p:pic>
        <p:nvPicPr>
          <p:cNvPr id="5" name="Picture 2" descr="\\172.16.3.215\data4\Graphics\Powerpoint\PE_UK\PE377-HOLDEN\Final files\GIF\ch24\M24NF009.gif">
            <a:extLst>
              <a:ext uri="{FF2B5EF4-FFF2-40B4-BE49-F238E27FC236}">
                <a16:creationId xmlns:a16="http://schemas.microsoft.com/office/drawing/2014/main" id="{E8A9C3EE-57E7-4955-8A0F-EB0CE8AF4E33}"/>
              </a:ext>
            </a:extLst>
          </p:cNvPr>
          <p:cNvPicPr>
            <a:picLocks noGrp="1" noChangeAspect="1" noChangeArrowheads="1"/>
          </p:cNvPicPr>
          <p:nvPr>
            <p:ph idx="1"/>
          </p:nvPr>
        </p:nvPicPr>
        <p:blipFill>
          <a:blip r:embed="rId2" cstate="print"/>
          <a:stretch>
            <a:fillRect/>
          </a:stretch>
        </p:blipFill>
        <p:spPr bwMode="auto">
          <a:xfrm>
            <a:off x="3987459" y="117312"/>
            <a:ext cx="8027332" cy="6605320"/>
          </a:xfrm>
          <a:prstGeom prst="rect">
            <a:avLst/>
          </a:prstGeom>
          <a:noFill/>
          <a:ln w="9525">
            <a:noFill/>
            <a:miter lim="800000"/>
            <a:headEnd/>
            <a:tailEnd/>
          </a:ln>
        </p:spPr>
      </p:pic>
      <p:sp>
        <p:nvSpPr>
          <p:cNvPr id="2" name="Titel 1">
            <a:extLst>
              <a:ext uri="{FF2B5EF4-FFF2-40B4-BE49-F238E27FC236}">
                <a16:creationId xmlns:a16="http://schemas.microsoft.com/office/drawing/2014/main" id="{32E63609-988D-402E-BFB5-5F5148054C21}"/>
              </a:ext>
            </a:extLst>
          </p:cNvPr>
          <p:cNvSpPr>
            <a:spLocks noGrp="1"/>
          </p:cNvSpPr>
          <p:nvPr>
            <p:ph type="title"/>
          </p:nvPr>
        </p:nvSpPr>
        <p:spPr>
          <a:xfrm>
            <a:off x="604800" y="362270"/>
            <a:ext cx="3014546" cy="926436"/>
          </a:xfrm>
        </p:spPr>
        <p:txBody>
          <a:bodyPr/>
          <a:lstStyle/>
          <a:p>
            <a:r>
              <a:rPr lang="nl-NL" dirty="0"/>
              <a:t>Koolstofcyclus wereldwijd</a:t>
            </a:r>
          </a:p>
        </p:txBody>
      </p:sp>
      <p:sp>
        <p:nvSpPr>
          <p:cNvPr id="6" name="Tekstvak 5">
            <a:extLst>
              <a:ext uri="{FF2B5EF4-FFF2-40B4-BE49-F238E27FC236}">
                <a16:creationId xmlns:a16="http://schemas.microsoft.com/office/drawing/2014/main" id="{BDF4A2DF-E968-496E-B709-6F399527DACF}"/>
              </a:ext>
            </a:extLst>
          </p:cNvPr>
          <p:cNvSpPr txBox="1"/>
          <p:nvPr/>
        </p:nvSpPr>
        <p:spPr>
          <a:xfrm>
            <a:off x="9378733" y="6182176"/>
            <a:ext cx="1940312" cy="369332"/>
          </a:xfrm>
          <a:prstGeom prst="rect">
            <a:avLst/>
          </a:prstGeom>
          <a:noFill/>
        </p:spPr>
        <p:txBody>
          <a:bodyPr wrap="square" rtlCol="0">
            <a:spAutoFit/>
          </a:bodyPr>
          <a:lstStyle/>
          <a:p>
            <a:r>
              <a:rPr lang="nl-NL" i="1" dirty="0"/>
              <a:t>Holden Fig. 7.9</a:t>
            </a:r>
          </a:p>
        </p:txBody>
      </p:sp>
      <p:sp>
        <p:nvSpPr>
          <p:cNvPr id="7" name="Tekstvak 6">
            <a:extLst>
              <a:ext uri="{FF2B5EF4-FFF2-40B4-BE49-F238E27FC236}">
                <a16:creationId xmlns:a16="http://schemas.microsoft.com/office/drawing/2014/main" id="{77526B28-0A2E-4BAB-9AEB-646577C458DC}"/>
              </a:ext>
            </a:extLst>
          </p:cNvPr>
          <p:cNvSpPr txBox="1"/>
          <p:nvPr/>
        </p:nvSpPr>
        <p:spPr>
          <a:xfrm>
            <a:off x="570906" y="1288529"/>
            <a:ext cx="3148398" cy="5355312"/>
          </a:xfrm>
          <a:prstGeom prst="rect">
            <a:avLst/>
          </a:prstGeom>
          <a:noFill/>
        </p:spPr>
        <p:txBody>
          <a:bodyPr wrap="square" rtlCol="0">
            <a:spAutoFit/>
          </a:bodyPr>
          <a:lstStyle/>
          <a:p>
            <a:r>
              <a:rPr lang="nl-NL" b="1" dirty="0"/>
              <a:t>OPDRACHT</a:t>
            </a:r>
            <a:endParaRPr lang="nl-NL" dirty="0"/>
          </a:p>
          <a:p>
            <a:r>
              <a:rPr lang="nl-NL" dirty="0"/>
              <a:t>Zet alle stromen (</a:t>
            </a:r>
            <a:r>
              <a:rPr lang="nl-NL" i="1" dirty="0" err="1"/>
              <a:t>fluxes</a:t>
            </a:r>
            <a:r>
              <a:rPr lang="nl-NL" dirty="0"/>
              <a:t>) van koolstof die in de atmosfeer uitkomen (</a:t>
            </a:r>
            <a:r>
              <a:rPr lang="nl-NL" i="1" dirty="0"/>
              <a:t>sources</a:t>
            </a:r>
            <a:r>
              <a:rPr lang="nl-NL" dirty="0"/>
              <a:t>) onder elkaar.</a:t>
            </a:r>
          </a:p>
          <a:p>
            <a:r>
              <a:rPr lang="nl-NL" dirty="0">
                <a:solidFill>
                  <a:srgbClr val="FF0000"/>
                </a:solidFill>
              </a:rPr>
              <a:t>LUC = 0.9</a:t>
            </a:r>
          </a:p>
          <a:p>
            <a:r>
              <a:rPr lang="nl-NL" dirty="0">
                <a:solidFill>
                  <a:srgbClr val="FF0000"/>
                </a:solidFill>
              </a:rPr>
              <a:t>Fossil </a:t>
            </a:r>
            <a:r>
              <a:rPr lang="nl-NL" dirty="0" err="1">
                <a:solidFill>
                  <a:srgbClr val="FF0000"/>
                </a:solidFill>
              </a:rPr>
              <a:t>fuels</a:t>
            </a:r>
            <a:r>
              <a:rPr lang="nl-NL" dirty="0">
                <a:solidFill>
                  <a:srgbClr val="FF0000"/>
                </a:solidFill>
              </a:rPr>
              <a:t> = 9.0</a:t>
            </a:r>
          </a:p>
          <a:p>
            <a:endParaRPr lang="nl-NL" dirty="0"/>
          </a:p>
          <a:p>
            <a:r>
              <a:rPr lang="nl-NL" dirty="0"/>
              <a:t>Doe hetzelfde met de stromen van koolstof vanuit de atmosfeer (</a:t>
            </a:r>
            <a:r>
              <a:rPr lang="nl-NL" i="1" dirty="0" err="1"/>
              <a:t>sinks</a:t>
            </a:r>
            <a:r>
              <a:rPr lang="nl-NL" dirty="0"/>
              <a:t>).</a:t>
            </a:r>
          </a:p>
          <a:p>
            <a:r>
              <a:rPr lang="nl-NL" dirty="0">
                <a:solidFill>
                  <a:srgbClr val="FF0000"/>
                </a:solidFill>
              </a:rPr>
              <a:t>Land = 3.0</a:t>
            </a:r>
          </a:p>
          <a:p>
            <a:r>
              <a:rPr lang="nl-NL" dirty="0">
                <a:solidFill>
                  <a:srgbClr val="FF0000"/>
                </a:solidFill>
              </a:rPr>
              <a:t>Ocean = 2.6</a:t>
            </a:r>
          </a:p>
          <a:p>
            <a:endParaRPr lang="nl-NL" dirty="0"/>
          </a:p>
          <a:p>
            <a:r>
              <a:rPr lang="nl-NL" dirty="0"/>
              <a:t>Wat valt op? </a:t>
            </a:r>
          </a:p>
          <a:p>
            <a:r>
              <a:rPr lang="nl-NL" dirty="0">
                <a:solidFill>
                  <a:srgbClr val="FF0000"/>
                </a:solidFill>
              </a:rPr>
              <a:t>∆ +4.4</a:t>
            </a:r>
          </a:p>
          <a:p>
            <a:r>
              <a:rPr lang="nl-NL" dirty="0"/>
              <a:t>Is de </a:t>
            </a:r>
            <a:r>
              <a:rPr lang="nl-NL" i="1" dirty="0"/>
              <a:t>land </a:t>
            </a:r>
            <a:r>
              <a:rPr lang="nl-NL" i="1" dirty="0" err="1"/>
              <a:t>sink</a:t>
            </a:r>
            <a:r>
              <a:rPr lang="nl-NL" i="1" dirty="0"/>
              <a:t> </a:t>
            </a:r>
            <a:r>
              <a:rPr lang="nl-NL" dirty="0"/>
              <a:t>de korte of lange koolstofkringloop? </a:t>
            </a:r>
          </a:p>
          <a:p>
            <a:r>
              <a:rPr lang="nl-NL" dirty="0">
                <a:solidFill>
                  <a:srgbClr val="FF0000"/>
                </a:solidFill>
              </a:rPr>
              <a:t>	Lange</a:t>
            </a:r>
          </a:p>
        </p:txBody>
      </p:sp>
    </p:spTree>
    <p:extLst>
      <p:ext uri="{BB962C8B-B14F-4D97-AF65-F5344CB8AC3E}">
        <p14:creationId xmlns:p14="http://schemas.microsoft.com/office/powerpoint/2010/main" val="388317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11303-1E79-46DF-84BB-FB971715B472}"/>
              </a:ext>
            </a:extLst>
          </p:cNvPr>
          <p:cNvSpPr>
            <a:spLocks noGrp="1"/>
          </p:cNvSpPr>
          <p:nvPr>
            <p:ph type="title"/>
          </p:nvPr>
        </p:nvSpPr>
        <p:spPr/>
        <p:txBody>
          <a:bodyPr/>
          <a:lstStyle/>
          <a:p>
            <a:r>
              <a:rPr lang="nl-NL" dirty="0"/>
              <a:t>Tijd als belangrijke factor!</a:t>
            </a:r>
          </a:p>
        </p:txBody>
      </p:sp>
      <p:sp>
        <p:nvSpPr>
          <p:cNvPr id="3" name="Tijdelijke aanduiding voor inhoud 2">
            <a:extLst>
              <a:ext uri="{FF2B5EF4-FFF2-40B4-BE49-F238E27FC236}">
                <a16:creationId xmlns:a16="http://schemas.microsoft.com/office/drawing/2014/main" id="{7488663C-8F36-4BDD-BA45-08485834FB5A}"/>
              </a:ext>
            </a:extLst>
          </p:cNvPr>
          <p:cNvSpPr>
            <a:spLocks noGrp="1"/>
          </p:cNvSpPr>
          <p:nvPr>
            <p:ph idx="1"/>
          </p:nvPr>
        </p:nvSpPr>
        <p:spPr>
          <a:xfrm>
            <a:off x="609600" y="1484203"/>
            <a:ext cx="5005137" cy="4351338"/>
          </a:xfrm>
        </p:spPr>
        <p:txBody>
          <a:bodyPr/>
          <a:lstStyle/>
          <a:p>
            <a:r>
              <a:rPr lang="nl-NL" dirty="0"/>
              <a:t>Ontwikkeling CO</a:t>
            </a:r>
            <a:r>
              <a:rPr lang="nl-NL" baseline="-25000" dirty="0"/>
              <a:t>2</a:t>
            </a:r>
            <a:r>
              <a:rPr lang="nl-NL" dirty="0"/>
              <a:t> uitstoot en opname over de tijd</a:t>
            </a:r>
          </a:p>
          <a:p>
            <a:endParaRPr lang="nl-NL" dirty="0"/>
          </a:p>
          <a:p>
            <a:r>
              <a:rPr lang="nl-NL" dirty="0"/>
              <a:t>Fossiele brandstoffen zijn een product van de lange koolstofcyclus.</a:t>
            </a:r>
          </a:p>
          <a:p>
            <a:endParaRPr lang="nl-NL" dirty="0"/>
          </a:p>
          <a:p>
            <a:r>
              <a:rPr lang="nl-NL" dirty="0"/>
              <a:t>Hoe komt de uitgestoten CO</a:t>
            </a:r>
            <a:r>
              <a:rPr lang="nl-NL" baseline="-25000" dirty="0"/>
              <a:t>2</a:t>
            </a:r>
            <a:r>
              <a:rPr lang="nl-NL" dirty="0"/>
              <a:t> weer terug?</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baseline="-25000" dirty="0"/>
          </a:p>
        </p:txBody>
      </p:sp>
      <p:sp>
        <p:nvSpPr>
          <p:cNvPr id="4" name="Tijdelijke aanduiding voor dianummer 3">
            <a:extLst>
              <a:ext uri="{FF2B5EF4-FFF2-40B4-BE49-F238E27FC236}">
                <a16:creationId xmlns:a16="http://schemas.microsoft.com/office/drawing/2014/main" id="{65EAFEAB-9688-45F3-A0BD-ED77D5AEFAD0}"/>
              </a:ext>
            </a:extLst>
          </p:cNvPr>
          <p:cNvSpPr>
            <a:spLocks noGrp="1"/>
          </p:cNvSpPr>
          <p:nvPr>
            <p:ph type="sldNum" sz="quarter" idx="12"/>
          </p:nvPr>
        </p:nvSpPr>
        <p:spPr/>
        <p:txBody>
          <a:bodyPr/>
          <a:lstStyle/>
          <a:p>
            <a:fld id="{EDDA6B42-A9BD-448C-A3CA-8D2CF4669BEB}" type="slidenum">
              <a:rPr lang="en-US" smtClean="0"/>
              <a:t>15</a:t>
            </a:fld>
            <a:endParaRPr lang="en-US"/>
          </a:p>
        </p:txBody>
      </p:sp>
      <p:pic>
        <p:nvPicPr>
          <p:cNvPr id="5" name="Afbeelding 4">
            <a:extLst>
              <a:ext uri="{FF2B5EF4-FFF2-40B4-BE49-F238E27FC236}">
                <a16:creationId xmlns:a16="http://schemas.microsoft.com/office/drawing/2014/main" id="{7A2E6F79-C63A-4911-8051-CC7F8F0592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3826" y="582545"/>
            <a:ext cx="5857640" cy="5975580"/>
          </a:xfrm>
          <a:prstGeom prst="rect">
            <a:avLst/>
          </a:prstGeom>
        </p:spPr>
      </p:pic>
    </p:spTree>
    <p:extLst>
      <p:ext uri="{BB962C8B-B14F-4D97-AF65-F5344CB8AC3E}">
        <p14:creationId xmlns:p14="http://schemas.microsoft.com/office/powerpoint/2010/main" val="54800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58664-6621-4260-BFA7-D52F074E3576}"/>
              </a:ext>
            </a:extLst>
          </p:cNvPr>
          <p:cNvSpPr>
            <a:spLocks noGrp="1"/>
          </p:cNvSpPr>
          <p:nvPr>
            <p:ph type="title"/>
          </p:nvPr>
        </p:nvSpPr>
        <p:spPr/>
        <p:txBody>
          <a:bodyPr/>
          <a:lstStyle/>
          <a:p>
            <a:r>
              <a:rPr lang="nl-NL" dirty="0"/>
              <a:t>Mitigeren van klimaatverandering</a:t>
            </a:r>
          </a:p>
        </p:txBody>
      </p:sp>
      <p:sp>
        <p:nvSpPr>
          <p:cNvPr id="3" name="Tijdelijke aanduiding voor inhoud 2">
            <a:extLst>
              <a:ext uri="{FF2B5EF4-FFF2-40B4-BE49-F238E27FC236}">
                <a16:creationId xmlns:a16="http://schemas.microsoft.com/office/drawing/2014/main" id="{B36863EF-4A47-45E5-888C-C6EF0CC28171}"/>
              </a:ext>
            </a:extLst>
          </p:cNvPr>
          <p:cNvSpPr>
            <a:spLocks noGrp="1"/>
          </p:cNvSpPr>
          <p:nvPr>
            <p:ph idx="1"/>
          </p:nvPr>
        </p:nvSpPr>
        <p:spPr>
          <a:xfrm>
            <a:off x="609600" y="1484203"/>
            <a:ext cx="6162675" cy="4351338"/>
          </a:xfrm>
        </p:spPr>
        <p:txBody>
          <a:bodyPr/>
          <a:lstStyle/>
          <a:p>
            <a:pPr marL="342900" indent="-342900">
              <a:buFont typeface="Arial" panose="020B0604020202020204" pitchFamily="34" charset="0"/>
              <a:buChar char="•"/>
            </a:pPr>
            <a:r>
              <a:rPr lang="nl-NL" dirty="0"/>
              <a:t>Klimaatverandering speelt zich af in de atmosfeer</a:t>
            </a:r>
          </a:p>
          <a:p>
            <a:pPr marL="342900" indent="-342900">
              <a:buFont typeface="Arial" panose="020B0604020202020204" pitchFamily="34" charset="0"/>
              <a:buChar char="•"/>
            </a:pPr>
            <a:r>
              <a:rPr lang="nl-NL" dirty="0"/>
              <a:t>Dus voorkom verder toename door:</a:t>
            </a:r>
          </a:p>
          <a:p>
            <a:pPr marL="918000" lvl="2" indent="-457200">
              <a:buFont typeface="+mj-lt"/>
              <a:buAutoNum type="arabicPeriod"/>
            </a:pPr>
            <a:r>
              <a:rPr lang="nl-NL" sz="2400" dirty="0"/>
              <a:t>Geen fossiele brandstof</a:t>
            </a:r>
          </a:p>
          <a:p>
            <a:pPr marL="918000" lvl="2" indent="-457200">
              <a:buFont typeface="+mj-lt"/>
              <a:buAutoNum type="arabicPeriod"/>
            </a:pPr>
            <a:r>
              <a:rPr lang="nl-NL" sz="2400" dirty="0"/>
              <a:t>Meer CO</a:t>
            </a:r>
            <a:r>
              <a:rPr lang="nl-NL" sz="2400" baseline="-25000" dirty="0"/>
              <a:t>2</a:t>
            </a:r>
            <a:r>
              <a:rPr lang="nl-NL" sz="2400" dirty="0"/>
              <a:t> vastleggen in </a:t>
            </a:r>
            <a:r>
              <a:rPr lang="nl-NL" sz="2400" i="1" dirty="0"/>
              <a:t>land </a:t>
            </a:r>
            <a:r>
              <a:rPr lang="nl-NL" sz="2400" i="1" dirty="0" err="1"/>
              <a:t>sink</a:t>
            </a:r>
            <a:endParaRPr lang="nl-NL" sz="2400" i="1" dirty="0"/>
          </a:p>
          <a:p>
            <a:pPr marL="918000" lvl="2" indent="-457200">
              <a:buFont typeface="+mj-lt"/>
              <a:buAutoNum type="arabicPeriod"/>
            </a:pPr>
            <a:r>
              <a:rPr lang="nl-NL" sz="2400" dirty="0"/>
              <a:t>Geen biomassa ‘omzetten’ in CO</a:t>
            </a:r>
            <a:r>
              <a:rPr lang="nl-NL" sz="2400" baseline="-25000" dirty="0"/>
              <a:t>2</a:t>
            </a:r>
          </a:p>
          <a:p>
            <a:pPr marL="803700" lvl="2" indent="-342900"/>
            <a:endParaRPr lang="nl-NL" dirty="0"/>
          </a:p>
          <a:p>
            <a:pPr marL="803700" lvl="2" indent="-342900"/>
            <a:endParaRPr lang="nl-NL" dirty="0"/>
          </a:p>
          <a:p>
            <a:pPr marL="803700" lvl="2" indent="-342900"/>
            <a:endParaRPr lang="nl-NL" dirty="0"/>
          </a:p>
          <a:p>
            <a:endParaRPr lang="nl-NL" dirty="0"/>
          </a:p>
        </p:txBody>
      </p:sp>
      <p:sp>
        <p:nvSpPr>
          <p:cNvPr id="4" name="Tijdelijke aanduiding voor datum 3">
            <a:extLst>
              <a:ext uri="{FF2B5EF4-FFF2-40B4-BE49-F238E27FC236}">
                <a16:creationId xmlns:a16="http://schemas.microsoft.com/office/drawing/2014/main" id="{F64F123D-3A58-4DF4-9394-7EEEA1BAA0BA}"/>
              </a:ext>
            </a:extLst>
          </p:cNvPr>
          <p:cNvSpPr>
            <a:spLocks noGrp="1"/>
          </p:cNvSpPr>
          <p:nvPr>
            <p:ph type="dt" sz="half" idx="10"/>
          </p:nvPr>
        </p:nvSpPr>
        <p:spPr/>
        <p:txBody>
          <a:bodyPr/>
          <a:lstStyle/>
          <a:p>
            <a:r>
              <a:rPr lang="en-US"/>
              <a:t>1 mei 2016</a:t>
            </a:r>
          </a:p>
        </p:txBody>
      </p:sp>
      <p:sp>
        <p:nvSpPr>
          <p:cNvPr id="6" name="Tijdelijke aanduiding voor dianummer 5">
            <a:extLst>
              <a:ext uri="{FF2B5EF4-FFF2-40B4-BE49-F238E27FC236}">
                <a16:creationId xmlns:a16="http://schemas.microsoft.com/office/drawing/2014/main" id="{568B8781-9981-479C-9799-D5088C2692A7}"/>
              </a:ext>
            </a:extLst>
          </p:cNvPr>
          <p:cNvSpPr>
            <a:spLocks noGrp="1"/>
          </p:cNvSpPr>
          <p:nvPr>
            <p:ph type="sldNum" sz="quarter" idx="12"/>
          </p:nvPr>
        </p:nvSpPr>
        <p:spPr/>
        <p:txBody>
          <a:bodyPr/>
          <a:lstStyle/>
          <a:p>
            <a:fld id="{EDDA6B42-A9BD-448C-A3CA-8D2CF4669BEB}" type="slidenum">
              <a:rPr lang="en-US" smtClean="0"/>
              <a:t>16</a:t>
            </a:fld>
            <a:endParaRPr lang="en-US"/>
          </a:p>
        </p:txBody>
      </p:sp>
      <p:pic>
        <p:nvPicPr>
          <p:cNvPr id="7" name="Picture 4" descr="Image result for carbon pools">
            <a:extLst>
              <a:ext uri="{FF2B5EF4-FFF2-40B4-BE49-F238E27FC236}">
                <a16:creationId xmlns:a16="http://schemas.microsoft.com/office/drawing/2014/main" id="{9C500D94-7872-454D-AC64-61EFF6341B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8090" r="9939" b="39101"/>
          <a:stretch/>
        </p:blipFill>
        <p:spPr bwMode="auto">
          <a:xfrm>
            <a:off x="5716800" y="3646142"/>
            <a:ext cx="6962775" cy="326322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forest transition curve">
            <a:extLst>
              <a:ext uri="{FF2B5EF4-FFF2-40B4-BE49-F238E27FC236}">
                <a16:creationId xmlns:a16="http://schemas.microsoft.com/office/drawing/2014/main" id="{57151F92-23CD-48D6-8EFD-6ACC96156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251" y="117312"/>
            <a:ext cx="5817749" cy="3094547"/>
          </a:xfrm>
          <a:prstGeom prst="rect">
            <a:avLst/>
          </a:prstGeom>
          <a:noFill/>
          <a:extLst>
            <a:ext uri="{909E8E84-426E-40DD-AFC4-6F175D3DCCD1}">
              <a14:hiddenFill xmlns:a14="http://schemas.microsoft.com/office/drawing/2010/main">
                <a:solidFill>
                  <a:srgbClr val="FFFFFF"/>
                </a:solidFill>
              </a14:hiddenFill>
            </a:ext>
          </a:extLst>
        </p:spPr>
      </p:pic>
      <p:sp>
        <p:nvSpPr>
          <p:cNvPr id="8" name="Pijl: rechts 7">
            <a:extLst>
              <a:ext uri="{FF2B5EF4-FFF2-40B4-BE49-F238E27FC236}">
                <a16:creationId xmlns:a16="http://schemas.microsoft.com/office/drawing/2014/main" id="{9FC83E2E-0BD6-456D-BAEF-C0D943ED2B3E}"/>
              </a:ext>
            </a:extLst>
          </p:cNvPr>
          <p:cNvSpPr/>
          <p:nvPr/>
        </p:nvSpPr>
        <p:spPr>
          <a:xfrm rot="17205286">
            <a:off x="5968468" y="2690991"/>
            <a:ext cx="1560220" cy="685800"/>
          </a:xfrm>
          <a:prstGeom prst="rightArrow">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8509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4FE61-E085-4B14-B524-9A2169B97B8B}"/>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EF90A0FE-FB32-4C9A-BB4F-57994B1D705C}"/>
              </a:ext>
            </a:extLst>
          </p:cNvPr>
          <p:cNvSpPr>
            <a:spLocks noGrp="1"/>
          </p:cNvSpPr>
          <p:nvPr>
            <p:ph sz="half" idx="1"/>
          </p:nvPr>
        </p:nvSpPr>
        <p:spPr/>
        <p:txBody>
          <a:bodyPr/>
          <a:lstStyle/>
          <a:p>
            <a:endParaRPr lang="nl-NL" dirty="0"/>
          </a:p>
          <a:p>
            <a:endParaRPr lang="nl-NL" dirty="0"/>
          </a:p>
          <a:p>
            <a:endParaRPr lang="nl-NL" dirty="0"/>
          </a:p>
          <a:p>
            <a:r>
              <a:rPr lang="nl-NL" b="1" dirty="0"/>
              <a:t>Meer bomen en minder kappen</a:t>
            </a:r>
          </a:p>
          <a:p>
            <a:endParaRPr lang="nl-NL" b="1" dirty="0"/>
          </a:p>
          <a:p>
            <a:r>
              <a:rPr lang="nl-NL" dirty="0"/>
              <a:t>Maar hoe?</a:t>
            </a:r>
          </a:p>
        </p:txBody>
      </p:sp>
      <p:sp>
        <p:nvSpPr>
          <p:cNvPr id="6" name="Tijdelijke aanduiding voor dianummer 5">
            <a:extLst>
              <a:ext uri="{FF2B5EF4-FFF2-40B4-BE49-F238E27FC236}">
                <a16:creationId xmlns:a16="http://schemas.microsoft.com/office/drawing/2014/main" id="{E53056E0-5027-4622-A929-C5037B9617B2}"/>
              </a:ext>
            </a:extLst>
          </p:cNvPr>
          <p:cNvSpPr>
            <a:spLocks noGrp="1"/>
          </p:cNvSpPr>
          <p:nvPr>
            <p:ph type="sldNum" sz="quarter" idx="12"/>
          </p:nvPr>
        </p:nvSpPr>
        <p:spPr/>
        <p:txBody>
          <a:bodyPr/>
          <a:lstStyle/>
          <a:p>
            <a:fld id="{EDDA6B42-A9BD-448C-A3CA-8D2CF4669BEB}" type="slidenum">
              <a:rPr lang="en-US" smtClean="0"/>
              <a:t>17</a:t>
            </a:fld>
            <a:endParaRPr lang="en-US"/>
          </a:p>
        </p:txBody>
      </p:sp>
      <p:pic>
        <p:nvPicPr>
          <p:cNvPr id="8" name="Picture 4" descr="Related image">
            <a:extLst>
              <a:ext uri="{FF2B5EF4-FFF2-40B4-BE49-F238E27FC236}">
                <a16:creationId xmlns:a16="http://schemas.microsoft.com/office/drawing/2014/main" id="{EB82A392-5CB4-4325-A2B1-7AF36EDF3CFF}"/>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8832" r="18832"/>
          <a:stretch>
            <a:fillRect/>
          </a:stretch>
        </p:blipFill>
        <p:spPr bwMode="auto">
          <a:xfrm>
            <a:off x="6405563" y="1528763"/>
            <a:ext cx="5176837"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9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0A08F-CAC8-4C5E-9432-758292B7170C}"/>
              </a:ext>
            </a:extLst>
          </p:cNvPr>
          <p:cNvSpPr>
            <a:spLocks noGrp="1"/>
          </p:cNvSpPr>
          <p:nvPr>
            <p:ph type="title"/>
          </p:nvPr>
        </p:nvSpPr>
        <p:spPr/>
        <p:txBody>
          <a:bodyPr/>
          <a:lstStyle/>
          <a:p>
            <a:r>
              <a:rPr lang="nl-NL" dirty="0"/>
              <a:t>Les idee</a:t>
            </a:r>
          </a:p>
        </p:txBody>
      </p:sp>
    </p:spTree>
    <p:extLst>
      <p:ext uri="{BB962C8B-B14F-4D97-AF65-F5344CB8AC3E}">
        <p14:creationId xmlns:p14="http://schemas.microsoft.com/office/powerpoint/2010/main" val="2693735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67DA3-9B04-4808-87C1-9EA0D5115DDD}"/>
              </a:ext>
            </a:extLst>
          </p:cNvPr>
          <p:cNvSpPr>
            <a:spLocks noGrp="1"/>
          </p:cNvSpPr>
          <p:nvPr>
            <p:ph type="title"/>
          </p:nvPr>
        </p:nvSpPr>
        <p:spPr/>
        <p:txBody>
          <a:bodyPr/>
          <a:lstStyle/>
          <a:p>
            <a:r>
              <a:rPr lang="nl-NL" dirty="0"/>
              <a:t>Les over ontbossing in de tropen – </a:t>
            </a:r>
            <a:r>
              <a:rPr lang="nl-NL" i="1" dirty="0"/>
              <a:t>van boon tot reep</a:t>
            </a:r>
          </a:p>
        </p:txBody>
      </p:sp>
      <p:pic>
        <p:nvPicPr>
          <p:cNvPr id="8" name="Tijdelijke aanduiding voor inhoud 7">
            <a:extLst>
              <a:ext uri="{FF2B5EF4-FFF2-40B4-BE49-F238E27FC236}">
                <a16:creationId xmlns:a16="http://schemas.microsoft.com/office/drawing/2014/main" id="{18C4FFCE-2774-4C16-9FB0-E94EB075A481}"/>
              </a:ext>
            </a:extLst>
          </p:cNvPr>
          <p:cNvPicPr>
            <a:picLocks noGrp="1" noChangeAspect="1"/>
          </p:cNvPicPr>
          <p:nvPr>
            <p:ph sz="half" idx="1"/>
          </p:nvPr>
        </p:nvPicPr>
        <p:blipFill rotWithShape="1">
          <a:blip r:embed="rId2"/>
          <a:srcRect l="5379" t="19671" r="52275" b="14335"/>
          <a:stretch/>
        </p:blipFill>
        <p:spPr>
          <a:xfrm>
            <a:off x="722812" y="1694012"/>
            <a:ext cx="4753126" cy="4166856"/>
          </a:xfrm>
          <a:prstGeom prst="rect">
            <a:avLst/>
          </a:prstGeom>
        </p:spPr>
      </p:pic>
      <p:sp>
        <p:nvSpPr>
          <p:cNvPr id="6" name="Tijdelijke aanduiding voor dianummer 5">
            <a:extLst>
              <a:ext uri="{FF2B5EF4-FFF2-40B4-BE49-F238E27FC236}">
                <a16:creationId xmlns:a16="http://schemas.microsoft.com/office/drawing/2014/main" id="{9E37F7DF-8F47-43DE-A532-A0D47900BDD4}"/>
              </a:ext>
            </a:extLst>
          </p:cNvPr>
          <p:cNvSpPr>
            <a:spLocks noGrp="1"/>
          </p:cNvSpPr>
          <p:nvPr>
            <p:ph type="sldNum" sz="quarter" idx="12"/>
          </p:nvPr>
        </p:nvSpPr>
        <p:spPr/>
        <p:txBody>
          <a:bodyPr/>
          <a:lstStyle/>
          <a:p>
            <a:fld id="{EDDA6B42-A9BD-448C-A3CA-8D2CF4669BEB}" type="slidenum">
              <a:rPr lang="en-US" smtClean="0"/>
              <a:t>19</a:t>
            </a:fld>
            <a:endParaRPr lang="en-US"/>
          </a:p>
        </p:txBody>
      </p:sp>
      <p:sp>
        <p:nvSpPr>
          <p:cNvPr id="7" name="Tijdelijke aanduiding voor afbeelding 6">
            <a:extLst>
              <a:ext uri="{FF2B5EF4-FFF2-40B4-BE49-F238E27FC236}">
                <a16:creationId xmlns:a16="http://schemas.microsoft.com/office/drawing/2014/main" id="{95011BF5-928C-4040-8E02-777CEB5AF630}"/>
              </a:ext>
            </a:extLst>
          </p:cNvPr>
          <p:cNvSpPr>
            <a:spLocks noGrp="1"/>
          </p:cNvSpPr>
          <p:nvPr>
            <p:ph type="pic" sz="quarter" idx="14"/>
          </p:nvPr>
        </p:nvSpPr>
        <p:spPr/>
      </p:sp>
    </p:spTree>
    <p:extLst>
      <p:ext uri="{BB962C8B-B14F-4D97-AF65-F5344CB8AC3E}">
        <p14:creationId xmlns:p14="http://schemas.microsoft.com/office/powerpoint/2010/main" val="190417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Even voorstellen</a:t>
            </a:r>
          </a:p>
        </p:txBody>
      </p:sp>
      <p:sp>
        <p:nvSpPr>
          <p:cNvPr id="3" name="Tijdelijke aanduiding voor inhoud 2"/>
          <p:cNvSpPr>
            <a:spLocks noGrp="1"/>
          </p:cNvSpPr>
          <p:nvPr>
            <p:ph idx="1"/>
          </p:nvPr>
        </p:nvSpPr>
        <p:spPr>
          <a:xfrm>
            <a:off x="653345" y="965573"/>
            <a:ext cx="9788232" cy="1903319"/>
          </a:xfrm>
        </p:spPr>
        <p:txBody>
          <a:bodyPr>
            <a:normAutofit/>
          </a:bodyPr>
          <a:lstStyle/>
          <a:p>
            <a:r>
              <a:rPr lang="nl-NL" sz="2000" dirty="0"/>
              <a:t>2017-heden	Docent Toegepaste Biologie en Aarde &amp; Klimaat, Aeres Hogeschool Almere</a:t>
            </a:r>
          </a:p>
          <a:p>
            <a:r>
              <a:rPr lang="nl-NL" sz="2000" dirty="0"/>
              <a:t>2014-2020	gepromoveerd aan Wageningen UR</a:t>
            </a:r>
          </a:p>
          <a:p>
            <a:r>
              <a:rPr lang="nl-NL" sz="2000" dirty="0"/>
              <a:t>2012-2018 	Tropisch ecoloog bij internationaal onderzoeksinstituut (CIFOR)</a:t>
            </a:r>
          </a:p>
          <a:p>
            <a:r>
              <a:rPr lang="nl-NL" sz="2000" dirty="0"/>
              <a:t>2004-2011	Studie biologie aan Universiteit Utrecht (tussenjaren, o.a. als studentdocent)</a:t>
            </a:r>
          </a:p>
        </p:txBody>
      </p:sp>
      <p:pic>
        <p:nvPicPr>
          <p:cNvPr id="10" name="Picture 2" descr="http://www.cifor.org/fileadmin/subsites/twincam/swamp-where-we-work.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382360" y="2683946"/>
            <a:ext cx="7152468" cy="4104541"/>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rot="18716125">
            <a:off x="2770727" y="4357811"/>
            <a:ext cx="363534" cy="254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382190">
            <a:off x="8200503" y="4598931"/>
            <a:ext cx="435552" cy="2120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4680518">
            <a:off x="3479847" y="5032370"/>
            <a:ext cx="363533" cy="2540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485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Hoeveel bos is er in de tropen?</a:t>
            </a:r>
          </a:p>
        </p:txBody>
      </p:sp>
      <p:pic>
        <p:nvPicPr>
          <p:cNvPr id="30722" name="Picture 2" descr="http://www.mongabay.com/images/rainforests/total_forest_cover.gif"/>
          <p:cNvPicPr>
            <a:picLocks noGrp="1" noChangeAspect="1" noChangeArrowheads="1"/>
          </p:cNvPicPr>
          <p:nvPr>
            <p:ph idx="1"/>
          </p:nvPr>
        </p:nvPicPr>
        <p:blipFill>
          <a:blip r:embed="rId3" cstate="print"/>
          <a:srcRect t="-596"/>
          <a:stretch>
            <a:fillRect/>
          </a:stretch>
        </p:blipFill>
        <p:spPr bwMode="auto">
          <a:xfrm>
            <a:off x="1707866" y="1354886"/>
            <a:ext cx="8780623" cy="5314475"/>
          </a:xfrm>
          <a:prstGeom prst="rect">
            <a:avLst/>
          </a:prstGeom>
          <a:noFill/>
        </p:spPr>
      </p:pic>
      <p:sp>
        <p:nvSpPr>
          <p:cNvPr id="6" name="Tekstvak 5"/>
          <p:cNvSpPr txBox="1"/>
          <p:nvPr/>
        </p:nvSpPr>
        <p:spPr>
          <a:xfrm>
            <a:off x="2711624" y="1340768"/>
            <a:ext cx="7740352" cy="369332"/>
          </a:xfrm>
          <a:prstGeom prst="rect">
            <a:avLst/>
          </a:prstGeom>
          <a:solidFill>
            <a:schemeClr val="bg1"/>
          </a:solidFill>
        </p:spPr>
        <p:txBody>
          <a:bodyPr wrap="square" rtlCol="0">
            <a:spAutoFit/>
          </a:bodyPr>
          <a:lstStyle/>
          <a:p>
            <a:r>
              <a:rPr lang="nl-NL" b="1" dirty="0"/>
              <a:t>     x  1000  [1 ha = 1,5 voetbalveld)</a:t>
            </a:r>
          </a:p>
        </p:txBody>
      </p:sp>
      <p:sp>
        <p:nvSpPr>
          <p:cNvPr id="23" name="Gebogen pijl 22"/>
          <p:cNvSpPr/>
          <p:nvPr/>
        </p:nvSpPr>
        <p:spPr>
          <a:xfrm rot="20460874" flipH="1">
            <a:off x="2721306" y="2009511"/>
            <a:ext cx="672532" cy="614657"/>
          </a:xfrm>
          <a:prstGeom prst="bentArrow">
            <a:avLst>
              <a:gd name="adj1" fmla="val 8378"/>
              <a:gd name="adj2" fmla="val 26013"/>
              <a:gd name="adj3" fmla="val 25000"/>
              <a:gd name="adj4" fmla="val 5034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Tekstvak 23"/>
          <p:cNvSpPr txBox="1"/>
          <p:nvPr/>
        </p:nvSpPr>
        <p:spPr>
          <a:xfrm>
            <a:off x="3215680" y="2348881"/>
            <a:ext cx="3816424" cy="461665"/>
          </a:xfrm>
          <a:prstGeom prst="rect">
            <a:avLst/>
          </a:prstGeom>
          <a:solidFill>
            <a:schemeClr val="accent6">
              <a:lumMod val="75000"/>
            </a:schemeClr>
          </a:solidFill>
        </p:spPr>
        <p:txBody>
          <a:bodyPr wrap="square" rtlCol="0">
            <a:spAutoFit/>
          </a:bodyPr>
          <a:lstStyle/>
          <a:p>
            <a:pPr algn="ctr"/>
            <a:r>
              <a:rPr lang="nl-NL" sz="2400" b="1" dirty="0"/>
              <a:t>720 miljoen voetbalvelden</a:t>
            </a:r>
          </a:p>
        </p:txBody>
      </p:sp>
      <p:sp>
        <p:nvSpPr>
          <p:cNvPr id="25" name="Tekstvak 24"/>
          <p:cNvSpPr txBox="1"/>
          <p:nvPr/>
        </p:nvSpPr>
        <p:spPr>
          <a:xfrm>
            <a:off x="6456040" y="4293097"/>
            <a:ext cx="3456384" cy="461665"/>
          </a:xfrm>
          <a:prstGeom prst="rect">
            <a:avLst/>
          </a:prstGeom>
          <a:solidFill>
            <a:schemeClr val="accent6">
              <a:lumMod val="75000"/>
            </a:schemeClr>
          </a:solidFill>
        </p:spPr>
        <p:txBody>
          <a:bodyPr wrap="square" rtlCol="0">
            <a:spAutoFit/>
          </a:bodyPr>
          <a:lstStyle/>
          <a:p>
            <a:pPr algn="ctr"/>
            <a:r>
              <a:rPr lang="nl-NL" sz="2400" b="1" dirty="0"/>
              <a:t>27 miljoen voetbalvelden</a:t>
            </a:r>
          </a:p>
        </p:txBody>
      </p:sp>
      <p:sp>
        <p:nvSpPr>
          <p:cNvPr id="26" name="Gebogen pijl 25"/>
          <p:cNvSpPr/>
          <p:nvPr/>
        </p:nvSpPr>
        <p:spPr>
          <a:xfrm rot="16200000" flipH="1" flipV="1">
            <a:off x="9885344" y="4608210"/>
            <a:ext cx="476110" cy="565965"/>
          </a:xfrm>
          <a:prstGeom prst="bentArrow">
            <a:avLst>
              <a:gd name="adj1" fmla="val 8378"/>
              <a:gd name="adj2" fmla="val 26013"/>
              <a:gd name="adj3" fmla="val 25000"/>
              <a:gd name="adj4" fmla="val 5034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166633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Ontbossing in de Amazone</a:t>
            </a:r>
          </a:p>
        </p:txBody>
      </p:sp>
      <p:sp>
        <p:nvSpPr>
          <p:cNvPr id="3" name="Tijdelijke aanduiding voor inhoud 2"/>
          <p:cNvSpPr>
            <a:spLocks noGrp="1"/>
          </p:cNvSpPr>
          <p:nvPr>
            <p:ph idx="1"/>
          </p:nvPr>
        </p:nvSpPr>
        <p:spPr>
          <a:xfrm>
            <a:off x="1981200" y="1600200"/>
            <a:ext cx="3970784" cy="4925144"/>
          </a:xfrm>
        </p:spPr>
        <p:txBody>
          <a:bodyPr>
            <a:normAutofit/>
          </a:bodyPr>
          <a:lstStyle/>
          <a:p>
            <a:r>
              <a:rPr lang="nl-NL" dirty="0"/>
              <a:t>70% ontbossing voor veeteelt </a:t>
            </a:r>
          </a:p>
          <a:p>
            <a:r>
              <a:rPr lang="nl-NL" dirty="0"/>
              <a:t>Soja</a:t>
            </a:r>
          </a:p>
          <a:p>
            <a:r>
              <a:rPr lang="nl-NL" dirty="0"/>
              <a:t>60-80% illegaal gekapt</a:t>
            </a:r>
          </a:p>
          <a:p>
            <a:r>
              <a:rPr lang="nl-NL" dirty="0"/>
              <a:t>Landbouw &amp; Veeteelt 25% BNP</a:t>
            </a:r>
          </a:p>
          <a:p>
            <a:endParaRPr lang="nl-NL" dirty="0"/>
          </a:p>
        </p:txBody>
      </p:sp>
      <p:pic>
        <p:nvPicPr>
          <p:cNvPr id="5" name="Picture 4" descr="http://1.bp.blogspot.com/-d7HxWYvXbsQ/UG4iGu75ktI/AAAAAAAAHWs/ZIU64jDR-44/s1600/Amazon+rainforest.jpg"/>
          <p:cNvPicPr>
            <a:picLocks noChangeAspect="1" noChangeArrowheads="1"/>
          </p:cNvPicPr>
          <p:nvPr/>
        </p:nvPicPr>
        <p:blipFill>
          <a:blip r:embed="rId3" cstate="print"/>
          <a:srcRect/>
          <a:stretch>
            <a:fillRect/>
          </a:stretch>
        </p:blipFill>
        <p:spPr bwMode="auto">
          <a:xfrm>
            <a:off x="5951984" y="1412776"/>
            <a:ext cx="4716016" cy="4539952"/>
          </a:xfrm>
          <a:prstGeom prst="rect">
            <a:avLst/>
          </a:prstGeom>
          <a:noFill/>
        </p:spPr>
      </p:pic>
    </p:spTree>
    <p:extLst>
      <p:ext uri="{BB962C8B-B14F-4D97-AF65-F5344CB8AC3E}">
        <p14:creationId xmlns:p14="http://schemas.microsoft.com/office/powerpoint/2010/main" val="424489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Charred field with crops planted after slash-and-burn agriculture"/>
          <p:cNvPicPr>
            <a:picLocks noChangeAspect="1" noChangeArrowheads="1"/>
          </p:cNvPicPr>
          <p:nvPr/>
        </p:nvPicPr>
        <p:blipFill>
          <a:blip r:embed="rId3" cstate="print"/>
          <a:srcRect t="28980" b="7240"/>
          <a:stretch>
            <a:fillRect/>
          </a:stretch>
        </p:blipFill>
        <p:spPr bwMode="auto">
          <a:xfrm>
            <a:off x="6972300" y="3212976"/>
            <a:ext cx="3695700" cy="3645024"/>
          </a:xfrm>
          <a:prstGeom prst="rect">
            <a:avLst/>
          </a:prstGeom>
          <a:noFill/>
        </p:spPr>
      </p:pic>
      <p:sp>
        <p:nvSpPr>
          <p:cNvPr id="2" name="Titel 1"/>
          <p:cNvSpPr>
            <a:spLocks noGrp="1"/>
          </p:cNvSpPr>
          <p:nvPr>
            <p:ph type="title"/>
          </p:nvPr>
        </p:nvSpPr>
        <p:spPr/>
        <p:txBody>
          <a:bodyPr/>
          <a:lstStyle/>
          <a:p>
            <a:r>
              <a:rPr lang="nl-NL" b="1" dirty="0"/>
              <a:t>Oorzaken boskap</a:t>
            </a:r>
          </a:p>
        </p:txBody>
      </p:sp>
      <p:sp>
        <p:nvSpPr>
          <p:cNvPr id="3" name="Tijdelijke aanduiding voor inhoud 2"/>
          <p:cNvSpPr>
            <a:spLocks noGrp="1"/>
          </p:cNvSpPr>
          <p:nvPr>
            <p:ph idx="1"/>
          </p:nvPr>
        </p:nvSpPr>
        <p:spPr>
          <a:xfrm>
            <a:off x="1847528" y="1484784"/>
            <a:ext cx="5976664" cy="2620888"/>
          </a:xfrm>
        </p:spPr>
        <p:txBody>
          <a:bodyPr>
            <a:normAutofit/>
          </a:bodyPr>
          <a:lstStyle/>
          <a:p>
            <a:r>
              <a:rPr lang="nl-NL" dirty="0"/>
              <a:t>Boskap voor hout en brandhout</a:t>
            </a:r>
          </a:p>
          <a:p>
            <a:r>
              <a:rPr lang="nl-NL" dirty="0"/>
              <a:t>Landbouw en veeteelt</a:t>
            </a:r>
          </a:p>
          <a:p>
            <a:r>
              <a:rPr lang="nl-NL" dirty="0"/>
              <a:t>Mijnen</a:t>
            </a:r>
          </a:p>
        </p:txBody>
      </p:sp>
      <p:pic>
        <p:nvPicPr>
          <p:cNvPr id="11280" name="Picture 16" descr="Amazon rainforest and cattle pasture"/>
          <p:cNvPicPr>
            <a:picLocks noChangeAspect="1" noChangeArrowheads="1"/>
          </p:cNvPicPr>
          <p:nvPr/>
        </p:nvPicPr>
        <p:blipFill>
          <a:blip r:embed="rId4" cstate="print"/>
          <a:srcRect b="11198"/>
          <a:stretch>
            <a:fillRect/>
          </a:stretch>
        </p:blipFill>
        <p:spPr bwMode="auto">
          <a:xfrm>
            <a:off x="3575720" y="4791010"/>
            <a:ext cx="3482752" cy="2066991"/>
          </a:xfrm>
          <a:prstGeom prst="rect">
            <a:avLst/>
          </a:prstGeom>
          <a:noFill/>
        </p:spPr>
      </p:pic>
      <p:pic>
        <p:nvPicPr>
          <p:cNvPr id="11270" name="Picture 6" descr="Fuel wood cut from the Java jungle (Java) "/>
          <p:cNvPicPr>
            <a:picLocks noChangeAspect="1" noChangeArrowheads="1"/>
          </p:cNvPicPr>
          <p:nvPr/>
        </p:nvPicPr>
        <p:blipFill>
          <a:blip r:embed="rId5" cstate="print"/>
          <a:srcRect/>
          <a:stretch>
            <a:fillRect/>
          </a:stretch>
        </p:blipFill>
        <p:spPr bwMode="auto">
          <a:xfrm>
            <a:off x="5375920" y="2996952"/>
            <a:ext cx="3240360" cy="2160240"/>
          </a:xfrm>
          <a:prstGeom prst="rect">
            <a:avLst/>
          </a:prstGeom>
          <a:noFill/>
        </p:spPr>
      </p:pic>
      <p:pic>
        <p:nvPicPr>
          <p:cNvPr id="11266" name="Picture 2" descr="Canopy tree felled in Taman Negara national park (Taman Negara National Park in Malaysia)"/>
          <p:cNvPicPr>
            <a:picLocks noChangeAspect="1" noChangeArrowheads="1"/>
          </p:cNvPicPr>
          <p:nvPr/>
        </p:nvPicPr>
        <p:blipFill>
          <a:blip r:embed="rId6" cstate="print"/>
          <a:srcRect b="3730"/>
          <a:stretch>
            <a:fillRect/>
          </a:stretch>
        </p:blipFill>
        <p:spPr bwMode="auto">
          <a:xfrm>
            <a:off x="8093968" y="0"/>
            <a:ext cx="2574032" cy="3717032"/>
          </a:xfrm>
          <a:prstGeom prst="rect">
            <a:avLst/>
          </a:prstGeom>
          <a:noFill/>
        </p:spPr>
      </p:pic>
      <p:pic>
        <p:nvPicPr>
          <p:cNvPr id="11278" name="Picture 14" descr="Clearing of Amazon forest for pasture or soy"/>
          <p:cNvPicPr>
            <a:picLocks noChangeAspect="1" noChangeArrowheads="1"/>
          </p:cNvPicPr>
          <p:nvPr/>
        </p:nvPicPr>
        <p:blipFill>
          <a:blip r:embed="rId7" cstate="print"/>
          <a:srcRect b="4957"/>
          <a:stretch>
            <a:fillRect/>
          </a:stretch>
        </p:blipFill>
        <p:spPr bwMode="auto">
          <a:xfrm>
            <a:off x="3503712" y="3356992"/>
            <a:ext cx="2267236" cy="1440160"/>
          </a:xfrm>
          <a:prstGeom prst="rect">
            <a:avLst/>
          </a:prstGeom>
          <a:noFill/>
        </p:spPr>
      </p:pic>
      <p:pic>
        <p:nvPicPr>
          <p:cNvPr id="11276" name="Picture 12" descr="Mining trucks, equipment, open pits and roads at the Rio Huaypetue gold mine in southeastern Peru"/>
          <p:cNvPicPr>
            <a:picLocks noChangeAspect="1" noChangeArrowheads="1"/>
          </p:cNvPicPr>
          <p:nvPr/>
        </p:nvPicPr>
        <p:blipFill>
          <a:blip r:embed="rId8" cstate="print"/>
          <a:srcRect l="13302" b="9552"/>
          <a:stretch>
            <a:fillRect/>
          </a:stretch>
        </p:blipFill>
        <p:spPr bwMode="auto">
          <a:xfrm>
            <a:off x="1524001" y="3707904"/>
            <a:ext cx="2340109" cy="3150096"/>
          </a:xfrm>
          <a:prstGeom prst="rect">
            <a:avLst/>
          </a:prstGeom>
          <a:noFill/>
        </p:spPr>
      </p:pic>
    </p:spTree>
    <p:extLst>
      <p:ext uri="{BB962C8B-B14F-4D97-AF65-F5344CB8AC3E}">
        <p14:creationId xmlns:p14="http://schemas.microsoft.com/office/powerpoint/2010/main" val="157002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fbcdn-sphotos-e-a.akamaihd.net/hphotos-ak-xaf1/t1.0-9/417269_4423760119426_838020982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9496" y="3467930"/>
            <a:ext cx="3760766" cy="282057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091952" y="403278"/>
            <a:ext cx="8892480" cy="1268760"/>
          </a:xfrm>
        </p:spPr>
        <p:txBody>
          <a:bodyPr/>
          <a:lstStyle/>
          <a:p>
            <a:r>
              <a:rPr lang="nl-NL" b="1" dirty="0"/>
              <a:t>Gevolgen</a:t>
            </a:r>
          </a:p>
        </p:txBody>
      </p:sp>
      <p:pic>
        <p:nvPicPr>
          <p:cNvPr id="20482" name="Picture 2" descr="http://www.wetenschap24.nl/.imaging/stk/wetenschap/zoom/media/wetenschap/noorderlicht/artikelen/2011/November/burning_forest_540x270/original/burning_forest_540x270.jpg"/>
          <p:cNvPicPr>
            <a:picLocks noChangeAspect="1" noChangeArrowheads="1"/>
          </p:cNvPicPr>
          <p:nvPr/>
        </p:nvPicPr>
        <p:blipFill>
          <a:blip r:embed="rId4" cstate="print"/>
          <a:srcRect/>
          <a:stretch>
            <a:fillRect/>
          </a:stretch>
        </p:blipFill>
        <p:spPr bwMode="auto">
          <a:xfrm>
            <a:off x="6186264" y="4221088"/>
            <a:ext cx="4139952" cy="2502024"/>
          </a:xfrm>
          <a:prstGeom prst="rect">
            <a:avLst/>
          </a:prstGeom>
          <a:noFill/>
        </p:spPr>
      </p:pic>
      <p:pic>
        <p:nvPicPr>
          <p:cNvPr id="20486" name="Picture 6" descr="Teakplantage"/>
          <p:cNvPicPr>
            <a:picLocks noChangeAspect="1" noChangeArrowheads="1"/>
          </p:cNvPicPr>
          <p:nvPr/>
        </p:nvPicPr>
        <p:blipFill>
          <a:blip r:embed="rId5" cstate="print"/>
          <a:srcRect/>
          <a:stretch>
            <a:fillRect/>
          </a:stretch>
        </p:blipFill>
        <p:spPr bwMode="auto">
          <a:xfrm>
            <a:off x="7203831" y="1844824"/>
            <a:ext cx="3464169" cy="2565092"/>
          </a:xfrm>
          <a:prstGeom prst="rect">
            <a:avLst/>
          </a:prstGeom>
          <a:noFill/>
        </p:spPr>
      </p:pic>
      <p:sp>
        <p:nvSpPr>
          <p:cNvPr id="3" name="Tijdelijke aanduiding voor inhoud 2"/>
          <p:cNvSpPr>
            <a:spLocks noGrp="1"/>
          </p:cNvSpPr>
          <p:nvPr>
            <p:ph idx="1"/>
          </p:nvPr>
        </p:nvSpPr>
        <p:spPr>
          <a:xfrm>
            <a:off x="1775520" y="1268760"/>
            <a:ext cx="8208912" cy="2952328"/>
          </a:xfrm>
        </p:spPr>
        <p:txBody>
          <a:bodyPr>
            <a:normAutofit/>
          </a:bodyPr>
          <a:lstStyle/>
          <a:p>
            <a:r>
              <a:rPr lang="nl-NL" dirty="0"/>
              <a:t>Leefgebied van mensen die in het bos leven verdwijnt</a:t>
            </a:r>
          </a:p>
          <a:p>
            <a:r>
              <a:rPr lang="nl-NL" dirty="0"/>
              <a:t>Minder biodiversiteit  </a:t>
            </a:r>
          </a:p>
          <a:p>
            <a:pPr>
              <a:buNone/>
            </a:pPr>
            <a:r>
              <a:rPr lang="nl-NL" dirty="0"/>
              <a:t>   (50% van alle soorten zijn in tropen)</a:t>
            </a:r>
          </a:p>
          <a:p>
            <a:r>
              <a:rPr lang="nl-NL" dirty="0"/>
              <a:t>Geen voedselzekerheid</a:t>
            </a:r>
          </a:p>
          <a:p>
            <a:endParaRPr lang="nl-NL" dirty="0"/>
          </a:p>
        </p:txBody>
      </p:sp>
    </p:spTree>
    <p:extLst>
      <p:ext uri="{BB962C8B-B14F-4D97-AF65-F5344CB8AC3E}">
        <p14:creationId xmlns:p14="http://schemas.microsoft.com/office/powerpoint/2010/main" val="32634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841240"/>
          </a:xfrm>
        </p:spPr>
        <p:txBody>
          <a:bodyPr/>
          <a:lstStyle/>
          <a:p>
            <a:r>
              <a:rPr lang="nl-NL" b="1" dirty="0"/>
              <a:t>Gevolgen</a:t>
            </a:r>
          </a:p>
        </p:txBody>
      </p:sp>
      <p:sp>
        <p:nvSpPr>
          <p:cNvPr id="3" name="Tijdelijke aanduiding voor inhoud 2"/>
          <p:cNvSpPr>
            <a:spLocks noGrp="1"/>
          </p:cNvSpPr>
          <p:nvPr>
            <p:ph idx="1"/>
          </p:nvPr>
        </p:nvSpPr>
        <p:spPr>
          <a:xfrm>
            <a:off x="1042737" y="1600200"/>
            <a:ext cx="9373743" cy="4853136"/>
          </a:xfrm>
        </p:spPr>
        <p:txBody>
          <a:bodyPr/>
          <a:lstStyle/>
          <a:p>
            <a:pPr marL="342900" indent="-342900">
              <a:buFont typeface="Arial" panose="020B0604020202020204" pitchFamily="34" charset="0"/>
              <a:buChar char="•"/>
            </a:pPr>
            <a:r>
              <a:rPr lang="nl-NL" dirty="0"/>
              <a:t>Klimaatverandering door uitstoot broeikasgassen (uitstoot ontbossing is gelijk aan CO</a:t>
            </a:r>
            <a:r>
              <a:rPr lang="nl-NL" baseline="-25000" dirty="0"/>
              <a:t>2</a:t>
            </a:r>
            <a:r>
              <a:rPr lang="nl-NL" dirty="0"/>
              <a:t> van al het verkeer wereldwijd)</a:t>
            </a:r>
          </a:p>
          <a:p>
            <a:pPr marL="342900" indent="-342900">
              <a:buFont typeface="Arial" panose="020B0604020202020204" pitchFamily="34" charset="0"/>
              <a:buChar char="•"/>
            </a:pPr>
            <a:r>
              <a:rPr lang="nl-NL" dirty="0"/>
              <a:t>Watervervuiling</a:t>
            </a:r>
          </a:p>
          <a:p>
            <a:pPr marL="342900" indent="-342900">
              <a:buFont typeface="Arial" panose="020B0604020202020204" pitchFamily="34" charset="0"/>
              <a:buChar char="•"/>
            </a:pPr>
            <a:r>
              <a:rPr lang="nl-NL" dirty="0"/>
              <a:t>Luchtvervuiling</a:t>
            </a:r>
          </a:p>
          <a:p>
            <a:pPr marL="342900" indent="-342900">
              <a:buFont typeface="Arial" panose="020B0604020202020204" pitchFamily="34" charset="0"/>
              <a:buChar char="•"/>
            </a:pPr>
            <a:r>
              <a:rPr lang="nl-NL" dirty="0"/>
              <a:t>Erosie</a:t>
            </a:r>
          </a:p>
          <a:p>
            <a:pPr marL="342900" indent="-342900">
              <a:buFont typeface="Arial" panose="020B0604020202020204" pitchFamily="34" charset="0"/>
              <a:buChar char="•"/>
            </a:pPr>
            <a:r>
              <a:rPr lang="nl-NL" dirty="0"/>
              <a:t>Niet duurzaam</a:t>
            </a:r>
          </a:p>
          <a:p>
            <a:endParaRPr lang="nl-NL" dirty="0"/>
          </a:p>
          <a:p>
            <a:endParaRPr lang="nl-NL" dirty="0"/>
          </a:p>
          <a:p>
            <a:endParaRPr lang="nl-NL" dirty="0"/>
          </a:p>
        </p:txBody>
      </p:sp>
      <p:pic>
        <p:nvPicPr>
          <p:cNvPr id="9" name="Picture 2" descr="Erosion à Cabaret"/>
          <p:cNvPicPr>
            <a:picLocks noChangeAspect="1" noChangeArrowheads="1"/>
          </p:cNvPicPr>
          <p:nvPr/>
        </p:nvPicPr>
        <p:blipFill>
          <a:blip r:embed="rId2" cstate="print"/>
          <a:srcRect/>
          <a:stretch>
            <a:fillRect/>
          </a:stretch>
        </p:blipFill>
        <p:spPr bwMode="auto">
          <a:xfrm>
            <a:off x="4980964" y="2527071"/>
            <a:ext cx="5229836" cy="3483072"/>
          </a:xfrm>
          <a:prstGeom prst="rect">
            <a:avLst/>
          </a:prstGeom>
          <a:noFill/>
        </p:spPr>
      </p:pic>
    </p:spTree>
    <p:extLst>
      <p:ext uri="{BB962C8B-B14F-4D97-AF65-F5344CB8AC3E}">
        <p14:creationId xmlns:p14="http://schemas.microsoft.com/office/powerpoint/2010/main" val="3977376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descr="http://www.dagelijksestandaard.nl/sites/default/files/images/wp/greenpeace_logo.jpg"/>
          <p:cNvPicPr>
            <a:picLocks noChangeAspect="1" noChangeArrowheads="1"/>
          </p:cNvPicPr>
          <p:nvPr/>
        </p:nvPicPr>
        <p:blipFill>
          <a:blip r:embed="rId2" cstate="print"/>
          <a:srcRect/>
          <a:stretch>
            <a:fillRect/>
          </a:stretch>
        </p:blipFill>
        <p:spPr bwMode="auto">
          <a:xfrm rot="973339">
            <a:off x="6016046" y="5112595"/>
            <a:ext cx="3048000" cy="1924051"/>
          </a:xfrm>
          <a:prstGeom prst="rect">
            <a:avLst/>
          </a:prstGeom>
          <a:noFill/>
        </p:spPr>
      </p:pic>
      <p:sp>
        <p:nvSpPr>
          <p:cNvPr id="2" name="Titel 1"/>
          <p:cNvSpPr>
            <a:spLocks noGrp="1"/>
          </p:cNvSpPr>
          <p:nvPr>
            <p:ph type="title"/>
          </p:nvPr>
        </p:nvSpPr>
        <p:spPr/>
        <p:txBody>
          <a:bodyPr/>
          <a:lstStyle/>
          <a:p>
            <a:r>
              <a:rPr lang="nl-NL" b="1" dirty="0"/>
              <a:t>Dus: Meer duurzaamheid!</a:t>
            </a:r>
          </a:p>
        </p:txBody>
      </p:sp>
      <p:sp>
        <p:nvSpPr>
          <p:cNvPr id="3" name="Tijdelijke aanduiding voor inhoud 2"/>
          <p:cNvSpPr>
            <a:spLocks noGrp="1"/>
          </p:cNvSpPr>
          <p:nvPr>
            <p:ph idx="1"/>
          </p:nvPr>
        </p:nvSpPr>
        <p:spPr>
          <a:xfrm>
            <a:off x="2135560" y="1628801"/>
            <a:ext cx="8229600" cy="4525963"/>
          </a:xfrm>
        </p:spPr>
        <p:txBody>
          <a:bodyPr/>
          <a:lstStyle/>
          <a:p>
            <a:r>
              <a:rPr lang="nl-NL" dirty="0"/>
              <a:t>Maar dat blijkt moeilijker dan gedacht….!</a:t>
            </a:r>
          </a:p>
          <a:p>
            <a:r>
              <a:rPr lang="nl-NL" dirty="0"/>
              <a:t>Waarom dan?</a:t>
            </a:r>
          </a:p>
        </p:txBody>
      </p:sp>
      <p:pic>
        <p:nvPicPr>
          <p:cNvPr id="19460" name="Picture 4" descr="http://www.zeeburgnieuws.nl/nieuws/images/illegale_houtkap_brazilie.jpg"/>
          <p:cNvPicPr>
            <a:picLocks noChangeAspect="1" noChangeArrowheads="1"/>
          </p:cNvPicPr>
          <p:nvPr/>
        </p:nvPicPr>
        <p:blipFill>
          <a:blip r:embed="rId3" cstate="print"/>
          <a:srcRect/>
          <a:stretch>
            <a:fillRect/>
          </a:stretch>
        </p:blipFill>
        <p:spPr bwMode="auto">
          <a:xfrm>
            <a:off x="1524000" y="3657244"/>
            <a:ext cx="4536504" cy="3200757"/>
          </a:xfrm>
          <a:prstGeom prst="rect">
            <a:avLst/>
          </a:prstGeom>
          <a:noFill/>
        </p:spPr>
      </p:pic>
      <p:pic>
        <p:nvPicPr>
          <p:cNvPr id="19458" name="Picture 2" descr="stop sign page"/>
          <p:cNvPicPr>
            <a:picLocks noChangeAspect="1" noChangeArrowheads="1"/>
          </p:cNvPicPr>
          <p:nvPr/>
        </p:nvPicPr>
        <p:blipFill>
          <a:blip r:embed="rId4" cstate="print"/>
          <a:srcRect/>
          <a:stretch>
            <a:fillRect/>
          </a:stretch>
        </p:blipFill>
        <p:spPr bwMode="auto">
          <a:xfrm>
            <a:off x="5231904" y="2780929"/>
            <a:ext cx="2448272" cy="2453063"/>
          </a:xfrm>
          <a:prstGeom prst="rect">
            <a:avLst/>
          </a:prstGeom>
          <a:noFill/>
        </p:spPr>
      </p:pic>
      <p:sp>
        <p:nvSpPr>
          <p:cNvPr id="19462" name="AutoShape 6" descr="data:image/jpeg;base64,/9j/4AAQSkZJRgABAQAAAQABAAD/2wCEAAkGBhQQEA8UEBAREBASEBAUFREVEhcQERQUFBIVFBUYFRQXGyYeGhkjGRYWHy8gIycpLCwsFR4xNTAqNSYrLCkBCQoKDgwOFw8PGiokHSUpLCkwLiwpLCksKSopKSwsLCwpKSksLCkpKSwpKSkpLCwpKSkpKSksLCksLCwpKSwsKf/AABEIAKEBAAMBIgACEQEDEQH/xAAcAAEAAQUBAQAAAAAAAAAAAAAABgECBAUHAwj/xAA8EAACAgIABAQDBQUFCQAAAAAAAQIDBBEFBhIhBxMxQSJRYRRxgZGhJDJCUrEVIyViwRYXM0NygpLR4f/EABkBAQEBAQEBAAAAAAAAAAAAAAABAgMEBf/EACMRAQACAgMAAgIDAQAAAAAAAAABAgMREiExEyIEQSNRYRT/2gAMAwEAAhEDEQA/AO4gAAAAAAAAAAAAAAAAAAAAAAAAAAAAAAAAAAAAAAAAAAAAAAAAAAAAAAAAAAAAAAAAAAAAAAAAAAAAAAAAAAAAAAAAAAAAAAAAAAAAAAAAAAAAAAAAAAAAAAAAAAAAAAApsbKFJAXbGyP8a52xMN9N1yUv5V8TX3r2NhwnjdOVDrosjZH317ff8jPOu9bTcNhsbPO2xRTcnpJbbfokRvI8R8GEul5Cb3rstpfeyWvFfTeko2NmJgcRrvgp0zU4P+JPaMpM1E7VXY2edlqityaX3tIwZ8xY6lGLvr6pPSXV3YmYhNtlsbLUyy2+MVuUkkvdvQV67GzAp41ROXRC6uU/5VJNmLlc14tVvlWXwjZ/Lv0fy+8nKP7Tem52Nnn5iS3v4Ut79tfMxsLitN6k6rYWKL1Lpe9P6lmYXpm7GzUZPM+NWpOeRWun1XV3MT/b3C0n9ph3+pnnWPZSZhItjZreH8x4971TfXN/JPuZ+zUTE9wsL9jZiZfE6qluy2EPvZH7vErBjZGvz+qTetxW47+rMzesftJmISvY2easWupemt79tM12HzJj3WSrrvhOyP8ACn3/AALNoj03ptdjZTZQ0q7Y2UDCK7GyhbKxL1kl+KIq/Y2afL5rxanqeRXF+muo2dN6nGMoNSi1tNd1oRaJ8NwuOe8++I6o66MVqV2tSs9q/wD6bjxC5meFivo/4tr6IfT5s55yPytG5yy8yaWNBttyfayfvv59zzZck74Vcr2mPrCzl/w+yc5StlLojLb65rcrH9z9Ebbwsqto4hk0SjKMYxfV2ai2vRok+V4o4NK6YOU+n0UY9vwNHk+MVcW3TiNt+reoto4xXFSYnl2xxpXvaX8+0WTwMhU763Hfyek+5xHgPA55dnlUqMZqDlp++tbTZ03mTxIq+xR8vqdmTW0kv4Pns5zy7zBLBnbZCHXbOtwi3/C209/oY/ItW143PSZNTMdt94a8Yni532eW1XbKUHDfaM4+6/QkviLz1diXRox+mLdalKx92t+miGcgYM8niVMu7cJStsn7be/f7yT+MSp3R8P7TJP4l7Vr5iLWjDMwVmeEy59m8Zvulu2+2xv26n+iRZjcLuta8mi2c0001FrTX1ZteAcx14kZfskL729xnN7SX3Ey5G8Q7L8pUXV1wjNPocEl3XfRxx1rfXK3bNYifZY/OXNeXj04dMZeVbOlOzt8S1tev4EFeVk5Mtdd97fsttfoZ3OnFXlZt89/DGTrj9EjN4dz7ZjUQqxqKoSSfVbpOTb+gvflaYm3SWnc+sThHK2arqrKseyEozTUnte/ff4GFzPCSysl2Pdisbl7tPfsdL8MecLsp31ZMlZOvUlPWuz9mjm3M9ynmZUuyTunp/PuXJWK0iaysxEV6dpWb/hXmdW/2Te/+w4dwzzum1Y3makn1qvbbW/XXzJJy1zn5WHk4t7bhOqfkv17ta6fzMjwhX7dNezoe/zOlrfLasRLVvtMQjtvKeRCmV9lUoVR1tzem9mRy9yVbn1udDh0wfTqXbRv/Ezmy2y+7EilGmHT1du8n/6IdicWtojKFVsq4z/eS91+BxvFK313LE6iy+ddmBk/DKKtpmn1Qe1Lv3Jz4ic42dGNXTa63OpTscfXuiJcG5asuU7rFKvGrXXOye05a9Et+uzXzylZcp27dfUtpfyL0X5DnasTHmyJmI08dztf/Mtb0t95GyxOU8u16hi2L5Nx0v1JX/vJx6I9OHgqPbtKSX5kl5Q5+87EyLcrpi8d/F0+mmu34nSmKlp7s1WtZnue2o524/ZiYOPidf7TOpKySfeMEtf6HOuHZE8a2q2CcZppp911R33PfjHFnl5U7rW+mU1r6V/JGXzdxmrKnV5FbhVVUoLtrbMZL8p3vxLTvt2niPM1OPjRvtklGUU0veTa9vmcu454o5WRLpx15EH6KKcrJfl6Ed4txyzK8iM/3aoRrhD1Tl8/vOt8i8j14lUbLIqeRNblKXfp37L5Hoi9886q3ym86q5Wuac2mak8i3rj3cJ/xL5NHT+M89Sq4ZRk1xTsuUUl7J99siXOfImXZm2zrrVkLWumSaSj7dzD56t8ivEwYtNY9e7PrOXfRiLXxxbcpu1d7a6/nrOsffJmvpBGJ0Zl/wAWsqzfvqX9DZ8r82QwoOLxIX2OW+uWm0vkS3l7xV83JrqsoVVdj6Ytfzb7GKRF9crJGp9lz2vlfJm3+y3N+7lF/wCp1rwwpurxJQvjODjY1GMvXX0JmkV0e3H+PFJ3t2rjiJ25V40b68Pe+nU9/mt/oZ/EaaczhMMfCtr61GOodSg2167/ABJVzVyvXxCjy7HqSe4TXrFnLM/wuzaZbq6bEvSUZdMvyOWWtq2mYje2LxMS8KPDjJ1u2ePjw95OcXr6+pHuIURqtnCNsbYx/jj2T+4kuL4d8QuklYnCPvKdj7fgR3N4c6r5UtqUoWRg37ep47086cbRH7hvuM8CVPDMO2e1dKT0v8jNJ/Y93kRvVUpUNv4130dL8SeXrLcPFdMHPyfWMfXTRs/Dbh81w6Nd9bjuU/gktfC2/Y7/APPyvr/G/jibOfch85x4fOSsrUqrXuVi/ej7fkW+I/ElfmKcH11uiDi/objmjwruV28JKVU3txk9dD3+qNpxrwulZiY0aZpZFMNNy7Rnvu1+GyfHk48P0cbceKOcK5X4e6lbfn+y3Bai1v2JhwXk3CqqeVi9V8owm4S6t99fQ5rlcm5kJOMsScpb9UuqL/E6z4c8EsxcJQvXTKUm+j+VP2N4I3MxNWscRPWnG+GY8Lr9X2+RGUpuU2t9229EllwfhWPp2ZVmS3JLUNJL6vXsZHNvhpkQvsnjQVtM5OXQnqUd+vYj1HJWZY3GOJZFvt1SXSkvmzjxtWdcWO4607FhcKxcHEtsx4KMXU5Ofq5LT1t/icf5UwvtefVGUeuMrJTkvVNevc7PRwL/AA9Ys338jocvXvoiXInh7fhZkrbnBwjBxg4vbe9d2tdj05Mc2msRHTpau9IXzvy7LCy5xUf7qx9dctdlv1RvvB2CeVe/dVLX59yW+J/A55GHuqPVOqakkltte+iOeEXCbI332zrlXDoUV1LW3vuc/h4Z414nDV3r4u8ArhGGVH4bXJQl/mTLfCXl+q2u662uM31qMepb1o3Pixwi2/FrlTFz8ufVKK7vWvZF/hPhWVYT8yEoOVkmotaetv2Ovx/z703r7rfFefl8PagulOcU0uy129Ujm3LXK8c3zN5dWO4PXTLW39fU7XzRwKObjWUy7OS+F/KS9Dh3FOVMrGm42UWP5Tgtxkvn2Mfk0mLxOtwxkr3tIKuU+HRthVZxCVls5dPwa6fu2e/PGNRw/GWFjP47Zqdrb79KT1v9DQ8s8oZORfU40yhCNkZSnNdOtPfYl3PnIOTk5qtpUZV2KEZbenHXvr3MRWZpOq6I86hDODcm5WZDroq/u3JpTk9J/Uw+OcGswrXVfrrUU10va0z6D4PwyONTXVDSjCKX3v3ZzjxU5XyLsiu2ip2xlBQev4WvdjJ+LEU3HqTi1HSD8Y4DbiKic+8LYKcbF+6peqRN+WvFvojGvMg/hSStj3/8l8ya4fLULMGnHyoKbjWk/mpfNP2Oe8c8JLq23iyVtftCXaa+m/cvxZMX2ovG1Z3VJOK+LWPXFfZ4yvn66109vc5dx7i32rJtu10+Y09P20jOxORc2ycYfZpwTlpzfol8ybcd8JVOur7NOMLYRSlv92b+/wBjNozZY7hmedvUHXAKemMv7QqXUtuOviT+XqbDkHgEcrMX98kqGppa72afqvoUh4XZ3V0+XV/1dXb+hOuQ/D+WDZK26alY4dKjFdorffv+BMWG03jcFafbtOolxRIqfWep5lVEu0UIKNHN+JeFU7c2VyyEqpWKbjr4u3sjpQ0ZtSLdSkxE+vOMOyXy1/Qr0lwNeKpop0/1Lxsos6QkXFdAW6CiVKoiKdJTRey0Kt6Sqhr0LgSRY4lYwKoqXSLdBxLihRTo0VSACjRbovCRBaEioAaKaKgCmiuioKKg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9464" name="AutoShape 8" descr="data:image/jpeg;base64,/9j/4AAQSkZJRgABAQAAAQABAAD/2wCEAAkGBhQQEA8UEBAREBASEBAUFREVEhcQERQUFBIVFBUYFRQXGyYeGhkjGRYWHy8gIycpLCwsFR4xNTAqNSYrLCkBCQoKDgwOFw8PGiokHSUpLCkwLiwpLCksKSopKSwsLCwpKSksLCkpKSwpKSkpLCwpKSkpKSksLCksLCwpKSwsKf/AABEIAKEBAAMBIgACEQEDEQH/xAAcAAEAAQUBAQAAAAAAAAAAAAAABgECBAUHAwj/xAA8EAACAgIABAQDBQUFCQAAAAAAAQIDBBEFBhIhBxMxQSJRYRRxgZGhJDJCUrEVIyViwRYXM0NygpLR4f/EABkBAQEBAQEBAAAAAAAAAAAAAAABAgMEBf/EACMRAQACAgMAAgIDAQAAAAAAAAABAgMREiExEyIEQSNRYRT/2gAMAwEAAhEDEQA/AO4gAAAAAAAAAAAAAAAAAAAAAAAAAAAAAAAAAAAAAAAAAAAAAAAAAAAAAAAAAAAAAAAAAAAAAAAAAAAAAAAAAAAAAAAAAAAAAAAAAAAAAAAAAAAAAAAAAAAAAAAAAAAAAAApsbKFJAXbGyP8a52xMN9N1yUv5V8TX3r2NhwnjdOVDrosjZH317ff8jPOu9bTcNhsbPO2xRTcnpJbbfokRvI8R8GEul5Cb3rstpfeyWvFfTeko2NmJgcRrvgp0zU4P+JPaMpM1E7VXY2edlqityaX3tIwZ8xY6lGLvr6pPSXV3YmYhNtlsbLUyy2+MVuUkkvdvQV67GzAp41ROXRC6uU/5VJNmLlc14tVvlWXwjZ/Lv0fy+8nKP7Tem52Nnn5iS3v4Ut79tfMxsLitN6k6rYWKL1Lpe9P6lmYXpm7GzUZPM+NWpOeRWun1XV3MT/b3C0n9ph3+pnnWPZSZhItjZreH8x4971TfXN/JPuZ+zUTE9wsL9jZiZfE6qluy2EPvZH7vErBjZGvz+qTetxW47+rMzesftJmISvY2easWupemt79tM12HzJj3WSrrvhOyP8ACn3/AALNoj03ptdjZTZQ0q7Y2UDCK7GyhbKxL1kl+KIq/Y2afL5rxanqeRXF+muo2dN6nGMoNSi1tNd1oRaJ8NwuOe8++I6o66MVqV2tSs9q/wD6bjxC5meFivo/4tr6IfT5s55yPytG5yy8yaWNBttyfayfvv59zzZck74Vcr2mPrCzl/w+yc5StlLojLb65rcrH9z9Ebbwsqto4hk0SjKMYxfV2ai2vRok+V4o4NK6YOU+n0UY9vwNHk+MVcW3TiNt+reoto4xXFSYnl2xxpXvaX8+0WTwMhU763Hfyek+5xHgPA55dnlUqMZqDlp++tbTZ03mTxIq+xR8vqdmTW0kv4Pns5zy7zBLBnbZCHXbOtwi3/C209/oY/ItW143PSZNTMdt94a8Yni532eW1XbKUHDfaM4+6/QkviLz1diXRox+mLdalKx92t+miGcgYM8niVMu7cJStsn7be/f7yT+MSp3R8P7TJP4l7Vr5iLWjDMwVmeEy59m8Zvulu2+2xv26n+iRZjcLuta8mi2c0001FrTX1ZteAcx14kZfskL729xnN7SX3Ey5G8Q7L8pUXV1wjNPocEl3XfRxx1rfXK3bNYifZY/OXNeXj04dMZeVbOlOzt8S1tev4EFeVk5Mtdd97fsttfoZ3OnFXlZt89/DGTrj9EjN4dz7ZjUQqxqKoSSfVbpOTb+gvflaYm3SWnc+sThHK2arqrKseyEozTUnte/ff4GFzPCSysl2Pdisbl7tPfsdL8MecLsp31ZMlZOvUlPWuz9mjm3M9ynmZUuyTunp/PuXJWK0iaysxEV6dpWb/hXmdW/2Te/+w4dwzzum1Y3makn1qvbbW/XXzJJy1zn5WHk4t7bhOqfkv17ta6fzMjwhX7dNezoe/zOlrfLasRLVvtMQjtvKeRCmV9lUoVR1tzem9mRy9yVbn1udDh0wfTqXbRv/Ezmy2y+7EilGmHT1du8n/6IdicWtojKFVsq4z/eS91+BxvFK313LE6iy+ddmBk/DKKtpmn1Qe1Lv3Jz4ic42dGNXTa63OpTscfXuiJcG5asuU7rFKvGrXXOye05a9Et+uzXzylZcp27dfUtpfyL0X5DnasTHmyJmI08dztf/Mtb0t95GyxOU8u16hi2L5Nx0v1JX/vJx6I9OHgqPbtKSX5kl5Q5+87EyLcrpi8d/F0+mmu34nSmKlp7s1WtZnue2o524/ZiYOPidf7TOpKySfeMEtf6HOuHZE8a2q2CcZppp911R33PfjHFnl5U7rW+mU1r6V/JGXzdxmrKnV5FbhVVUoLtrbMZL8p3vxLTvt2niPM1OPjRvtklGUU0veTa9vmcu454o5WRLpx15EH6KKcrJfl6Ed4txyzK8iM/3aoRrhD1Tl8/vOt8i8j14lUbLIqeRNblKXfp37L5Hoi9886q3ym86q5Wuac2mak8i3rj3cJ/xL5NHT+M89Sq4ZRk1xTsuUUl7J99siXOfImXZm2zrrVkLWumSaSj7dzD56t8ivEwYtNY9e7PrOXfRiLXxxbcpu1d7a6/nrOsffJmvpBGJ0Zl/wAWsqzfvqX9DZ8r82QwoOLxIX2OW+uWm0vkS3l7xV83JrqsoVVdj6Ytfzb7GKRF9crJGp9lz2vlfJm3+y3N+7lF/wCp1rwwpurxJQvjODjY1GMvXX0JmkV0e3H+PFJ3t2rjiJ25V40b68Pe+nU9/mt/oZ/EaaczhMMfCtr61GOodSg2167/ABJVzVyvXxCjy7HqSe4TXrFnLM/wuzaZbq6bEvSUZdMvyOWWtq2mYje2LxMS8KPDjJ1u2ePjw95OcXr6+pHuIURqtnCNsbYx/jj2T+4kuL4d8QuklYnCPvKdj7fgR3N4c6r5UtqUoWRg37ep47086cbRH7hvuM8CVPDMO2e1dKT0v8jNJ/Y93kRvVUpUNv4130dL8SeXrLcPFdMHPyfWMfXTRs/Dbh81w6Nd9bjuU/gktfC2/Y7/APPyvr/G/jibOfch85x4fOSsrUqrXuVi/ej7fkW+I/ElfmKcH11uiDi/objmjwruV28JKVU3txk9dD3+qNpxrwulZiY0aZpZFMNNy7Rnvu1+GyfHk48P0cbceKOcK5X4e6lbfn+y3Bai1v2JhwXk3CqqeVi9V8owm4S6t99fQ5rlcm5kJOMsScpb9UuqL/E6z4c8EsxcJQvXTKUm+j+VP2N4I3MxNWscRPWnG+GY8Lr9X2+RGUpuU2t9229EllwfhWPp2ZVmS3JLUNJL6vXsZHNvhpkQvsnjQVtM5OXQnqUd+vYj1HJWZY3GOJZFvt1SXSkvmzjxtWdcWO4607FhcKxcHEtsx4KMXU5Ofq5LT1t/icf5UwvtefVGUeuMrJTkvVNevc7PRwL/AA9Ys338jocvXvoiXInh7fhZkrbnBwjBxg4vbe9d2tdj05Mc2msRHTpau9IXzvy7LCy5xUf7qx9dctdlv1RvvB2CeVe/dVLX59yW+J/A55GHuqPVOqakkltte+iOeEXCbI332zrlXDoUV1LW3vuc/h4Z414nDV3r4u8ArhGGVH4bXJQl/mTLfCXl+q2u662uM31qMepb1o3Pixwi2/FrlTFz8ufVKK7vWvZF/hPhWVYT8yEoOVkmotaetv2Ovx/z703r7rfFefl8PagulOcU0uy129Ujm3LXK8c3zN5dWO4PXTLW39fU7XzRwKObjWUy7OS+F/KS9Dh3FOVMrGm42UWP5Tgtxkvn2Mfk0mLxOtwxkr3tIKuU+HRthVZxCVls5dPwa6fu2e/PGNRw/GWFjP47Zqdrb79KT1v9DQ8s8oZORfU40yhCNkZSnNdOtPfYl3PnIOTk5qtpUZV2KEZbenHXvr3MRWZpOq6I86hDODcm5WZDroq/u3JpTk9J/Uw+OcGswrXVfrrUU10va0z6D4PwyONTXVDSjCKX3v3ZzjxU5XyLsiu2ip2xlBQev4WvdjJ+LEU3HqTi1HSD8Y4DbiKic+8LYKcbF+6peqRN+WvFvojGvMg/hSStj3/8l8ya4fLULMGnHyoKbjWk/mpfNP2Oe8c8JLq23iyVtftCXaa+m/cvxZMX2ovG1Z3VJOK+LWPXFfZ4yvn66109vc5dx7i32rJtu10+Y09P20jOxORc2ycYfZpwTlpzfol8ybcd8JVOur7NOMLYRSlv92b+/wBjNozZY7hmedvUHXAKemMv7QqXUtuOviT+XqbDkHgEcrMX98kqGppa72afqvoUh4XZ3V0+XV/1dXb+hOuQ/D+WDZK26alY4dKjFdorffv+BMWG03jcFafbtOolxRIqfWep5lVEu0UIKNHN+JeFU7c2VyyEqpWKbjr4u3sjpQ0ZtSLdSkxE+vOMOyXy1/Qr0lwNeKpop0/1Lxsos6QkXFdAW6CiVKoiKdJTRey0Kt6Sqhr0LgSRY4lYwKoqXSLdBxLihRTo0VSACjRbovCRBaEioAaKaKgCmiuioKKg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9468" name="Picture 12" descr="http://www.natuurkalender.nl/images/logo's/wnf-logo.gif"/>
          <p:cNvPicPr>
            <a:picLocks noChangeAspect="1" noChangeArrowheads="1"/>
          </p:cNvPicPr>
          <p:nvPr/>
        </p:nvPicPr>
        <p:blipFill>
          <a:blip r:embed="rId5" cstate="print"/>
          <a:srcRect/>
          <a:stretch>
            <a:fillRect/>
          </a:stretch>
        </p:blipFill>
        <p:spPr bwMode="auto">
          <a:xfrm>
            <a:off x="8184232" y="4149080"/>
            <a:ext cx="1296144" cy="1767470"/>
          </a:xfrm>
          <a:prstGeom prst="rect">
            <a:avLst/>
          </a:prstGeom>
          <a:noFill/>
        </p:spPr>
      </p:pic>
    </p:spTree>
    <p:extLst>
      <p:ext uri="{BB962C8B-B14F-4D97-AF65-F5344CB8AC3E}">
        <p14:creationId xmlns:p14="http://schemas.microsoft.com/office/powerpoint/2010/main" val="1009472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artpagina.nl/athene/dochters/cacao/images/cacao-boom.jpg"/>
          <p:cNvPicPr>
            <a:picLocks noChangeAspect="1" noChangeArrowheads="1"/>
          </p:cNvPicPr>
          <p:nvPr/>
        </p:nvPicPr>
        <p:blipFill>
          <a:blip r:embed="rId3"/>
          <a:srcRect r="28441"/>
          <a:stretch>
            <a:fillRect/>
          </a:stretch>
        </p:blipFill>
        <p:spPr bwMode="auto">
          <a:xfrm>
            <a:off x="3143085" y="243840"/>
            <a:ext cx="4482171" cy="4697730"/>
          </a:xfrm>
          <a:prstGeom prst="rect">
            <a:avLst/>
          </a:prstGeom>
          <a:noFill/>
        </p:spPr>
      </p:pic>
      <p:pic>
        <p:nvPicPr>
          <p:cNvPr id="1036" name="Picture 12" descr="http://livepuntamita.com/wp-content/uploads/2011/09/Cacao-Tree.jpg"/>
          <p:cNvPicPr>
            <a:picLocks noChangeAspect="1" noChangeArrowheads="1"/>
          </p:cNvPicPr>
          <p:nvPr/>
        </p:nvPicPr>
        <p:blipFill>
          <a:blip r:embed="rId4"/>
          <a:srcRect l="27205" r="18985"/>
          <a:stretch>
            <a:fillRect/>
          </a:stretch>
        </p:blipFill>
        <p:spPr bwMode="auto">
          <a:xfrm>
            <a:off x="7625256" y="236483"/>
            <a:ext cx="3042744" cy="4240925"/>
          </a:xfrm>
          <a:prstGeom prst="rect">
            <a:avLst/>
          </a:prstGeom>
          <a:noFill/>
        </p:spPr>
      </p:pic>
      <p:pic>
        <p:nvPicPr>
          <p:cNvPr id="1030" name="Picture 6" descr="http://www.groenewiel.nl/tropischeproducten/infobladen/cacao/afbeeldingen%20infoblad%20cacao/cacao%204_cacaoboon%20+%20vruchten%20groot.jpg"/>
          <p:cNvPicPr>
            <a:picLocks noChangeAspect="1" noChangeArrowheads="1"/>
          </p:cNvPicPr>
          <p:nvPr/>
        </p:nvPicPr>
        <p:blipFill>
          <a:blip r:embed="rId5"/>
          <a:srcRect l="27422" r="25250"/>
          <a:stretch>
            <a:fillRect/>
          </a:stretch>
        </p:blipFill>
        <p:spPr bwMode="auto">
          <a:xfrm flipH="1">
            <a:off x="1524000" y="2771774"/>
            <a:ext cx="2885090" cy="4086226"/>
          </a:xfrm>
          <a:prstGeom prst="rect">
            <a:avLst/>
          </a:prstGeom>
          <a:noFill/>
        </p:spPr>
      </p:pic>
      <p:pic>
        <p:nvPicPr>
          <p:cNvPr id="1028" name="Picture 4" descr="http://www.oxfamwereldwinkels.be/UserFiles/Image/illustraties/cacao.jpg"/>
          <p:cNvPicPr>
            <a:picLocks noChangeAspect="1" noChangeArrowheads="1"/>
          </p:cNvPicPr>
          <p:nvPr/>
        </p:nvPicPr>
        <p:blipFill>
          <a:blip r:embed="rId6"/>
          <a:srcRect l="25526" r="6796"/>
          <a:stretch>
            <a:fillRect/>
          </a:stretch>
        </p:blipFill>
        <p:spPr bwMode="auto">
          <a:xfrm>
            <a:off x="1524001" y="236537"/>
            <a:ext cx="2900855" cy="2847976"/>
          </a:xfrm>
          <a:prstGeom prst="rect">
            <a:avLst/>
          </a:prstGeom>
          <a:noFill/>
        </p:spPr>
      </p:pic>
      <p:sp>
        <p:nvSpPr>
          <p:cNvPr id="2" name="Titel 1"/>
          <p:cNvSpPr>
            <a:spLocks noGrp="1"/>
          </p:cNvSpPr>
          <p:nvPr>
            <p:ph type="title"/>
          </p:nvPr>
        </p:nvSpPr>
        <p:spPr>
          <a:xfrm>
            <a:off x="5654565" y="526887"/>
            <a:ext cx="3294993" cy="1143000"/>
          </a:xfrm>
        </p:spPr>
        <p:txBody>
          <a:bodyPr/>
          <a:lstStyle/>
          <a:p>
            <a:r>
              <a:rPr lang="en-GB" dirty="0" err="1">
                <a:solidFill>
                  <a:schemeClr val="bg1"/>
                </a:solidFill>
                <a:effectLst>
                  <a:outerShdw blurRad="38100" dist="38100" dir="2700000" algn="tl">
                    <a:srgbClr val="000000">
                      <a:alpha val="43137"/>
                    </a:srgbClr>
                  </a:outerShdw>
                </a:effectLst>
              </a:rPr>
              <a:t>Cacaoboom</a:t>
            </a:r>
            <a:endParaRPr lang="nl-NL" dirty="0">
              <a:solidFill>
                <a:schemeClr val="bg1"/>
              </a:solidFill>
              <a:effectLst>
                <a:outerShdw blurRad="38100" dist="38100" dir="2700000" algn="tl">
                  <a:srgbClr val="000000">
                    <a:alpha val="43137"/>
                  </a:srgbClr>
                </a:outerShdw>
              </a:effectLst>
            </a:endParaRPr>
          </a:p>
        </p:txBody>
      </p:sp>
      <p:pic>
        <p:nvPicPr>
          <p:cNvPr id="1032" name="Picture 8" descr="http://us.123rf.com/400wm/400/400/shakzu/shakzu1210/shakzu121000005/15691332-ground-cacao-met-hele-rauwe-cacaobonen-in-achtergrond.jpg"/>
          <p:cNvPicPr>
            <a:picLocks noChangeAspect="1" noChangeArrowheads="1"/>
          </p:cNvPicPr>
          <p:nvPr/>
        </p:nvPicPr>
        <p:blipFill>
          <a:blip r:embed="rId7"/>
          <a:srcRect/>
          <a:stretch>
            <a:fillRect/>
          </a:stretch>
        </p:blipFill>
        <p:spPr bwMode="auto">
          <a:xfrm>
            <a:off x="4403678" y="4461998"/>
            <a:ext cx="3603010" cy="2396002"/>
          </a:xfrm>
          <a:prstGeom prst="rect">
            <a:avLst/>
          </a:prstGeom>
          <a:noFill/>
        </p:spPr>
      </p:pic>
      <p:pic>
        <p:nvPicPr>
          <p:cNvPr id="1034" name="Picture 10" descr="http://www.varbak.com/afbeeldingen/milk-chocolade-en-cacao-nb3573.jpg"/>
          <p:cNvPicPr>
            <a:picLocks noChangeAspect="1" noChangeArrowheads="1"/>
          </p:cNvPicPr>
          <p:nvPr/>
        </p:nvPicPr>
        <p:blipFill>
          <a:blip r:embed="rId8"/>
          <a:srcRect r="13705"/>
          <a:stretch>
            <a:fillRect/>
          </a:stretch>
        </p:blipFill>
        <p:spPr bwMode="auto">
          <a:xfrm>
            <a:off x="7993038" y="4446362"/>
            <a:ext cx="2674962" cy="2411638"/>
          </a:xfrm>
          <a:prstGeom prst="rect">
            <a:avLst/>
          </a:prstGeom>
          <a:noFill/>
        </p:spPr>
      </p:pic>
      <p:sp>
        <p:nvSpPr>
          <p:cNvPr id="9" name="Titel 1"/>
          <p:cNvSpPr txBox="1">
            <a:spLocks/>
          </p:cNvSpPr>
          <p:nvPr/>
        </p:nvSpPr>
        <p:spPr>
          <a:xfrm>
            <a:off x="1524001" y="220718"/>
            <a:ext cx="2806261" cy="1143000"/>
          </a:xfrm>
          <a:prstGeom prst="rect">
            <a:avLst/>
          </a:prstGeom>
        </p:spPr>
        <p:txBody>
          <a:bodyPr vert="horz" lIns="91440" tIns="45720" rIns="91440" bIns="45720" rtlCol="0" anchor="ctr">
            <a:noAutofit/>
          </a:bodyPr>
          <a:lstStyle/>
          <a:p>
            <a:pPr algn="ctr">
              <a:spcBef>
                <a:spcPct val="0"/>
              </a:spcBef>
              <a:defRPr/>
            </a:pPr>
            <a:r>
              <a:rPr lang="en-GB" sz="2400" b="1" dirty="0" err="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Cacaovrucht</a:t>
            </a:r>
            <a:endParaRPr lang="nl-NL" sz="24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0" name="Titel 1"/>
          <p:cNvSpPr txBox="1">
            <a:spLocks/>
          </p:cNvSpPr>
          <p:nvPr/>
        </p:nvSpPr>
        <p:spPr>
          <a:xfrm>
            <a:off x="1918139" y="4062249"/>
            <a:ext cx="2806261" cy="1143000"/>
          </a:xfrm>
          <a:prstGeom prst="rect">
            <a:avLst/>
          </a:prstGeom>
        </p:spPr>
        <p:txBody>
          <a:bodyPr vert="horz" lIns="91440" tIns="45720" rIns="91440" bIns="45720" rtlCol="0" anchor="ctr">
            <a:noAutofit/>
          </a:bodyPr>
          <a:lstStyle/>
          <a:p>
            <a:pPr algn="ctr">
              <a:spcBef>
                <a:spcPct val="0"/>
              </a:spcBef>
              <a:defRPr/>
            </a:pPr>
            <a:r>
              <a:rPr lang="en-GB" sz="2400" b="1" dirty="0" err="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Cacaobonen</a:t>
            </a:r>
            <a:endParaRPr lang="nl-NL" sz="24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1" name="Titel 1"/>
          <p:cNvSpPr txBox="1">
            <a:spLocks/>
          </p:cNvSpPr>
          <p:nvPr/>
        </p:nvSpPr>
        <p:spPr>
          <a:xfrm>
            <a:off x="4987161" y="5525816"/>
            <a:ext cx="2806261" cy="1143000"/>
          </a:xfrm>
          <a:prstGeom prst="rect">
            <a:avLst/>
          </a:prstGeom>
        </p:spPr>
        <p:txBody>
          <a:bodyPr vert="horz" lIns="91440" tIns="45720" rIns="91440" bIns="45720" rtlCol="0" anchor="ctr">
            <a:noAutofit/>
          </a:bodyPr>
          <a:lstStyle/>
          <a:p>
            <a:pPr algn="ctr">
              <a:spcBef>
                <a:spcPct val="0"/>
              </a:spcBef>
              <a:defRPr/>
            </a:pPr>
            <a:r>
              <a:rPr lang="en-GB" sz="2400" b="1" dirty="0" err="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Ruwe</a:t>
            </a:r>
            <a:r>
              <a:rPr lang="en-GB" sz="24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cacao</a:t>
            </a:r>
            <a:endParaRPr lang="nl-NL" sz="24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5" name="Draaiende pijl 14"/>
          <p:cNvSpPr/>
          <p:nvPr/>
        </p:nvSpPr>
        <p:spPr>
          <a:xfrm rot="2164163" flipH="1">
            <a:off x="3468204" y="1040848"/>
            <a:ext cx="3644119" cy="2711669"/>
          </a:xfrm>
          <a:prstGeom prst="circularArrow">
            <a:avLst>
              <a:gd name="adj1" fmla="val 12500"/>
              <a:gd name="adj2" fmla="val 1142319"/>
              <a:gd name="adj3" fmla="val 20457681"/>
              <a:gd name="adj4" fmla="val 15484917"/>
              <a:gd name="adj5" fmla="val 15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6" name="Draaiende pijl 15"/>
          <p:cNvSpPr/>
          <p:nvPr/>
        </p:nvSpPr>
        <p:spPr>
          <a:xfrm rot="15784613" flipH="1">
            <a:off x="3423483" y="3480844"/>
            <a:ext cx="2837793" cy="3162167"/>
          </a:xfrm>
          <a:prstGeom prst="circularArrow">
            <a:avLst>
              <a:gd name="adj1" fmla="val 12500"/>
              <a:gd name="adj2" fmla="val 1142319"/>
              <a:gd name="adj3" fmla="val 20457681"/>
              <a:gd name="adj4" fmla="val 16429597"/>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PIJL-RECHTS 16"/>
          <p:cNvSpPr/>
          <p:nvPr/>
        </p:nvSpPr>
        <p:spPr>
          <a:xfrm rot="4731331">
            <a:off x="2518940" y="3104828"/>
            <a:ext cx="1466193" cy="674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RECHTS 17"/>
          <p:cNvSpPr/>
          <p:nvPr/>
        </p:nvSpPr>
        <p:spPr>
          <a:xfrm rot="20671951">
            <a:off x="7495588" y="5653587"/>
            <a:ext cx="1466193" cy="674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5627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F0EBC-C65E-47AA-A16A-D6EDF9724CE5}"/>
              </a:ext>
            </a:extLst>
          </p:cNvPr>
          <p:cNvSpPr>
            <a:spLocks noGrp="1"/>
          </p:cNvSpPr>
          <p:nvPr>
            <p:ph type="title"/>
          </p:nvPr>
        </p:nvSpPr>
        <p:spPr/>
        <p:txBody>
          <a:bodyPr/>
          <a:lstStyle/>
          <a:p>
            <a:r>
              <a:rPr lang="nl-NL" dirty="0"/>
              <a:t>Opdracht 1 – introduceren &amp; voorkennis activeren</a:t>
            </a:r>
          </a:p>
        </p:txBody>
      </p:sp>
      <p:sp>
        <p:nvSpPr>
          <p:cNvPr id="3" name="Tijdelijke aanduiding voor inhoud 2">
            <a:extLst>
              <a:ext uri="{FF2B5EF4-FFF2-40B4-BE49-F238E27FC236}">
                <a16:creationId xmlns:a16="http://schemas.microsoft.com/office/drawing/2014/main" id="{FAC7C396-DE25-4DB3-A9CE-8EC08D7D9214}"/>
              </a:ext>
            </a:extLst>
          </p:cNvPr>
          <p:cNvSpPr>
            <a:spLocks noGrp="1"/>
          </p:cNvSpPr>
          <p:nvPr>
            <p:ph idx="1"/>
          </p:nvPr>
        </p:nvSpPr>
        <p:spPr/>
        <p:txBody>
          <a:bodyPr/>
          <a:lstStyle/>
          <a:p>
            <a:r>
              <a:rPr lang="nl-NL" dirty="0"/>
              <a:t>Centrale vraag voor deze introducerende werkvorm is: </a:t>
            </a:r>
          </a:p>
          <a:p>
            <a:endParaRPr lang="nl-NL" dirty="0"/>
          </a:p>
          <a:p>
            <a:r>
              <a:rPr lang="nl-NL" dirty="0"/>
              <a:t>welke producten, factoren, grondstoffen en/of tussenorganisaties spelen een rol bij de weg die cacao aflegt van het moment van inzaaien totdat het als chocoladereep in de handen van de consument ligt? </a:t>
            </a:r>
          </a:p>
        </p:txBody>
      </p:sp>
      <p:sp>
        <p:nvSpPr>
          <p:cNvPr id="6" name="Tijdelijke aanduiding voor dianummer 5">
            <a:extLst>
              <a:ext uri="{FF2B5EF4-FFF2-40B4-BE49-F238E27FC236}">
                <a16:creationId xmlns:a16="http://schemas.microsoft.com/office/drawing/2014/main" id="{460DB254-23F2-4F52-B0A9-B562FFE959E2}"/>
              </a:ext>
            </a:extLst>
          </p:cNvPr>
          <p:cNvSpPr>
            <a:spLocks noGrp="1"/>
          </p:cNvSpPr>
          <p:nvPr>
            <p:ph type="sldNum" sz="quarter" idx="12"/>
          </p:nvPr>
        </p:nvSpPr>
        <p:spPr/>
        <p:txBody>
          <a:bodyPr/>
          <a:lstStyle/>
          <a:p>
            <a:fld id="{EDDA6B42-A9BD-448C-A3CA-8D2CF4669BEB}" type="slidenum">
              <a:rPr lang="en-US" smtClean="0"/>
              <a:t>27</a:t>
            </a:fld>
            <a:endParaRPr lang="en-US" dirty="0"/>
          </a:p>
        </p:txBody>
      </p:sp>
    </p:spTree>
    <p:extLst>
      <p:ext uri="{BB962C8B-B14F-4D97-AF65-F5344CB8AC3E}">
        <p14:creationId xmlns:p14="http://schemas.microsoft.com/office/powerpoint/2010/main" val="275520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a:extLst>
              <a:ext uri="{FF2B5EF4-FFF2-40B4-BE49-F238E27FC236}">
                <a16:creationId xmlns:a16="http://schemas.microsoft.com/office/drawing/2014/main" id="{8080C1B5-F4B3-42B8-BCCD-A941CFDDA3B5}"/>
              </a:ext>
            </a:extLst>
          </p:cNvPr>
          <p:cNvGraphicFramePr>
            <a:graphicFrameLocks noGrp="1"/>
          </p:cNvGraphicFramePr>
          <p:nvPr>
            <p:ph idx="1"/>
            <p:extLst>
              <p:ext uri="{D42A27DB-BD31-4B8C-83A1-F6EECF244321}">
                <p14:modId xmlns:p14="http://schemas.microsoft.com/office/powerpoint/2010/main" val="4097745469"/>
              </p:ext>
            </p:extLst>
          </p:nvPr>
        </p:nvGraphicFramePr>
        <p:xfrm>
          <a:off x="1535243" y="174625"/>
          <a:ext cx="5074104" cy="6508750"/>
        </p:xfrm>
        <a:graphic>
          <a:graphicData uri="http://schemas.openxmlformats.org/drawingml/2006/table">
            <a:tbl>
              <a:tblPr firstRow="1" firstCol="1">
                <a:tableStyleId>{5C22544A-7EE6-4342-B048-85BDC9FD1C3A}</a:tableStyleId>
              </a:tblPr>
              <a:tblGrid>
                <a:gridCol w="5074104">
                  <a:extLst>
                    <a:ext uri="{9D8B030D-6E8A-4147-A177-3AD203B41FA5}">
                      <a16:colId xmlns:a16="http://schemas.microsoft.com/office/drawing/2014/main" val="2757588377"/>
                    </a:ext>
                  </a:extLst>
                </a:gridCol>
              </a:tblGrid>
              <a:tr h="238928">
                <a:tc>
                  <a:txBody>
                    <a:bodyPr/>
                    <a:lstStyle/>
                    <a:p>
                      <a:pPr>
                        <a:lnSpc>
                          <a:spcPct val="107000"/>
                        </a:lnSpc>
                        <a:spcAft>
                          <a:spcPts val="0"/>
                        </a:spcAft>
                      </a:pPr>
                      <a:r>
                        <a:rPr lang="nl-NL" sz="2000">
                          <a:effectLst/>
                        </a:rPr>
                        <a:t>Producten, factoren, grondstoffen en/of tussenorganisaties</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2874036894"/>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610597479"/>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3815450522"/>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4008009977"/>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1340026660"/>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892682165"/>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3421101427"/>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4234329817"/>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1449311431"/>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4190440528"/>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1664821953"/>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3326615050"/>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3242549559"/>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1550648459"/>
                  </a:ext>
                </a:extLst>
              </a:tr>
              <a:tr h="401914">
                <a:tc>
                  <a:txBody>
                    <a:bodyPr/>
                    <a:lstStyle/>
                    <a:p>
                      <a:pPr>
                        <a:lnSpc>
                          <a:spcPct val="200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255" marR="65255" marT="0" marB="0"/>
                </a:tc>
                <a:extLst>
                  <a:ext uri="{0D108BD9-81ED-4DB2-BD59-A6C34878D82A}">
                    <a16:rowId xmlns:a16="http://schemas.microsoft.com/office/drawing/2014/main" val="1484775814"/>
                  </a:ext>
                </a:extLst>
              </a:tr>
            </a:tbl>
          </a:graphicData>
        </a:graphic>
      </p:graphicFrame>
      <p:sp>
        <p:nvSpPr>
          <p:cNvPr id="6" name="Tijdelijke aanduiding voor dianummer 5">
            <a:extLst>
              <a:ext uri="{FF2B5EF4-FFF2-40B4-BE49-F238E27FC236}">
                <a16:creationId xmlns:a16="http://schemas.microsoft.com/office/drawing/2014/main" id="{8F8BA368-D131-45E3-BB5C-1ED9DD8A31E9}"/>
              </a:ext>
            </a:extLst>
          </p:cNvPr>
          <p:cNvSpPr>
            <a:spLocks noGrp="1"/>
          </p:cNvSpPr>
          <p:nvPr>
            <p:ph type="sldNum" sz="quarter" idx="12"/>
          </p:nvPr>
        </p:nvSpPr>
        <p:spPr/>
        <p:txBody>
          <a:bodyPr/>
          <a:lstStyle/>
          <a:p>
            <a:fld id="{EDDA6B42-A9BD-448C-A3CA-8D2CF4669BEB}" type="slidenum">
              <a:rPr lang="en-US" smtClean="0"/>
              <a:t>28</a:t>
            </a:fld>
            <a:endParaRPr lang="en-US"/>
          </a:p>
        </p:txBody>
      </p:sp>
    </p:spTree>
    <p:extLst>
      <p:ext uri="{BB962C8B-B14F-4D97-AF65-F5344CB8AC3E}">
        <p14:creationId xmlns:p14="http://schemas.microsoft.com/office/powerpoint/2010/main" val="3796789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8EE1B-C439-4A26-ACEA-49378F18CD1E}"/>
              </a:ext>
            </a:extLst>
          </p:cNvPr>
          <p:cNvSpPr>
            <a:spLocks noGrp="1"/>
          </p:cNvSpPr>
          <p:nvPr>
            <p:ph type="title"/>
          </p:nvPr>
        </p:nvSpPr>
        <p:spPr/>
        <p:txBody>
          <a:bodyPr/>
          <a:lstStyle/>
          <a:p>
            <a:r>
              <a:rPr lang="nl-NL" dirty="0"/>
              <a:t>Opdracht 2 – Koppeling aan koolstofcyclus</a:t>
            </a:r>
          </a:p>
        </p:txBody>
      </p:sp>
      <p:sp>
        <p:nvSpPr>
          <p:cNvPr id="3" name="Tijdelijke aanduiding voor inhoud 2">
            <a:extLst>
              <a:ext uri="{FF2B5EF4-FFF2-40B4-BE49-F238E27FC236}">
                <a16:creationId xmlns:a16="http://schemas.microsoft.com/office/drawing/2014/main" id="{328D3884-1A24-424E-BB3F-6882DDDB42DB}"/>
              </a:ext>
            </a:extLst>
          </p:cNvPr>
          <p:cNvSpPr>
            <a:spLocks noGrp="1"/>
          </p:cNvSpPr>
          <p:nvPr>
            <p:ph idx="1"/>
          </p:nvPr>
        </p:nvSpPr>
        <p:spPr/>
        <p:txBody>
          <a:bodyPr/>
          <a:lstStyle/>
          <a:p>
            <a:r>
              <a:rPr lang="nl-NL" dirty="0"/>
              <a:t>Op het werkblad is het de teelt en oogst van een cacaoplant tot chocolade weergegeven. </a:t>
            </a:r>
          </a:p>
          <a:p>
            <a:r>
              <a:rPr lang="nl-NL" dirty="0"/>
              <a:t>Deze verbeelding is in feite de koolstofkringloop waarbij de afbeeldingen van de stappen voor eenheden uit tabel 93G van de </a:t>
            </a:r>
            <a:r>
              <a:rPr lang="nl-NL" dirty="0" err="1"/>
              <a:t>Binas</a:t>
            </a:r>
            <a:r>
              <a:rPr lang="nl-NL" dirty="0"/>
              <a:t> staan.</a:t>
            </a:r>
          </a:p>
          <a:p>
            <a:endParaRPr lang="nl-NL" dirty="0"/>
          </a:p>
        </p:txBody>
      </p:sp>
      <p:sp>
        <p:nvSpPr>
          <p:cNvPr id="6" name="Tijdelijke aanduiding voor dianummer 5">
            <a:extLst>
              <a:ext uri="{FF2B5EF4-FFF2-40B4-BE49-F238E27FC236}">
                <a16:creationId xmlns:a16="http://schemas.microsoft.com/office/drawing/2014/main" id="{4888A628-413F-4E08-889B-29B8E58F1429}"/>
              </a:ext>
            </a:extLst>
          </p:cNvPr>
          <p:cNvSpPr>
            <a:spLocks noGrp="1"/>
          </p:cNvSpPr>
          <p:nvPr>
            <p:ph type="sldNum" sz="quarter" idx="12"/>
          </p:nvPr>
        </p:nvSpPr>
        <p:spPr/>
        <p:txBody>
          <a:bodyPr/>
          <a:lstStyle/>
          <a:p>
            <a:fld id="{EDDA6B42-A9BD-448C-A3CA-8D2CF4669BEB}" type="slidenum">
              <a:rPr lang="en-US" smtClean="0"/>
              <a:t>29</a:t>
            </a:fld>
            <a:endParaRPr lang="en-US"/>
          </a:p>
        </p:txBody>
      </p:sp>
      <p:pic>
        <p:nvPicPr>
          <p:cNvPr id="7" name="Afbeelding 6">
            <a:extLst>
              <a:ext uri="{FF2B5EF4-FFF2-40B4-BE49-F238E27FC236}">
                <a16:creationId xmlns:a16="http://schemas.microsoft.com/office/drawing/2014/main" id="{537E1B2B-7E9C-478F-BC8A-0B5D04C64BC3}"/>
              </a:ext>
            </a:extLst>
          </p:cNvPr>
          <p:cNvPicPr>
            <a:picLocks noChangeAspect="1"/>
          </p:cNvPicPr>
          <p:nvPr/>
        </p:nvPicPr>
        <p:blipFill rotWithShape="1">
          <a:blip r:embed="rId2"/>
          <a:srcRect l="17656" t="14909" r="20000" b="9722"/>
          <a:stretch/>
        </p:blipFill>
        <p:spPr>
          <a:xfrm>
            <a:off x="2457450" y="121010"/>
            <a:ext cx="9734550" cy="6619678"/>
          </a:xfrm>
          <a:prstGeom prst="rect">
            <a:avLst/>
          </a:prstGeom>
        </p:spPr>
      </p:pic>
    </p:spTree>
    <p:extLst>
      <p:ext uri="{BB962C8B-B14F-4D97-AF65-F5344CB8AC3E}">
        <p14:creationId xmlns:p14="http://schemas.microsoft.com/office/powerpoint/2010/main" val="313704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81804" y="859396"/>
            <a:ext cx="6085840" cy="747613"/>
          </a:xfrm>
          <a:prstGeom prst="rect">
            <a:avLst/>
          </a:prstGeom>
          <a:noFill/>
        </p:spPr>
        <p:txBody>
          <a:bodyPr wrap="square" lIns="0" tIns="0" rIns="0" bIns="0" rtlCol="0">
            <a:noAutofit/>
          </a:bodyPr>
          <a:lstStyle/>
          <a:p>
            <a:pPr>
              <a:lnSpc>
                <a:spcPts val="2500"/>
              </a:lnSpc>
            </a:pPr>
            <a:r>
              <a:rPr lang="nl-NL" sz="3500" cap="all" dirty="0">
                <a:solidFill>
                  <a:srgbClr val="C00000"/>
                </a:solidFill>
                <a:latin typeface="+mj-lt"/>
                <a:cs typeface="Arial Black"/>
              </a:rPr>
              <a:t>ONTBOSSING IN DE TROPEN</a:t>
            </a:r>
          </a:p>
        </p:txBody>
      </p:sp>
      <p:pic>
        <p:nvPicPr>
          <p:cNvPr id="5" name="Content Placeholder 3" descr="https://fbcdn-sphotos-e-a.akamaihd.net/hphotos-ak-xaf1/t1.0-9/417269_4423760119426_838020982_n.jpg">
            <a:extLst>
              <a:ext uri="{FF2B5EF4-FFF2-40B4-BE49-F238E27FC236}">
                <a16:creationId xmlns:a16="http://schemas.microsoft.com/office/drawing/2014/main" id="{57462EBB-FE65-4036-B403-7BD06DE9832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62845" y="69908"/>
            <a:ext cx="3923822" cy="293907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amazone ontbossing">
            <a:extLst>
              <a:ext uri="{FF2B5EF4-FFF2-40B4-BE49-F238E27FC236}">
                <a16:creationId xmlns:a16="http://schemas.microsoft.com/office/drawing/2014/main" id="{F4064F90-0532-436A-A35F-04AA8AE88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88" y="1736864"/>
            <a:ext cx="4456912" cy="25174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auritia flexuosa">
            <a:extLst>
              <a:ext uri="{FF2B5EF4-FFF2-40B4-BE49-F238E27FC236}">
                <a16:creationId xmlns:a16="http://schemas.microsoft.com/office/drawing/2014/main" id="{9D61C387-BF4D-4B8B-B822-D39A5460E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697" y="4183192"/>
            <a:ext cx="4030484" cy="26889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en afbeelding van Calvé Pindakaas bio">
            <a:extLst>
              <a:ext uri="{FF2B5EF4-FFF2-40B4-BE49-F238E27FC236}">
                <a16:creationId xmlns:a16="http://schemas.microsoft.com/office/drawing/2014/main" id="{663C31F2-0059-4B1C-A3BD-6E59936892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9840" y="623051"/>
            <a:ext cx="2773654" cy="27736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en afbeelding van Valess Vegetarische schnitzel Milner">
            <a:extLst>
              <a:ext uri="{FF2B5EF4-FFF2-40B4-BE49-F238E27FC236}">
                <a16:creationId xmlns:a16="http://schemas.microsoft.com/office/drawing/2014/main" id="{9F8130C3-003F-47A3-BC8A-ADFA74380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4725" y="2726947"/>
            <a:ext cx="2800699" cy="28006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0.gstatic.com/images?q=tbn:ANd9GcQjgkd5v3UsuN0WQmYfz8QQ3GJAYz6q4bRnOomqje6UP9h_An9Q&amp;s">
            <a:extLst>
              <a:ext uri="{FF2B5EF4-FFF2-40B4-BE49-F238E27FC236}">
                <a16:creationId xmlns:a16="http://schemas.microsoft.com/office/drawing/2014/main" id="{7A2BF641-A35A-45C4-B75E-14F95A7A12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823" y="3820590"/>
            <a:ext cx="2551316" cy="251744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10530243-C81B-4043-A98A-DA0321B30E4A}"/>
              </a:ext>
            </a:extLst>
          </p:cNvPr>
          <p:cNvPicPr>
            <a:picLocks noChangeAspect="1"/>
          </p:cNvPicPr>
          <p:nvPr/>
        </p:nvPicPr>
        <p:blipFill rotWithShape="1">
          <a:blip r:embed="rId9"/>
          <a:srcRect l="38025" t="45769" r="25999" b="19398"/>
          <a:stretch/>
        </p:blipFill>
        <p:spPr>
          <a:xfrm>
            <a:off x="5589130" y="3609800"/>
            <a:ext cx="4386051" cy="2388804"/>
          </a:xfrm>
          <a:prstGeom prst="rect">
            <a:avLst/>
          </a:prstGeom>
        </p:spPr>
      </p:pic>
      <p:pic>
        <p:nvPicPr>
          <p:cNvPr id="1044" name="Picture 20" descr="https://www.een-groenewereld.nl/picdb/v5a/1533/256172.jpg">
            <a:extLst>
              <a:ext uri="{FF2B5EF4-FFF2-40B4-BE49-F238E27FC236}">
                <a16:creationId xmlns:a16="http://schemas.microsoft.com/office/drawing/2014/main" id="{7F38E0F6-0807-4D0B-BA25-29F440B630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16001" y="4567600"/>
            <a:ext cx="2110884" cy="211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1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dirty="0" err="1"/>
              <a:t>Wat</a:t>
            </a:r>
            <a:r>
              <a:rPr lang="en-GB" noProof="0" dirty="0"/>
              <a:t> is </a:t>
            </a:r>
            <a:r>
              <a:rPr lang="en-GB" noProof="0" dirty="0" err="1"/>
              <a:t>een</a:t>
            </a:r>
            <a:r>
              <a:rPr lang="en-GB" noProof="0" dirty="0"/>
              <a:t> </a:t>
            </a:r>
            <a:r>
              <a:rPr lang="en-GB" noProof="0" dirty="0" err="1"/>
              <a:t>goede</a:t>
            </a:r>
            <a:r>
              <a:rPr lang="en-GB" noProof="0" dirty="0"/>
              <a:t> </a:t>
            </a:r>
            <a:r>
              <a:rPr lang="en-GB" noProof="0" dirty="0" err="1"/>
              <a:t>maat</a:t>
            </a:r>
            <a:r>
              <a:rPr lang="en-GB" noProof="0" dirty="0"/>
              <a:t> </a:t>
            </a:r>
            <a:r>
              <a:rPr lang="en-GB" noProof="0" dirty="0" err="1"/>
              <a:t>voor</a:t>
            </a:r>
            <a:r>
              <a:rPr lang="en-GB" noProof="0" dirty="0"/>
              <a:t> </a:t>
            </a:r>
            <a:r>
              <a:rPr lang="en-GB" noProof="0" dirty="0" err="1"/>
              <a:t>duurzaamheid</a:t>
            </a:r>
            <a:r>
              <a:rPr lang="en-GB" noProof="0" dirty="0"/>
              <a:t>?</a:t>
            </a:r>
            <a:endParaRPr lang="nl-NL" i="1" noProof="0" dirty="0"/>
          </a:p>
        </p:txBody>
      </p:sp>
      <p:pic>
        <p:nvPicPr>
          <p:cNvPr id="2" name="Picture Placeholder 1" descr="Yaounde_Cameroon_OLV_29.jpg"/>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rcRect l="4665" r="5234"/>
          <a:stretch/>
        </p:blipFill>
        <p:spPr>
          <a:xfrm>
            <a:off x="1524001" y="151002"/>
            <a:ext cx="2592198" cy="6417578"/>
          </a:xfrm>
        </p:spPr>
      </p:pic>
      <p:sp>
        <p:nvSpPr>
          <p:cNvPr id="7" name="Content Placeholder 6"/>
          <p:cNvSpPr>
            <a:spLocks noGrp="1"/>
          </p:cNvSpPr>
          <p:nvPr>
            <p:ph sz="quarter" idx="11"/>
          </p:nvPr>
        </p:nvSpPr>
        <p:spPr>
          <a:xfrm>
            <a:off x="4315326" y="1340769"/>
            <a:ext cx="7542241" cy="5112282"/>
          </a:xfrm>
        </p:spPr>
        <p:txBody>
          <a:bodyPr/>
          <a:lstStyle/>
          <a:p>
            <a:endParaRPr lang="en-GB" noProof="0" dirty="0"/>
          </a:p>
          <a:p>
            <a:r>
              <a:rPr lang="en-GB" noProof="0" dirty="0" err="1"/>
              <a:t>Als</a:t>
            </a:r>
            <a:r>
              <a:rPr lang="en-GB" noProof="0" dirty="0"/>
              <a:t> </a:t>
            </a:r>
            <a:r>
              <a:rPr lang="en-GB" noProof="0" dirty="0" err="1"/>
              <a:t>onderzoeker</a:t>
            </a:r>
            <a:r>
              <a:rPr lang="en-GB" noProof="0" dirty="0"/>
              <a:t> </a:t>
            </a:r>
            <a:r>
              <a:rPr lang="en-GB" noProof="0" dirty="0" err="1"/>
              <a:t>wil</a:t>
            </a:r>
            <a:r>
              <a:rPr lang="en-GB" noProof="0" dirty="0"/>
              <a:t> je </a:t>
            </a:r>
            <a:r>
              <a:rPr lang="en-GB" noProof="0" dirty="0" err="1"/>
              <a:t>altijd</a:t>
            </a:r>
            <a:r>
              <a:rPr lang="en-GB" noProof="0" dirty="0"/>
              <a:t> </a:t>
            </a:r>
            <a:r>
              <a:rPr lang="en-GB" noProof="0" dirty="0" err="1"/>
              <a:t>iets</a:t>
            </a:r>
            <a:r>
              <a:rPr lang="en-GB" noProof="0" dirty="0"/>
              <a:t> </a:t>
            </a:r>
            <a:r>
              <a:rPr lang="en-GB" noProof="0" dirty="0" err="1"/>
              <a:t>kunnen</a:t>
            </a:r>
            <a:r>
              <a:rPr lang="en-GB" noProof="0" dirty="0"/>
              <a:t> </a:t>
            </a:r>
            <a:r>
              <a:rPr lang="en-GB" noProof="0" dirty="0" err="1"/>
              <a:t>meten</a:t>
            </a:r>
            <a:endParaRPr lang="en-GB" dirty="0"/>
          </a:p>
          <a:p>
            <a:pPr lvl="1"/>
            <a:endParaRPr lang="en-GB" dirty="0"/>
          </a:p>
          <a:p>
            <a:endParaRPr lang="en-GB" dirty="0"/>
          </a:p>
          <a:p>
            <a:r>
              <a:rPr lang="en-GB" dirty="0"/>
              <a:t>Maar, hoe meet je </a:t>
            </a:r>
            <a:r>
              <a:rPr lang="en-GB" dirty="0" err="1"/>
              <a:t>duurzaamheid</a:t>
            </a:r>
            <a:r>
              <a:rPr lang="en-GB" dirty="0"/>
              <a:t>?</a:t>
            </a:r>
          </a:p>
          <a:p>
            <a:pPr lvl="1"/>
            <a:endParaRPr lang="en-GB" noProof="0" dirty="0"/>
          </a:p>
          <a:p>
            <a:pPr marL="684213" lvl="1" indent="-457200">
              <a:buFont typeface="+mj-lt"/>
              <a:buAutoNum type="arabicPeriod"/>
            </a:pPr>
            <a:r>
              <a:rPr lang="en-GB" noProof="0" dirty="0" err="1"/>
              <a:t>Oogst</a:t>
            </a:r>
            <a:endParaRPr lang="en-GB" noProof="0" dirty="0"/>
          </a:p>
          <a:p>
            <a:pPr marL="684213" lvl="1" indent="-457200">
              <a:buFont typeface="+mj-lt"/>
              <a:buAutoNum type="arabicPeriod"/>
            </a:pPr>
            <a:r>
              <a:rPr lang="en-GB" noProof="0" dirty="0" err="1"/>
              <a:t>Inkomsten</a:t>
            </a:r>
            <a:endParaRPr lang="en-GB" noProof="0" dirty="0"/>
          </a:p>
          <a:p>
            <a:pPr marL="684213" lvl="1" indent="-457200">
              <a:buFont typeface="+mj-lt"/>
              <a:buAutoNum type="arabicPeriod"/>
            </a:pPr>
            <a:r>
              <a:rPr lang="en-GB" dirty="0" err="1"/>
              <a:t>Eerlijke</a:t>
            </a:r>
            <a:r>
              <a:rPr lang="en-GB" dirty="0"/>
              <a:t> </a:t>
            </a:r>
            <a:r>
              <a:rPr lang="en-GB" dirty="0" err="1"/>
              <a:t>behandeling</a:t>
            </a:r>
            <a:r>
              <a:rPr lang="en-GB" dirty="0"/>
              <a:t> van </a:t>
            </a:r>
            <a:r>
              <a:rPr lang="en-GB" dirty="0" err="1"/>
              <a:t>mensen</a:t>
            </a:r>
            <a:endParaRPr lang="en-GB" dirty="0"/>
          </a:p>
          <a:p>
            <a:pPr marL="684213" lvl="1" indent="-457200">
              <a:buFont typeface="+mj-lt"/>
              <a:buAutoNum type="arabicPeriod"/>
            </a:pPr>
            <a:r>
              <a:rPr lang="en-GB" dirty="0"/>
              <a:t>CO</a:t>
            </a:r>
            <a:r>
              <a:rPr lang="en-GB" baseline="-25000" dirty="0"/>
              <a:t>2</a:t>
            </a:r>
            <a:r>
              <a:rPr lang="en-GB" dirty="0"/>
              <a:t> </a:t>
            </a:r>
            <a:r>
              <a:rPr lang="en-GB" dirty="0" err="1"/>
              <a:t>emissies</a:t>
            </a:r>
            <a:endParaRPr lang="en-GB" dirty="0"/>
          </a:p>
          <a:p>
            <a:pPr marL="227013" lvl="1" indent="0">
              <a:buNone/>
            </a:pPr>
            <a:endParaRPr lang="en-GB" noProof="0" dirty="0"/>
          </a:p>
          <a:p>
            <a:pPr marL="227013" lvl="1" indent="0">
              <a:buNone/>
            </a:pPr>
            <a:r>
              <a:rPr lang="en-GB" dirty="0">
                <a:solidFill>
                  <a:srgbClr val="FF0000"/>
                </a:solidFill>
              </a:rPr>
              <a:t>&gt;&gt;</a:t>
            </a:r>
            <a:r>
              <a:rPr lang="en-GB" noProof="0" dirty="0">
                <a:solidFill>
                  <a:srgbClr val="FF0000"/>
                </a:solidFill>
              </a:rPr>
              <a:t>Wat </a:t>
            </a:r>
            <a:r>
              <a:rPr lang="en-GB" noProof="0" dirty="0" err="1">
                <a:solidFill>
                  <a:srgbClr val="FF0000"/>
                </a:solidFill>
              </a:rPr>
              <a:t>gebeurt</a:t>
            </a:r>
            <a:r>
              <a:rPr lang="en-GB" noProof="0" dirty="0">
                <a:solidFill>
                  <a:srgbClr val="FF0000"/>
                </a:solidFill>
              </a:rPr>
              <a:t> </a:t>
            </a:r>
            <a:r>
              <a:rPr lang="en-GB" noProof="0" dirty="0" err="1">
                <a:solidFill>
                  <a:srgbClr val="FF0000"/>
                </a:solidFill>
              </a:rPr>
              <a:t>er</a:t>
            </a:r>
            <a:r>
              <a:rPr lang="en-GB" noProof="0" dirty="0">
                <a:solidFill>
                  <a:srgbClr val="FF0000"/>
                </a:solidFill>
              </a:rPr>
              <a:t> </a:t>
            </a:r>
            <a:r>
              <a:rPr lang="en-GB" noProof="0" dirty="0" err="1">
                <a:solidFill>
                  <a:srgbClr val="FF0000"/>
                </a:solidFill>
              </a:rPr>
              <a:t>als</a:t>
            </a:r>
            <a:r>
              <a:rPr lang="en-GB" noProof="0" dirty="0">
                <a:solidFill>
                  <a:srgbClr val="FF0000"/>
                </a:solidFill>
              </a:rPr>
              <a:t> </a:t>
            </a:r>
            <a:r>
              <a:rPr lang="en-GB" noProof="0" dirty="0" err="1">
                <a:solidFill>
                  <a:srgbClr val="FF0000"/>
                </a:solidFill>
              </a:rPr>
              <a:t>iets</a:t>
            </a:r>
            <a:r>
              <a:rPr lang="en-GB" noProof="0" dirty="0">
                <a:solidFill>
                  <a:srgbClr val="FF0000"/>
                </a:solidFill>
              </a:rPr>
              <a:t> gratis is?</a:t>
            </a:r>
          </a:p>
          <a:p>
            <a:endParaRPr lang="nl-NL" noProof="0" dirty="0"/>
          </a:p>
        </p:txBody>
      </p:sp>
    </p:spTree>
    <p:extLst>
      <p:ext uri="{BB962C8B-B14F-4D97-AF65-F5344CB8AC3E}">
        <p14:creationId xmlns:p14="http://schemas.microsoft.com/office/powerpoint/2010/main" val="1123687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38407-0664-47C7-8379-D205482B3908}"/>
              </a:ext>
            </a:extLst>
          </p:cNvPr>
          <p:cNvSpPr>
            <a:spLocks noGrp="1"/>
          </p:cNvSpPr>
          <p:nvPr>
            <p:ph type="title"/>
          </p:nvPr>
        </p:nvSpPr>
        <p:spPr>
          <a:xfrm>
            <a:off x="609600" y="427201"/>
            <a:ext cx="2679032" cy="1930988"/>
          </a:xfrm>
        </p:spPr>
        <p:txBody>
          <a:bodyPr/>
          <a:lstStyle/>
          <a:p>
            <a:r>
              <a:rPr lang="nl-NL" dirty="0"/>
              <a:t>Opdracht 3 - verduurzaming</a:t>
            </a:r>
          </a:p>
        </p:txBody>
      </p:sp>
      <p:sp>
        <p:nvSpPr>
          <p:cNvPr id="4" name="Tijdelijke aanduiding voor datum 3">
            <a:extLst>
              <a:ext uri="{FF2B5EF4-FFF2-40B4-BE49-F238E27FC236}">
                <a16:creationId xmlns:a16="http://schemas.microsoft.com/office/drawing/2014/main" id="{1AFB226F-353E-4ECD-9433-9560B0F5414F}"/>
              </a:ext>
            </a:extLst>
          </p:cNvPr>
          <p:cNvSpPr>
            <a:spLocks noGrp="1"/>
          </p:cNvSpPr>
          <p:nvPr>
            <p:ph type="dt" sz="half" idx="10"/>
          </p:nvPr>
        </p:nvSpPr>
        <p:spPr/>
        <p:txBody>
          <a:bodyPr/>
          <a:lstStyle/>
          <a:p>
            <a:r>
              <a:rPr lang="en-US"/>
              <a:t>1 mei 2016</a:t>
            </a:r>
          </a:p>
        </p:txBody>
      </p:sp>
      <p:sp>
        <p:nvSpPr>
          <p:cNvPr id="5" name="Tijdelijke aanduiding voor voettekst 4">
            <a:extLst>
              <a:ext uri="{FF2B5EF4-FFF2-40B4-BE49-F238E27FC236}">
                <a16:creationId xmlns:a16="http://schemas.microsoft.com/office/drawing/2014/main" id="{56C65EC2-EC39-4EE1-A51A-A069C2AD7A17}"/>
              </a:ext>
            </a:extLst>
          </p:cNvPr>
          <p:cNvSpPr>
            <a:spLocks noGrp="1"/>
          </p:cNvSpPr>
          <p:nvPr>
            <p:ph type="ftr" sz="quarter" idx="11"/>
          </p:nvPr>
        </p:nvSpPr>
        <p:spPr/>
        <p:txBody>
          <a:bodyPr/>
          <a:lstStyle/>
          <a:p>
            <a:r>
              <a:rPr lang="en-US"/>
              <a:t>Titel presentatie • Versie 1.0 • Concept</a:t>
            </a:r>
          </a:p>
        </p:txBody>
      </p:sp>
      <p:sp>
        <p:nvSpPr>
          <p:cNvPr id="6" name="Tijdelijke aanduiding voor dianummer 5">
            <a:extLst>
              <a:ext uri="{FF2B5EF4-FFF2-40B4-BE49-F238E27FC236}">
                <a16:creationId xmlns:a16="http://schemas.microsoft.com/office/drawing/2014/main" id="{812EFA86-5B91-4886-9755-0AD8C8A848BC}"/>
              </a:ext>
            </a:extLst>
          </p:cNvPr>
          <p:cNvSpPr>
            <a:spLocks noGrp="1"/>
          </p:cNvSpPr>
          <p:nvPr>
            <p:ph type="sldNum" sz="quarter" idx="12"/>
          </p:nvPr>
        </p:nvSpPr>
        <p:spPr/>
        <p:txBody>
          <a:bodyPr/>
          <a:lstStyle/>
          <a:p>
            <a:fld id="{EDDA6B42-A9BD-448C-A3CA-8D2CF4669BEB}" type="slidenum">
              <a:rPr lang="en-US" smtClean="0"/>
              <a:t>31</a:t>
            </a:fld>
            <a:endParaRPr lang="en-US"/>
          </a:p>
        </p:txBody>
      </p:sp>
      <p:graphicFrame>
        <p:nvGraphicFramePr>
          <p:cNvPr id="7" name="Tijdelijke aanduiding voor inhoud 6">
            <a:extLst>
              <a:ext uri="{FF2B5EF4-FFF2-40B4-BE49-F238E27FC236}">
                <a16:creationId xmlns:a16="http://schemas.microsoft.com/office/drawing/2014/main" id="{5D4AFCD0-F9A0-471C-BFC9-3F629F104900}"/>
              </a:ext>
            </a:extLst>
          </p:cNvPr>
          <p:cNvGraphicFramePr>
            <a:graphicFrameLocks/>
          </p:cNvGraphicFramePr>
          <p:nvPr>
            <p:extLst>
              <p:ext uri="{D42A27DB-BD31-4B8C-83A1-F6EECF244321}">
                <p14:modId xmlns:p14="http://schemas.microsoft.com/office/powerpoint/2010/main" val="2349915022"/>
              </p:ext>
            </p:extLst>
          </p:nvPr>
        </p:nvGraphicFramePr>
        <p:xfrm>
          <a:off x="4603884" y="427201"/>
          <a:ext cx="6745564" cy="6196584"/>
        </p:xfrm>
        <a:graphic>
          <a:graphicData uri="http://schemas.openxmlformats.org/drawingml/2006/table">
            <a:tbl>
              <a:tblPr firstRow="1" firstCol="1">
                <a:tableStyleId>{5C22544A-7EE6-4342-B048-85BDC9FD1C3A}</a:tableStyleId>
              </a:tblPr>
              <a:tblGrid>
                <a:gridCol w="4663452">
                  <a:extLst>
                    <a:ext uri="{9D8B030D-6E8A-4147-A177-3AD203B41FA5}">
                      <a16:colId xmlns:a16="http://schemas.microsoft.com/office/drawing/2014/main" val="1101895974"/>
                    </a:ext>
                  </a:extLst>
                </a:gridCol>
                <a:gridCol w="2082112">
                  <a:extLst>
                    <a:ext uri="{9D8B030D-6E8A-4147-A177-3AD203B41FA5}">
                      <a16:colId xmlns:a16="http://schemas.microsoft.com/office/drawing/2014/main" val="2124250627"/>
                    </a:ext>
                  </a:extLst>
                </a:gridCol>
              </a:tblGrid>
              <a:tr h="672391">
                <a:tc>
                  <a:txBody>
                    <a:bodyPr/>
                    <a:lstStyle/>
                    <a:p>
                      <a:pPr>
                        <a:lnSpc>
                          <a:spcPct val="150000"/>
                        </a:lnSpc>
                        <a:spcAft>
                          <a:spcPts val="0"/>
                        </a:spcAft>
                      </a:pPr>
                      <a:r>
                        <a:rPr lang="nl-NL" sz="2000">
                          <a:effectLst/>
                        </a:rPr>
                        <a:t>Product, grondstof, tussenorganisatie of factor:</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dirty="0">
                          <a:effectLst/>
                        </a:rPr>
                        <a:t>Kosten of CO</a:t>
                      </a:r>
                      <a:r>
                        <a:rPr lang="nl-NL" sz="2000" baseline="-25000" dirty="0">
                          <a:effectLst/>
                        </a:rPr>
                        <a:t>2</a:t>
                      </a:r>
                      <a:endParaRPr lang="nl-NL" sz="2000" baseline="-25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9112316"/>
                  </a:ext>
                </a:extLst>
              </a:tr>
              <a:tr h="317896">
                <a:tc>
                  <a:txBody>
                    <a:bodyPr/>
                    <a:lstStyle/>
                    <a:p>
                      <a:pPr>
                        <a:lnSpc>
                          <a:spcPct val="150000"/>
                        </a:lnSpc>
                        <a:spcAft>
                          <a:spcPts val="0"/>
                        </a:spcAft>
                      </a:pPr>
                      <a:r>
                        <a:rPr lang="nl-NL" sz="2000">
                          <a:effectLst/>
                        </a:rPr>
                        <a:t>Land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6906005"/>
                  </a:ext>
                </a:extLst>
              </a:tr>
              <a:tr h="317896">
                <a:tc>
                  <a:txBody>
                    <a:bodyPr/>
                    <a:lstStyle/>
                    <a:p>
                      <a:pPr>
                        <a:lnSpc>
                          <a:spcPct val="150000"/>
                        </a:lnSpc>
                        <a:spcAft>
                          <a:spcPts val="0"/>
                        </a:spcAft>
                      </a:pPr>
                      <a:r>
                        <a:rPr lang="nl-NL" sz="2000">
                          <a:effectLst/>
                        </a:rPr>
                        <a:t>Plant (zaad)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1867671"/>
                  </a:ext>
                </a:extLst>
              </a:tr>
              <a:tr h="317896">
                <a:tc>
                  <a:txBody>
                    <a:bodyPr/>
                    <a:lstStyle/>
                    <a:p>
                      <a:pPr>
                        <a:lnSpc>
                          <a:spcPct val="150000"/>
                        </a:lnSpc>
                        <a:spcAft>
                          <a:spcPts val="0"/>
                        </a:spcAft>
                      </a:pPr>
                      <a:r>
                        <a:rPr lang="nl-NL" sz="2000" dirty="0">
                          <a:effectLst/>
                        </a:rPr>
                        <a:t>Water</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7637432"/>
                  </a:ext>
                </a:extLst>
              </a:tr>
              <a:tr h="317896">
                <a:tc>
                  <a:txBody>
                    <a:bodyPr/>
                    <a:lstStyle/>
                    <a:p>
                      <a:pPr>
                        <a:lnSpc>
                          <a:spcPct val="150000"/>
                        </a:lnSpc>
                        <a:spcAft>
                          <a:spcPts val="0"/>
                        </a:spcAft>
                      </a:pPr>
                      <a:r>
                        <a:rPr lang="nl-NL" sz="2000">
                          <a:effectLst/>
                        </a:rPr>
                        <a:t>Zon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161250"/>
                  </a:ext>
                </a:extLst>
              </a:tr>
              <a:tr h="317896">
                <a:tc>
                  <a:txBody>
                    <a:bodyPr/>
                    <a:lstStyle/>
                    <a:p>
                      <a:pPr>
                        <a:lnSpc>
                          <a:spcPct val="150000"/>
                        </a:lnSpc>
                        <a:spcAft>
                          <a:spcPts val="0"/>
                        </a:spcAft>
                      </a:pPr>
                      <a:r>
                        <a:rPr lang="nl-NL" sz="2000">
                          <a:effectLst/>
                        </a:rPr>
                        <a:t>CO</a:t>
                      </a:r>
                      <a:r>
                        <a:rPr lang="nl-NL" sz="2000" baseline="-25000">
                          <a:effectLst/>
                        </a:rPr>
                        <a:t>2</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3117222"/>
                  </a:ext>
                </a:extLst>
              </a:tr>
              <a:tr h="317896">
                <a:tc>
                  <a:txBody>
                    <a:bodyPr/>
                    <a:lstStyle/>
                    <a:p>
                      <a:pPr>
                        <a:lnSpc>
                          <a:spcPct val="150000"/>
                        </a:lnSpc>
                        <a:spcAft>
                          <a:spcPts val="0"/>
                        </a:spcAft>
                      </a:pPr>
                      <a:r>
                        <a:rPr lang="nl-NL" sz="2000">
                          <a:effectLst/>
                        </a:rPr>
                        <a:t>Mest</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4681892"/>
                  </a:ext>
                </a:extLst>
              </a:tr>
              <a:tr h="317896">
                <a:tc>
                  <a:txBody>
                    <a:bodyPr/>
                    <a:lstStyle/>
                    <a:p>
                      <a:pPr>
                        <a:lnSpc>
                          <a:spcPct val="150000"/>
                        </a:lnSpc>
                        <a:spcAft>
                          <a:spcPts val="0"/>
                        </a:spcAft>
                      </a:pPr>
                      <a:r>
                        <a:rPr lang="nl-NL" sz="2000">
                          <a:effectLst/>
                        </a:rPr>
                        <a:t>Bestrijdingsmiddelen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6911717"/>
                  </a:ext>
                </a:extLst>
              </a:tr>
              <a:tr h="317896">
                <a:tc>
                  <a:txBody>
                    <a:bodyPr/>
                    <a:lstStyle/>
                    <a:p>
                      <a:pPr>
                        <a:lnSpc>
                          <a:spcPct val="150000"/>
                        </a:lnSpc>
                        <a:spcAft>
                          <a:spcPts val="0"/>
                        </a:spcAft>
                      </a:pPr>
                      <a:r>
                        <a:rPr lang="nl-NL" sz="2000">
                          <a:effectLst/>
                        </a:rPr>
                        <a:t>Werknemers, gereedschap</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90099"/>
                  </a:ext>
                </a:extLst>
              </a:tr>
              <a:tr h="317896">
                <a:tc>
                  <a:txBody>
                    <a:bodyPr/>
                    <a:lstStyle/>
                    <a:p>
                      <a:pPr>
                        <a:lnSpc>
                          <a:spcPct val="150000"/>
                        </a:lnSpc>
                        <a:spcAft>
                          <a:spcPts val="0"/>
                        </a:spcAft>
                      </a:pPr>
                      <a:r>
                        <a:rPr lang="nl-NL" sz="2000">
                          <a:effectLst/>
                        </a:rPr>
                        <a:t>Producent</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3163662"/>
                  </a:ext>
                </a:extLst>
              </a:tr>
              <a:tr h="317896">
                <a:tc>
                  <a:txBody>
                    <a:bodyPr/>
                    <a:lstStyle/>
                    <a:p>
                      <a:pPr>
                        <a:lnSpc>
                          <a:spcPct val="150000"/>
                        </a:lnSpc>
                        <a:spcAft>
                          <a:spcPts val="0"/>
                        </a:spcAft>
                      </a:pPr>
                      <a:r>
                        <a:rPr lang="nl-NL" sz="2000">
                          <a:effectLst/>
                        </a:rPr>
                        <a:t>Transport</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3059897"/>
                  </a:ext>
                </a:extLst>
              </a:tr>
              <a:tr h="317896">
                <a:tc>
                  <a:txBody>
                    <a:bodyPr/>
                    <a:lstStyle/>
                    <a:p>
                      <a:pPr>
                        <a:lnSpc>
                          <a:spcPct val="150000"/>
                        </a:lnSpc>
                        <a:spcAft>
                          <a:spcPts val="0"/>
                        </a:spcAft>
                      </a:pPr>
                      <a:r>
                        <a:rPr lang="nl-NL" sz="2000">
                          <a:effectLst/>
                        </a:rPr>
                        <a:t>Fabriek (verwerking van cacao)</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9747594"/>
                  </a:ext>
                </a:extLst>
              </a:tr>
              <a:tr h="317896">
                <a:tc>
                  <a:txBody>
                    <a:bodyPr/>
                    <a:lstStyle/>
                    <a:p>
                      <a:pPr>
                        <a:lnSpc>
                          <a:spcPct val="150000"/>
                        </a:lnSpc>
                        <a:spcAft>
                          <a:spcPts val="0"/>
                        </a:spcAft>
                      </a:pPr>
                      <a:r>
                        <a:rPr lang="nl-NL" sz="2000">
                          <a:effectLst/>
                        </a:rPr>
                        <a:t>Verpakking</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8194129"/>
                  </a:ext>
                </a:extLst>
              </a:tr>
              <a:tr h="317896">
                <a:tc>
                  <a:txBody>
                    <a:bodyPr/>
                    <a:lstStyle/>
                    <a:p>
                      <a:pPr>
                        <a:lnSpc>
                          <a:spcPct val="150000"/>
                        </a:lnSpc>
                        <a:spcAft>
                          <a:spcPts val="0"/>
                        </a:spcAft>
                      </a:pPr>
                      <a:r>
                        <a:rPr lang="nl-NL" sz="2000">
                          <a:effectLst/>
                        </a:rPr>
                        <a:t>Supermarkt.</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7192092"/>
                  </a:ext>
                </a:extLst>
              </a:tr>
            </a:tbl>
          </a:graphicData>
        </a:graphic>
      </p:graphicFrame>
      <p:sp>
        <p:nvSpPr>
          <p:cNvPr id="9" name="Tijdelijke aanduiding voor inhoud 8">
            <a:extLst>
              <a:ext uri="{FF2B5EF4-FFF2-40B4-BE49-F238E27FC236}">
                <a16:creationId xmlns:a16="http://schemas.microsoft.com/office/drawing/2014/main" id="{072B3BB2-8BB9-4003-828B-2D03410E24A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987030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38407-0664-47C7-8379-D205482B3908}"/>
              </a:ext>
            </a:extLst>
          </p:cNvPr>
          <p:cNvSpPr>
            <a:spLocks noGrp="1"/>
          </p:cNvSpPr>
          <p:nvPr>
            <p:ph type="title"/>
          </p:nvPr>
        </p:nvSpPr>
        <p:spPr>
          <a:xfrm>
            <a:off x="609600" y="427201"/>
            <a:ext cx="2679032" cy="1930988"/>
          </a:xfrm>
        </p:spPr>
        <p:txBody>
          <a:bodyPr/>
          <a:lstStyle/>
          <a:p>
            <a:r>
              <a:rPr lang="nl-NL" dirty="0"/>
              <a:t>Opdracht 3 - verduurzaming</a:t>
            </a:r>
          </a:p>
        </p:txBody>
      </p:sp>
      <p:sp>
        <p:nvSpPr>
          <p:cNvPr id="3" name="Tijdelijke aanduiding voor inhoud 2">
            <a:extLst>
              <a:ext uri="{FF2B5EF4-FFF2-40B4-BE49-F238E27FC236}">
                <a16:creationId xmlns:a16="http://schemas.microsoft.com/office/drawing/2014/main" id="{98986649-634E-4BA8-9CEF-C04BA46EACC9}"/>
              </a:ext>
            </a:extLst>
          </p:cNvPr>
          <p:cNvSpPr>
            <a:spLocks noGrp="1"/>
          </p:cNvSpPr>
          <p:nvPr>
            <p:ph idx="1"/>
          </p:nvPr>
        </p:nvSpPr>
        <p:spPr>
          <a:xfrm>
            <a:off x="609600" y="1524001"/>
            <a:ext cx="4431866" cy="4745136"/>
          </a:xfrm>
        </p:spPr>
        <p:txBody>
          <a:bodyPr>
            <a:normAutofit/>
          </a:bodyPr>
          <a:lstStyle/>
          <a:p>
            <a:r>
              <a:rPr lang="nl-NL" u="sng" dirty="0"/>
              <a:t>Duurzaamheid</a:t>
            </a:r>
          </a:p>
          <a:p>
            <a:pPr marL="684213" lvl="1" indent="-457200">
              <a:buFont typeface="+mj-lt"/>
              <a:buAutoNum type="arabicPeriod"/>
            </a:pPr>
            <a:r>
              <a:rPr lang="en-GB" dirty="0"/>
              <a:t>De </a:t>
            </a:r>
            <a:r>
              <a:rPr lang="en-GB" dirty="0" err="1"/>
              <a:t>hoeveelheid</a:t>
            </a:r>
            <a:r>
              <a:rPr lang="en-GB" dirty="0"/>
              <a:t> van het product</a:t>
            </a:r>
          </a:p>
          <a:p>
            <a:pPr marL="684213" lvl="1" indent="-457200">
              <a:buFont typeface="+mj-lt"/>
              <a:buAutoNum type="arabicPeriod"/>
            </a:pPr>
            <a:r>
              <a:rPr lang="en-GB" dirty="0" err="1"/>
              <a:t>Inkomsten</a:t>
            </a:r>
            <a:r>
              <a:rPr lang="en-GB" dirty="0"/>
              <a:t> in geld</a:t>
            </a:r>
          </a:p>
          <a:p>
            <a:pPr marL="684213" lvl="1" indent="-457200">
              <a:buFont typeface="+mj-lt"/>
              <a:buAutoNum type="arabicPeriod"/>
            </a:pPr>
            <a:r>
              <a:rPr lang="en-GB" dirty="0" err="1"/>
              <a:t>Eerlijke</a:t>
            </a:r>
            <a:r>
              <a:rPr lang="en-GB" dirty="0"/>
              <a:t> </a:t>
            </a:r>
            <a:r>
              <a:rPr lang="en-GB" dirty="0" err="1"/>
              <a:t>behandeling</a:t>
            </a:r>
            <a:r>
              <a:rPr lang="en-GB" dirty="0"/>
              <a:t> van </a:t>
            </a:r>
            <a:r>
              <a:rPr lang="en-GB" dirty="0" err="1"/>
              <a:t>mensen</a:t>
            </a:r>
            <a:endParaRPr lang="en-GB" dirty="0"/>
          </a:p>
          <a:p>
            <a:pPr marL="684213" lvl="1" indent="-457200">
              <a:buFont typeface="+mj-lt"/>
              <a:buAutoNum type="arabicPeriod"/>
            </a:pPr>
            <a:r>
              <a:rPr lang="en-GB" dirty="0"/>
              <a:t>CO</a:t>
            </a:r>
            <a:r>
              <a:rPr lang="en-GB" baseline="-25000" dirty="0"/>
              <a:t>2</a:t>
            </a:r>
            <a:r>
              <a:rPr lang="en-GB" dirty="0"/>
              <a:t> </a:t>
            </a:r>
            <a:r>
              <a:rPr lang="en-GB" dirty="0" err="1"/>
              <a:t>emissies</a:t>
            </a:r>
            <a:endParaRPr lang="en-GB" dirty="0"/>
          </a:p>
          <a:p>
            <a:endParaRPr lang="nl-NL" dirty="0"/>
          </a:p>
          <a:p>
            <a:r>
              <a:rPr lang="nl-NL" u="sng" dirty="0"/>
              <a:t>Verdiepende vragen:</a:t>
            </a:r>
          </a:p>
          <a:p>
            <a:r>
              <a:rPr lang="nl-NL" i="1" dirty="0"/>
              <a:t>Wat is de relatie tussen CO</a:t>
            </a:r>
            <a:r>
              <a:rPr lang="nl-NL" i="1" baseline="-25000" dirty="0"/>
              <a:t>2</a:t>
            </a:r>
            <a:r>
              <a:rPr lang="nl-NL" i="1" dirty="0"/>
              <a:t> en de kosten?</a:t>
            </a:r>
          </a:p>
          <a:p>
            <a:r>
              <a:rPr lang="nl-NL" i="1" dirty="0"/>
              <a:t>Waar kan CO</a:t>
            </a:r>
            <a:r>
              <a:rPr lang="nl-NL" i="1" baseline="-25000" dirty="0"/>
              <a:t>2</a:t>
            </a:r>
            <a:r>
              <a:rPr lang="nl-NL" i="1" dirty="0"/>
              <a:t> worden verminderd?</a:t>
            </a:r>
          </a:p>
          <a:p>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1AFB226F-353E-4ECD-9433-9560B0F5414F}"/>
              </a:ext>
            </a:extLst>
          </p:cNvPr>
          <p:cNvSpPr>
            <a:spLocks noGrp="1"/>
          </p:cNvSpPr>
          <p:nvPr>
            <p:ph type="dt" sz="half" idx="10"/>
          </p:nvPr>
        </p:nvSpPr>
        <p:spPr/>
        <p:txBody>
          <a:bodyPr/>
          <a:lstStyle/>
          <a:p>
            <a:r>
              <a:rPr lang="en-US"/>
              <a:t>1 mei 2016</a:t>
            </a:r>
          </a:p>
        </p:txBody>
      </p:sp>
      <p:sp>
        <p:nvSpPr>
          <p:cNvPr id="5" name="Tijdelijke aanduiding voor voettekst 4">
            <a:extLst>
              <a:ext uri="{FF2B5EF4-FFF2-40B4-BE49-F238E27FC236}">
                <a16:creationId xmlns:a16="http://schemas.microsoft.com/office/drawing/2014/main" id="{56C65EC2-EC39-4EE1-A51A-A069C2AD7A17}"/>
              </a:ext>
            </a:extLst>
          </p:cNvPr>
          <p:cNvSpPr>
            <a:spLocks noGrp="1"/>
          </p:cNvSpPr>
          <p:nvPr>
            <p:ph type="ftr" sz="quarter" idx="11"/>
          </p:nvPr>
        </p:nvSpPr>
        <p:spPr/>
        <p:txBody>
          <a:bodyPr/>
          <a:lstStyle/>
          <a:p>
            <a:r>
              <a:rPr lang="en-US"/>
              <a:t>Titel presentatie • Versie 1.0 • Concept</a:t>
            </a:r>
          </a:p>
        </p:txBody>
      </p:sp>
      <p:sp>
        <p:nvSpPr>
          <p:cNvPr id="6" name="Tijdelijke aanduiding voor dianummer 5">
            <a:extLst>
              <a:ext uri="{FF2B5EF4-FFF2-40B4-BE49-F238E27FC236}">
                <a16:creationId xmlns:a16="http://schemas.microsoft.com/office/drawing/2014/main" id="{812EFA86-5B91-4886-9755-0AD8C8A848BC}"/>
              </a:ext>
            </a:extLst>
          </p:cNvPr>
          <p:cNvSpPr>
            <a:spLocks noGrp="1"/>
          </p:cNvSpPr>
          <p:nvPr>
            <p:ph type="sldNum" sz="quarter" idx="12"/>
          </p:nvPr>
        </p:nvSpPr>
        <p:spPr/>
        <p:txBody>
          <a:bodyPr/>
          <a:lstStyle/>
          <a:p>
            <a:fld id="{EDDA6B42-A9BD-448C-A3CA-8D2CF4669BEB}" type="slidenum">
              <a:rPr lang="en-US" smtClean="0"/>
              <a:t>32</a:t>
            </a:fld>
            <a:endParaRPr lang="en-US"/>
          </a:p>
        </p:txBody>
      </p:sp>
      <p:graphicFrame>
        <p:nvGraphicFramePr>
          <p:cNvPr id="7" name="Tijdelijke aanduiding voor inhoud 6">
            <a:extLst>
              <a:ext uri="{FF2B5EF4-FFF2-40B4-BE49-F238E27FC236}">
                <a16:creationId xmlns:a16="http://schemas.microsoft.com/office/drawing/2014/main" id="{5D4AFCD0-F9A0-471C-BFC9-3F629F104900}"/>
              </a:ext>
            </a:extLst>
          </p:cNvPr>
          <p:cNvGraphicFramePr>
            <a:graphicFrameLocks/>
          </p:cNvGraphicFramePr>
          <p:nvPr>
            <p:extLst>
              <p:ext uri="{D42A27DB-BD31-4B8C-83A1-F6EECF244321}">
                <p14:modId xmlns:p14="http://schemas.microsoft.com/office/powerpoint/2010/main" val="1410579601"/>
              </p:ext>
            </p:extLst>
          </p:nvPr>
        </p:nvGraphicFramePr>
        <p:xfrm>
          <a:off x="5041466" y="427201"/>
          <a:ext cx="6745564" cy="6305741"/>
        </p:xfrm>
        <a:graphic>
          <a:graphicData uri="http://schemas.openxmlformats.org/drawingml/2006/table">
            <a:tbl>
              <a:tblPr firstRow="1" firstCol="1">
                <a:tableStyleId>{5C22544A-7EE6-4342-B048-85BDC9FD1C3A}</a:tableStyleId>
              </a:tblPr>
              <a:tblGrid>
                <a:gridCol w="3563522">
                  <a:extLst>
                    <a:ext uri="{9D8B030D-6E8A-4147-A177-3AD203B41FA5}">
                      <a16:colId xmlns:a16="http://schemas.microsoft.com/office/drawing/2014/main" val="1101895974"/>
                    </a:ext>
                  </a:extLst>
                </a:gridCol>
                <a:gridCol w="1110512">
                  <a:extLst>
                    <a:ext uri="{9D8B030D-6E8A-4147-A177-3AD203B41FA5}">
                      <a16:colId xmlns:a16="http://schemas.microsoft.com/office/drawing/2014/main" val="2124250627"/>
                    </a:ext>
                  </a:extLst>
                </a:gridCol>
                <a:gridCol w="2071530">
                  <a:extLst>
                    <a:ext uri="{9D8B030D-6E8A-4147-A177-3AD203B41FA5}">
                      <a16:colId xmlns:a16="http://schemas.microsoft.com/office/drawing/2014/main" val="592489870"/>
                    </a:ext>
                  </a:extLst>
                </a:gridCol>
              </a:tblGrid>
              <a:tr h="672391">
                <a:tc>
                  <a:txBody>
                    <a:bodyPr/>
                    <a:lstStyle/>
                    <a:p>
                      <a:pPr>
                        <a:lnSpc>
                          <a:spcPct val="150000"/>
                        </a:lnSpc>
                        <a:spcAft>
                          <a:spcPts val="0"/>
                        </a:spcAft>
                      </a:pPr>
                      <a:r>
                        <a:rPr lang="nl-NL" sz="2000">
                          <a:effectLst/>
                        </a:rPr>
                        <a:t>Product, grondstof, tussenorganisatie of factor:</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dirty="0">
                          <a:effectLst/>
                        </a:rPr>
                        <a:t>Kosten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2000" dirty="0">
                          <a:effectLst/>
                        </a:rPr>
                        <a:t>CO</a:t>
                      </a:r>
                      <a:r>
                        <a:rPr lang="nl-NL" sz="2000" baseline="-25000" dirty="0">
                          <a:effectLst/>
                        </a:rPr>
                        <a:t>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9112316"/>
                  </a:ext>
                </a:extLst>
              </a:tr>
              <a:tr h="317896">
                <a:tc>
                  <a:txBody>
                    <a:bodyPr/>
                    <a:lstStyle/>
                    <a:p>
                      <a:pPr>
                        <a:lnSpc>
                          <a:spcPct val="150000"/>
                        </a:lnSpc>
                        <a:spcAft>
                          <a:spcPts val="0"/>
                        </a:spcAft>
                      </a:pPr>
                      <a:r>
                        <a:rPr lang="nl-NL" sz="2000">
                          <a:effectLst/>
                        </a:rPr>
                        <a:t>Land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0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Ontbossing = CCCC</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nl-NL" sz="12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Bestaand land = C</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6906005"/>
                  </a:ext>
                </a:extLst>
              </a:tr>
              <a:tr h="317896">
                <a:tc>
                  <a:txBody>
                    <a:bodyPr/>
                    <a:lstStyle/>
                    <a:p>
                      <a:pPr>
                        <a:lnSpc>
                          <a:spcPct val="150000"/>
                        </a:lnSpc>
                        <a:spcAft>
                          <a:spcPts val="0"/>
                        </a:spcAft>
                      </a:pPr>
                      <a:r>
                        <a:rPr lang="nl-NL" sz="2000">
                          <a:effectLst/>
                        </a:rPr>
                        <a:t>Plant (zaad)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a:solidFill>
                            <a:srgbClr val="FF0000"/>
                          </a:solidFill>
                          <a:effectLst/>
                          <a:latin typeface="Arial" panose="020B0604020202020204" pitchFamily="34" charset="0"/>
                          <a:ea typeface="Arial" panose="020B0604020202020204" pitchFamily="34" charset="0"/>
                          <a:cs typeface="Times New Roman" panose="02020603050405020304" pitchFamily="18" charset="0"/>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1867671"/>
                  </a:ext>
                </a:extLst>
              </a:tr>
              <a:tr h="317896">
                <a:tc>
                  <a:txBody>
                    <a:bodyPr/>
                    <a:lstStyle/>
                    <a:p>
                      <a:pPr>
                        <a:lnSpc>
                          <a:spcPct val="150000"/>
                        </a:lnSpc>
                        <a:spcAft>
                          <a:spcPts val="0"/>
                        </a:spcAft>
                      </a:pPr>
                      <a:r>
                        <a:rPr lang="nl-NL" sz="2000" dirty="0">
                          <a:effectLst/>
                        </a:rPr>
                        <a:t>Water</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a:solidFill>
                            <a:srgbClr val="FF0000"/>
                          </a:solidFill>
                          <a:effectLst/>
                          <a:latin typeface="Arial" panose="020B0604020202020204" pitchFamily="34" charset="0"/>
                          <a:ea typeface="Arial" panose="020B0604020202020204" pitchFamily="34" charset="0"/>
                          <a:cs typeface="Times New Roman" panose="02020603050405020304" pitchFamily="18" charset="0"/>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7637432"/>
                  </a:ext>
                </a:extLst>
              </a:tr>
              <a:tr h="317896">
                <a:tc>
                  <a:txBody>
                    <a:bodyPr/>
                    <a:lstStyle/>
                    <a:p>
                      <a:pPr>
                        <a:lnSpc>
                          <a:spcPct val="150000"/>
                        </a:lnSpc>
                        <a:spcAft>
                          <a:spcPts val="0"/>
                        </a:spcAft>
                      </a:pPr>
                      <a:r>
                        <a:rPr lang="nl-NL" sz="2000">
                          <a:effectLst/>
                        </a:rPr>
                        <a:t>Zon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161250"/>
                  </a:ext>
                </a:extLst>
              </a:tr>
              <a:tr h="317896">
                <a:tc>
                  <a:txBody>
                    <a:bodyPr/>
                    <a:lstStyle/>
                    <a:p>
                      <a:pPr>
                        <a:lnSpc>
                          <a:spcPct val="150000"/>
                        </a:lnSpc>
                        <a:spcAft>
                          <a:spcPts val="0"/>
                        </a:spcAft>
                      </a:pPr>
                      <a:r>
                        <a:rPr lang="nl-NL" sz="2000" dirty="0">
                          <a:effectLst/>
                        </a:rPr>
                        <a:t>CO</a:t>
                      </a:r>
                      <a:r>
                        <a:rPr lang="nl-NL" sz="2000" baseline="-25000" dirty="0">
                          <a:effectLst/>
                        </a:rPr>
                        <a:t>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-C</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3117222"/>
                  </a:ext>
                </a:extLst>
              </a:tr>
              <a:tr h="317896">
                <a:tc>
                  <a:txBody>
                    <a:bodyPr/>
                    <a:lstStyle/>
                    <a:p>
                      <a:pPr>
                        <a:lnSpc>
                          <a:spcPct val="150000"/>
                        </a:lnSpc>
                        <a:spcAft>
                          <a:spcPts val="0"/>
                        </a:spcAft>
                      </a:pPr>
                      <a:r>
                        <a:rPr lang="nl-NL" sz="2000">
                          <a:effectLst/>
                        </a:rPr>
                        <a:t>Mest</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a:solidFill>
                            <a:srgbClr val="FF0000"/>
                          </a:solidFill>
                          <a:effectLst/>
                          <a:latin typeface="Arial" panose="020B0604020202020204" pitchFamily="34" charset="0"/>
                          <a:ea typeface="Arial" panose="020B0604020202020204" pitchFamily="34" charset="0"/>
                          <a:cs typeface="Times New Roman" panose="02020603050405020304" pitchFamily="18" charset="0"/>
                        </a:rPr>
                        <a:t>CC</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4681892"/>
                  </a:ext>
                </a:extLst>
              </a:tr>
              <a:tr h="317896">
                <a:tc>
                  <a:txBody>
                    <a:bodyPr/>
                    <a:lstStyle/>
                    <a:p>
                      <a:pPr>
                        <a:lnSpc>
                          <a:spcPct val="150000"/>
                        </a:lnSpc>
                        <a:spcAft>
                          <a:spcPts val="0"/>
                        </a:spcAft>
                      </a:pPr>
                      <a:r>
                        <a:rPr lang="nl-NL" sz="2000">
                          <a:effectLst/>
                        </a:rPr>
                        <a:t>Bestrijdingsmiddelen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a:solidFill>
                            <a:srgbClr val="FF0000"/>
                          </a:solidFill>
                          <a:effectLst/>
                          <a:latin typeface="Arial" panose="020B0604020202020204" pitchFamily="34" charset="0"/>
                          <a:ea typeface="Arial" panose="020B0604020202020204" pitchFamily="34" charset="0"/>
                          <a:cs typeface="Times New Roman" panose="02020603050405020304" pitchFamily="18" charset="0"/>
                        </a:rPr>
                        <a:t>CC</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6911717"/>
                  </a:ext>
                </a:extLst>
              </a:tr>
              <a:tr h="317896">
                <a:tc>
                  <a:txBody>
                    <a:bodyPr/>
                    <a:lstStyle/>
                    <a:p>
                      <a:pPr>
                        <a:lnSpc>
                          <a:spcPct val="150000"/>
                        </a:lnSpc>
                        <a:spcAft>
                          <a:spcPts val="0"/>
                        </a:spcAft>
                      </a:pPr>
                      <a:r>
                        <a:rPr lang="nl-NL" sz="2000">
                          <a:effectLst/>
                        </a:rPr>
                        <a:t>Werknemers, gereedschap</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a:solidFill>
                            <a:srgbClr val="FF0000"/>
                          </a:solidFill>
                          <a:effectLst/>
                          <a:latin typeface="Arial" panose="020B0604020202020204" pitchFamily="34" charset="0"/>
                          <a:ea typeface="Arial" panose="020B0604020202020204" pitchFamily="34" charset="0"/>
                          <a:cs typeface="Times New Roman" panose="02020603050405020304" pitchFamily="18" charset="0"/>
                        </a:rPr>
                        <a:t>C</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90099"/>
                  </a:ext>
                </a:extLst>
              </a:tr>
              <a:tr h="317896">
                <a:tc>
                  <a:txBody>
                    <a:bodyPr/>
                    <a:lstStyle/>
                    <a:p>
                      <a:pPr>
                        <a:lnSpc>
                          <a:spcPct val="150000"/>
                        </a:lnSpc>
                        <a:spcAft>
                          <a:spcPts val="0"/>
                        </a:spcAft>
                      </a:pPr>
                      <a:r>
                        <a:rPr lang="nl-NL" sz="2000">
                          <a:effectLst/>
                        </a:rPr>
                        <a:t>Producent</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a:solidFill>
                            <a:srgbClr val="FF0000"/>
                          </a:solidFill>
                          <a:effectLst/>
                          <a:latin typeface="Arial" panose="020B0604020202020204" pitchFamily="34" charset="0"/>
                          <a:ea typeface="Arial" panose="020B0604020202020204" pitchFamily="34" charset="0"/>
                          <a:cs typeface="Times New Roman" panose="02020603050405020304" pitchFamily="18" charset="0"/>
                        </a:rPr>
                        <a:t>CCC</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3163662"/>
                  </a:ext>
                </a:extLst>
              </a:tr>
              <a:tr h="317896">
                <a:tc>
                  <a:txBody>
                    <a:bodyPr/>
                    <a:lstStyle/>
                    <a:p>
                      <a:pPr>
                        <a:lnSpc>
                          <a:spcPct val="150000"/>
                        </a:lnSpc>
                        <a:spcAft>
                          <a:spcPts val="0"/>
                        </a:spcAft>
                      </a:pPr>
                      <a:r>
                        <a:rPr lang="nl-NL" sz="2000">
                          <a:effectLst/>
                        </a:rPr>
                        <a:t>Transport</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a:solidFill>
                            <a:srgbClr val="FF0000"/>
                          </a:solidFill>
                          <a:effectLst/>
                          <a:latin typeface="Arial" panose="020B0604020202020204" pitchFamily="34" charset="0"/>
                          <a:ea typeface="Arial" panose="020B0604020202020204" pitchFamily="34" charset="0"/>
                          <a:cs typeface="Times New Roman" panose="02020603050405020304" pitchFamily="18" charset="0"/>
                        </a:rPr>
                        <a:t>CCCC</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3059897"/>
                  </a:ext>
                </a:extLst>
              </a:tr>
              <a:tr h="317896">
                <a:tc>
                  <a:txBody>
                    <a:bodyPr/>
                    <a:lstStyle/>
                    <a:p>
                      <a:pPr>
                        <a:lnSpc>
                          <a:spcPct val="150000"/>
                        </a:lnSpc>
                        <a:spcAft>
                          <a:spcPts val="0"/>
                        </a:spcAft>
                      </a:pPr>
                      <a:r>
                        <a:rPr lang="nl-NL" sz="2000">
                          <a:effectLst/>
                        </a:rPr>
                        <a:t>Fabriek (verwerking van cacao)</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a:solidFill>
                            <a:srgbClr val="FF0000"/>
                          </a:solidFill>
                          <a:effectLst/>
                          <a:latin typeface="Arial" panose="020B0604020202020204" pitchFamily="34" charset="0"/>
                          <a:ea typeface="Arial" panose="020B0604020202020204" pitchFamily="34" charset="0"/>
                          <a:cs typeface="Times New Roman" panose="02020603050405020304" pitchFamily="18" charset="0"/>
                        </a:rPr>
                        <a:t>CCC</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9747594"/>
                  </a:ext>
                </a:extLst>
              </a:tr>
              <a:tr h="317896">
                <a:tc>
                  <a:txBody>
                    <a:bodyPr/>
                    <a:lstStyle/>
                    <a:p>
                      <a:pPr>
                        <a:lnSpc>
                          <a:spcPct val="150000"/>
                        </a:lnSpc>
                        <a:spcAft>
                          <a:spcPts val="0"/>
                        </a:spcAft>
                      </a:pPr>
                      <a:r>
                        <a:rPr lang="nl-NL" sz="2000">
                          <a:effectLst/>
                        </a:rPr>
                        <a:t>Verpakking</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a:solidFill>
                            <a:srgbClr val="FF0000"/>
                          </a:solidFill>
                          <a:effectLst/>
                          <a:latin typeface="Arial" panose="020B0604020202020204" pitchFamily="34" charset="0"/>
                          <a:ea typeface="Arial" panose="020B0604020202020204" pitchFamily="34" charset="0"/>
                          <a:cs typeface="Times New Roman" panose="02020603050405020304" pitchFamily="18" charset="0"/>
                        </a:rPr>
                        <a:t>CC</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8194129"/>
                  </a:ext>
                </a:extLst>
              </a:tr>
              <a:tr h="317896">
                <a:tc>
                  <a:txBody>
                    <a:bodyPr/>
                    <a:lstStyle/>
                    <a:p>
                      <a:pPr>
                        <a:lnSpc>
                          <a:spcPct val="150000"/>
                        </a:lnSpc>
                        <a:spcAft>
                          <a:spcPts val="0"/>
                        </a:spcAft>
                      </a:pPr>
                      <a:r>
                        <a:rPr lang="nl-NL" sz="2000">
                          <a:effectLst/>
                        </a:rPr>
                        <a:t>Supermarkt.</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l-NL" sz="1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C</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7192092"/>
                  </a:ext>
                </a:extLst>
              </a:tr>
            </a:tbl>
          </a:graphicData>
        </a:graphic>
      </p:graphicFrame>
    </p:spTree>
    <p:extLst>
      <p:ext uri="{BB962C8B-B14F-4D97-AF65-F5344CB8AC3E}">
        <p14:creationId xmlns:p14="http://schemas.microsoft.com/office/powerpoint/2010/main" val="3208400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Oplossingen?</a:t>
            </a:r>
          </a:p>
        </p:txBody>
      </p:sp>
      <p:sp>
        <p:nvSpPr>
          <p:cNvPr id="3" name="Tijdelijke aanduiding voor inhoud 2"/>
          <p:cNvSpPr>
            <a:spLocks noGrp="1"/>
          </p:cNvSpPr>
          <p:nvPr>
            <p:ph idx="1"/>
          </p:nvPr>
        </p:nvSpPr>
        <p:spPr>
          <a:xfrm>
            <a:off x="1013265" y="1361639"/>
            <a:ext cx="6514267" cy="5069160"/>
          </a:xfrm>
        </p:spPr>
        <p:txBody>
          <a:bodyPr>
            <a:normAutofit/>
          </a:bodyPr>
          <a:lstStyle/>
          <a:p>
            <a:r>
              <a:rPr lang="nl-NL" dirty="0"/>
              <a:t>Minder vraag naar producten uit de tropen?</a:t>
            </a:r>
          </a:p>
          <a:p>
            <a:endParaRPr lang="nl-NL" dirty="0"/>
          </a:p>
          <a:p>
            <a:r>
              <a:rPr lang="nl-NL" dirty="0"/>
              <a:t>Invloed grote bedrijven (Albert Heijn &amp; Unilever)?</a:t>
            </a:r>
          </a:p>
          <a:p>
            <a:endParaRPr lang="nl-NL" dirty="0"/>
          </a:p>
          <a:p>
            <a:r>
              <a:rPr lang="nl-NL" dirty="0"/>
              <a:t>Bewustwording en regelgeving?</a:t>
            </a:r>
          </a:p>
          <a:p>
            <a:endParaRPr lang="nl-NL" dirty="0"/>
          </a:p>
          <a:p>
            <a:pPr marL="1800" lvl="1" indent="0">
              <a:buNone/>
            </a:pPr>
            <a:r>
              <a:rPr lang="nl-NL" dirty="0"/>
              <a:t>Certificering? (UTZ, Rainforest Alliance,…)</a:t>
            </a:r>
          </a:p>
          <a:p>
            <a:pPr marL="1800" lvl="1" indent="0">
              <a:buNone/>
            </a:pPr>
            <a:endParaRPr lang="nl-NL" dirty="0"/>
          </a:p>
          <a:p>
            <a:pPr marL="1800" lvl="1" indent="0">
              <a:buNone/>
            </a:pPr>
            <a:endParaRPr lang="nl-NL" i="1" dirty="0"/>
          </a:p>
          <a:p>
            <a:pPr marL="1800" lvl="1" indent="0">
              <a:buNone/>
            </a:pPr>
            <a:r>
              <a:rPr lang="nl-NL" i="1" dirty="0"/>
              <a:t>Welke chocoladereep kies jij?</a:t>
            </a:r>
          </a:p>
          <a:p>
            <a:pPr marL="1800" lvl="1" indent="0">
              <a:buNone/>
            </a:pPr>
            <a:endParaRPr lang="nl-NL" dirty="0"/>
          </a:p>
          <a:p>
            <a:endParaRPr lang="nl-NL" dirty="0"/>
          </a:p>
        </p:txBody>
      </p:sp>
      <p:sp>
        <p:nvSpPr>
          <p:cNvPr id="5" name="Rechthoek 4"/>
          <p:cNvSpPr/>
          <p:nvPr/>
        </p:nvSpPr>
        <p:spPr>
          <a:xfrm rot="21258774">
            <a:off x="7084709" y="3452516"/>
            <a:ext cx="4572000" cy="646331"/>
          </a:xfrm>
          <a:prstGeom prst="rect">
            <a:avLst/>
          </a:prstGeom>
          <a:solidFill>
            <a:schemeClr val="accent3">
              <a:lumMod val="40000"/>
              <a:lumOff val="60000"/>
            </a:schemeClr>
          </a:solidFill>
        </p:spPr>
        <p:txBody>
          <a:bodyPr>
            <a:spAutoFit/>
          </a:bodyPr>
          <a:lstStyle/>
          <a:p>
            <a:r>
              <a:rPr lang="nl-NL" b="1" i="1" cap="all" dirty="0"/>
              <a:t>EUROPA HANGT 'DUURZAAM' LABEL AAN ONTBOSSENDE PALMOLIE</a:t>
            </a:r>
          </a:p>
        </p:txBody>
      </p:sp>
      <p:pic>
        <p:nvPicPr>
          <p:cNvPr id="2049" name="Picture 1"/>
          <p:cNvPicPr>
            <a:picLocks noChangeAspect="1" noChangeArrowheads="1"/>
          </p:cNvPicPr>
          <p:nvPr/>
        </p:nvPicPr>
        <p:blipFill>
          <a:blip r:embed="rId3" cstate="print"/>
          <a:srcRect l="11813" t="24360" r="66925" b="66400"/>
          <a:stretch>
            <a:fillRect/>
          </a:stretch>
        </p:blipFill>
        <p:spPr bwMode="auto">
          <a:xfrm rot="532717">
            <a:off x="7914964" y="1602317"/>
            <a:ext cx="3284804" cy="802952"/>
          </a:xfrm>
          <a:prstGeom prst="rect">
            <a:avLst/>
          </a:prstGeom>
          <a:noFill/>
          <a:ln w="9525">
            <a:noFill/>
            <a:miter lim="800000"/>
            <a:headEnd/>
            <a:tailEnd/>
          </a:ln>
        </p:spPr>
      </p:pic>
    </p:spTree>
    <p:extLst>
      <p:ext uri="{BB962C8B-B14F-4D97-AF65-F5344CB8AC3E}">
        <p14:creationId xmlns:p14="http://schemas.microsoft.com/office/powerpoint/2010/main" val="321297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A08A6-3E5D-4A5C-B926-C1DE8460ADE5}"/>
              </a:ext>
            </a:extLst>
          </p:cNvPr>
          <p:cNvSpPr>
            <a:spLocks noGrp="1"/>
          </p:cNvSpPr>
          <p:nvPr>
            <p:ph type="title"/>
          </p:nvPr>
        </p:nvSpPr>
        <p:spPr/>
        <p:txBody>
          <a:bodyPr/>
          <a:lstStyle/>
          <a:p>
            <a:r>
              <a:rPr lang="nl-NL" dirty="0"/>
              <a:t>Terugblik</a:t>
            </a:r>
          </a:p>
        </p:txBody>
      </p:sp>
    </p:spTree>
    <p:extLst>
      <p:ext uri="{BB962C8B-B14F-4D97-AF65-F5344CB8AC3E}">
        <p14:creationId xmlns:p14="http://schemas.microsoft.com/office/powerpoint/2010/main" val="3638998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B19AE-EDCD-4690-A26A-A25E28E2CD36}"/>
              </a:ext>
            </a:extLst>
          </p:cNvPr>
          <p:cNvSpPr>
            <a:spLocks noGrp="1"/>
          </p:cNvSpPr>
          <p:nvPr>
            <p:ph type="title"/>
          </p:nvPr>
        </p:nvSpPr>
        <p:spPr/>
        <p:txBody>
          <a:bodyPr/>
          <a:lstStyle/>
          <a:p>
            <a:r>
              <a:rPr lang="nl-NL" dirty="0"/>
              <a:t>Reflectie</a:t>
            </a:r>
          </a:p>
        </p:txBody>
      </p:sp>
      <p:sp>
        <p:nvSpPr>
          <p:cNvPr id="3" name="Tijdelijke aanduiding voor inhoud 2">
            <a:extLst>
              <a:ext uri="{FF2B5EF4-FFF2-40B4-BE49-F238E27FC236}">
                <a16:creationId xmlns:a16="http://schemas.microsoft.com/office/drawing/2014/main" id="{9D1484A1-4D97-435C-B0C5-A61AE5265FD9}"/>
              </a:ext>
            </a:extLst>
          </p:cNvPr>
          <p:cNvSpPr>
            <a:spLocks noGrp="1"/>
          </p:cNvSpPr>
          <p:nvPr>
            <p:ph idx="1"/>
          </p:nvPr>
        </p:nvSpPr>
        <p:spPr/>
        <p:txBody>
          <a:bodyPr/>
          <a:lstStyle/>
          <a:p>
            <a:r>
              <a:rPr lang="nl-NL" dirty="0"/>
              <a:t>Chocolade is een plezieraankoop, de prijs is vaak overweging</a:t>
            </a:r>
          </a:p>
          <a:p>
            <a:r>
              <a:rPr lang="nl-NL" dirty="0"/>
              <a:t>Chocolade eten om de wereld te redden?</a:t>
            </a:r>
          </a:p>
          <a:p>
            <a:endParaRPr lang="nl-NL" i="1" dirty="0"/>
          </a:p>
          <a:p>
            <a:r>
              <a:rPr lang="nl-NL" i="1" dirty="0"/>
              <a:t>“Met deze reep geef je xxx personen een inkomen en wordt geen ontbossing gepleegd”</a:t>
            </a:r>
          </a:p>
          <a:p>
            <a:endParaRPr lang="nl-NL" i="1" dirty="0"/>
          </a:p>
          <a:p>
            <a:r>
              <a:rPr lang="nl-NL" dirty="0"/>
              <a:t>En dat moet dan een betrouwbare en verifieerbare uitspraak zijn.</a:t>
            </a:r>
          </a:p>
          <a:p>
            <a:endParaRPr lang="nl-NL" dirty="0"/>
          </a:p>
          <a:p>
            <a:r>
              <a:rPr lang="nl-NL"/>
              <a:t>Zie bv: </a:t>
            </a:r>
            <a:r>
              <a:rPr lang="nl-NL">
                <a:hlinkClick r:id="rId2"/>
              </a:rPr>
              <a:t>https://keurmerkenwijzer.nl/overzicht/koffie-thee-chocolade/</a:t>
            </a:r>
            <a:endParaRPr lang="nl-NL"/>
          </a:p>
          <a:p>
            <a:endParaRPr lang="nl-NL" dirty="0"/>
          </a:p>
        </p:txBody>
      </p:sp>
      <p:sp>
        <p:nvSpPr>
          <p:cNvPr id="6" name="Tijdelijke aanduiding voor dianummer 5">
            <a:extLst>
              <a:ext uri="{FF2B5EF4-FFF2-40B4-BE49-F238E27FC236}">
                <a16:creationId xmlns:a16="http://schemas.microsoft.com/office/drawing/2014/main" id="{B8E212B6-44DD-48C2-90B2-935512C9D923}"/>
              </a:ext>
            </a:extLst>
          </p:cNvPr>
          <p:cNvSpPr>
            <a:spLocks noGrp="1"/>
          </p:cNvSpPr>
          <p:nvPr>
            <p:ph type="sldNum" sz="quarter" idx="12"/>
          </p:nvPr>
        </p:nvSpPr>
        <p:spPr/>
        <p:txBody>
          <a:bodyPr/>
          <a:lstStyle/>
          <a:p>
            <a:fld id="{EDDA6B42-A9BD-448C-A3CA-8D2CF4669BEB}" type="slidenum">
              <a:rPr lang="en-US" smtClean="0"/>
              <a:t>35</a:t>
            </a:fld>
            <a:endParaRPr lang="en-US"/>
          </a:p>
        </p:txBody>
      </p:sp>
    </p:spTree>
    <p:extLst>
      <p:ext uri="{BB962C8B-B14F-4D97-AF65-F5344CB8AC3E}">
        <p14:creationId xmlns:p14="http://schemas.microsoft.com/office/powerpoint/2010/main" val="93202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4E920-1D98-4A54-8DDE-7987327BD2F3}"/>
              </a:ext>
            </a:extLst>
          </p:cNvPr>
          <p:cNvSpPr>
            <a:spLocks noGrp="1"/>
          </p:cNvSpPr>
          <p:nvPr>
            <p:ph type="title"/>
          </p:nvPr>
        </p:nvSpPr>
        <p:spPr/>
        <p:txBody>
          <a:bodyPr/>
          <a:lstStyle/>
          <a:p>
            <a:r>
              <a:rPr lang="nl-NL" dirty="0"/>
              <a:t>Evaluatie</a:t>
            </a:r>
          </a:p>
        </p:txBody>
      </p:sp>
      <p:sp>
        <p:nvSpPr>
          <p:cNvPr id="6" name="Tijdelijke aanduiding voor dianummer 5">
            <a:extLst>
              <a:ext uri="{FF2B5EF4-FFF2-40B4-BE49-F238E27FC236}">
                <a16:creationId xmlns:a16="http://schemas.microsoft.com/office/drawing/2014/main" id="{CDA57CB6-A8ED-443E-9C0E-A306C4120483}"/>
              </a:ext>
            </a:extLst>
          </p:cNvPr>
          <p:cNvSpPr>
            <a:spLocks noGrp="1"/>
          </p:cNvSpPr>
          <p:nvPr>
            <p:ph type="sldNum" sz="quarter" idx="12"/>
          </p:nvPr>
        </p:nvSpPr>
        <p:spPr/>
        <p:txBody>
          <a:bodyPr/>
          <a:lstStyle/>
          <a:p>
            <a:fld id="{EDDA6B42-A9BD-448C-A3CA-8D2CF4669BEB}" type="slidenum">
              <a:rPr lang="en-US" smtClean="0"/>
              <a:t>36</a:t>
            </a:fld>
            <a:endParaRPr lang="en-US"/>
          </a:p>
        </p:txBody>
      </p:sp>
      <p:sp>
        <p:nvSpPr>
          <p:cNvPr id="8" name="Tijdelijke aanduiding voor inhoud 7">
            <a:extLst>
              <a:ext uri="{FF2B5EF4-FFF2-40B4-BE49-F238E27FC236}">
                <a16:creationId xmlns:a16="http://schemas.microsoft.com/office/drawing/2014/main" id="{C30F7930-A48D-43E1-8D93-FF1FE338DB90}"/>
              </a:ext>
            </a:extLst>
          </p:cNvPr>
          <p:cNvSpPr>
            <a:spLocks noGrp="1"/>
          </p:cNvSpPr>
          <p:nvPr>
            <p:ph idx="1"/>
          </p:nvPr>
        </p:nvSpPr>
        <p:spPr/>
        <p:txBody>
          <a:bodyPr/>
          <a:lstStyle/>
          <a:p>
            <a:endParaRPr lang="nl-NL" dirty="0"/>
          </a:p>
          <a:p>
            <a:r>
              <a:rPr lang="nl-NL" dirty="0"/>
              <a:t>Tips (geel)</a:t>
            </a:r>
          </a:p>
          <a:p>
            <a:endParaRPr lang="nl-NL" dirty="0"/>
          </a:p>
          <a:p>
            <a:r>
              <a:rPr lang="nl-NL" dirty="0"/>
              <a:t>Tops (blauw)</a:t>
            </a:r>
          </a:p>
          <a:p>
            <a:endParaRPr lang="nl-NL" dirty="0"/>
          </a:p>
          <a:p>
            <a:endParaRPr lang="nl-NL" dirty="0"/>
          </a:p>
          <a:p>
            <a:r>
              <a:rPr lang="nl-NL" dirty="0">
                <a:hlinkClick r:id="rId2"/>
              </a:rPr>
              <a:t>j.van.lent@aeres.nl</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350866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B00FD-CBFA-4B1A-9372-E91D9B59F88E}"/>
              </a:ext>
            </a:extLst>
          </p:cNvPr>
          <p:cNvSpPr>
            <a:spLocks noGrp="1"/>
          </p:cNvSpPr>
          <p:nvPr>
            <p:ph type="title"/>
          </p:nvPr>
        </p:nvSpPr>
        <p:spPr/>
        <p:txBody>
          <a:bodyPr>
            <a:normAutofit/>
          </a:bodyPr>
          <a:lstStyle/>
          <a:p>
            <a:r>
              <a:rPr lang="nl-NL" dirty="0"/>
              <a:t>Klimaatverandering</a:t>
            </a:r>
          </a:p>
        </p:txBody>
      </p:sp>
      <p:sp>
        <p:nvSpPr>
          <p:cNvPr id="6" name="Tijdelijke aanduiding voor dianummer 5">
            <a:extLst>
              <a:ext uri="{FF2B5EF4-FFF2-40B4-BE49-F238E27FC236}">
                <a16:creationId xmlns:a16="http://schemas.microsoft.com/office/drawing/2014/main" id="{6035587B-EBCB-4511-90E9-A149B65D444F}"/>
              </a:ext>
            </a:extLst>
          </p:cNvPr>
          <p:cNvSpPr>
            <a:spLocks noGrp="1"/>
          </p:cNvSpPr>
          <p:nvPr>
            <p:ph type="sldNum" sz="quarter" idx="12"/>
          </p:nvPr>
        </p:nvSpPr>
        <p:spPr>
          <a:xfrm>
            <a:off x="11111696" y="6375563"/>
            <a:ext cx="475504"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DA6B42-A9BD-448C-A3CA-8D2CF4669BEB}" type="slidenum">
              <a:rPr lang="en-US" smtClean="0"/>
              <a:pPr/>
              <a:t>4</a:t>
            </a:fld>
            <a:endParaRPr lang="en-US"/>
          </a:p>
        </p:txBody>
      </p:sp>
      <p:sp>
        <p:nvSpPr>
          <p:cNvPr id="8" name="Tekstvak 7">
            <a:extLst>
              <a:ext uri="{FF2B5EF4-FFF2-40B4-BE49-F238E27FC236}">
                <a16:creationId xmlns:a16="http://schemas.microsoft.com/office/drawing/2014/main" id="{0ED7AFDC-6168-481C-84F2-BEFE1B6C4BAA}"/>
              </a:ext>
            </a:extLst>
          </p:cNvPr>
          <p:cNvSpPr txBox="1"/>
          <p:nvPr/>
        </p:nvSpPr>
        <p:spPr>
          <a:xfrm>
            <a:off x="5491200" y="2050889"/>
            <a:ext cx="6096000" cy="1477328"/>
          </a:xfrm>
          <a:prstGeom prst="rect">
            <a:avLst/>
          </a:prstGeom>
          <a:noFill/>
        </p:spPr>
        <p:txBody>
          <a:bodyPr wrap="square">
            <a:spAutoFit/>
          </a:bodyPr>
          <a:lstStyle/>
          <a:p>
            <a:r>
              <a:rPr lang="nl-NL" b="1" i="0" dirty="0">
                <a:solidFill>
                  <a:srgbClr val="000000"/>
                </a:solidFill>
                <a:effectLst/>
                <a:latin typeface="Exo BNNVARA"/>
              </a:rPr>
              <a:t>“De aarde warmt nu zo snel op dat we een causaal verband kunnen vaststellen met het broeikaseffect.” Dr. James Hansen van het onafhankelijke Amerikaanse agentschap NASA waarschuwt in 1988 met deze woorden de politiek. Wereldleiders luisteren. </a:t>
            </a:r>
            <a:endParaRPr lang="nl-NL" dirty="0"/>
          </a:p>
        </p:txBody>
      </p:sp>
      <p:pic>
        <p:nvPicPr>
          <p:cNvPr id="2050" name="Picture 2" descr="Father of global warming' worries the climate young people inherit will be  out of their control | CBC Radio">
            <a:extLst>
              <a:ext uri="{FF2B5EF4-FFF2-40B4-BE49-F238E27FC236}">
                <a16:creationId xmlns:a16="http://schemas.microsoft.com/office/drawing/2014/main" id="{8BBAC99C-9363-4782-AD6E-F44FEBFF0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79" y="2050889"/>
            <a:ext cx="5151664" cy="367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5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0FEED-4E8A-4202-AEFD-CCE27B12F58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4E3DD40-43CE-452B-95F2-8F8AA1062F23}"/>
              </a:ext>
            </a:extLst>
          </p:cNvPr>
          <p:cNvSpPr>
            <a:spLocks noGrp="1"/>
          </p:cNvSpPr>
          <p:nvPr>
            <p:ph idx="1"/>
          </p:nvPr>
        </p:nvSpPr>
        <p:spPr>
          <a:xfrm>
            <a:off x="7042484" y="1484203"/>
            <a:ext cx="4544715" cy="4351338"/>
          </a:xfrm>
        </p:spPr>
        <p:txBody>
          <a:bodyPr/>
          <a:lstStyle/>
          <a:p>
            <a:pPr marL="342900" indent="-34290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D54497CD-7454-4A68-A246-860FE77621E5}"/>
              </a:ext>
            </a:extLst>
          </p:cNvPr>
          <p:cNvPicPr>
            <a:picLocks noChangeAspect="1"/>
          </p:cNvPicPr>
          <p:nvPr/>
        </p:nvPicPr>
        <p:blipFill rotWithShape="1">
          <a:blip r:embed="rId3"/>
          <a:srcRect l="24079" t="29707" r="25263" b="24679"/>
          <a:stretch/>
        </p:blipFill>
        <p:spPr>
          <a:xfrm>
            <a:off x="465221" y="204760"/>
            <a:ext cx="11117179" cy="5630781"/>
          </a:xfrm>
          <a:prstGeom prst="rect">
            <a:avLst/>
          </a:prstGeom>
        </p:spPr>
      </p:pic>
      <p:sp>
        <p:nvSpPr>
          <p:cNvPr id="8" name="Tekstvak 7">
            <a:extLst>
              <a:ext uri="{FF2B5EF4-FFF2-40B4-BE49-F238E27FC236}">
                <a16:creationId xmlns:a16="http://schemas.microsoft.com/office/drawing/2014/main" id="{735A5048-263C-4022-A989-FC7ADE425AD4}"/>
              </a:ext>
            </a:extLst>
          </p:cNvPr>
          <p:cNvSpPr txBox="1"/>
          <p:nvPr/>
        </p:nvSpPr>
        <p:spPr>
          <a:xfrm>
            <a:off x="9330883" y="6425013"/>
            <a:ext cx="3112168" cy="369332"/>
          </a:xfrm>
          <a:prstGeom prst="rect">
            <a:avLst/>
          </a:prstGeom>
          <a:noFill/>
        </p:spPr>
        <p:txBody>
          <a:bodyPr wrap="square" rtlCol="0">
            <a:spAutoFit/>
          </a:bodyPr>
          <a:lstStyle/>
          <a:p>
            <a:r>
              <a:rPr lang="nl-NL" b="1" i="1" dirty="0"/>
              <a:t>Bron: IPCC AR6 WG1 2021</a:t>
            </a:r>
          </a:p>
        </p:txBody>
      </p:sp>
      <p:sp>
        <p:nvSpPr>
          <p:cNvPr id="4" name="Pijl: omlaag 3">
            <a:extLst>
              <a:ext uri="{FF2B5EF4-FFF2-40B4-BE49-F238E27FC236}">
                <a16:creationId xmlns:a16="http://schemas.microsoft.com/office/drawing/2014/main" id="{E5F5B16C-3AE6-4225-8986-A2657B12D6DC}"/>
              </a:ext>
            </a:extLst>
          </p:cNvPr>
          <p:cNvSpPr/>
          <p:nvPr/>
        </p:nvSpPr>
        <p:spPr>
          <a:xfrm>
            <a:off x="9480885" y="1881160"/>
            <a:ext cx="336884" cy="1106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A8570F78-7A97-489F-9D81-B16DA5A13BAC}"/>
              </a:ext>
            </a:extLst>
          </p:cNvPr>
          <p:cNvSpPr txBox="1"/>
          <p:nvPr/>
        </p:nvSpPr>
        <p:spPr>
          <a:xfrm>
            <a:off x="2695074" y="6148014"/>
            <a:ext cx="4748463" cy="584775"/>
          </a:xfrm>
          <a:prstGeom prst="rect">
            <a:avLst/>
          </a:prstGeom>
          <a:noFill/>
        </p:spPr>
        <p:txBody>
          <a:bodyPr wrap="square" rtlCol="0">
            <a:spAutoFit/>
          </a:bodyPr>
          <a:lstStyle/>
          <a:p>
            <a:r>
              <a:rPr lang="nl-NL" sz="3200" b="1" dirty="0">
                <a:solidFill>
                  <a:srgbClr val="E84249"/>
                </a:solidFill>
              </a:rPr>
              <a:t>Waarom gebeurt er niets?</a:t>
            </a:r>
          </a:p>
        </p:txBody>
      </p:sp>
      <p:sp>
        <p:nvSpPr>
          <p:cNvPr id="6" name="Tekstvak 5">
            <a:extLst>
              <a:ext uri="{FF2B5EF4-FFF2-40B4-BE49-F238E27FC236}">
                <a16:creationId xmlns:a16="http://schemas.microsoft.com/office/drawing/2014/main" id="{0E52CF3F-9346-4CE8-B9CD-E93C5B2EE6F5}"/>
              </a:ext>
            </a:extLst>
          </p:cNvPr>
          <p:cNvSpPr txBox="1"/>
          <p:nvPr/>
        </p:nvSpPr>
        <p:spPr>
          <a:xfrm>
            <a:off x="8325852" y="2223376"/>
            <a:ext cx="1684421" cy="369332"/>
          </a:xfrm>
          <a:prstGeom prst="rect">
            <a:avLst/>
          </a:prstGeom>
          <a:noFill/>
        </p:spPr>
        <p:txBody>
          <a:bodyPr wrap="square" rtlCol="0">
            <a:spAutoFit/>
          </a:bodyPr>
          <a:lstStyle/>
          <a:p>
            <a:r>
              <a:rPr lang="nl-NL" b="1" i="1" dirty="0">
                <a:solidFill>
                  <a:srgbClr val="E84249"/>
                </a:solidFill>
              </a:rPr>
              <a:t>Dr. Hansen</a:t>
            </a:r>
          </a:p>
        </p:txBody>
      </p:sp>
    </p:spTree>
    <p:extLst>
      <p:ext uri="{BB962C8B-B14F-4D97-AF65-F5344CB8AC3E}">
        <p14:creationId xmlns:p14="http://schemas.microsoft.com/office/powerpoint/2010/main" val="3117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4E2A1-61EC-4EC9-BD86-66594C33469C}"/>
              </a:ext>
            </a:extLst>
          </p:cNvPr>
          <p:cNvSpPr>
            <a:spLocks noGrp="1"/>
          </p:cNvSpPr>
          <p:nvPr>
            <p:ph type="title"/>
          </p:nvPr>
        </p:nvSpPr>
        <p:spPr/>
        <p:txBody>
          <a:bodyPr/>
          <a:lstStyle/>
          <a:p>
            <a:r>
              <a:rPr lang="nl-NL" dirty="0"/>
              <a:t>Koolstofcyclus</a:t>
            </a:r>
          </a:p>
        </p:txBody>
      </p:sp>
      <p:sp>
        <p:nvSpPr>
          <p:cNvPr id="3" name="Tijdelijke aanduiding voor inhoud 2">
            <a:extLst>
              <a:ext uri="{FF2B5EF4-FFF2-40B4-BE49-F238E27FC236}">
                <a16:creationId xmlns:a16="http://schemas.microsoft.com/office/drawing/2014/main" id="{4A1699F4-1FC4-4169-B0FF-DB766C7F7702}"/>
              </a:ext>
            </a:extLst>
          </p:cNvPr>
          <p:cNvSpPr>
            <a:spLocks noGrp="1"/>
          </p:cNvSpPr>
          <p:nvPr>
            <p:ph idx="1"/>
          </p:nvPr>
        </p:nvSpPr>
        <p:spPr/>
        <p:txBody>
          <a:bodyPr/>
          <a:lstStyle/>
          <a:p>
            <a:r>
              <a:rPr lang="nl-NL" i="1" dirty="0"/>
              <a:t>B8.2 Kringloop </a:t>
            </a:r>
            <a:endParaRPr lang="nl-NL" dirty="0"/>
          </a:p>
          <a:p>
            <a:r>
              <a:rPr lang="nl-NL" dirty="0"/>
              <a:t>Specificatie </a:t>
            </a:r>
          </a:p>
          <a:p>
            <a:r>
              <a:rPr lang="nl-NL" dirty="0"/>
              <a:t>De kandidaat kan in een context: </a:t>
            </a:r>
          </a:p>
          <a:p>
            <a:pPr marL="457200" lvl="0" indent="-457200">
              <a:buFont typeface="+mj-lt"/>
              <a:buAutoNum type="arabicPeriod"/>
            </a:pPr>
            <a:r>
              <a:rPr lang="nl-NL" dirty="0"/>
              <a:t>de rol uitleggen van producenten, consumenten en </a:t>
            </a:r>
            <a:r>
              <a:rPr lang="nl-NL" dirty="0" err="1"/>
              <a:t>reducenten</a:t>
            </a:r>
            <a:r>
              <a:rPr lang="nl-NL" dirty="0"/>
              <a:t> in de kringlopen van koolstof; </a:t>
            </a:r>
          </a:p>
          <a:p>
            <a:pPr marL="457200" lvl="0" indent="-457200">
              <a:buFont typeface="+mj-lt"/>
              <a:buAutoNum type="arabicPeriod"/>
            </a:pPr>
            <a:r>
              <a:rPr lang="nl-NL" dirty="0"/>
              <a:t>kringlopen van elementen in een ecosysteem beschrijven, en benoemen welke factoren daarop van invloed zijn; </a:t>
            </a:r>
          </a:p>
          <a:p>
            <a:pPr marL="457200" lvl="0" indent="-457200">
              <a:buFont typeface="+mj-lt"/>
              <a:buAutoNum type="arabicPeriod"/>
            </a:pPr>
            <a:r>
              <a:rPr lang="nl-NL" dirty="0"/>
              <a:t>beargumenteren met welke maatregelen de mens nutriëntenkringlopen en daarmee het systeem Aarde kan beïnvloeden.</a:t>
            </a:r>
          </a:p>
          <a:p>
            <a:endParaRPr lang="nl-NL" dirty="0"/>
          </a:p>
        </p:txBody>
      </p:sp>
      <p:sp>
        <p:nvSpPr>
          <p:cNvPr id="6" name="Tijdelijke aanduiding voor dianummer 5">
            <a:extLst>
              <a:ext uri="{FF2B5EF4-FFF2-40B4-BE49-F238E27FC236}">
                <a16:creationId xmlns:a16="http://schemas.microsoft.com/office/drawing/2014/main" id="{8199DD0B-D533-47BF-BB42-DADDDD1FF2A8}"/>
              </a:ext>
            </a:extLst>
          </p:cNvPr>
          <p:cNvSpPr>
            <a:spLocks noGrp="1"/>
          </p:cNvSpPr>
          <p:nvPr>
            <p:ph type="sldNum" sz="quarter" idx="12"/>
          </p:nvPr>
        </p:nvSpPr>
        <p:spPr/>
        <p:txBody>
          <a:bodyPr/>
          <a:lstStyle/>
          <a:p>
            <a:fld id="{EDDA6B42-A9BD-448C-A3CA-8D2CF4669BEB}" type="slidenum">
              <a:rPr lang="en-US" smtClean="0"/>
              <a:t>6</a:t>
            </a:fld>
            <a:endParaRPr lang="en-US" dirty="0"/>
          </a:p>
        </p:txBody>
      </p:sp>
    </p:spTree>
    <p:extLst>
      <p:ext uri="{BB962C8B-B14F-4D97-AF65-F5344CB8AC3E}">
        <p14:creationId xmlns:p14="http://schemas.microsoft.com/office/powerpoint/2010/main" val="94161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D94359-19FE-4C04-A954-93184FDAEADB}"/>
              </a:ext>
            </a:extLst>
          </p:cNvPr>
          <p:cNvSpPr>
            <a:spLocks noGrp="1"/>
          </p:cNvSpPr>
          <p:nvPr>
            <p:ph type="title"/>
          </p:nvPr>
        </p:nvSpPr>
        <p:spPr/>
        <p:txBody>
          <a:bodyPr/>
          <a:lstStyle/>
          <a:p>
            <a:r>
              <a:rPr lang="nl-NL" dirty="0" err="1"/>
              <a:t>Binas</a:t>
            </a:r>
            <a:r>
              <a:rPr lang="nl-NL" dirty="0"/>
              <a:t> (93G)</a:t>
            </a:r>
          </a:p>
        </p:txBody>
      </p:sp>
      <p:sp>
        <p:nvSpPr>
          <p:cNvPr id="3" name="Tijdelijke aanduiding voor inhoud 2">
            <a:extLst>
              <a:ext uri="{FF2B5EF4-FFF2-40B4-BE49-F238E27FC236}">
                <a16:creationId xmlns:a16="http://schemas.microsoft.com/office/drawing/2014/main" id="{0136F90A-8DB6-4A96-A9AA-F86C3FCEC7F9}"/>
              </a:ext>
            </a:extLst>
          </p:cNvPr>
          <p:cNvSpPr>
            <a:spLocks noGrp="1"/>
          </p:cNvSpPr>
          <p:nvPr>
            <p:ph idx="1"/>
          </p:nvPr>
        </p:nvSpPr>
        <p:spPr>
          <a:xfrm>
            <a:off x="609600" y="1484203"/>
            <a:ext cx="6110514" cy="4351338"/>
          </a:xfrm>
        </p:spPr>
        <p:txBody>
          <a:bodyPr/>
          <a:lstStyle/>
          <a:p>
            <a:pPr marL="342900" indent="-342900">
              <a:buFont typeface="Arial" panose="020B0604020202020204" pitchFamily="34" charset="0"/>
              <a:buChar char="•"/>
            </a:pPr>
            <a:r>
              <a:rPr lang="nl-NL" dirty="0"/>
              <a:t>Abstract (geen context)</a:t>
            </a:r>
          </a:p>
          <a:p>
            <a:pPr marL="342900" indent="-342900">
              <a:buFont typeface="Arial" panose="020B0604020202020204" pitchFamily="34" charset="0"/>
              <a:buChar char="•"/>
            </a:pPr>
            <a:r>
              <a:rPr lang="nl-NL" dirty="0"/>
              <a:t>Vanuit moleculen beschreven</a:t>
            </a:r>
          </a:p>
          <a:p>
            <a:pPr marL="342900" indent="-342900">
              <a:buFont typeface="Arial" panose="020B0604020202020204" pitchFamily="34" charset="0"/>
              <a:buChar char="•"/>
            </a:pPr>
            <a:r>
              <a:rPr lang="nl-NL" dirty="0"/>
              <a:t>Namen van processen vaak scheikundig/technisch</a:t>
            </a:r>
          </a:p>
          <a:p>
            <a:pPr marL="342900" indent="-342900">
              <a:buFont typeface="Arial" panose="020B0604020202020204" pitchFamily="34" charset="0"/>
              <a:buChar char="•"/>
            </a:pPr>
            <a:endParaRPr lang="nl-NL" dirty="0"/>
          </a:p>
        </p:txBody>
      </p:sp>
      <p:sp>
        <p:nvSpPr>
          <p:cNvPr id="4" name="Tijdelijke aanduiding voor datum 3">
            <a:extLst>
              <a:ext uri="{FF2B5EF4-FFF2-40B4-BE49-F238E27FC236}">
                <a16:creationId xmlns:a16="http://schemas.microsoft.com/office/drawing/2014/main" id="{D54E9C13-ED23-4065-A82B-9E66D8D893E8}"/>
              </a:ext>
            </a:extLst>
          </p:cNvPr>
          <p:cNvSpPr>
            <a:spLocks noGrp="1"/>
          </p:cNvSpPr>
          <p:nvPr>
            <p:ph type="dt" sz="half" idx="10"/>
          </p:nvPr>
        </p:nvSpPr>
        <p:spPr/>
        <p:txBody>
          <a:bodyPr/>
          <a:lstStyle/>
          <a:p>
            <a:r>
              <a:rPr lang="en-US"/>
              <a:t>1 mei 2016</a:t>
            </a:r>
          </a:p>
        </p:txBody>
      </p:sp>
      <p:sp>
        <p:nvSpPr>
          <p:cNvPr id="6" name="Tijdelijke aanduiding voor dianummer 5">
            <a:extLst>
              <a:ext uri="{FF2B5EF4-FFF2-40B4-BE49-F238E27FC236}">
                <a16:creationId xmlns:a16="http://schemas.microsoft.com/office/drawing/2014/main" id="{B978A5BF-A3D1-422C-88A4-A4F4D1885622}"/>
              </a:ext>
            </a:extLst>
          </p:cNvPr>
          <p:cNvSpPr>
            <a:spLocks noGrp="1"/>
          </p:cNvSpPr>
          <p:nvPr>
            <p:ph type="sldNum" sz="quarter" idx="12"/>
          </p:nvPr>
        </p:nvSpPr>
        <p:spPr/>
        <p:txBody>
          <a:bodyPr/>
          <a:lstStyle/>
          <a:p>
            <a:fld id="{EDDA6B42-A9BD-448C-A3CA-8D2CF4669BEB}" type="slidenum">
              <a:rPr lang="en-US" smtClean="0"/>
              <a:t>7</a:t>
            </a:fld>
            <a:endParaRPr lang="en-US"/>
          </a:p>
        </p:txBody>
      </p:sp>
      <p:pic>
        <p:nvPicPr>
          <p:cNvPr id="2050" name="Picture 2" descr="https://lh3.googleusercontent.com/W_9dmL5e1YjhEWqc4dAMkuP34JBJemNf4RLo7Y7MaZwxFbH64_2BfN1503GNdcSIxbyjIDv4h9b8bNxLuV2XvFjH98u3ABQDWupCu4V-uCcH2txgg8rPUiKqzneqUXjAfAN7S1hiy1DRlFVvbr0v9WCUgeVbXX6Rpr31hT0d39GLOI9hDb6VrQzZpvZUK2eVT3xHXEOa2ZaOJKHl6hpMYaFxfjSVwwMoJe5l1coH0Qu4qdwahwIR4jX8Y_R9P4zmafRtxezK9ziA3kONsHQlrH1TAyiW_YyRy0fAIA9UxYoL0c-kWJcIhCzuQ9cGlHN4PDFWl1MjjKhJicI-S_COI1ymHEI-eH5JscaAgEM7k7mFZFviVpKxYAC66VUtzhN3e19U_ztPWdYv2xRlMI3fYV2ahUxsu55FEtLxUNec4dCBi7BxOMHkqKLYTcyg5I6QcXnjebfjLruw1zs2K03PMZnsBhGha78SCEKCk2ipLrTggpyoFSlbHsfPyeU0FrlwwVdJJ_Sj2xMCscUO9h7XPuVHi4IXCFlrh23KGIoiFNR7je2aGrTj_bBQbc2Lzr6ep_RMvrTklg-cU1jGM0wnVtYtVUk6kLeffQqRA17zEVUJ-zZKXPBuIOSPvJObDCaahdFRPlY3N_eBNohzv0boNEXhfQ7X7mVB1DZJYawJXvC5nOe5tgIzFhyp=w574-h765-no">
            <a:extLst>
              <a:ext uri="{FF2B5EF4-FFF2-40B4-BE49-F238E27FC236}">
                <a16:creationId xmlns:a16="http://schemas.microsoft.com/office/drawing/2014/main" id="{ABA22EFF-4E03-4F32-91F9-F6DAFD995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771" y="27282"/>
            <a:ext cx="5137241" cy="684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3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B2B1E0-ECDB-4473-BB18-53C4E1CC9932}"/>
              </a:ext>
            </a:extLst>
          </p:cNvPr>
          <p:cNvSpPr>
            <a:spLocks noGrp="1"/>
          </p:cNvSpPr>
          <p:nvPr>
            <p:ph type="title"/>
          </p:nvPr>
        </p:nvSpPr>
        <p:spPr/>
        <p:txBody>
          <a:bodyPr/>
          <a:lstStyle/>
          <a:p>
            <a:r>
              <a:rPr lang="nl-NL" dirty="0"/>
              <a:t>Probleemstelling en doel van deze lezing</a:t>
            </a:r>
          </a:p>
        </p:txBody>
      </p:sp>
      <p:sp>
        <p:nvSpPr>
          <p:cNvPr id="3" name="Tijdelijke aanduiding voor inhoud 2">
            <a:extLst>
              <a:ext uri="{FF2B5EF4-FFF2-40B4-BE49-F238E27FC236}">
                <a16:creationId xmlns:a16="http://schemas.microsoft.com/office/drawing/2014/main" id="{4A953DB5-2BDD-426B-987E-FEE0EE5E7793}"/>
              </a:ext>
            </a:extLst>
          </p:cNvPr>
          <p:cNvSpPr>
            <a:spLocks noGrp="1"/>
          </p:cNvSpPr>
          <p:nvPr>
            <p:ph idx="1"/>
          </p:nvPr>
        </p:nvSpPr>
        <p:spPr/>
        <p:txBody>
          <a:bodyPr/>
          <a:lstStyle/>
          <a:p>
            <a:pPr marL="342900" indent="-342900">
              <a:buFontTx/>
              <a:buChar char="-"/>
            </a:pPr>
            <a:r>
              <a:rPr lang="nl-NL" dirty="0"/>
              <a:t>Koolstofcyclus wordt als moeilijk ervaren</a:t>
            </a:r>
          </a:p>
          <a:p>
            <a:pPr marL="342900" indent="-342900">
              <a:buFontTx/>
              <a:buChar char="-"/>
            </a:pPr>
            <a:r>
              <a:rPr lang="nl-NL" dirty="0"/>
              <a:t>Ontbossing als iets groots wat ver weg gebeurt (“Wat kan ik daar aan doen?”)</a:t>
            </a:r>
          </a:p>
          <a:p>
            <a:pPr marL="342900" indent="-342900">
              <a:buFontTx/>
              <a:buChar char="-"/>
            </a:pPr>
            <a:r>
              <a:rPr lang="nl-NL" dirty="0"/>
              <a:t>Klimaatverandering als iets urgents: ik wil wat doen!</a:t>
            </a:r>
          </a:p>
          <a:p>
            <a:pPr marL="342900" indent="-342900">
              <a:buFontTx/>
              <a:buChar char="-"/>
            </a:pPr>
            <a:endParaRPr lang="nl-NL" dirty="0"/>
          </a:p>
          <a:p>
            <a:endParaRPr lang="nl-NL" dirty="0"/>
          </a:p>
          <a:p>
            <a:r>
              <a:rPr lang="nl-NL" dirty="0"/>
              <a:t>De leerling laten doorgronden dat koopgedrag in Nederland samenhangt met ontbossing in de tropen en uitstoof van fossiele brandstoffen. Door middel van kennis over de koolstofcyclus wordt inzichtelijk dat duurzaamheid van zo’n productieketen het verschil kan maken voor ons klimaat.</a:t>
            </a:r>
          </a:p>
        </p:txBody>
      </p:sp>
      <p:sp>
        <p:nvSpPr>
          <p:cNvPr id="6" name="Tijdelijke aanduiding voor dianummer 5">
            <a:extLst>
              <a:ext uri="{FF2B5EF4-FFF2-40B4-BE49-F238E27FC236}">
                <a16:creationId xmlns:a16="http://schemas.microsoft.com/office/drawing/2014/main" id="{E69B629F-19D4-4676-AE70-291AE12425D7}"/>
              </a:ext>
            </a:extLst>
          </p:cNvPr>
          <p:cNvSpPr>
            <a:spLocks noGrp="1"/>
          </p:cNvSpPr>
          <p:nvPr>
            <p:ph type="sldNum" sz="quarter" idx="12"/>
          </p:nvPr>
        </p:nvSpPr>
        <p:spPr/>
        <p:txBody>
          <a:bodyPr/>
          <a:lstStyle/>
          <a:p>
            <a:fld id="{EDDA6B42-A9BD-448C-A3CA-8D2CF4669BEB}" type="slidenum">
              <a:rPr lang="en-US" smtClean="0"/>
              <a:t>8</a:t>
            </a:fld>
            <a:endParaRPr lang="en-US"/>
          </a:p>
        </p:txBody>
      </p:sp>
    </p:spTree>
    <p:extLst>
      <p:ext uri="{BB962C8B-B14F-4D97-AF65-F5344CB8AC3E}">
        <p14:creationId xmlns:p14="http://schemas.microsoft.com/office/powerpoint/2010/main" val="362653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33E4DDC1-2F4E-40E8-8E01-33FC967EB7AC}"/>
              </a:ext>
            </a:extLst>
          </p:cNvPr>
          <p:cNvSpPr>
            <a:spLocks noGrp="1"/>
          </p:cNvSpPr>
          <p:nvPr>
            <p:ph type="title"/>
          </p:nvPr>
        </p:nvSpPr>
        <p:spPr/>
        <p:txBody>
          <a:bodyPr/>
          <a:lstStyle/>
          <a:p>
            <a:r>
              <a:rPr lang="nl-NL" dirty="0"/>
              <a:t>Verdieping</a:t>
            </a:r>
          </a:p>
        </p:txBody>
      </p:sp>
      <p:sp>
        <p:nvSpPr>
          <p:cNvPr id="6" name="Tijdelijke aanduiding voor dianummer 5">
            <a:extLst>
              <a:ext uri="{FF2B5EF4-FFF2-40B4-BE49-F238E27FC236}">
                <a16:creationId xmlns:a16="http://schemas.microsoft.com/office/drawing/2014/main" id="{E94A4ADA-B677-4A2C-8607-880754E7FAC2}"/>
              </a:ext>
            </a:extLst>
          </p:cNvPr>
          <p:cNvSpPr>
            <a:spLocks noGrp="1"/>
          </p:cNvSpPr>
          <p:nvPr>
            <p:ph type="sldNum" sz="quarter" idx="4294967295"/>
          </p:nvPr>
        </p:nvSpPr>
        <p:spPr>
          <a:xfrm>
            <a:off x="11715750" y="6375400"/>
            <a:ext cx="476250" cy="365125"/>
          </a:xfrm>
        </p:spPr>
        <p:txBody>
          <a:bodyPr/>
          <a:lstStyle/>
          <a:p>
            <a:fld id="{EDDA6B42-A9BD-448C-A3CA-8D2CF4669BEB}" type="slidenum">
              <a:rPr lang="en-US" smtClean="0"/>
              <a:t>9</a:t>
            </a:fld>
            <a:endParaRPr lang="en-US"/>
          </a:p>
        </p:txBody>
      </p:sp>
    </p:spTree>
    <p:extLst>
      <p:ext uri="{BB962C8B-B14F-4D97-AF65-F5344CB8AC3E}">
        <p14:creationId xmlns:p14="http://schemas.microsoft.com/office/powerpoint/2010/main" val="1940100878"/>
      </p:ext>
    </p:extLst>
  </p:cSld>
  <p:clrMapOvr>
    <a:masterClrMapping/>
  </p:clrMapOvr>
</p:sld>
</file>

<file path=ppt/theme/theme1.xml><?xml version="1.0" encoding="utf-8"?>
<a:theme xmlns:a="http://schemas.openxmlformats.org/drawingml/2006/main" name="Aeres Theme">
  <a:themeElements>
    <a:clrScheme name="Aeres Hogeschool">
      <a:dk1>
        <a:sysClr val="windowText" lastClr="000000"/>
      </a:dk1>
      <a:lt1>
        <a:sysClr val="window" lastClr="FFFFFF"/>
      </a:lt1>
      <a:dk2>
        <a:srgbClr val="E84249"/>
      </a:dk2>
      <a:lt2>
        <a:srgbClr val="DADADA"/>
      </a:lt2>
      <a:accent1>
        <a:srgbClr val="E84249"/>
      </a:accent1>
      <a:accent2>
        <a:srgbClr val="83D0F5"/>
      </a:accent2>
      <a:accent3>
        <a:srgbClr val="C8D300"/>
      </a:accent3>
      <a:accent4>
        <a:srgbClr val="70150B"/>
      </a:accent4>
      <a:accent5>
        <a:srgbClr val="FBBA00"/>
      </a:accent5>
      <a:accent6>
        <a:srgbClr val="0578BE"/>
      </a:accent6>
      <a:hlink>
        <a:srgbClr val="0578BE"/>
      </a:hlink>
      <a:folHlink>
        <a:srgbClr val="70150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Aeres Hogeschool Almere.potx" id="{1F3B93B3-C5E6-4246-98E8-0B2A64208CB1}" vid="{DE1A78D8-CEE1-467F-A8BC-24E3A19F7223}"/>
    </a:ext>
  </a:extLst>
</a:theme>
</file>

<file path=ppt/theme/theme2.xml><?xml version="1.0" encoding="utf-8"?>
<a:theme xmlns:a="http://schemas.openxmlformats.org/drawingml/2006/main" name="Aeres Theme Color">
  <a:themeElements>
    <a:clrScheme name="Hogeschool Almere2">
      <a:dk1>
        <a:sysClr val="windowText" lastClr="000000"/>
      </a:dk1>
      <a:lt1>
        <a:sysClr val="window" lastClr="FFFFFF"/>
      </a:lt1>
      <a:dk2>
        <a:srgbClr val="E84249"/>
      </a:dk2>
      <a:lt2>
        <a:srgbClr val="DADADA"/>
      </a:lt2>
      <a:accent1>
        <a:srgbClr val="83D0F5"/>
      </a:accent1>
      <a:accent2>
        <a:srgbClr val="C8D300"/>
      </a:accent2>
      <a:accent3>
        <a:srgbClr val="70150B"/>
      </a:accent3>
      <a:accent4>
        <a:srgbClr val="FBBA00"/>
      </a:accent4>
      <a:accent5>
        <a:srgbClr val="0578BE"/>
      </a:accent5>
      <a:accent6>
        <a:srgbClr val="A8A090"/>
      </a:accent6>
      <a:hlink>
        <a:srgbClr val="0578BE"/>
      </a:hlink>
      <a:folHlink>
        <a:srgbClr val="70150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Aeres Hogeschool Almere.potx" id="{1F3B93B3-C5E6-4246-98E8-0B2A64208CB1}" vid="{762E8AD9-C6C9-4BA2-81AB-E8D6CE7E61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0865576E5864CA2EF99311B32AB53" ma:contentTypeVersion="13" ma:contentTypeDescription="Een nieuw document maken." ma:contentTypeScope="" ma:versionID="8b46d8c92a220c6e1d40e8797df25d7d">
  <xsd:schema xmlns:xsd="http://www.w3.org/2001/XMLSchema" xmlns:xs="http://www.w3.org/2001/XMLSchema" xmlns:p="http://schemas.microsoft.com/office/2006/metadata/properties" xmlns:ns3="e58c81e7-6fc7-428c-b816-6fee10b48ba7" xmlns:ns4="6ad80620-4405-44d0-aef5-ceb819dd5dac" targetNamespace="http://schemas.microsoft.com/office/2006/metadata/properties" ma:root="true" ma:fieldsID="09773ab4f44914f58578a418b02d3b7e" ns3:_="" ns4:_="">
    <xsd:import namespace="e58c81e7-6fc7-428c-b816-6fee10b48ba7"/>
    <xsd:import namespace="6ad80620-4405-44d0-aef5-ceb819dd5da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c81e7-6fc7-428c-b816-6fee10b48b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d80620-4405-44d0-aef5-ceb819dd5dac"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203AE7-A625-438C-8770-98047B0D1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8c81e7-6fc7-428c-b816-6fee10b48ba7"/>
    <ds:schemaRef ds:uri="6ad80620-4405-44d0-aef5-ceb819dd5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725FCB-8CC4-4C77-B391-95BFF7785C9C}">
  <ds:schemaRefs>
    <ds:schemaRef ds:uri="http://schemas.microsoft.com/office/2006/documentManagement/types"/>
    <ds:schemaRef ds:uri="http://purl.org/dc/elements/1.1/"/>
    <ds:schemaRef ds:uri="http://purl.org/dc/terms/"/>
    <ds:schemaRef ds:uri="6ad80620-4405-44d0-aef5-ceb819dd5dac"/>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e58c81e7-6fc7-428c-b816-6fee10b48ba7"/>
  </ds:schemaRefs>
</ds:datastoreItem>
</file>

<file path=customXml/itemProps3.xml><?xml version="1.0" encoding="utf-8"?>
<ds:datastoreItem xmlns:ds="http://schemas.openxmlformats.org/officeDocument/2006/customXml" ds:itemID="{71BF41F4-E69A-4C25-AF90-FDFCE10256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16x9 Aeres Hogeschool Almere</Template>
  <TotalTime>503</TotalTime>
  <Words>1610</Words>
  <Application>Microsoft Office PowerPoint</Application>
  <PresentationFormat>Breedbeeld</PresentationFormat>
  <Paragraphs>349</Paragraphs>
  <Slides>36</Slides>
  <Notes>11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36</vt:i4>
      </vt:variant>
    </vt:vector>
  </HeadingPairs>
  <TitlesOfParts>
    <vt:vector size="43" baseType="lpstr">
      <vt:lpstr>Arial</vt:lpstr>
      <vt:lpstr>Calibri</vt:lpstr>
      <vt:lpstr>Calibri Light</vt:lpstr>
      <vt:lpstr>Exo BNNVARA</vt:lpstr>
      <vt:lpstr>Verdana</vt:lpstr>
      <vt:lpstr>Aeres Theme</vt:lpstr>
      <vt:lpstr>Aeres Theme Color</vt:lpstr>
      <vt:lpstr>PowerPoint-presentatie</vt:lpstr>
      <vt:lpstr>Even voorstellen</vt:lpstr>
      <vt:lpstr>PowerPoint-presentatie</vt:lpstr>
      <vt:lpstr>Klimaatverandering</vt:lpstr>
      <vt:lpstr>PowerPoint-presentatie</vt:lpstr>
      <vt:lpstr>Koolstofcyclus</vt:lpstr>
      <vt:lpstr>Binas (93G)</vt:lpstr>
      <vt:lpstr>Probleemstelling en doel van deze lezing</vt:lpstr>
      <vt:lpstr>Verdieping</vt:lpstr>
      <vt:lpstr>Koolstofkringloop</vt:lpstr>
      <vt:lpstr>Een klein lesje bosecologie</vt:lpstr>
      <vt:lpstr>…en de koolstofkringloop wereldwijd</vt:lpstr>
      <vt:lpstr>Lange en korte koolstofkringloop</vt:lpstr>
      <vt:lpstr>Koolstofcyclus wereldwijd</vt:lpstr>
      <vt:lpstr>Tijd als belangrijke factor!</vt:lpstr>
      <vt:lpstr>Mitigeren van klimaatverandering</vt:lpstr>
      <vt:lpstr>PowerPoint-presentatie</vt:lpstr>
      <vt:lpstr>Les idee</vt:lpstr>
      <vt:lpstr>Les over ontbossing in de tropen – van boon tot reep</vt:lpstr>
      <vt:lpstr>Hoeveel bos is er in de tropen?</vt:lpstr>
      <vt:lpstr>Ontbossing in de Amazone</vt:lpstr>
      <vt:lpstr>Oorzaken boskap</vt:lpstr>
      <vt:lpstr>Gevolgen</vt:lpstr>
      <vt:lpstr>Gevolgen</vt:lpstr>
      <vt:lpstr>Dus: Meer duurzaamheid!</vt:lpstr>
      <vt:lpstr>Cacaoboom</vt:lpstr>
      <vt:lpstr>Opdracht 1 – introduceren &amp; voorkennis activeren</vt:lpstr>
      <vt:lpstr>PowerPoint-presentatie</vt:lpstr>
      <vt:lpstr>Opdracht 2 – Koppeling aan koolstofcyclus</vt:lpstr>
      <vt:lpstr>Wat is een goede maat voor duurzaamheid?</vt:lpstr>
      <vt:lpstr>Opdracht 3 - verduurzaming</vt:lpstr>
      <vt:lpstr>Opdracht 3 - verduurzaming</vt:lpstr>
      <vt:lpstr>Oplossingen?</vt:lpstr>
      <vt:lpstr>Terugblik</vt:lpstr>
      <vt:lpstr>Reflectie</vt:lpstr>
      <vt:lpstr>Evaluatie</vt:lpstr>
    </vt:vector>
  </TitlesOfParts>
  <Company>Aeres 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Gieling, E</dc:creator>
  <cp:lastModifiedBy>Jeffrey van Lent</cp:lastModifiedBy>
  <cp:revision>58</cp:revision>
  <dcterms:created xsi:type="dcterms:W3CDTF">2016-09-06T11:32:32Z</dcterms:created>
  <dcterms:modified xsi:type="dcterms:W3CDTF">2021-10-06T09:48:35Z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0x010100AF80865576E5864CA2EF99311B32AB53</vt:lpwstr>
  </property>
</Properties>
</file>