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98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5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34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649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4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95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350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70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40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0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29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53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7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18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77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97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13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7117A1F-1372-4163-A939-E1AD7967E18E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689A5-668E-46D9-9196-80B56F480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322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844B7A-4D71-40A1-8D57-9D0461EDCA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Virtuele Synthetische Biologie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5BA7D36-FB32-4F3D-9543-33A7C6AE0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Door Eline Visser en Albert Floor</a:t>
            </a:r>
          </a:p>
        </p:txBody>
      </p:sp>
    </p:spTree>
    <p:extLst>
      <p:ext uri="{BB962C8B-B14F-4D97-AF65-F5344CB8AC3E}">
        <p14:creationId xmlns:p14="http://schemas.microsoft.com/office/powerpoint/2010/main" val="13562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Ethiek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Zouden jullie ook de ethiek rondom synthetische biologie bespreken tijdens de lessen?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Hoe?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www.synergene.eu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46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E0FBC2-4A43-46C3-AD65-C73C3D05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78A27FB-E898-4589-AECF-784EFDB62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Albert Floor en Eline Visser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Universiteit Utrecht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Synenergene</a:t>
            </a:r>
            <a:r>
              <a:rPr lang="nl-NL" dirty="0" smtClean="0"/>
              <a:t> project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CGU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Afbeeldingsresultaat voor u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1" y="4764423"/>
            <a:ext cx="4539312" cy="17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synergen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34" y="4661112"/>
            <a:ext cx="2057016" cy="200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408" y="4605617"/>
            <a:ext cx="25717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9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Synthetische biologie voor de toekomst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DNA, RNA of onderdelen van een cel</a:t>
            </a:r>
          </a:p>
          <a:p>
            <a:endParaRPr lang="nl-NL" dirty="0" smtClean="0"/>
          </a:p>
          <a:p>
            <a:r>
              <a:rPr lang="nl-NL" dirty="0" smtClean="0"/>
              <a:t>Geneeskunde en bio-industrie</a:t>
            </a:r>
          </a:p>
          <a:p>
            <a:endParaRPr lang="nl-NL" dirty="0" smtClean="0"/>
          </a:p>
          <a:p>
            <a:r>
              <a:rPr lang="nl-NL" dirty="0" smtClean="0"/>
              <a:t>Artemisinine</a:t>
            </a:r>
            <a:endParaRPr lang="nl-NL" dirty="0"/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1669395"/>
            <a:ext cx="55245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7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Van het lab </a:t>
            </a:r>
            <a:r>
              <a:rPr lang="en-GB" dirty="0" err="1" smtClean="0"/>
              <a:t>naar</a:t>
            </a:r>
            <a:r>
              <a:rPr lang="en-GB" dirty="0" smtClean="0"/>
              <a:t> de </a:t>
            </a:r>
            <a:r>
              <a:rPr lang="en-GB" dirty="0" err="1" smtClean="0"/>
              <a:t>klas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4293" y="1281392"/>
            <a:ext cx="8946541" cy="5405157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Praktisch</a:t>
            </a:r>
          </a:p>
          <a:p>
            <a:pPr lvl="1"/>
            <a:r>
              <a:rPr lang="nl-NL" dirty="0" smtClean="0"/>
              <a:t>Duur</a:t>
            </a:r>
          </a:p>
          <a:p>
            <a:pPr lvl="1"/>
            <a:r>
              <a:rPr lang="nl-NL" dirty="0" smtClean="0"/>
              <a:t>Tijdrovend</a:t>
            </a:r>
          </a:p>
          <a:p>
            <a:pPr lvl="1"/>
            <a:r>
              <a:rPr lang="nl-NL" dirty="0" smtClean="0"/>
              <a:t>Geen beschikking over een echt lab</a:t>
            </a:r>
          </a:p>
          <a:p>
            <a:endParaRPr lang="nl-NL" dirty="0" smtClean="0"/>
          </a:p>
          <a:p>
            <a:r>
              <a:rPr lang="nl-NL" dirty="0" smtClean="0"/>
              <a:t>Didactisch</a:t>
            </a:r>
          </a:p>
          <a:p>
            <a:pPr lvl="1"/>
            <a:r>
              <a:rPr lang="nl-NL" dirty="0" smtClean="0"/>
              <a:t>Feedback</a:t>
            </a:r>
          </a:p>
          <a:p>
            <a:pPr lvl="1"/>
            <a:r>
              <a:rPr lang="nl-NL" dirty="0" smtClean="0"/>
              <a:t>Hands-on </a:t>
            </a:r>
          </a:p>
          <a:p>
            <a:pPr lvl="1"/>
            <a:r>
              <a:rPr lang="nl-NL" dirty="0" smtClean="0"/>
              <a:t>Autonomie</a:t>
            </a:r>
          </a:p>
          <a:p>
            <a:pPr lvl="1"/>
            <a:r>
              <a:rPr lang="nl-NL" dirty="0" smtClean="0"/>
              <a:t>Reflectie</a:t>
            </a:r>
          </a:p>
          <a:p>
            <a:pPr lvl="1"/>
            <a:endParaRPr lang="nl-NL" dirty="0"/>
          </a:p>
          <a:p>
            <a:r>
              <a:rPr lang="nl-NL" dirty="0" smtClean="0"/>
              <a:t>Voorkennis</a:t>
            </a:r>
          </a:p>
          <a:p>
            <a:pPr lvl="1"/>
            <a:r>
              <a:rPr lang="nl-NL" dirty="0" smtClean="0"/>
              <a:t>DNA en eiwitsynthese</a:t>
            </a:r>
          </a:p>
          <a:p>
            <a:pPr lvl="1"/>
            <a:r>
              <a:rPr lang="nl-NL" dirty="0" smtClean="0"/>
              <a:t>Biotechnologie</a:t>
            </a:r>
          </a:p>
          <a:p>
            <a:endParaRPr lang="nl-NL" dirty="0"/>
          </a:p>
        </p:txBody>
      </p:sp>
      <p:pic>
        <p:nvPicPr>
          <p:cNvPr id="4098" name="Picture 2" descr="Afbeeldingsresultaat voor synthetische biolog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9"/>
          <a:stretch/>
        </p:blipFill>
        <p:spPr bwMode="auto">
          <a:xfrm>
            <a:off x="5577563" y="2681922"/>
            <a:ext cx="6423238" cy="400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268F534-861C-4F88-8B75-DFF3ABA2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product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774C726-A5C1-4C6F-BF40-359C48503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8" y="1393371"/>
            <a:ext cx="4673600" cy="4783592"/>
          </a:xfrm>
        </p:spPr>
        <p:txBody>
          <a:bodyPr>
            <a:normAutofit fontScale="70000" lnSpcReduction="20000"/>
          </a:bodyPr>
          <a:lstStyle/>
          <a:p>
            <a:r>
              <a:rPr lang="nl-NL" sz="2000" dirty="0"/>
              <a:t>Een virtueel laboratorium </a:t>
            </a:r>
          </a:p>
          <a:p>
            <a:endParaRPr lang="nl-NL" sz="2000" dirty="0"/>
          </a:p>
          <a:p>
            <a:r>
              <a:rPr lang="nl-NL" sz="2000" dirty="0"/>
              <a:t>Casus</a:t>
            </a:r>
          </a:p>
          <a:p>
            <a:pPr lvl="1"/>
            <a:r>
              <a:rPr lang="nl-NL" sz="1600" dirty="0"/>
              <a:t>Brandwond infecties</a:t>
            </a:r>
          </a:p>
          <a:p>
            <a:pPr lvl="1"/>
            <a:r>
              <a:rPr lang="nl-NL" sz="1600" dirty="0"/>
              <a:t>Antibiotica resistentie</a:t>
            </a:r>
          </a:p>
          <a:p>
            <a:endParaRPr lang="nl-NL" sz="2000" dirty="0"/>
          </a:p>
          <a:p>
            <a:r>
              <a:rPr lang="nl-NL" sz="2000" dirty="0"/>
              <a:t>Experimenten:</a:t>
            </a:r>
          </a:p>
          <a:p>
            <a:pPr lvl="1"/>
            <a:r>
              <a:rPr lang="nl-NL" sz="1600" dirty="0"/>
              <a:t>Samenstellen DNA construct</a:t>
            </a:r>
          </a:p>
          <a:p>
            <a:pPr lvl="1"/>
            <a:r>
              <a:rPr lang="nl-NL" sz="1600" dirty="0"/>
              <a:t>Recombinant DNA techniek</a:t>
            </a:r>
          </a:p>
          <a:p>
            <a:pPr lvl="1"/>
            <a:r>
              <a:rPr lang="nl-NL" sz="1600" dirty="0"/>
              <a:t>Gelelektroforese</a:t>
            </a:r>
          </a:p>
          <a:p>
            <a:pPr lvl="1"/>
            <a:r>
              <a:rPr lang="nl-NL" sz="1600" dirty="0" err="1"/>
              <a:t>Biofilm</a:t>
            </a:r>
            <a:r>
              <a:rPr lang="nl-NL" sz="1600" dirty="0"/>
              <a:t> experiment</a:t>
            </a:r>
          </a:p>
          <a:p>
            <a:pPr lvl="1"/>
            <a:endParaRPr lang="nl-NL" sz="1600" dirty="0"/>
          </a:p>
          <a:p>
            <a:r>
              <a:rPr lang="nl-NL" sz="2000" dirty="0"/>
              <a:t>Verdiepende vragen</a:t>
            </a:r>
          </a:p>
          <a:p>
            <a:pPr lvl="1"/>
            <a:r>
              <a:rPr lang="nl-NL" sz="1600" dirty="0"/>
              <a:t>Tussendoor </a:t>
            </a:r>
          </a:p>
          <a:p>
            <a:pPr lvl="1"/>
            <a:r>
              <a:rPr lang="nl-NL" sz="1600" dirty="0"/>
              <a:t>Achteraf</a:t>
            </a:r>
          </a:p>
          <a:p>
            <a:endParaRPr lang="nl-NL" sz="2000" dirty="0"/>
          </a:p>
          <a:p>
            <a:r>
              <a:rPr lang="nl-NL" sz="2000" dirty="0"/>
              <a:t>Feedbackloop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ECFE787D-2C06-496B-AB95-0C47099A8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393" y="365125"/>
            <a:ext cx="5704519" cy="32087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9279F17-6C3E-467C-9AF9-F4BABCD9A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03"/>
          <a:stretch/>
        </p:blipFill>
        <p:spPr>
          <a:xfrm>
            <a:off x="5863384" y="3732370"/>
            <a:ext cx="6096528" cy="276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135BE8-8584-4BDF-86AD-3E798430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Instructies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F5B8307-E0DC-4359-95AB-01987499B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52737"/>
          </a:xfrm>
        </p:spPr>
        <p:txBody>
          <a:bodyPr>
            <a:normAutofit lnSpcReduction="10000"/>
          </a:bodyPr>
          <a:lstStyle/>
          <a:p>
            <a:r>
              <a:rPr lang="nl-NL" dirty="0"/>
              <a:t>Open de </a:t>
            </a:r>
            <a:r>
              <a:rPr lang="nl-NL" dirty="0" err="1"/>
              <a:t>powerpoint</a:t>
            </a:r>
            <a:r>
              <a:rPr lang="nl-NL" dirty="0"/>
              <a:t> en ga naar slideshowview (F5) </a:t>
            </a:r>
          </a:p>
          <a:p>
            <a:r>
              <a:rPr lang="nl-NL" dirty="0"/>
              <a:t>Je kunt alleen klikken in het programma. </a:t>
            </a:r>
          </a:p>
          <a:p>
            <a:r>
              <a:rPr lang="nl-NL" dirty="0"/>
              <a:t>In </a:t>
            </a:r>
            <a:r>
              <a:rPr lang="nl-NL" dirty="0" err="1"/>
              <a:t>textboxen</a:t>
            </a:r>
            <a:r>
              <a:rPr lang="nl-NL" dirty="0"/>
              <a:t> kun je typen</a:t>
            </a:r>
          </a:p>
          <a:p>
            <a:r>
              <a:rPr lang="nl-NL" dirty="0"/>
              <a:t>Druk nooit of </a:t>
            </a:r>
            <a:r>
              <a:rPr lang="nl-NL" dirty="0" err="1"/>
              <a:t>Esc</a:t>
            </a:r>
            <a:r>
              <a:rPr lang="nl-NL" dirty="0"/>
              <a:t>(</a:t>
            </a:r>
            <a:r>
              <a:rPr lang="nl-NL" dirty="0" err="1"/>
              <a:t>ape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Belangrijke Iconen: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C66C602-3799-4832-A461-C0518A484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33647"/>
            <a:ext cx="957155" cy="68890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FC4E8EA0-9CD0-4E1A-B449-4C160BB05476}"/>
              </a:ext>
            </a:extLst>
          </p:cNvPr>
          <p:cNvSpPr txBox="1"/>
          <p:nvPr/>
        </p:nvSpPr>
        <p:spPr>
          <a:xfrm>
            <a:off x="192154" y="5513748"/>
            <a:ext cx="224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Klik voor meer informatie/instructies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8E024186-6761-4245-A224-9108A284A32D}"/>
              </a:ext>
            </a:extLst>
          </p:cNvPr>
          <p:cNvSpPr txBox="1"/>
          <p:nvPr/>
        </p:nvSpPr>
        <p:spPr>
          <a:xfrm>
            <a:off x="2947904" y="5513748"/>
            <a:ext cx="224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Ga verder naar de volgende stap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0AF1DAE9-4A3A-4402-800B-603C9FECC4AF}"/>
              </a:ext>
            </a:extLst>
          </p:cNvPr>
          <p:cNvSpPr txBox="1"/>
          <p:nvPr/>
        </p:nvSpPr>
        <p:spPr>
          <a:xfrm>
            <a:off x="5423956" y="5513747"/>
            <a:ext cx="224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Ga terug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695FF66D-08F9-48A1-B537-2DB6530E4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004" y="4633647"/>
            <a:ext cx="1329043" cy="81693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13923285-1282-420B-B3CE-515B04ABD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682419"/>
            <a:ext cx="774259" cy="76816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89930570-2D3E-43DB-8D69-A86D76F86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129" y="4462943"/>
            <a:ext cx="725487" cy="120711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416788EB-211C-4826-8182-AE4DF3B35984}"/>
              </a:ext>
            </a:extLst>
          </p:cNvPr>
          <p:cNvSpPr txBox="1"/>
          <p:nvPr/>
        </p:nvSpPr>
        <p:spPr>
          <a:xfrm>
            <a:off x="7600249" y="5615230"/>
            <a:ext cx="2249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Er is een vraag voor je. Klik op het vraagteken! 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2E094395-02BA-4A65-B200-F1F3B009AC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8788" y="5177480"/>
            <a:ext cx="1578375" cy="336267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51C820B8-E186-4EDF-8C2C-68BF1946894E}"/>
              </a:ext>
            </a:extLst>
          </p:cNvPr>
          <p:cNvSpPr txBox="1"/>
          <p:nvPr/>
        </p:nvSpPr>
        <p:spPr>
          <a:xfrm>
            <a:off x="10003352" y="5652247"/>
            <a:ext cx="224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Bevestig je antwoord.</a:t>
            </a:r>
          </a:p>
        </p:txBody>
      </p:sp>
    </p:spTree>
    <p:extLst>
      <p:ext uri="{BB962C8B-B14F-4D97-AF65-F5344CB8AC3E}">
        <p14:creationId xmlns:p14="http://schemas.microsoft.com/office/powerpoint/2010/main" val="36923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C51C86-1AC1-4003-8C96-A24EC64C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517F372-38DD-4386-8B74-D96A3C6CA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Didactiek</a:t>
            </a:r>
          </a:p>
          <a:p>
            <a:endParaRPr lang="nl-NL" dirty="0"/>
          </a:p>
          <a:p>
            <a:r>
              <a:rPr lang="nl-NL" dirty="0" smtClean="0"/>
              <a:t>Toepassing</a:t>
            </a:r>
          </a:p>
          <a:p>
            <a:endParaRPr lang="nl-NL" dirty="0"/>
          </a:p>
          <a:p>
            <a:r>
              <a:rPr lang="nl-NL" dirty="0" smtClean="0"/>
              <a:t>Ethiek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76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Didactiek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Wat verwachten jullie van de leeropbrengst bij het gebruik van een dergelijk virtueel laboratorium bij lessen over synthetische biologie?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Waarom?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54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Toepassing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Zouden jullie een dergelijk virtueel laboratorium kunnen gebruiken bij lessen over synthetische biologie en/of biotechnologie?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Hoe?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19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</TotalTime>
  <Words>211</Words>
  <Application>Microsoft Office PowerPoint</Application>
  <PresentationFormat>Breedbeeld</PresentationFormat>
  <Paragraphs>81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Virtuele Synthetische Biologie</vt:lpstr>
      <vt:lpstr>Introductie</vt:lpstr>
      <vt:lpstr>Synthetische biologie voor de toekomst</vt:lpstr>
      <vt:lpstr>Van het lab naar de klas</vt:lpstr>
      <vt:lpstr>Het product </vt:lpstr>
      <vt:lpstr>Instructies </vt:lpstr>
      <vt:lpstr>Evaluatie</vt:lpstr>
      <vt:lpstr>Didactiek</vt:lpstr>
      <vt:lpstr>Toepassing</vt:lpstr>
      <vt:lpstr>Ethiek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Virtuele Synthetische Biologie</dc:title>
  <dc:creator>Gebruiker</dc:creator>
  <cp:lastModifiedBy>Eline Visser</cp:lastModifiedBy>
  <cp:revision>10</cp:revision>
  <dcterms:created xsi:type="dcterms:W3CDTF">2018-01-11T09:54:12Z</dcterms:created>
  <dcterms:modified xsi:type="dcterms:W3CDTF">2018-01-12T11:48:20Z</dcterms:modified>
</cp:coreProperties>
</file>