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9" r:id="rId3"/>
    <p:sldId id="282" r:id="rId4"/>
    <p:sldId id="306" r:id="rId5"/>
    <p:sldId id="311" r:id="rId6"/>
    <p:sldId id="307" r:id="rId7"/>
    <p:sldId id="308" r:id="rId8"/>
    <p:sldId id="309" r:id="rId9"/>
    <p:sldId id="291" r:id="rId10"/>
    <p:sldId id="312" r:id="rId11"/>
    <p:sldId id="313" r:id="rId12"/>
    <p:sldId id="294" r:id="rId13"/>
    <p:sldId id="295" r:id="rId14"/>
    <p:sldId id="284" r:id="rId15"/>
    <p:sldId id="283" r:id="rId16"/>
    <p:sldId id="288" r:id="rId17"/>
    <p:sldId id="302" r:id="rId18"/>
    <p:sldId id="297" r:id="rId19"/>
    <p:sldId id="305" r:id="rId20"/>
    <p:sldId id="292" r:id="rId21"/>
    <p:sldId id="324" r:id="rId22"/>
    <p:sldId id="341" r:id="rId23"/>
    <p:sldId id="327" r:id="rId24"/>
    <p:sldId id="328" r:id="rId25"/>
    <p:sldId id="314" r:id="rId26"/>
    <p:sldId id="315" r:id="rId27"/>
    <p:sldId id="316" r:id="rId28"/>
    <p:sldId id="317" r:id="rId29"/>
    <p:sldId id="319" r:id="rId30"/>
    <p:sldId id="318" r:id="rId31"/>
    <p:sldId id="342" r:id="rId32"/>
    <p:sldId id="332" r:id="rId33"/>
    <p:sldId id="343" r:id="rId34"/>
    <p:sldId id="335" r:id="rId35"/>
    <p:sldId id="336" r:id="rId36"/>
    <p:sldId id="344" r:id="rId37"/>
    <p:sldId id="338" r:id="rId38"/>
    <p:sldId id="345" r:id="rId39"/>
    <p:sldId id="340" r:id="rId40"/>
    <p:sldId id="348" r:id="rId41"/>
    <p:sldId id="347" r:id="rId42"/>
    <p:sldId id="322" r:id="rId43"/>
    <p:sldId id="321" r:id="rId44"/>
    <p:sldId id="350" r:id="rId45"/>
    <p:sldId id="320" r:id="rId46"/>
    <p:sldId id="323" r:id="rId47"/>
  </p:sldIdLst>
  <p:sldSz cx="12190413" cy="6858000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orient="horz" pos="3871">
          <p15:clr>
            <a:srgbClr val="A4A3A4"/>
          </p15:clr>
        </p15:guide>
        <p15:guide id="3" pos="3840">
          <p15:clr>
            <a:srgbClr val="A4A3A4"/>
          </p15:clr>
        </p15:guide>
        <p15:guide id="4" pos="413">
          <p15:clr>
            <a:srgbClr val="A4A3A4"/>
          </p15:clr>
        </p15:guide>
        <p15:guide id="5" pos="73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5274"/>
  </p:normalViewPr>
  <p:slideViewPr>
    <p:cSldViewPr snapToGrid="0">
      <p:cViewPr varScale="1">
        <p:scale>
          <a:sx n="84" d="100"/>
          <a:sy n="84" d="100"/>
        </p:scale>
        <p:origin x="1104" y="192"/>
      </p:cViewPr>
      <p:guideLst>
        <p:guide orient="horz" pos="1013"/>
        <p:guide orient="horz" pos="3871"/>
        <p:guide pos="3840"/>
        <p:guide pos="413"/>
        <p:guide pos="73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3956DF2-DC1A-4CA1-A3A6-C43D3626F0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2A0E63-7F5E-4B56-8C80-D8B6A1A975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46DA8B-B13E-41AF-94D3-CC5C7E8E512B}" type="datetimeFigureOut">
              <a:rPr lang="nl-NL"/>
              <a:pPr>
                <a:defRPr/>
              </a:pPr>
              <a:t>29-05-18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0B1504-743A-49AB-9698-787425D562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DF755C-34A7-4921-801A-9A05EC5FCA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boto"/>
              </a:defRPr>
            </a:lvl1pPr>
          </a:lstStyle>
          <a:p>
            <a:pPr>
              <a:defRPr/>
            </a:pPr>
            <a:fld id="{2FC3C3BE-27DD-4596-849D-C91F1A8A7E1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45189A9-5D5D-4ADD-8F88-B4A63480FC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430D2E-317F-4E75-B484-5184B45391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6CAD9-55F4-4360-9C17-68B48F377E06}" type="datetimeFigureOut">
              <a:rPr lang="nl-NL"/>
              <a:pPr>
                <a:defRPr/>
              </a:pPr>
              <a:t>29-05-18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3CBD106F-9FE2-48A5-B3C4-29A132445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0BF031D0-C2AE-4172-8625-A7AA7A1E9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260C4D-3AE5-48E6-A522-DF262C64F0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A27FCF-7DDE-4514-8DF8-A25A13AC6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boto"/>
              </a:defRPr>
            </a:lvl1pPr>
          </a:lstStyle>
          <a:p>
            <a:pPr>
              <a:defRPr/>
            </a:pPr>
            <a:fld id="{E23A07D6-E9AE-4C5F-A657-68C579E1D5B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Nodig: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A3 papier voor placemat methode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Uitgeprint artikel homoseksualiteit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Spelen voor het laatste stuk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629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547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4141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2296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76398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0419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3895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6364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2729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9389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624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Hier stellen we ons voor: Naam + werk wat we doen in het kader van deze </a:t>
            </a:r>
            <a:r>
              <a:rPr lang="nl-NL" dirty="0" err="1"/>
              <a:t>nibi</a:t>
            </a:r>
            <a:r>
              <a:rPr lang="nl-NL" dirty="0"/>
              <a:t>-conferentie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6850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32963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4838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3526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8369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3349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0136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0298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9879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40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1131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Frouwke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41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768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Manouk en Marjon</a:t>
            </a:r>
          </a:p>
          <a:p>
            <a:r>
              <a:rPr lang="nl-NL" dirty="0"/>
              <a:t>Hoe ga je het gesprek aan over ..? </a:t>
            </a:r>
          </a:p>
          <a:p>
            <a:r>
              <a:rPr lang="nl-NL" dirty="0"/>
              <a:t>Hier laten </a:t>
            </a:r>
            <a:r>
              <a:rPr lang="nl-NL" dirty="0" err="1"/>
              <a:t>Frouwke</a:t>
            </a:r>
            <a:r>
              <a:rPr lang="nl-NL" dirty="0"/>
              <a:t> en Marjon zien welke speelse werkvormen je in kunt zetten om met je leerlingen het gesprek aan te gaan over lastige onderwerpen.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7856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</a:p>
          <a:p>
            <a:r>
              <a:rPr lang="nl-NL" dirty="0"/>
              <a:t>Het artikel voorlezen! Ook weer een andere werkvorm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42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3900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226E2C9B-E42B-4BA9-A824-71A5921791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075B2FCD-1DAB-48E7-8CB7-4D72D705B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dirty="0" err="1">
                <a:latin typeface="Arial" panose="020B0604020202020204" pitchFamily="34" charset="0"/>
              </a:rPr>
              <a:t>Marjon</a:t>
            </a:r>
            <a:endParaRPr lang="en-US" altLang="nl-NL" dirty="0">
              <a:latin typeface="Arial" panose="020B0604020202020204" pitchFamily="34" charset="0"/>
            </a:endParaRPr>
          </a:p>
          <a:p>
            <a:r>
              <a:rPr lang="en-US" altLang="nl-NL" dirty="0" err="1">
                <a:latin typeface="Arial" panose="020B0604020202020204" pitchFamily="34" charset="0"/>
              </a:rPr>
              <a:t>Afbeelding</a:t>
            </a:r>
            <a:r>
              <a:rPr lang="en-US" altLang="nl-NL" dirty="0">
                <a:latin typeface="Arial" panose="020B0604020202020204" pitchFamily="34" charset="0"/>
              </a:rPr>
              <a:t> links </a:t>
            </a:r>
            <a:r>
              <a:rPr lang="en-US" altLang="nl-NL" dirty="0" err="1">
                <a:latin typeface="Arial" panose="020B0604020202020204" pitchFamily="34" charset="0"/>
              </a:rPr>
              <a:t>filmfragment</a:t>
            </a:r>
            <a:r>
              <a:rPr lang="en-US" altLang="nl-NL" dirty="0">
                <a:latin typeface="Arial" panose="020B0604020202020204" pitchFamily="34" charset="0"/>
              </a:rPr>
              <a:t> : 0 – 3.30 </a:t>
            </a:r>
            <a:r>
              <a:rPr lang="en-US" altLang="nl-NL" dirty="0" err="1">
                <a:latin typeface="Arial" panose="020B0604020202020204" pitchFamily="34" charset="0"/>
              </a:rPr>
              <a:t>minuut</a:t>
            </a:r>
            <a:r>
              <a:rPr lang="en-US" altLang="nl-NL" dirty="0">
                <a:latin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nl-NL" dirty="0" err="1">
                <a:latin typeface="Arial" panose="020B0604020202020204" pitchFamily="34" charset="0"/>
                <a:sym typeface="Wingdings" panose="05000000000000000000" pitchFamily="2" charset="2"/>
              </a:rPr>
              <a:t>inleiding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 over het </a:t>
            </a:r>
            <a:r>
              <a:rPr lang="en-US" altLang="nl-NL" dirty="0" err="1">
                <a:latin typeface="Arial" panose="020B0604020202020204" pitchFamily="34" charset="0"/>
                <a:sym typeface="Wingdings" panose="05000000000000000000" pitchFamily="2" charset="2"/>
              </a:rPr>
              <a:t>waarom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 van </a:t>
            </a:r>
            <a:r>
              <a:rPr lang="en-US" altLang="nl-NL" dirty="0" err="1">
                <a:latin typeface="Arial" panose="020B0604020202020204" pitchFamily="34" charset="0"/>
                <a:sym typeface="Wingdings" panose="05000000000000000000" pitchFamily="2" charset="2"/>
              </a:rPr>
              <a:t>deze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sym typeface="Wingdings" panose="05000000000000000000" pitchFamily="2" charset="2"/>
              </a:rPr>
              <a:t>serie</a:t>
            </a:r>
            <a:endParaRPr lang="en-US" altLang="nl-NL" dirty="0">
              <a:latin typeface="Arial" panose="020B0604020202020204" pitchFamily="34" charset="0"/>
            </a:endParaRPr>
          </a:p>
          <a:p>
            <a:r>
              <a:rPr lang="en-US" altLang="nl-NL" dirty="0" err="1">
                <a:latin typeface="Arial" panose="020B0604020202020204" pitchFamily="34" charset="0"/>
              </a:rPr>
              <a:t>Afbeelding</a:t>
            </a:r>
            <a:r>
              <a:rPr lang="en-US" altLang="nl-NL" dirty="0">
                <a:latin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</a:rPr>
              <a:t>rechts</a:t>
            </a:r>
            <a:r>
              <a:rPr lang="en-US" altLang="nl-NL" dirty="0">
                <a:latin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</a:rPr>
              <a:t>filmfragment</a:t>
            </a:r>
            <a:r>
              <a:rPr lang="en-US" altLang="nl-NL" dirty="0">
                <a:latin typeface="Arial" panose="020B0604020202020204" pitchFamily="34" charset="0"/>
              </a:rPr>
              <a:t>: 21</a:t>
            </a:r>
            <a:r>
              <a:rPr lang="en-US" altLang="nl-NL" baseline="30000" dirty="0">
                <a:latin typeface="Arial" panose="020B0604020202020204" pitchFamily="34" charset="0"/>
              </a:rPr>
              <a:t>ste</a:t>
            </a:r>
            <a:r>
              <a:rPr lang="en-US" altLang="nl-NL" dirty="0">
                <a:latin typeface="Arial" panose="020B0604020202020204" pitchFamily="34" charset="0"/>
              </a:rPr>
              <a:t> </a:t>
            </a:r>
            <a:r>
              <a:rPr lang="en-US" altLang="nl-NL" dirty="0" err="1">
                <a:latin typeface="Arial" panose="020B0604020202020204" pitchFamily="34" charset="0"/>
              </a:rPr>
              <a:t>minuut</a:t>
            </a:r>
            <a:r>
              <a:rPr lang="en-US" altLang="nl-NL" dirty="0">
                <a:latin typeface="Arial" panose="020B0604020202020204" pitchFamily="34" charset="0"/>
              </a:rPr>
              <a:t> t/m 28ste </a:t>
            </a:r>
            <a:r>
              <a:rPr lang="en-US" altLang="nl-NL" dirty="0" err="1">
                <a:latin typeface="Arial" panose="020B0604020202020204" pitchFamily="34" charset="0"/>
              </a:rPr>
              <a:t>minuut</a:t>
            </a:r>
            <a:r>
              <a:rPr lang="en-US" altLang="nl-NL" dirty="0">
                <a:latin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nl-NL" dirty="0" err="1">
                <a:latin typeface="Arial" panose="020B0604020202020204" pitchFamily="34" charset="0"/>
                <a:sym typeface="Wingdings" panose="05000000000000000000" pitchFamily="2" charset="2"/>
              </a:rPr>
              <a:t>moeten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sym typeface="Wingdings" panose="05000000000000000000" pitchFamily="2" charset="2"/>
              </a:rPr>
              <a:t>onze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sym typeface="Wingdings" panose="05000000000000000000" pitchFamily="2" charset="2"/>
              </a:rPr>
              <a:t>schoolboeken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sym typeface="Wingdings" panose="05000000000000000000" pitchFamily="2" charset="2"/>
              </a:rPr>
              <a:t>aangepast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sym typeface="Wingdings" panose="05000000000000000000" pitchFamily="2" charset="2"/>
              </a:rPr>
              <a:t>worden</a:t>
            </a:r>
            <a:r>
              <a:rPr lang="en-US" altLang="nl-NL" dirty="0">
                <a:latin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en-US" altLang="nl-NL" dirty="0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6A2FFDE6-E711-4917-BEAB-BBFCDA1E6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AACBD3-C850-40D2-B92F-0A5BDA05DBCB}" type="slidenum">
              <a:rPr lang="en-US" altLang="nl-NL" smtClean="0">
                <a:latin typeface="Roboto" pitchFamily="2" charset="0"/>
              </a:rPr>
              <a:pPr/>
              <a:t>43</a:t>
            </a:fld>
            <a:endParaRPr lang="en-US" altLang="nl-NL">
              <a:latin typeface="Roboto" pitchFamily="2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44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0362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45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9860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46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633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Manouk t/m slide 19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656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97E55F1-A771-48CF-ACE5-2267F5433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9770056C-907E-43F9-8E01-BB4166582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Of andere vraag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Manouk t/m slide 19</a:t>
            </a:r>
          </a:p>
          <a:p>
            <a:r>
              <a:rPr lang="nl-NL" altLang="nl-NL" dirty="0"/>
              <a:t>g, plek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0F47617B-F5A8-46D1-8C84-B38734CFB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2498C9-BD53-4C13-942D-CD156E3F0C72}" type="slidenum">
              <a:rPr lang="nl-NL" altLang="nl-NL" smtClean="0">
                <a:latin typeface="Roboto" pitchFamily="2" charset="0"/>
              </a:rPr>
              <a:pPr/>
              <a:t>5</a:t>
            </a:fld>
            <a:endParaRPr lang="nl-NL" altLang="nl-NL">
              <a:latin typeface="Roboto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Manouk t/m slide 19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8866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Manouk t/m slide 19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5720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Manouk t/m slide 19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A07D6-E9AE-4C5F-A657-68C579E1D5B3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207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jdelijke aanduiding voor dia-afbeelding 1">
            <a:extLst>
              <a:ext uri="{FF2B5EF4-FFF2-40B4-BE49-F238E27FC236}">
                <a16:creationId xmlns:a16="http://schemas.microsoft.com/office/drawing/2014/main" id="{5414AE60-6048-4F81-9105-CDDB2DC258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1A64A84-9391-FD4B-8ED2-830A2A94E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Marjon</a:t>
            </a:r>
          </a:p>
          <a:p>
            <a:pPr>
              <a:defRPr/>
            </a:pPr>
            <a:r>
              <a:rPr lang="nl-NL" dirty="0"/>
              <a:t>Lesopening: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dirty="0"/>
              <a:t>Filmpje </a:t>
            </a:r>
            <a:r>
              <a:rPr lang="nl-NL" dirty="0" err="1"/>
              <a:t>Najib</a:t>
            </a:r>
            <a:r>
              <a:rPr lang="nl-NL" dirty="0"/>
              <a:t> om in ‘de stemming’ te komen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dirty="0"/>
              <a:t>Posters (A3) ophangen om zoveel mogelijk synoniemen op te schrijven voor de termen penis, vagina, seks, homo, lesbie etc.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dirty="0"/>
              <a:t>Daarna met elkaar bepalen welke termen we in de les gebruiken.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35843" name="Tijdelijke aanduiding voor dianummer 3">
            <a:extLst>
              <a:ext uri="{FF2B5EF4-FFF2-40B4-BE49-F238E27FC236}">
                <a16:creationId xmlns:a16="http://schemas.microsoft.com/office/drawing/2014/main" id="{8B351390-623A-474D-8ACF-A4D438985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5FA029-331F-48A0-ADF9-11AF588DA0CE}" type="slidenum">
              <a:rPr lang="nl-NL" altLang="nl-NL" smtClean="0">
                <a:latin typeface="Roboto" pitchFamily="2" charset="0"/>
              </a:rPr>
              <a:pPr/>
              <a:t>21</a:t>
            </a:fld>
            <a:endParaRPr lang="nl-NL" altLang="nl-NL">
              <a:latin typeface="Roboto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4480431-F73F-4058-B810-3E4615CFBF7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01825" y="1085850"/>
            <a:ext cx="8389938" cy="4964113"/>
            <a:chOff x="1198" y="684"/>
            <a:chExt cx="5285" cy="3127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4CBA4726-4AD9-46F2-B2AB-DD8861B9A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3805"/>
              <a:ext cx="5285" cy="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NL" altLang="nl-NL">
                <a:latin typeface="Roboto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49D98EC-BAE2-4C82-BD8F-F05839A7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3805"/>
              <a:ext cx="5285" cy="6"/>
            </a:xfrm>
            <a:custGeom>
              <a:avLst/>
              <a:gdLst>
                <a:gd name="T0" fmla="*/ 0 w 5285"/>
                <a:gd name="T1" fmla="*/ 0 h 6"/>
                <a:gd name="T2" fmla="*/ 5285 w 5285"/>
                <a:gd name="T3" fmla="*/ 0 h 6"/>
                <a:gd name="T4" fmla="*/ 5285 w 5285"/>
                <a:gd name="T5" fmla="*/ 6 h 6"/>
                <a:gd name="T6" fmla="*/ 0 w 5285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85" h="6">
                  <a:moveTo>
                    <a:pt x="0" y="0"/>
                  </a:moveTo>
                  <a:lnTo>
                    <a:pt x="5285" y="0"/>
                  </a:lnTo>
                  <a:lnTo>
                    <a:pt x="5285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F1E97FD-295F-4F4E-853F-C78EA602A8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684"/>
              <a:ext cx="1085" cy="118"/>
            </a:xfrm>
            <a:custGeom>
              <a:avLst/>
              <a:gdLst>
                <a:gd name="T0" fmla="*/ 984 w 1085"/>
                <a:gd name="T1" fmla="*/ 55 h 118"/>
                <a:gd name="T2" fmla="*/ 1035 w 1085"/>
                <a:gd name="T3" fmla="*/ 117 h 118"/>
                <a:gd name="T4" fmla="*/ 1063 w 1085"/>
                <a:gd name="T5" fmla="*/ 50 h 118"/>
                <a:gd name="T6" fmla="*/ 1085 w 1085"/>
                <a:gd name="T7" fmla="*/ 61 h 118"/>
                <a:gd name="T8" fmla="*/ 1008 w 1085"/>
                <a:gd name="T9" fmla="*/ 30 h 118"/>
                <a:gd name="T10" fmla="*/ 926 w 1085"/>
                <a:gd name="T11" fmla="*/ 117 h 118"/>
                <a:gd name="T12" fmla="*/ 925 w 1085"/>
                <a:gd name="T13" fmla="*/ 93 h 118"/>
                <a:gd name="T14" fmla="*/ 874 w 1085"/>
                <a:gd name="T15" fmla="*/ 32 h 118"/>
                <a:gd name="T16" fmla="*/ 925 w 1085"/>
                <a:gd name="T17" fmla="*/ 108 h 118"/>
                <a:gd name="T18" fmla="*/ 835 w 1085"/>
                <a:gd name="T19" fmla="*/ 41 h 118"/>
                <a:gd name="T20" fmla="*/ 835 w 1085"/>
                <a:gd name="T21" fmla="*/ 117 h 118"/>
                <a:gd name="T22" fmla="*/ 860 w 1085"/>
                <a:gd name="T23" fmla="*/ 32 h 118"/>
                <a:gd name="T24" fmla="*/ 752 w 1085"/>
                <a:gd name="T25" fmla="*/ 46 h 118"/>
                <a:gd name="T26" fmla="*/ 800 w 1085"/>
                <a:gd name="T27" fmla="*/ 116 h 118"/>
                <a:gd name="T28" fmla="*/ 785 w 1085"/>
                <a:gd name="T29" fmla="*/ 93 h 118"/>
                <a:gd name="T30" fmla="*/ 785 w 1085"/>
                <a:gd name="T31" fmla="*/ 32 h 118"/>
                <a:gd name="T32" fmla="*/ 669 w 1085"/>
                <a:gd name="T33" fmla="*/ 117 h 118"/>
                <a:gd name="T34" fmla="*/ 717 w 1085"/>
                <a:gd name="T35" fmla="*/ 50 h 118"/>
                <a:gd name="T36" fmla="*/ 740 w 1085"/>
                <a:gd name="T37" fmla="*/ 61 h 118"/>
                <a:gd name="T38" fmla="*/ 669 w 1085"/>
                <a:gd name="T39" fmla="*/ 32 h 118"/>
                <a:gd name="T40" fmla="*/ 598 w 1085"/>
                <a:gd name="T41" fmla="*/ 66 h 118"/>
                <a:gd name="T42" fmla="*/ 638 w 1085"/>
                <a:gd name="T43" fmla="*/ 114 h 118"/>
                <a:gd name="T44" fmla="*/ 605 w 1085"/>
                <a:gd name="T45" fmla="*/ 97 h 118"/>
                <a:gd name="T46" fmla="*/ 644 w 1085"/>
                <a:gd name="T47" fmla="*/ 41 h 118"/>
                <a:gd name="T48" fmla="*/ 579 w 1085"/>
                <a:gd name="T49" fmla="*/ 74 h 118"/>
                <a:gd name="T50" fmla="*/ 638 w 1085"/>
                <a:gd name="T51" fmla="*/ 114 h 118"/>
                <a:gd name="T52" fmla="*/ 517 w 1085"/>
                <a:gd name="T53" fmla="*/ 52 h 118"/>
                <a:gd name="T54" fmla="*/ 566 w 1085"/>
                <a:gd name="T55" fmla="*/ 62 h 118"/>
                <a:gd name="T56" fmla="*/ 493 w 1085"/>
                <a:gd name="T57" fmla="*/ 73 h 118"/>
                <a:gd name="T58" fmla="*/ 548 w 1085"/>
                <a:gd name="T59" fmla="*/ 114 h 118"/>
                <a:gd name="T60" fmla="*/ 543 w 1085"/>
                <a:gd name="T61" fmla="*/ 99 h 118"/>
                <a:gd name="T62" fmla="*/ 444 w 1085"/>
                <a:gd name="T63" fmla="*/ 104 h 118"/>
                <a:gd name="T64" fmla="*/ 412 w 1085"/>
                <a:gd name="T65" fmla="*/ 104 h 118"/>
                <a:gd name="T66" fmla="*/ 478 w 1085"/>
                <a:gd name="T67" fmla="*/ 93 h 118"/>
                <a:gd name="T68" fmla="*/ 433 w 1085"/>
                <a:gd name="T69" fmla="*/ 62 h 118"/>
                <a:gd name="T70" fmla="*/ 454 w 1085"/>
                <a:gd name="T71" fmla="*/ 48 h 118"/>
                <a:gd name="T72" fmla="*/ 443 w 1085"/>
                <a:gd name="T73" fmla="*/ 30 h 118"/>
                <a:gd name="T74" fmla="*/ 441 w 1085"/>
                <a:gd name="T75" fmla="*/ 81 h 118"/>
                <a:gd name="T76" fmla="*/ 372 w 1085"/>
                <a:gd name="T77" fmla="*/ 17 h 118"/>
                <a:gd name="T78" fmla="*/ 387 w 1085"/>
                <a:gd name="T79" fmla="*/ 3 h 118"/>
                <a:gd name="T80" fmla="*/ 372 w 1085"/>
                <a:gd name="T81" fmla="*/ 17 h 118"/>
                <a:gd name="T82" fmla="*/ 389 w 1085"/>
                <a:gd name="T83" fmla="*/ 117 h 118"/>
                <a:gd name="T84" fmla="*/ 296 w 1085"/>
                <a:gd name="T85" fmla="*/ 117 h 118"/>
                <a:gd name="T86" fmla="*/ 328 w 1085"/>
                <a:gd name="T87" fmla="*/ 62 h 118"/>
                <a:gd name="T88" fmla="*/ 321 w 1085"/>
                <a:gd name="T89" fmla="*/ 30 h 118"/>
                <a:gd name="T90" fmla="*/ 186 w 1085"/>
                <a:gd name="T91" fmla="*/ 32 h 118"/>
                <a:gd name="T92" fmla="*/ 223 w 1085"/>
                <a:gd name="T93" fmla="*/ 46 h 118"/>
                <a:gd name="T94" fmla="*/ 256 w 1085"/>
                <a:gd name="T95" fmla="*/ 117 h 118"/>
                <a:gd name="T96" fmla="*/ 204 w 1085"/>
                <a:gd name="T97" fmla="*/ 32 h 118"/>
                <a:gd name="T98" fmla="*/ 151 w 1085"/>
                <a:gd name="T99" fmla="*/ 66 h 118"/>
                <a:gd name="T100" fmla="*/ 146 w 1085"/>
                <a:gd name="T101" fmla="*/ 51 h 118"/>
                <a:gd name="T102" fmla="*/ 137 w 1085"/>
                <a:gd name="T103" fmla="*/ 103 h 118"/>
                <a:gd name="T104" fmla="*/ 170 w 1085"/>
                <a:gd name="T105" fmla="*/ 73 h 118"/>
                <a:gd name="T106" fmla="*/ 100 w 1085"/>
                <a:gd name="T107" fmla="*/ 51 h 118"/>
                <a:gd name="T108" fmla="*/ 136 w 1085"/>
                <a:gd name="T109" fmla="*/ 118 h 118"/>
                <a:gd name="T110" fmla="*/ 45 w 1085"/>
                <a:gd name="T111" fmla="*/ 53 h 118"/>
                <a:gd name="T112" fmla="*/ 20 w 1085"/>
                <a:gd name="T113" fmla="*/ 56 h 118"/>
                <a:gd name="T114" fmla="*/ 20 w 1085"/>
                <a:gd name="T115" fmla="*/ 117 h 1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5" h="118">
                  <a:moveTo>
                    <a:pt x="965" y="32"/>
                  </a:moveTo>
                  <a:cubicBezTo>
                    <a:pt x="965" y="117"/>
                    <a:pt x="965" y="117"/>
                    <a:pt x="965" y="117"/>
                  </a:cubicBezTo>
                  <a:cubicBezTo>
                    <a:pt x="984" y="117"/>
                    <a:pt x="984" y="117"/>
                    <a:pt x="984" y="117"/>
                  </a:cubicBezTo>
                  <a:cubicBezTo>
                    <a:pt x="984" y="55"/>
                    <a:pt x="984" y="55"/>
                    <a:pt x="984" y="55"/>
                  </a:cubicBezTo>
                  <a:cubicBezTo>
                    <a:pt x="987" y="49"/>
                    <a:pt x="993" y="46"/>
                    <a:pt x="1000" y="46"/>
                  </a:cubicBezTo>
                  <a:cubicBezTo>
                    <a:pt x="1010" y="46"/>
                    <a:pt x="1015" y="51"/>
                    <a:pt x="1016" y="61"/>
                  </a:cubicBezTo>
                  <a:cubicBezTo>
                    <a:pt x="1016" y="117"/>
                    <a:pt x="1016" y="117"/>
                    <a:pt x="1016" y="117"/>
                  </a:cubicBezTo>
                  <a:cubicBezTo>
                    <a:pt x="1035" y="117"/>
                    <a:pt x="1035" y="117"/>
                    <a:pt x="1035" y="117"/>
                  </a:cubicBezTo>
                  <a:cubicBezTo>
                    <a:pt x="1035" y="59"/>
                    <a:pt x="1035" y="59"/>
                    <a:pt x="1035" y="59"/>
                  </a:cubicBezTo>
                  <a:cubicBezTo>
                    <a:pt x="1036" y="55"/>
                    <a:pt x="1038" y="52"/>
                    <a:pt x="1040" y="49"/>
                  </a:cubicBezTo>
                  <a:cubicBezTo>
                    <a:pt x="1043" y="47"/>
                    <a:pt x="1047" y="46"/>
                    <a:pt x="1051" y="46"/>
                  </a:cubicBezTo>
                  <a:cubicBezTo>
                    <a:pt x="1056" y="46"/>
                    <a:pt x="1060" y="47"/>
                    <a:pt x="1063" y="50"/>
                  </a:cubicBezTo>
                  <a:cubicBezTo>
                    <a:pt x="1065" y="52"/>
                    <a:pt x="1066" y="56"/>
                    <a:pt x="1066" y="62"/>
                  </a:cubicBezTo>
                  <a:cubicBezTo>
                    <a:pt x="1066" y="117"/>
                    <a:pt x="1066" y="117"/>
                    <a:pt x="1066" y="117"/>
                  </a:cubicBezTo>
                  <a:cubicBezTo>
                    <a:pt x="1085" y="117"/>
                    <a:pt x="1085" y="117"/>
                    <a:pt x="1085" y="117"/>
                  </a:cubicBezTo>
                  <a:cubicBezTo>
                    <a:pt x="1085" y="61"/>
                    <a:pt x="1085" y="61"/>
                    <a:pt x="1085" y="61"/>
                  </a:cubicBezTo>
                  <a:cubicBezTo>
                    <a:pt x="1085" y="51"/>
                    <a:pt x="1083" y="43"/>
                    <a:pt x="1078" y="38"/>
                  </a:cubicBezTo>
                  <a:cubicBezTo>
                    <a:pt x="1073" y="33"/>
                    <a:pt x="1067" y="30"/>
                    <a:pt x="1057" y="30"/>
                  </a:cubicBezTo>
                  <a:cubicBezTo>
                    <a:pt x="1046" y="30"/>
                    <a:pt x="1037" y="35"/>
                    <a:pt x="1031" y="43"/>
                  </a:cubicBezTo>
                  <a:cubicBezTo>
                    <a:pt x="1027" y="35"/>
                    <a:pt x="1019" y="30"/>
                    <a:pt x="1008" y="30"/>
                  </a:cubicBezTo>
                  <a:cubicBezTo>
                    <a:pt x="998" y="30"/>
                    <a:pt x="990" y="34"/>
                    <a:pt x="984" y="41"/>
                  </a:cubicBezTo>
                  <a:cubicBezTo>
                    <a:pt x="983" y="32"/>
                    <a:pt x="983" y="32"/>
                    <a:pt x="983" y="32"/>
                  </a:cubicBezTo>
                  <a:lnTo>
                    <a:pt x="965" y="32"/>
                  </a:lnTo>
                  <a:close/>
                  <a:moveTo>
                    <a:pt x="926" y="117"/>
                  </a:moveTo>
                  <a:cubicBezTo>
                    <a:pt x="944" y="117"/>
                    <a:pt x="944" y="117"/>
                    <a:pt x="944" y="117"/>
                  </a:cubicBezTo>
                  <a:cubicBezTo>
                    <a:pt x="944" y="32"/>
                    <a:pt x="944" y="32"/>
                    <a:pt x="944" y="32"/>
                  </a:cubicBezTo>
                  <a:cubicBezTo>
                    <a:pt x="925" y="32"/>
                    <a:pt x="925" y="32"/>
                    <a:pt x="925" y="32"/>
                  </a:cubicBezTo>
                  <a:cubicBezTo>
                    <a:pt x="925" y="93"/>
                    <a:pt x="925" y="93"/>
                    <a:pt x="925" y="93"/>
                  </a:cubicBezTo>
                  <a:cubicBezTo>
                    <a:pt x="922" y="99"/>
                    <a:pt x="915" y="103"/>
                    <a:pt x="906" y="103"/>
                  </a:cubicBezTo>
                  <a:cubicBezTo>
                    <a:pt x="897" y="103"/>
                    <a:pt x="893" y="97"/>
                    <a:pt x="893" y="87"/>
                  </a:cubicBezTo>
                  <a:cubicBezTo>
                    <a:pt x="893" y="32"/>
                    <a:pt x="893" y="32"/>
                    <a:pt x="893" y="32"/>
                  </a:cubicBezTo>
                  <a:cubicBezTo>
                    <a:pt x="874" y="32"/>
                    <a:pt x="874" y="32"/>
                    <a:pt x="874" y="32"/>
                  </a:cubicBezTo>
                  <a:cubicBezTo>
                    <a:pt x="874" y="87"/>
                    <a:pt x="874" y="87"/>
                    <a:pt x="874" y="87"/>
                  </a:cubicBezTo>
                  <a:cubicBezTo>
                    <a:pt x="874" y="97"/>
                    <a:pt x="876" y="105"/>
                    <a:pt x="881" y="110"/>
                  </a:cubicBezTo>
                  <a:cubicBezTo>
                    <a:pt x="886" y="115"/>
                    <a:pt x="893" y="118"/>
                    <a:pt x="902" y="118"/>
                  </a:cubicBezTo>
                  <a:cubicBezTo>
                    <a:pt x="912" y="118"/>
                    <a:pt x="920" y="115"/>
                    <a:pt x="925" y="108"/>
                  </a:cubicBezTo>
                  <a:lnTo>
                    <a:pt x="926" y="117"/>
                  </a:lnTo>
                  <a:close/>
                  <a:moveTo>
                    <a:pt x="860" y="32"/>
                  </a:moveTo>
                  <a:cubicBezTo>
                    <a:pt x="859" y="31"/>
                    <a:pt x="856" y="30"/>
                    <a:pt x="854" y="30"/>
                  </a:cubicBezTo>
                  <a:cubicBezTo>
                    <a:pt x="845" y="30"/>
                    <a:pt x="839" y="34"/>
                    <a:pt x="835" y="41"/>
                  </a:cubicBezTo>
                  <a:cubicBezTo>
                    <a:pt x="834" y="32"/>
                    <a:pt x="834" y="32"/>
                    <a:pt x="834" y="32"/>
                  </a:cubicBezTo>
                  <a:cubicBezTo>
                    <a:pt x="816" y="32"/>
                    <a:pt x="816" y="32"/>
                    <a:pt x="816" y="32"/>
                  </a:cubicBezTo>
                  <a:cubicBezTo>
                    <a:pt x="816" y="117"/>
                    <a:pt x="816" y="117"/>
                    <a:pt x="816" y="117"/>
                  </a:cubicBezTo>
                  <a:cubicBezTo>
                    <a:pt x="835" y="117"/>
                    <a:pt x="835" y="117"/>
                    <a:pt x="835" y="117"/>
                  </a:cubicBezTo>
                  <a:cubicBezTo>
                    <a:pt x="835" y="59"/>
                    <a:pt x="835" y="59"/>
                    <a:pt x="835" y="59"/>
                  </a:cubicBezTo>
                  <a:cubicBezTo>
                    <a:pt x="838" y="52"/>
                    <a:pt x="844" y="49"/>
                    <a:pt x="853" y="49"/>
                  </a:cubicBezTo>
                  <a:cubicBezTo>
                    <a:pt x="855" y="49"/>
                    <a:pt x="858" y="49"/>
                    <a:pt x="860" y="49"/>
                  </a:cubicBezTo>
                  <a:lnTo>
                    <a:pt x="860" y="32"/>
                  </a:lnTo>
                  <a:close/>
                  <a:moveTo>
                    <a:pt x="766" y="11"/>
                  </a:moveTo>
                  <a:cubicBezTo>
                    <a:pt x="766" y="32"/>
                    <a:pt x="766" y="32"/>
                    <a:pt x="766" y="32"/>
                  </a:cubicBezTo>
                  <a:cubicBezTo>
                    <a:pt x="752" y="32"/>
                    <a:pt x="752" y="32"/>
                    <a:pt x="752" y="32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66" y="46"/>
                    <a:pt x="766" y="46"/>
                    <a:pt x="766" y="46"/>
                  </a:cubicBezTo>
                  <a:cubicBezTo>
                    <a:pt x="766" y="94"/>
                    <a:pt x="766" y="94"/>
                    <a:pt x="766" y="94"/>
                  </a:cubicBezTo>
                  <a:cubicBezTo>
                    <a:pt x="766" y="110"/>
                    <a:pt x="773" y="118"/>
                    <a:pt x="787" y="118"/>
                  </a:cubicBezTo>
                  <a:cubicBezTo>
                    <a:pt x="791" y="118"/>
                    <a:pt x="796" y="118"/>
                    <a:pt x="800" y="116"/>
                  </a:cubicBezTo>
                  <a:cubicBezTo>
                    <a:pt x="800" y="102"/>
                    <a:pt x="800" y="102"/>
                    <a:pt x="800" y="102"/>
                  </a:cubicBezTo>
                  <a:cubicBezTo>
                    <a:pt x="798" y="102"/>
                    <a:pt x="796" y="102"/>
                    <a:pt x="793" y="102"/>
                  </a:cubicBezTo>
                  <a:cubicBezTo>
                    <a:pt x="790" y="102"/>
                    <a:pt x="788" y="102"/>
                    <a:pt x="786" y="100"/>
                  </a:cubicBezTo>
                  <a:cubicBezTo>
                    <a:pt x="785" y="99"/>
                    <a:pt x="785" y="97"/>
                    <a:pt x="785" y="93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800" y="46"/>
                    <a:pt x="800" y="46"/>
                    <a:pt x="800" y="46"/>
                  </a:cubicBezTo>
                  <a:cubicBezTo>
                    <a:pt x="800" y="32"/>
                    <a:pt x="800" y="32"/>
                    <a:pt x="800" y="32"/>
                  </a:cubicBezTo>
                  <a:cubicBezTo>
                    <a:pt x="785" y="32"/>
                    <a:pt x="785" y="32"/>
                    <a:pt x="785" y="32"/>
                  </a:cubicBezTo>
                  <a:cubicBezTo>
                    <a:pt x="785" y="11"/>
                    <a:pt x="785" y="11"/>
                    <a:pt x="785" y="11"/>
                  </a:cubicBezTo>
                  <a:lnTo>
                    <a:pt x="766" y="11"/>
                  </a:lnTo>
                  <a:close/>
                  <a:moveTo>
                    <a:pt x="669" y="32"/>
                  </a:moveTo>
                  <a:cubicBezTo>
                    <a:pt x="669" y="117"/>
                    <a:pt x="669" y="117"/>
                    <a:pt x="669" y="117"/>
                  </a:cubicBezTo>
                  <a:cubicBezTo>
                    <a:pt x="689" y="117"/>
                    <a:pt x="689" y="117"/>
                    <a:pt x="689" y="117"/>
                  </a:cubicBezTo>
                  <a:cubicBezTo>
                    <a:pt x="689" y="56"/>
                    <a:pt x="689" y="56"/>
                    <a:pt x="689" y="56"/>
                  </a:cubicBezTo>
                  <a:cubicBezTo>
                    <a:pt x="692" y="49"/>
                    <a:pt x="698" y="46"/>
                    <a:pt x="706" y="46"/>
                  </a:cubicBezTo>
                  <a:cubicBezTo>
                    <a:pt x="711" y="46"/>
                    <a:pt x="715" y="47"/>
                    <a:pt x="717" y="50"/>
                  </a:cubicBezTo>
                  <a:cubicBezTo>
                    <a:pt x="719" y="52"/>
                    <a:pt x="720" y="56"/>
                    <a:pt x="720" y="62"/>
                  </a:cubicBezTo>
                  <a:cubicBezTo>
                    <a:pt x="720" y="117"/>
                    <a:pt x="720" y="117"/>
                    <a:pt x="720" y="117"/>
                  </a:cubicBezTo>
                  <a:cubicBezTo>
                    <a:pt x="740" y="117"/>
                    <a:pt x="740" y="117"/>
                    <a:pt x="740" y="117"/>
                  </a:cubicBezTo>
                  <a:cubicBezTo>
                    <a:pt x="740" y="61"/>
                    <a:pt x="740" y="61"/>
                    <a:pt x="740" y="61"/>
                  </a:cubicBezTo>
                  <a:cubicBezTo>
                    <a:pt x="739" y="41"/>
                    <a:pt x="730" y="30"/>
                    <a:pt x="713" y="30"/>
                  </a:cubicBezTo>
                  <a:cubicBezTo>
                    <a:pt x="702" y="30"/>
                    <a:pt x="694" y="34"/>
                    <a:pt x="688" y="42"/>
                  </a:cubicBezTo>
                  <a:cubicBezTo>
                    <a:pt x="687" y="32"/>
                    <a:pt x="687" y="32"/>
                    <a:pt x="687" y="32"/>
                  </a:cubicBezTo>
                  <a:lnTo>
                    <a:pt x="669" y="32"/>
                  </a:lnTo>
                  <a:close/>
                  <a:moveTo>
                    <a:pt x="629" y="51"/>
                  </a:moveTo>
                  <a:cubicBezTo>
                    <a:pt x="632" y="54"/>
                    <a:pt x="634" y="59"/>
                    <a:pt x="634" y="65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599" y="60"/>
                    <a:pt x="601" y="55"/>
                    <a:pt x="604" y="51"/>
                  </a:cubicBezTo>
                  <a:cubicBezTo>
                    <a:pt x="607" y="47"/>
                    <a:pt x="612" y="46"/>
                    <a:pt x="617" y="46"/>
                  </a:cubicBezTo>
                  <a:cubicBezTo>
                    <a:pt x="622" y="46"/>
                    <a:pt x="626" y="47"/>
                    <a:pt x="629" y="51"/>
                  </a:cubicBezTo>
                  <a:close/>
                  <a:moveTo>
                    <a:pt x="638" y="114"/>
                  </a:moveTo>
                  <a:cubicBezTo>
                    <a:pt x="644" y="111"/>
                    <a:pt x="648" y="107"/>
                    <a:pt x="652" y="102"/>
                  </a:cubicBezTo>
                  <a:cubicBezTo>
                    <a:pt x="641" y="92"/>
                    <a:pt x="641" y="92"/>
                    <a:pt x="641" y="92"/>
                  </a:cubicBezTo>
                  <a:cubicBezTo>
                    <a:pt x="636" y="99"/>
                    <a:pt x="629" y="103"/>
                    <a:pt x="620" y="103"/>
                  </a:cubicBezTo>
                  <a:cubicBezTo>
                    <a:pt x="614" y="103"/>
                    <a:pt x="609" y="101"/>
                    <a:pt x="605" y="97"/>
                  </a:cubicBezTo>
                  <a:cubicBezTo>
                    <a:pt x="601" y="93"/>
                    <a:pt x="598" y="87"/>
                    <a:pt x="598" y="80"/>
                  </a:cubicBezTo>
                  <a:cubicBezTo>
                    <a:pt x="653" y="80"/>
                    <a:pt x="653" y="80"/>
                    <a:pt x="653" y="80"/>
                  </a:cubicBezTo>
                  <a:cubicBezTo>
                    <a:pt x="653" y="73"/>
                    <a:pt x="653" y="73"/>
                    <a:pt x="653" y="73"/>
                  </a:cubicBezTo>
                  <a:cubicBezTo>
                    <a:pt x="653" y="59"/>
                    <a:pt x="650" y="49"/>
                    <a:pt x="644" y="41"/>
                  </a:cubicBezTo>
                  <a:cubicBezTo>
                    <a:pt x="637" y="34"/>
                    <a:pt x="628" y="30"/>
                    <a:pt x="617" y="30"/>
                  </a:cubicBezTo>
                  <a:cubicBezTo>
                    <a:pt x="610" y="30"/>
                    <a:pt x="603" y="32"/>
                    <a:pt x="597" y="36"/>
                  </a:cubicBezTo>
                  <a:cubicBezTo>
                    <a:pt x="591" y="40"/>
                    <a:pt x="587" y="45"/>
                    <a:pt x="583" y="51"/>
                  </a:cubicBezTo>
                  <a:cubicBezTo>
                    <a:pt x="580" y="58"/>
                    <a:pt x="579" y="66"/>
                    <a:pt x="579" y="74"/>
                  </a:cubicBezTo>
                  <a:cubicBezTo>
                    <a:pt x="579" y="76"/>
                    <a:pt x="579" y="76"/>
                    <a:pt x="579" y="76"/>
                  </a:cubicBezTo>
                  <a:cubicBezTo>
                    <a:pt x="579" y="89"/>
                    <a:pt x="582" y="99"/>
                    <a:pt x="590" y="107"/>
                  </a:cubicBezTo>
                  <a:cubicBezTo>
                    <a:pt x="597" y="114"/>
                    <a:pt x="607" y="118"/>
                    <a:pt x="619" y="118"/>
                  </a:cubicBezTo>
                  <a:cubicBezTo>
                    <a:pt x="626" y="118"/>
                    <a:pt x="632" y="117"/>
                    <a:pt x="638" y="114"/>
                  </a:cubicBezTo>
                  <a:close/>
                  <a:moveTo>
                    <a:pt x="517" y="96"/>
                  </a:moveTo>
                  <a:cubicBezTo>
                    <a:pt x="513" y="92"/>
                    <a:pt x="512" y="85"/>
                    <a:pt x="512" y="76"/>
                  </a:cubicBezTo>
                  <a:cubicBezTo>
                    <a:pt x="512" y="73"/>
                    <a:pt x="512" y="73"/>
                    <a:pt x="512" y="73"/>
                  </a:cubicBezTo>
                  <a:cubicBezTo>
                    <a:pt x="512" y="64"/>
                    <a:pt x="513" y="57"/>
                    <a:pt x="517" y="52"/>
                  </a:cubicBezTo>
                  <a:cubicBezTo>
                    <a:pt x="520" y="48"/>
                    <a:pt x="525" y="46"/>
                    <a:pt x="531" y="46"/>
                  </a:cubicBezTo>
                  <a:cubicBezTo>
                    <a:pt x="536" y="46"/>
                    <a:pt x="540" y="47"/>
                    <a:pt x="543" y="50"/>
                  </a:cubicBezTo>
                  <a:cubicBezTo>
                    <a:pt x="546" y="53"/>
                    <a:pt x="547" y="57"/>
                    <a:pt x="548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5" y="53"/>
                    <a:pt x="562" y="45"/>
                    <a:pt x="556" y="39"/>
                  </a:cubicBezTo>
                  <a:cubicBezTo>
                    <a:pt x="549" y="33"/>
                    <a:pt x="541" y="30"/>
                    <a:pt x="531" y="30"/>
                  </a:cubicBezTo>
                  <a:cubicBezTo>
                    <a:pt x="519" y="30"/>
                    <a:pt x="510" y="34"/>
                    <a:pt x="503" y="42"/>
                  </a:cubicBezTo>
                  <a:cubicBezTo>
                    <a:pt x="496" y="50"/>
                    <a:pt x="493" y="60"/>
                    <a:pt x="493" y="73"/>
                  </a:cubicBezTo>
                  <a:cubicBezTo>
                    <a:pt x="493" y="75"/>
                    <a:pt x="493" y="75"/>
                    <a:pt x="493" y="75"/>
                  </a:cubicBezTo>
                  <a:cubicBezTo>
                    <a:pt x="493" y="88"/>
                    <a:pt x="496" y="99"/>
                    <a:pt x="503" y="107"/>
                  </a:cubicBezTo>
                  <a:cubicBezTo>
                    <a:pt x="510" y="114"/>
                    <a:pt x="519" y="118"/>
                    <a:pt x="531" y="118"/>
                  </a:cubicBezTo>
                  <a:cubicBezTo>
                    <a:pt x="537" y="118"/>
                    <a:pt x="543" y="117"/>
                    <a:pt x="548" y="114"/>
                  </a:cubicBezTo>
                  <a:cubicBezTo>
                    <a:pt x="553" y="112"/>
                    <a:pt x="558" y="108"/>
                    <a:pt x="561" y="103"/>
                  </a:cubicBezTo>
                  <a:cubicBezTo>
                    <a:pt x="564" y="99"/>
                    <a:pt x="565" y="94"/>
                    <a:pt x="566" y="89"/>
                  </a:cubicBezTo>
                  <a:cubicBezTo>
                    <a:pt x="548" y="89"/>
                    <a:pt x="548" y="89"/>
                    <a:pt x="548" y="89"/>
                  </a:cubicBezTo>
                  <a:cubicBezTo>
                    <a:pt x="547" y="93"/>
                    <a:pt x="546" y="96"/>
                    <a:pt x="543" y="99"/>
                  </a:cubicBezTo>
                  <a:cubicBezTo>
                    <a:pt x="540" y="102"/>
                    <a:pt x="536" y="103"/>
                    <a:pt x="531" y="103"/>
                  </a:cubicBezTo>
                  <a:cubicBezTo>
                    <a:pt x="525" y="103"/>
                    <a:pt x="520" y="101"/>
                    <a:pt x="517" y="96"/>
                  </a:cubicBezTo>
                  <a:close/>
                  <a:moveTo>
                    <a:pt x="455" y="101"/>
                  </a:moveTo>
                  <a:cubicBezTo>
                    <a:pt x="452" y="103"/>
                    <a:pt x="449" y="104"/>
                    <a:pt x="444" y="104"/>
                  </a:cubicBezTo>
                  <a:cubicBezTo>
                    <a:pt x="438" y="104"/>
                    <a:pt x="434" y="103"/>
                    <a:pt x="431" y="100"/>
                  </a:cubicBezTo>
                  <a:cubicBezTo>
                    <a:pt x="428" y="98"/>
                    <a:pt x="426" y="94"/>
                    <a:pt x="426" y="90"/>
                  </a:cubicBezTo>
                  <a:cubicBezTo>
                    <a:pt x="408" y="90"/>
                    <a:pt x="408" y="90"/>
                    <a:pt x="408" y="90"/>
                  </a:cubicBezTo>
                  <a:cubicBezTo>
                    <a:pt x="408" y="95"/>
                    <a:pt x="409" y="100"/>
                    <a:pt x="412" y="104"/>
                  </a:cubicBezTo>
                  <a:cubicBezTo>
                    <a:pt x="415" y="108"/>
                    <a:pt x="419" y="112"/>
                    <a:pt x="425" y="114"/>
                  </a:cubicBezTo>
                  <a:cubicBezTo>
                    <a:pt x="430" y="117"/>
                    <a:pt x="436" y="118"/>
                    <a:pt x="443" y="118"/>
                  </a:cubicBezTo>
                  <a:cubicBezTo>
                    <a:pt x="454" y="118"/>
                    <a:pt x="462" y="116"/>
                    <a:pt x="468" y="111"/>
                  </a:cubicBezTo>
                  <a:cubicBezTo>
                    <a:pt x="475" y="106"/>
                    <a:pt x="478" y="100"/>
                    <a:pt x="478" y="93"/>
                  </a:cubicBezTo>
                  <a:cubicBezTo>
                    <a:pt x="478" y="88"/>
                    <a:pt x="477" y="84"/>
                    <a:pt x="475" y="81"/>
                  </a:cubicBezTo>
                  <a:cubicBezTo>
                    <a:pt x="473" y="78"/>
                    <a:pt x="469" y="75"/>
                    <a:pt x="465" y="73"/>
                  </a:cubicBezTo>
                  <a:cubicBezTo>
                    <a:pt x="461" y="71"/>
                    <a:pt x="455" y="69"/>
                    <a:pt x="448" y="67"/>
                  </a:cubicBezTo>
                  <a:cubicBezTo>
                    <a:pt x="440" y="65"/>
                    <a:pt x="435" y="64"/>
                    <a:pt x="433" y="62"/>
                  </a:cubicBezTo>
                  <a:cubicBezTo>
                    <a:pt x="430" y="60"/>
                    <a:pt x="429" y="58"/>
                    <a:pt x="429" y="55"/>
                  </a:cubicBezTo>
                  <a:cubicBezTo>
                    <a:pt x="429" y="52"/>
                    <a:pt x="430" y="49"/>
                    <a:pt x="433" y="48"/>
                  </a:cubicBezTo>
                  <a:cubicBezTo>
                    <a:pt x="436" y="46"/>
                    <a:pt x="439" y="45"/>
                    <a:pt x="443" y="45"/>
                  </a:cubicBezTo>
                  <a:cubicBezTo>
                    <a:pt x="448" y="45"/>
                    <a:pt x="451" y="46"/>
                    <a:pt x="454" y="48"/>
                  </a:cubicBezTo>
                  <a:cubicBezTo>
                    <a:pt x="457" y="51"/>
                    <a:pt x="458" y="54"/>
                    <a:pt x="458" y="57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77" y="49"/>
                    <a:pt x="474" y="43"/>
                    <a:pt x="468" y="38"/>
                  </a:cubicBezTo>
                  <a:cubicBezTo>
                    <a:pt x="461" y="33"/>
                    <a:pt x="453" y="30"/>
                    <a:pt x="443" y="30"/>
                  </a:cubicBezTo>
                  <a:cubicBezTo>
                    <a:pt x="434" y="30"/>
                    <a:pt x="426" y="33"/>
                    <a:pt x="420" y="38"/>
                  </a:cubicBezTo>
                  <a:cubicBezTo>
                    <a:pt x="414" y="43"/>
                    <a:pt x="410" y="49"/>
                    <a:pt x="410" y="56"/>
                  </a:cubicBezTo>
                  <a:cubicBezTo>
                    <a:pt x="410" y="65"/>
                    <a:pt x="415" y="71"/>
                    <a:pt x="425" y="76"/>
                  </a:cubicBezTo>
                  <a:cubicBezTo>
                    <a:pt x="429" y="78"/>
                    <a:pt x="434" y="80"/>
                    <a:pt x="441" y="81"/>
                  </a:cubicBezTo>
                  <a:cubicBezTo>
                    <a:pt x="447" y="83"/>
                    <a:pt x="452" y="84"/>
                    <a:pt x="455" y="86"/>
                  </a:cubicBezTo>
                  <a:cubicBezTo>
                    <a:pt x="458" y="88"/>
                    <a:pt x="459" y="90"/>
                    <a:pt x="459" y="94"/>
                  </a:cubicBezTo>
                  <a:cubicBezTo>
                    <a:pt x="459" y="97"/>
                    <a:pt x="458" y="99"/>
                    <a:pt x="455" y="101"/>
                  </a:cubicBezTo>
                  <a:close/>
                  <a:moveTo>
                    <a:pt x="372" y="17"/>
                  </a:moveTo>
                  <a:cubicBezTo>
                    <a:pt x="373" y="19"/>
                    <a:pt x="376" y="20"/>
                    <a:pt x="380" y="20"/>
                  </a:cubicBezTo>
                  <a:cubicBezTo>
                    <a:pt x="383" y="20"/>
                    <a:pt x="386" y="19"/>
                    <a:pt x="387" y="17"/>
                  </a:cubicBezTo>
                  <a:cubicBezTo>
                    <a:pt x="389" y="15"/>
                    <a:pt x="390" y="13"/>
                    <a:pt x="390" y="10"/>
                  </a:cubicBezTo>
                  <a:cubicBezTo>
                    <a:pt x="390" y="7"/>
                    <a:pt x="389" y="5"/>
                    <a:pt x="387" y="3"/>
                  </a:cubicBezTo>
                  <a:cubicBezTo>
                    <a:pt x="386" y="1"/>
                    <a:pt x="383" y="0"/>
                    <a:pt x="380" y="0"/>
                  </a:cubicBezTo>
                  <a:cubicBezTo>
                    <a:pt x="376" y="0"/>
                    <a:pt x="373" y="1"/>
                    <a:pt x="372" y="3"/>
                  </a:cubicBezTo>
                  <a:cubicBezTo>
                    <a:pt x="370" y="5"/>
                    <a:pt x="369" y="7"/>
                    <a:pt x="369" y="10"/>
                  </a:cubicBezTo>
                  <a:cubicBezTo>
                    <a:pt x="369" y="13"/>
                    <a:pt x="370" y="15"/>
                    <a:pt x="372" y="17"/>
                  </a:cubicBezTo>
                  <a:close/>
                  <a:moveTo>
                    <a:pt x="389" y="32"/>
                  </a:moveTo>
                  <a:cubicBezTo>
                    <a:pt x="370" y="32"/>
                    <a:pt x="370" y="32"/>
                    <a:pt x="370" y="32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89" y="117"/>
                    <a:pt x="389" y="117"/>
                    <a:pt x="389" y="117"/>
                  </a:cubicBezTo>
                  <a:lnTo>
                    <a:pt x="389" y="32"/>
                  </a:lnTo>
                  <a:close/>
                  <a:moveTo>
                    <a:pt x="277" y="32"/>
                  </a:moveTo>
                  <a:cubicBezTo>
                    <a:pt x="277" y="117"/>
                    <a:pt x="277" y="117"/>
                    <a:pt x="277" y="117"/>
                  </a:cubicBezTo>
                  <a:cubicBezTo>
                    <a:pt x="296" y="117"/>
                    <a:pt x="296" y="117"/>
                    <a:pt x="296" y="117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300" y="49"/>
                    <a:pt x="306" y="46"/>
                    <a:pt x="314" y="46"/>
                  </a:cubicBezTo>
                  <a:cubicBezTo>
                    <a:pt x="319" y="46"/>
                    <a:pt x="323" y="47"/>
                    <a:pt x="325" y="50"/>
                  </a:cubicBezTo>
                  <a:cubicBezTo>
                    <a:pt x="327" y="52"/>
                    <a:pt x="328" y="56"/>
                    <a:pt x="328" y="62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7" y="61"/>
                    <a:pt x="347" y="61"/>
                    <a:pt x="347" y="61"/>
                  </a:cubicBezTo>
                  <a:cubicBezTo>
                    <a:pt x="347" y="41"/>
                    <a:pt x="338" y="30"/>
                    <a:pt x="321" y="30"/>
                  </a:cubicBezTo>
                  <a:cubicBezTo>
                    <a:pt x="310" y="30"/>
                    <a:pt x="302" y="34"/>
                    <a:pt x="296" y="42"/>
                  </a:cubicBezTo>
                  <a:cubicBezTo>
                    <a:pt x="295" y="32"/>
                    <a:pt x="295" y="32"/>
                    <a:pt x="295" y="32"/>
                  </a:cubicBezTo>
                  <a:lnTo>
                    <a:pt x="277" y="32"/>
                  </a:lnTo>
                  <a:close/>
                  <a:moveTo>
                    <a:pt x="186" y="32"/>
                  </a:moveTo>
                  <a:cubicBezTo>
                    <a:pt x="186" y="117"/>
                    <a:pt x="186" y="117"/>
                    <a:pt x="186" y="117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9" y="49"/>
                    <a:pt x="215" y="46"/>
                    <a:pt x="223" y="46"/>
                  </a:cubicBezTo>
                  <a:cubicBezTo>
                    <a:pt x="228" y="46"/>
                    <a:pt x="232" y="47"/>
                    <a:pt x="234" y="50"/>
                  </a:cubicBezTo>
                  <a:cubicBezTo>
                    <a:pt x="236" y="52"/>
                    <a:pt x="237" y="56"/>
                    <a:pt x="237" y="62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56" y="117"/>
                    <a:pt x="256" y="117"/>
                    <a:pt x="256" y="117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6" y="41"/>
                    <a:pt x="247" y="30"/>
                    <a:pt x="230" y="30"/>
                  </a:cubicBezTo>
                  <a:cubicBezTo>
                    <a:pt x="219" y="30"/>
                    <a:pt x="211" y="34"/>
                    <a:pt x="205" y="42"/>
                  </a:cubicBezTo>
                  <a:cubicBezTo>
                    <a:pt x="204" y="32"/>
                    <a:pt x="204" y="32"/>
                    <a:pt x="204" y="32"/>
                  </a:cubicBezTo>
                  <a:lnTo>
                    <a:pt x="186" y="32"/>
                  </a:lnTo>
                  <a:close/>
                  <a:moveTo>
                    <a:pt x="146" y="51"/>
                  </a:moveTo>
                  <a:cubicBezTo>
                    <a:pt x="149" y="54"/>
                    <a:pt x="151" y="59"/>
                    <a:pt x="151" y="65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0"/>
                    <a:pt x="118" y="55"/>
                    <a:pt x="121" y="51"/>
                  </a:cubicBezTo>
                  <a:cubicBezTo>
                    <a:pt x="124" y="47"/>
                    <a:pt x="129" y="46"/>
                    <a:pt x="134" y="46"/>
                  </a:cubicBezTo>
                  <a:cubicBezTo>
                    <a:pt x="139" y="46"/>
                    <a:pt x="143" y="47"/>
                    <a:pt x="146" y="51"/>
                  </a:cubicBezTo>
                  <a:close/>
                  <a:moveTo>
                    <a:pt x="155" y="114"/>
                  </a:moveTo>
                  <a:cubicBezTo>
                    <a:pt x="161" y="111"/>
                    <a:pt x="165" y="107"/>
                    <a:pt x="169" y="102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3" y="99"/>
                    <a:pt x="146" y="103"/>
                    <a:pt x="137" y="103"/>
                  </a:cubicBezTo>
                  <a:cubicBezTo>
                    <a:pt x="131" y="103"/>
                    <a:pt x="126" y="101"/>
                    <a:pt x="122" y="97"/>
                  </a:cubicBezTo>
                  <a:cubicBezTo>
                    <a:pt x="118" y="93"/>
                    <a:pt x="115" y="87"/>
                    <a:pt x="115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59"/>
                    <a:pt x="167" y="49"/>
                    <a:pt x="161" y="41"/>
                  </a:cubicBezTo>
                  <a:cubicBezTo>
                    <a:pt x="154" y="34"/>
                    <a:pt x="145" y="30"/>
                    <a:pt x="134" y="30"/>
                  </a:cubicBezTo>
                  <a:cubicBezTo>
                    <a:pt x="127" y="30"/>
                    <a:pt x="120" y="32"/>
                    <a:pt x="114" y="36"/>
                  </a:cubicBezTo>
                  <a:cubicBezTo>
                    <a:pt x="108" y="40"/>
                    <a:pt x="104" y="45"/>
                    <a:pt x="100" y="51"/>
                  </a:cubicBezTo>
                  <a:cubicBezTo>
                    <a:pt x="97" y="58"/>
                    <a:pt x="96" y="66"/>
                    <a:pt x="96" y="74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89"/>
                    <a:pt x="99" y="99"/>
                    <a:pt x="107" y="107"/>
                  </a:cubicBezTo>
                  <a:cubicBezTo>
                    <a:pt x="114" y="114"/>
                    <a:pt x="124" y="118"/>
                    <a:pt x="136" y="118"/>
                  </a:cubicBezTo>
                  <a:cubicBezTo>
                    <a:pt x="143" y="118"/>
                    <a:pt x="149" y="117"/>
                    <a:pt x="155" y="114"/>
                  </a:cubicBezTo>
                  <a:close/>
                  <a:moveTo>
                    <a:pt x="67" y="117"/>
                  </a:moveTo>
                  <a:cubicBezTo>
                    <a:pt x="90" y="117"/>
                    <a:pt x="90" y="117"/>
                    <a:pt x="90" y="11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32" y="67"/>
                    <a:pt x="32" y="67"/>
                    <a:pt x="32" y="67"/>
                  </a:cubicBezTo>
                  <a:lnTo>
                    <a:pt x="67" y="117"/>
                  </a:ln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6A92C0A-29A3-451F-BE23-C6978CEAB7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865"/>
              <a:ext cx="837" cy="121"/>
            </a:xfrm>
            <a:custGeom>
              <a:avLst/>
              <a:gdLst>
                <a:gd name="T0" fmla="*/ 789 w 837"/>
                <a:gd name="T1" fmla="*/ 49 h 121"/>
                <a:gd name="T2" fmla="*/ 837 w 837"/>
                <a:gd name="T3" fmla="*/ 120 h 121"/>
                <a:gd name="T4" fmla="*/ 821 w 837"/>
                <a:gd name="T5" fmla="*/ 97 h 121"/>
                <a:gd name="T6" fmla="*/ 821 w 837"/>
                <a:gd name="T7" fmla="*/ 35 h 121"/>
                <a:gd name="T8" fmla="*/ 766 w 837"/>
                <a:gd name="T9" fmla="*/ 23 h 121"/>
                <a:gd name="T10" fmla="*/ 766 w 837"/>
                <a:gd name="T11" fmla="*/ 3 h 121"/>
                <a:gd name="T12" fmla="*/ 775 w 837"/>
                <a:gd name="T13" fmla="*/ 35 h 121"/>
                <a:gd name="T14" fmla="*/ 775 w 837"/>
                <a:gd name="T15" fmla="*/ 35 h 121"/>
                <a:gd name="T16" fmla="*/ 683 w 837"/>
                <a:gd name="T17" fmla="*/ 70 h 121"/>
                <a:gd name="T18" fmla="*/ 723 w 837"/>
                <a:gd name="T19" fmla="*/ 117 h 121"/>
                <a:gd name="T20" fmla="*/ 690 w 837"/>
                <a:gd name="T21" fmla="*/ 100 h 121"/>
                <a:gd name="T22" fmla="*/ 729 w 837"/>
                <a:gd name="T23" fmla="*/ 45 h 121"/>
                <a:gd name="T24" fmla="*/ 664 w 837"/>
                <a:gd name="T25" fmla="*/ 77 h 121"/>
                <a:gd name="T26" fmla="*/ 723 w 837"/>
                <a:gd name="T27" fmla="*/ 117 h 121"/>
                <a:gd name="T28" fmla="*/ 603 w 837"/>
                <a:gd name="T29" fmla="*/ 49 h 121"/>
                <a:gd name="T30" fmla="*/ 651 w 837"/>
                <a:gd name="T31" fmla="*/ 120 h 121"/>
                <a:gd name="T32" fmla="*/ 636 w 837"/>
                <a:gd name="T33" fmla="*/ 97 h 121"/>
                <a:gd name="T34" fmla="*/ 636 w 837"/>
                <a:gd name="T35" fmla="*/ 35 h 121"/>
                <a:gd name="T36" fmla="*/ 580 w 837"/>
                <a:gd name="T37" fmla="*/ 23 h 121"/>
                <a:gd name="T38" fmla="*/ 580 w 837"/>
                <a:gd name="T39" fmla="*/ 3 h 121"/>
                <a:gd name="T40" fmla="*/ 589 w 837"/>
                <a:gd name="T41" fmla="*/ 35 h 121"/>
                <a:gd name="T42" fmla="*/ 589 w 837"/>
                <a:gd name="T43" fmla="*/ 35 h 121"/>
                <a:gd name="T44" fmla="*/ 546 w 837"/>
                <a:gd name="T45" fmla="*/ 120 h 121"/>
                <a:gd name="T46" fmla="*/ 459 w 837"/>
                <a:gd name="T47" fmla="*/ 84 h 121"/>
                <a:gd name="T48" fmla="*/ 478 w 837"/>
                <a:gd name="T49" fmla="*/ 103 h 121"/>
                <a:gd name="T50" fmla="*/ 508 w 837"/>
                <a:gd name="T51" fmla="*/ 119 h 121"/>
                <a:gd name="T52" fmla="*/ 472 w 837"/>
                <a:gd name="T53" fmla="*/ 34 h 121"/>
                <a:gd name="T54" fmla="*/ 456 w 837"/>
                <a:gd name="T55" fmla="*/ 60 h 121"/>
                <a:gd name="T56" fmla="*/ 485 w 837"/>
                <a:gd name="T57" fmla="*/ 63 h 121"/>
                <a:gd name="T58" fmla="*/ 435 w 837"/>
                <a:gd name="T59" fmla="*/ 96 h 121"/>
                <a:gd name="T60" fmla="*/ 488 w 837"/>
                <a:gd name="T61" fmla="*/ 120 h 121"/>
                <a:gd name="T62" fmla="*/ 416 w 837"/>
                <a:gd name="T63" fmla="*/ 35 h 121"/>
                <a:gd name="T64" fmla="*/ 365 w 837"/>
                <a:gd name="T65" fmla="*/ 90 h 121"/>
                <a:gd name="T66" fmla="*/ 353 w 837"/>
                <a:gd name="T67" fmla="*/ 113 h 121"/>
                <a:gd name="T68" fmla="*/ 306 w 837"/>
                <a:gd name="T69" fmla="*/ 104 h 121"/>
                <a:gd name="T70" fmla="*/ 258 w 837"/>
                <a:gd name="T71" fmla="*/ 93 h 121"/>
                <a:gd name="T72" fmla="*/ 319 w 837"/>
                <a:gd name="T73" fmla="*/ 114 h 121"/>
                <a:gd name="T74" fmla="*/ 298 w 837"/>
                <a:gd name="T75" fmla="*/ 70 h 121"/>
                <a:gd name="T76" fmla="*/ 294 w 837"/>
                <a:gd name="T77" fmla="*/ 48 h 121"/>
                <a:gd name="T78" fmla="*/ 318 w 837"/>
                <a:gd name="T79" fmla="*/ 41 h 121"/>
                <a:gd name="T80" fmla="*/ 275 w 837"/>
                <a:gd name="T81" fmla="*/ 79 h 121"/>
                <a:gd name="T82" fmla="*/ 306 w 837"/>
                <a:gd name="T83" fmla="*/ 104 h 121"/>
                <a:gd name="T84" fmla="*/ 248 w 837"/>
                <a:gd name="T85" fmla="*/ 35 h 121"/>
                <a:gd name="T86" fmla="*/ 196 w 837"/>
                <a:gd name="T87" fmla="*/ 0 h 121"/>
                <a:gd name="T88" fmla="*/ 196 w 837"/>
                <a:gd name="T89" fmla="*/ 92 h 121"/>
                <a:gd name="T90" fmla="*/ 141 w 837"/>
                <a:gd name="T91" fmla="*/ 68 h 121"/>
                <a:gd name="T92" fmla="*/ 124 w 837"/>
                <a:gd name="T93" fmla="*/ 49 h 121"/>
                <a:gd name="T94" fmla="*/ 148 w 837"/>
                <a:gd name="T95" fmla="*/ 96 h 121"/>
                <a:gd name="T96" fmla="*/ 160 w 837"/>
                <a:gd name="T97" fmla="*/ 84 h 121"/>
                <a:gd name="T98" fmla="*/ 104 w 837"/>
                <a:gd name="T99" fmla="*/ 39 h 121"/>
                <a:gd name="T100" fmla="*/ 96 w 837"/>
                <a:gd name="T101" fmla="*/ 110 h 121"/>
                <a:gd name="T102" fmla="*/ 36 w 837"/>
                <a:gd name="T103" fmla="*/ 107 h 121"/>
                <a:gd name="T104" fmla="*/ 5 w 837"/>
                <a:gd name="T105" fmla="*/ 107 h 121"/>
                <a:gd name="T106" fmla="*/ 70 w 837"/>
                <a:gd name="T107" fmla="*/ 96 h 121"/>
                <a:gd name="T108" fmla="*/ 25 w 837"/>
                <a:gd name="T109" fmla="*/ 65 h 121"/>
                <a:gd name="T110" fmla="*/ 46 w 837"/>
                <a:gd name="T111" fmla="*/ 52 h 121"/>
                <a:gd name="T112" fmla="*/ 36 w 837"/>
                <a:gd name="T113" fmla="*/ 34 h 121"/>
                <a:gd name="T114" fmla="*/ 33 w 837"/>
                <a:gd name="T115" fmla="*/ 84 h 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37" h="121">
                  <a:moveTo>
                    <a:pt x="802" y="15"/>
                  </a:moveTo>
                  <a:cubicBezTo>
                    <a:pt x="802" y="35"/>
                    <a:pt x="802" y="35"/>
                    <a:pt x="802" y="35"/>
                  </a:cubicBezTo>
                  <a:cubicBezTo>
                    <a:pt x="789" y="35"/>
                    <a:pt x="789" y="35"/>
                    <a:pt x="789" y="35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802" y="49"/>
                    <a:pt x="802" y="49"/>
                    <a:pt x="802" y="49"/>
                  </a:cubicBezTo>
                  <a:cubicBezTo>
                    <a:pt x="802" y="97"/>
                    <a:pt x="802" y="97"/>
                    <a:pt x="802" y="97"/>
                  </a:cubicBezTo>
                  <a:cubicBezTo>
                    <a:pt x="802" y="113"/>
                    <a:pt x="810" y="121"/>
                    <a:pt x="824" y="121"/>
                  </a:cubicBezTo>
                  <a:cubicBezTo>
                    <a:pt x="828" y="121"/>
                    <a:pt x="833" y="121"/>
                    <a:pt x="837" y="120"/>
                  </a:cubicBezTo>
                  <a:cubicBezTo>
                    <a:pt x="837" y="105"/>
                    <a:pt x="837" y="105"/>
                    <a:pt x="837" y="105"/>
                  </a:cubicBezTo>
                  <a:cubicBezTo>
                    <a:pt x="835" y="105"/>
                    <a:pt x="832" y="106"/>
                    <a:pt x="830" y="106"/>
                  </a:cubicBezTo>
                  <a:cubicBezTo>
                    <a:pt x="827" y="106"/>
                    <a:pt x="825" y="105"/>
                    <a:pt x="823" y="104"/>
                  </a:cubicBezTo>
                  <a:cubicBezTo>
                    <a:pt x="822" y="102"/>
                    <a:pt x="821" y="100"/>
                    <a:pt x="821" y="97"/>
                  </a:cubicBezTo>
                  <a:cubicBezTo>
                    <a:pt x="821" y="49"/>
                    <a:pt x="821" y="49"/>
                    <a:pt x="821" y="49"/>
                  </a:cubicBezTo>
                  <a:cubicBezTo>
                    <a:pt x="836" y="49"/>
                    <a:pt x="836" y="49"/>
                    <a:pt x="836" y="49"/>
                  </a:cubicBezTo>
                  <a:cubicBezTo>
                    <a:pt x="836" y="35"/>
                    <a:pt x="836" y="35"/>
                    <a:pt x="836" y="35"/>
                  </a:cubicBezTo>
                  <a:cubicBezTo>
                    <a:pt x="821" y="35"/>
                    <a:pt x="821" y="35"/>
                    <a:pt x="821" y="35"/>
                  </a:cubicBezTo>
                  <a:cubicBezTo>
                    <a:pt x="821" y="15"/>
                    <a:pt x="821" y="15"/>
                    <a:pt x="821" y="15"/>
                  </a:cubicBezTo>
                  <a:lnTo>
                    <a:pt x="802" y="15"/>
                  </a:lnTo>
                  <a:close/>
                  <a:moveTo>
                    <a:pt x="758" y="20"/>
                  </a:moveTo>
                  <a:cubicBezTo>
                    <a:pt x="760" y="22"/>
                    <a:pt x="762" y="23"/>
                    <a:pt x="766" y="23"/>
                  </a:cubicBezTo>
                  <a:cubicBezTo>
                    <a:pt x="769" y="23"/>
                    <a:pt x="772" y="22"/>
                    <a:pt x="774" y="20"/>
                  </a:cubicBezTo>
                  <a:cubicBezTo>
                    <a:pt x="775" y="18"/>
                    <a:pt x="776" y="16"/>
                    <a:pt x="776" y="13"/>
                  </a:cubicBezTo>
                  <a:cubicBezTo>
                    <a:pt x="776" y="10"/>
                    <a:pt x="775" y="8"/>
                    <a:pt x="774" y="6"/>
                  </a:cubicBezTo>
                  <a:cubicBezTo>
                    <a:pt x="772" y="4"/>
                    <a:pt x="769" y="3"/>
                    <a:pt x="766" y="3"/>
                  </a:cubicBezTo>
                  <a:cubicBezTo>
                    <a:pt x="762" y="3"/>
                    <a:pt x="760" y="4"/>
                    <a:pt x="758" y="6"/>
                  </a:cubicBezTo>
                  <a:cubicBezTo>
                    <a:pt x="756" y="8"/>
                    <a:pt x="755" y="10"/>
                    <a:pt x="755" y="13"/>
                  </a:cubicBezTo>
                  <a:cubicBezTo>
                    <a:pt x="755" y="16"/>
                    <a:pt x="756" y="18"/>
                    <a:pt x="758" y="20"/>
                  </a:cubicBezTo>
                  <a:close/>
                  <a:moveTo>
                    <a:pt x="775" y="35"/>
                  </a:moveTo>
                  <a:cubicBezTo>
                    <a:pt x="756" y="35"/>
                    <a:pt x="756" y="35"/>
                    <a:pt x="756" y="35"/>
                  </a:cubicBezTo>
                  <a:cubicBezTo>
                    <a:pt x="756" y="120"/>
                    <a:pt x="756" y="120"/>
                    <a:pt x="756" y="120"/>
                  </a:cubicBezTo>
                  <a:cubicBezTo>
                    <a:pt x="775" y="120"/>
                    <a:pt x="775" y="120"/>
                    <a:pt x="775" y="120"/>
                  </a:cubicBezTo>
                  <a:lnTo>
                    <a:pt x="775" y="35"/>
                  </a:lnTo>
                  <a:close/>
                  <a:moveTo>
                    <a:pt x="714" y="54"/>
                  </a:moveTo>
                  <a:cubicBezTo>
                    <a:pt x="717" y="57"/>
                    <a:pt x="719" y="62"/>
                    <a:pt x="719" y="68"/>
                  </a:cubicBezTo>
                  <a:cubicBezTo>
                    <a:pt x="719" y="70"/>
                    <a:pt x="719" y="70"/>
                    <a:pt x="719" y="70"/>
                  </a:cubicBezTo>
                  <a:cubicBezTo>
                    <a:pt x="683" y="70"/>
                    <a:pt x="683" y="70"/>
                    <a:pt x="683" y="70"/>
                  </a:cubicBezTo>
                  <a:cubicBezTo>
                    <a:pt x="684" y="63"/>
                    <a:pt x="686" y="58"/>
                    <a:pt x="689" y="54"/>
                  </a:cubicBezTo>
                  <a:cubicBezTo>
                    <a:pt x="693" y="51"/>
                    <a:pt x="697" y="49"/>
                    <a:pt x="702" y="49"/>
                  </a:cubicBezTo>
                  <a:cubicBezTo>
                    <a:pt x="707" y="49"/>
                    <a:pt x="711" y="51"/>
                    <a:pt x="714" y="54"/>
                  </a:cubicBezTo>
                  <a:close/>
                  <a:moveTo>
                    <a:pt x="723" y="117"/>
                  </a:moveTo>
                  <a:cubicBezTo>
                    <a:pt x="729" y="114"/>
                    <a:pt x="733" y="111"/>
                    <a:pt x="737" y="105"/>
                  </a:cubicBezTo>
                  <a:cubicBezTo>
                    <a:pt x="727" y="96"/>
                    <a:pt x="727" y="96"/>
                    <a:pt x="727" y="96"/>
                  </a:cubicBezTo>
                  <a:cubicBezTo>
                    <a:pt x="721" y="103"/>
                    <a:pt x="714" y="106"/>
                    <a:pt x="705" y="106"/>
                  </a:cubicBezTo>
                  <a:cubicBezTo>
                    <a:pt x="699" y="106"/>
                    <a:pt x="694" y="104"/>
                    <a:pt x="690" y="100"/>
                  </a:cubicBezTo>
                  <a:cubicBezTo>
                    <a:pt x="686" y="96"/>
                    <a:pt x="683" y="91"/>
                    <a:pt x="683" y="84"/>
                  </a:cubicBezTo>
                  <a:cubicBezTo>
                    <a:pt x="738" y="84"/>
                    <a:pt x="738" y="84"/>
                    <a:pt x="738" y="84"/>
                  </a:cubicBezTo>
                  <a:cubicBezTo>
                    <a:pt x="738" y="76"/>
                    <a:pt x="738" y="76"/>
                    <a:pt x="738" y="76"/>
                  </a:cubicBezTo>
                  <a:cubicBezTo>
                    <a:pt x="738" y="62"/>
                    <a:pt x="735" y="52"/>
                    <a:pt x="729" y="45"/>
                  </a:cubicBezTo>
                  <a:cubicBezTo>
                    <a:pt x="722" y="37"/>
                    <a:pt x="714" y="34"/>
                    <a:pt x="702" y="34"/>
                  </a:cubicBezTo>
                  <a:cubicBezTo>
                    <a:pt x="695" y="34"/>
                    <a:pt x="688" y="35"/>
                    <a:pt x="682" y="39"/>
                  </a:cubicBezTo>
                  <a:cubicBezTo>
                    <a:pt x="676" y="43"/>
                    <a:pt x="672" y="48"/>
                    <a:pt x="669" y="55"/>
                  </a:cubicBezTo>
                  <a:cubicBezTo>
                    <a:pt x="665" y="61"/>
                    <a:pt x="664" y="69"/>
                    <a:pt x="664" y="77"/>
                  </a:cubicBezTo>
                  <a:cubicBezTo>
                    <a:pt x="664" y="80"/>
                    <a:pt x="664" y="80"/>
                    <a:pt x="664" y="80"/>
                  </a:cubicBezTo>
                  <a:cubicBezTo>
                    <a:pt x="664" y="92"/>
                    <a:pt x="667" y="102"/>
                    <a:pt x="675" y="110"/>
                  </a:cubicBezTo>
                  <a:cubicBezTo>
                    <a:pt x="682" y="118"/>
                    <a:pt x="692" y="121"/>
                    <a:pt x="704" y="121"/>
                  </a:cubicBezTo>
                  <a:cubicBezTo>
                    <a:pt x="711" y="121"/>
                    <a:pt x="718" y="120"/>
                    <a:pt x="723" y="117"/>
                  </a:cubicBezTo>
                  <a:close/>
                  <a:moveTo>
                    <a:pt x="617" y="15"/>
                  </a:moveTo>
                  <a:cubicBezTo>
                    <a:pt x="617" y="35"/>
                    <a:pt x="617" y="35"/>
                    <a:pt x="617" y="35"/>
                  </a:cubicBezTo>
                  <a:cubicBezTo>
                    <a:pt x="603" y="35"/>
                    <a:pt x="603" y="35"/>
                    <a:pt x="603" y="35"/>
                  </a:cubicBezTo>
                  <a:cubicBezTo>
                    <a:pt x="603" y="49"/>
                    <a:pt x="603" y="49"/>
                    <a:pt x="603" y="49"/>
                  </a:cubicBezTo>
                  <a:cubicBezTo>
                    <a:pt x="617" y="49"/>
                    <a:pt x="617" y="49"/>
                    <a:pt x="617" y="49"/>
                  </a:cubicBezTo>
                  <a:cubicBezTo>
                    <a:pt x="617" y="97"/>
                    <a:pt x="617" y="97"/>
                    <a:pt x="617" y="97"/>
                  </a:cubicBezTo>
                  <a:cubicBezTo>
                    <a:pt x="617" y="113"/>
                    <a:pt x="624" y="121"/>
                    <a:pt x="638" y="121"/>
                  </a:cubicBezTo>
                  <a:cubicBezTo>
                    <a:pt x="642" y="121"/>
                    <a:pt x="647" y="121"/>
                    <a:pt x="651" y="120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9" y="105"/>
                    <a:pt x="647" y="106"/>
                    <a:pt x="644" y="106"/>
                  </a:cubicBezTo>
                  <a:cubicBezTo>
                    <a:pt x="641" y="106"/>
                    <a:pt x="639" y="105"/>
                    <a:pt x="637" y="104"/>
                  </a:cubicBezTo>
                  <a:cubicBezTo>
                    <a:pt x="636" y="102"/>
                    <a:pt x="636" y="100"/>
                    <a:pt x="636" y="97"/>
                  </a:cubicBezTo>
                  <a:cubicBezTo>
                    <a:pt x="636" y="49"/>
                    <a:pt x="636" y="49"/>
                    <a:pt x="636" y="49"/>
                  </a:cubicBezTo>
                  <a:cubicBezTo>
                    <a:pt x="650" y="49"/>
                    <a:pt x="650" y="49"/>
                    <a:pt x="650" y="49"/>
                  </a:cubicBezTo>
                  <a:cubicBezTo>
                    <a:pt x="650" y="35"/>
                    <a:pt x="650" y="35"/>
                    <a:pt x="650" y="35"/>
                  </a:cubicBezTo>
                  <a:cubicBezTo>
                    <a:pt x="636" y="35"/>
                    <a:pt x="636" y="35"/>
                    <a:pt x="636" y="35"/>
                  </a:cubicBezTo>
                  <a:cubicBezTo>
                    <a:pt x="636" y="15"/>
                    <a:pt x="636" y="15"/>
                    <a:pt x="636" y="15"/>
                  </a:cubicBezTo>
                  <a:lnTo>
                    <a:pt x="617" y="15"/>
                  </a:lnTo>
                  <a:close/>
                  <a:moveTo>
                    <a:pt x="572" y="20"/>
                  </a:moveTo>
                  <a:cubicBezTo>
                    <a:pt x="574" y="22"/>
                    <a:pt x="576" y="23"/>
                    <a:pt x="580" y="23"/>
                  </a:cubicBezTo>
                  <a:cubicBezTo>
                    <a:pt x="583" y="23"/>
                    <a:pt x="586" y="22"/>
                    <a:pt x="588" y="20"/>
                  </a:cubicBezTo>
                  <a:cubicBezTo>
                    <a:pt x="590" y="18"/>
                    <a:pt x="591" y="16"/>
                    <a:pt x="591" y="13"/>
                  </a:cubicBezTo>
                  <a:cubicBezTo>
                    <a:pt x="591" y="10"/>
                    <a:pt x="590" y="8"/>
                    <a:pt x="588" y="6"/>
                  </a:cubicBezTo>
                  <a:cubicBezTo>
                    <a:pt x="586" y="4"/>
                    <a:pt x="583" y="3"/>
                    <a:pt x="580" y="3"/>
                  </a:cubicBezTo>
                  <a:cubicBezTo>
                    <a:pt x="576" y="3"/>
                    <a:pt x="574" y="4"/>
                    <a:pt x="572" y="6"/>
                  </a:cubicBezTo>
                  <a:cubicBezTo>
                    <a:pt x="570" y="8"/>
                    <a:pt x="569" y="10"/>
                    <a:pt x="569" y="13"/>
                  </a:cubicBezTo>
                  <a:cubicBezTo>
                    <a:pt x="569" y="16"/>
                    <a:pt x="570" y="18"/>
                    <a:pt x="572" y="20"/>
                  </a:cubicBezTo>
                  <a:close/>
                  <a:moveTo>
                    <a:pt x="589" y="35"/>
                  </a:moveTo>
                  <a:cubicBezTo>
                    <a:pt x="570" y="35"/>
                    <a:pt x="570" y="35"/>
                    <a:pt x="570" y="35"/>
                  </a:cubicBezTo>
                  <a:cubicBezTo>
                    <a:pt x="570" y="120"/>
                    <a:pt x="570" y="120"/>
                    <a:pt x="570" y="120"/>
                  </a:cubicBezTo>
                  <a:cubicBezTo>
                    <a:pt x="589" y="120"/>
                    <a:pt x="589" y="120"/>
                    <a:pt x="589" y="120"/>
                  </a:cubicBezTo>
                  <a:lnTo>
                    <a:pt x="589" y="35"/>
                  </a:lnTo>
                  <a:close/>
                  <a:moveTo>
                    <a:pt x="546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120"/>
                    <a:pt x="527" y="120"/>
                    <a:pt x="527" y="120"/>
                  </a:cubicBezTo>
                  <a:cubicBezTo>
                    <a:pt x="546" y="120"/>
                    <a:pt x="546" y="120"/>
                    <a:pt x="546" y="120"/>
                  </a:cubicBezTo>
                  <a:lnTo>
                    <a:pt x="546" y="0"/>
                  </a:lnTo>
                  <a:close/>
                  <a:moveTo>
                    <a:pt x="458" y="103"/>
                  </a:moveTo>
                  <a:cubicBezTo>
                    <a:pt x="455" y="101"/>
                    <a:pt x="454" y="98"/>
                    <a:pt x="454" y="94"/>
                  </a:cubicBezTo>
                  <a:cubicBezTo>
                    <a:pt x="454" y="90"/>
                    <a:pt x="456" y="86"/>
                    <a:pt x="459" y="84"/>
                  </a:cubicBezTo>
                  <a:cubicBezTo>
                    <a:pt x="463" y="81"/>
                    <a:pt x="468" y="80"/>
                    <a:pt x="475" y="80"/>
                  </a:cubicBezTo>
                  <a:cubicBezTo>
                    <a:pt x="485" y="80"/>
                    <a:pt x="485" y="80"/>
                    <a:pt x="485" y="80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4" y="99"/>
                    <a:pt x="481" y="102"/>
                    <a:pt x="478" y="103"/>
                  </a:cubicBezTo>
                  <a:cubicBezTo>
                    <a:pt x="475" y="105"/>
                    <a:pt x="471" y="106"/>
                    <a:pt x="467" y="106"/>
                  </a:cubicBezTo>
                  <a:cubicBezTo>
                    <a:pt x="463" y="106"/>
                    <a:pt x="460" y="105"/>
                    <a:pt x="458" y="103"/>
                  </a:cubicBezTo>
                  <a:close/>
                  <a:moveTo>
                    <a:pt x="508" y="120"/>
                  </a:moveTo>
                  <a:cubicBezTo>
                    <a:pt x="508" y="119"/>
                    <a:pt x="508" y="119"/>
                    <a:pt x="508" y="119"/>
                  </a:cubicBezTo>
                  <a:cubicBezTo>
                    <a:pt x="505" y="114"/>
                    <a:pt x="504" y="108"/>
                    <a:pt x="504" y="100"/>
                  </a:cubicBezTo>
                  <a:cubicBezTo>
                    <a:pt x="504" y="62"/>
                    <a:pt x="504" y="62"/>
                    <a:pt x="504" y="62"/>
                  </a:cubicBezTo>
                  <a:cubicBezTo>
                    <a:pt x="504" y="53"/>
                    <a:pt x="501" y="46"/>
                    <a:pt x="495" y="41"/>
                  </a:cubicBezTo>
                  <a:cubicBezTo>
                    <a:pt x="489" y="36"/>
                    <a:pt x="481" y="34"/>
                    <a:pt x="472" y="34"/>
                  </a:cubicBezTo>
                  <a:cubicBezTo>
                    <a:pt x="465" y="34"/>
                    <a:pt x="459" y="35"/>
                    <a:pt x="454" y="37"/>
                  </a:cubicBezTo>
                  <a:cubicBezTo>
                    <a:pt x="449" y="39"/>
                    <a:pt x="444" y="43"/>
                    <a:pt x="441" y="47"/>
                  </a:cubicBezTo>
                  <a:cubicBezTo>
                    <a:pt x="438" y="51"/>
                    <a:pt x="437" y="55"/>
                    <a:pt x="437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56"/>
                    <a:pt x="457" y="54"/>
                    <a:pt x="460" y="51"/>
                  </a:cubicBezTo>
                  <a:cubicBezTo>
                    <a:pt x="463" y="49"/>
                    <a:pt x="466" y="48"/>
                    <a:pt x="470" y="48"/>
                  </a:cubicBezTo>
                  <a:cubicBezTo>
                    <a:pt x="475" y="48"/>
                    <a:pt x="479" y="49"/>
                    <a:pt x="482" y="52"/>
                  </a:cubicBezTo>
                  <a:cubicBezTo>
                    <a:pt x="484" y="55"/>
                    <a:pt x="485" y="58"/>
                    <a:pt x="485" y="63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474" y="68"/>
                    <a:pt x="474" y="68"/>
                    <a:pt x="474" y="68"/>
                  </a:cubicBezTo>
                  <a:cubicBezTo>
                    <a:pt x="461" y="68"/>
                    <a:pt x="452" y="71"/>
                    <a:pt x="445" y="75"/>
                  </a:cubicBezTo>
                  <a:cubicBezTo>
                    <a:pt x="438" y="80"/>
                    <a:pt x="435" y="87"/>
                    <a:pt x="435" y="96"/>
                  </a:cubicBezTo>
                  <a:cubicBezTo>
                    <a:pt x="435" y="103"/>
                    <a:pt x="438" y="109"/>
                    <a:pt x="443" y="114"/>
                  </a:cubicBezTo>
                  <a:cubicBezTo>
                    <a:pt x="448" y="119"/>
                    <a:pt x="455" y="121"/>
                    <a:pt x="464" y="121"/>
                  </a:cubicBezTo>
                  <a:cubicBezTo>
                    <a:pt x="473" y="121"/>
                    <a:pt x="480" y="118"/>
                    <a:pt x="486" y="112"/>
                  </a:cubicBezTo>
                  <a:cubicBezTo>
                    <a:pt x="487" y="116"/>
                    <a:pt x="487" y="118"/>
                    <a:pt x="488" y="120"/>
                  </a:cubicBezTo>
                  <a:lnTo>
                    <a:pt x="508" y="120"/>
                  </a:lnTo>
                  <a:close/>
                  <a:moveTo>
                    <a:pt x="398" y="120"/>
                  </a:moveTo>
                  <a:cubicBezTo>
                    <a:pt x="416" y="120"/>
                    <a:pt x="416" y="120"/>
                    <a:pt x="416" y="120"/>
                  </a:cubicBezTo>
                  <a:cubicBezTo>
                    <a:pt x="416" y="35"/>
                    <a:pt x="416" y="35"/>
                    <a:pt x="416" y="35"/>
                  </a:cubicBezTo>
                  <a:cubicBezTo>
                    <a:pt x="397" y="35"/>
                    <a:pt x="397" y="35"/>
                    <a:pt x="397" y="35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4" y="103"/>
                    <a:pt x="388" y="106"/>
                    <a:pt x="379" y="106"/>
                  </a:cubicBezTo>
                  <a:cubicBezTo>
                    <a:pt x="370" y="106"/>
                    <a:pt x="365" y="101"/>
                    <a:pt x="365" y="90"/>
                  </a:cubicBezTo>
                  <a:cubicBezTo>
                    <a:pt x="365" y="35"/>
                    <a:pt x="365" y="35"/>
                    <a:pt x="365" y="35"/>
                  </a:cubicBezTo>
                  <a:cubicBezTo>
                    <a:pt x="346" y="35"/>
                    <a:pt x="346" y="35"/>
                    <a:pt x="346" y="35"/>
                  </a:cubicBezTo>
                  <a:cubicBezTo>
                    <a:pt x="346" y="90"/>
                    <a:pt x="346" y="90"/>
                    <a:pt x="346" y="90"/>
                  </a:cubicBezTo>
                  <a:cubicBezTo>
                    <a:pt x="346" y="100"/>
                    <a:pt x="349" y="108"/>
                    <a:pt x="353" y="113"/>
                  </a:cubicBezTo>
                  <a:cubicBezTo>
                    <a:pt x="358" y="119"/>
                    <a:pt x="365" y="121"/>
                    <a:pt x="374" y="121"/>
                  </a:cubicBezTo>
                  <a:cubicBezTo>
                    <a:pt x="384" y="121"/>
                    <a:pt x="392" y="118"/>
                    <a:pt x="398" y="112"/>
                  </a:cubicBezTo>
                  <a:lnTo>
                    <a:pt x="398" y="120"/>
                  </a:lnTo>
                  <a:close/>
                  <a:moveTo>
                    <a:pt x="306" y="104"/>
                  </a:moveTo>
                  <a:cubicBezTo>
                    <a:pt x="303" y="106"/>
                    <a:pt x="299" y="107"/>
                    <a:pt x="294" y="107"/>
                  </a:cubicBezTo>
                  <a:cubicBezTo>
                    <a:pt x="289" y="107"/>
                    <a:pt x="285" y="106"/>
                    <a:pt x="282" y="104"/>
                  </a:cubicBezTo>
                  <a:cubicBezTo>
                    <a:pt x="279" y="101"/>
                    <a:pt x="277" y="98"/>
                    <a:pt x="277" y="93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58" y="98"/>
                    <a:pt x="260" y="103"/>
                    <a:pt x="263" y="107"/>
                  </a:cubicBezTo>
                  <a:cubicBezTo>
                    <a:pt x="266" y="112"/>
                    <a:pt x="270" y="115"/>
                    <a:pt x="275" y="118"/>
                  </a:cubicBezTo>
                  <a:cubicBezTo>
                    <a:pt x="281" y="120"/>
                    <a:pt x="287" y="121"/>
                    <a:pt x="294" y="121"/>
                  </a:cubicBezTo>
                  <a:cubicBezTo>
                    <a:pt x="304" y="121"/>
                    <a:pt x="312" y="119"/>
                    <a:pt x="319" y="114"/>
                  </a:cubicBezTo>
                  <a:cubicBezTo>
                    <a:pt x="325" y="110"/>
                    <a:pt x="328" y="103"/>
                    <a:pt x="328" y="96"/>
                  </a:cubicBezTo>
                  <a:cubicBezTo>
                    <a:pt x="328" y="91"/>
                    <a:pt x="327" y="87"/>
                    <a:pt x="325" y="84"/>
                  </a:cubicBezTo>
                  <a:cubicBezTo>
                    <a:pt x="323" y="81"/>
                    <a:pt x="320" y="78"/>
                    <a:pt x="316" y="76"/>
                  </a:cubicBezTo>
                  <a:cubicBezTo>
                    <a:pt x="311" y="74"/>
                    <a:pt x="305" y="72"/>
                    <a:pt x="298" y="70"/>
                  </a:cubicBezTo>
                  <a:cubicBezTo>
                    <a:pt x="291" y="69"/>
                    <a:pt x="286" y="67"/>
                    <a:pt x="283" y="65"/>
                  </a:cubicBezTo>
                  <a:cubicBezTo>
                    <a:pt x="281" y="64"/>
                    <a:pt x="279" y="61"/>
                    <a:pt x="279" y="59"/>
                  </a:cubicBezTo>
                  <a:cubicBezTo>
                    <a:pt x="279" y="55"/>
                    <a:pt x="281" y="53"/>
                    <a:pt x="283" y="51"/>
                  </a:cubicBezTo>
                  <a:cubicBezTo>
                    <a:pt x="286" y="49"/>
                    <a:pt x="289" y="48"/>
                    <a:pt x="294" y="48"/>
                  </a:cubicBezTo>
                  <a:cubicBezTo>
                    <a:pt x="298" y="48"/>
                    <a:pt x="302" y="49"/>
                    <a:pt x="304" y="52"/>
                  </a:cubicBezTo>
                  <a:cubicBezTo>
                    <a:pt x="307" y="54"/>
                    <a:pt x="309" y="57"/>
                    <a:pt x="309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53"/>
                    <a:pt x="324" y="46"/>
                    <a:pt x="318" y="41"/>
                  </a:cubicBezTo>
                  <a:cubicBezTo>
                    <a:pt x="312" y="36"/>
                    <a:pt x="304" y="34"/>
                    <a:pt x="294" y="34"/>
                  </a:cubicBezTo>
                  <a:cubicBezTo>
                    <a:pt x="284" y="34"/>
                    <a:pt x="276" y="36"/>
                    <a:pt x="270" y="41"/>
                  </a:cubicBezTo>
                  <a:cubicBezTo>
                    <a:pt x="264" y="46"/>
                    <a:pt x="261" y="52"/>
                    <a:pt x="261" y="59"/>
                  </a:cubicBezTo>
                  <a:cubicBezTo>
                    <a:pt x="261" y="68"/>
                    <a:pt x="266" y="75"/>
                    <a:pt x="275" y="79"/>
                  </a:cubicBezTo>
                  <a:cubicBezTo>
                    <a:pt x="280" y="81"/>
                    <a:pt x="285" y="83"/>
                    <a:pt x="291" y="84"/>
                  </a:cubicBezTo>
                  <a:cubicBezTo>
                    <a:pt x="298" y="86"/>
                    <a:pt x="302" y="87"/>
                    <a:pt x="305" y="89"/>
                  </a:cubicBezTo>
                  <a:cubicBezTo>
                    <a:pt x="308" y="91"/>
                    <a:pt x="309" y="93"/>
                    <a:pt x="309" y="97"/>
                  </a:cubicBezTo>
                  <a:cubicBezTo>
                    <a:pt x="309" y="100"/>
                    <a:pt x="308" y="102"/>
                    <a:pt x="306" y="104"/>
                  </a:cubicBezTo>
                  <a:close/>
                  <a:moveTo>
                    <a:pt x="229" y="120"/>
                  </a:moveTo>
                  <a:cubicBezTo>
                    <a:pt x="251" y="120"/>
                    <a:pt x="251" y="120"/>
                    <a:pt x="251" y="120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204" y="84"/>
                    <a:pt x="204" y="84"/>
                    <a:pt x="204" y="84"/>
                  </a:cubicBezTo>
                  <a:lnTo>
                    <a:pt x="229" y="120"/>
                  </a:lnTo>
                  <a:close/>
                  <a:moveTo>
                    <a:pt x="136" y="54"/>
                  </a:moveTo>
                  <a:cubicBezTo>
                    <a:pt x="139" y="57"/>
                    <a:pt x="141" y="62"/>
                    <a:pt x="141" y="68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6" y="63"/>
                    <a:pt x="108" y="58"/>
                    <a:pt x="111" y="54"/>
                  </a:cubicBezTo>
                  <a:cubicBezTo>
                    <a:pt x="114" y="51"/>
                    <a:pt x="118" y="49"/>
                    <a:pt x="124" y="49"/>
                  </a:cubicBezTo>
                  <a:cubicBezTo>
                    <a:pt x="129" y="49"/>
                    <a:pt x="133" y="51"/>
                    <a:pt x="136" y="54"/>
                  </a:cubicBezTo>
                  <a:close/>
                  <a:moveTo>
                    <a:pt x="145" y="117"/>
                  </a:moveTo>
                  <a:cubicBezTo>
                    <a:pt x="150" y="114"/>
                    <a:pt x="155" y="111"/>
                    <a:pt x="158" y="105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3" y="103"/>
                    <a:pt x="136" y="106"/>
                    <a:pt x="127" y="106"/>
                  </a:cubicBezTo>
                  <a:cubicBezTo>
                    <a:pt x="121" y="106"/>
                    <a:pt x="116" y="104"/>
                    <a:pt x="111" y="100"/>
                  </a:cubicBezTo>
                  <a:cubicBezTo>
                    <a:pt x="107" y="96"/>
                    <a:pt x="105" y="91"/>
                    <a:pt x="104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62"/>
                    <a:pt x="157" y="52"/>
                    <a:pt x="150" y="45"/>
                  </a:cubicBezTo>
                  <a:cubicBezTo>
                    <a:pt x="144" y="37"/>
                    <a:pt x="135" y="34"/>
                    <a:pt x="124" y="34"/>
                  </a:cubicBezTo>
                  <a:cubicBezTo>
                    <a:pt x="116" y="34"/>
                    <a:pt x="110" y="35"/>
                    <a:pt x="104" y="39"/>
                  </a:cubicBezTo>
                  <a:cubicBezTo>
                    <a:pt x="98" y="43"/>
                    <a:pt x="93" y="48"/>
                    <a:pt x="90" y="55"/>
                  </a:cubicBezTo>
                  <a:cubicBezTo>
                    <a:pt x="87" y="61"/>
                    <a:pt x="85" y="69"/>
                    <a:pt x="85" y="77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92"/>
                    <a:pt x="89" y="102"/>
                    <a:pt x="96" y="110"/>
                  </a:cubicBezTo>
                  <a:cubicBezTo>
                    <a:pt x="104" y="118"/>
                    <a:pt x="114" y="121"/>
                    <a:pt x="126" y="121"/>
                  </a:cubicBezTo>
                  <a:cubicBezTo>
                    <a:pt x="133" y="121"/>
                    <a:pt x="139" y="120"/>
                    <a:pt x="145" y="117"/>
                  </a:cubicBezTo>
                  <a:close/>
                  <a:moveTo>
                    <a:pt x="47" y="104"/>
                  </a:moveTo>
                  <a:cubicBezTo>
                    <a:pt x="45" y="106"/>
                    <a:pt x="41" y="107"/>
                    <a:pt x="36" y="107"/>
                  </a:cubicBezTo>
                  <a:cubicBezTo>
                    <a:pt x="31" y="107"/>
                    <a:pt x="27" y="106"/>
                    <a:pt x="24" y="104"/>
                  </a:cubicBezTo>
                  <a:cubicBezTo>
                    <a:pt x="20" y="101"/>
                    <a:pt x="19" y="98"/>
                    <a:pt x="19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8"/>
                    <a:pt x="2" y="103"/>
                    <a:pt x="5" y="107"/>
                  </a:cubicBezTo>
                  <a:cubicBezTo>
                    <a:pt x="8" y="112"/>
                    <a:pt x="12" y="115"/>
                    <a:pt x="17" y="118"/>
                  </a:cubicBezTo>
                  <a:cubicBezTo>
                    <a:pt x="23" y="120"/>
                    <a:pt x="29" y="121"/>
                    <a:pt x="36" y="121"/>
                  </a:cubicBezTo>
                  <a:cubicBezTo>
                    <a:pt x="46" y="121"/>
                    <a:pt x="54" y="119"/>
                    <a:pt x="61" y="114"/>
                  </a:cubicBezTo>
                  <a:cubicBezTo>
                    <a:pt x="67" y="110"/>
                    <a:pt x="70" y="103"/>
                    <a:pt x="70" y="96"/>
                  </a:cubicBezTo>
                  <a:cubicBezTo>
                    <a:pt x="70" y="91"/>
                    <a:pt x="69" y="87"/>
                    <a:pt x="67" y="84"/>
                  </a:cubicBezTo>
                  <a:cubicBezTo>
                    <a:pt x="65" y="81"/>
                    <a:pt x="62" y="78"/>
                    <a:pt x="58" y="76"/>
                  </a:cubicBezTo>
                  <a:cubicBezTo>
                    <a:pt x="53" y="74"/>
                    <a:pt x="47" y="72"/>
                    <a:pt x="40" y="70"/>
                  </a:cubicBezTo>
                  <a:cubicBezTo>
                    <a:pt x="32" y="69"/>
                    <a:pt x="28" y="67"/>
                    <a:pt x="25" y="65"/>
                  </a:cubicBezTo>
                  <a:cubicBezTo>
                    <a:pt x="23" y="64"/>
                    <a:pt x="21" y="61"/>
                    <a:pt x="21" y="59"/>
                  </a:cubicBezTo>
                  <a:cubicBezTo>
                    <a:pt x="21" y="55"/>
                    <a:pt x="23" y="53"/>
                    <a:pt x="25" y="51"/>
                  </a:cubicBezTo>
                  <a:cubicBezTo>
                    <a:pt x="28" y="49"/>
                    <a:pt x="31" y="48"/>
                    <a:pt x="36" y="48"/>
                  </a:cubicBezTo>
                  <a:cubicBezTo>
                    <a:pt x="40" y="48"/>
                    <a:pt x="44" y="49"/>
                    <a:pt x="46" y="52"/>
                  </a:cubicBezTo>
                  <a:cubicBezTo>
                    <a:pt x="49" y="54"/>
                    <a:pt x="50" y="57"/>
                    <a:pt x="50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53"/>
                    <a:pt x="66" y="46"/>
                    <a:pt x="60" y="41"/>
                  </a:cubicBezTo>
                  <a:cubicBezTo>
                    <a:pt x="54" y="36"/>
                    <a:pt x="46" y="34"/>
                    <a:pt x="36" y="34"/>
                  </a:cubicBezTo>
                  <a:cubicBezTo>
                    <a:pt x="26" y="34"/>
                    <a:pt x="18" y="36"/>
                    <a:pt x="12" y="41"/>
                  </a:cubicBezTo>
                  <a:cubicBezTo>
                    <a:pt x="6" y="46"/>
                    <a:pt x="3" y="52"/>
                    <a:pt x="3" y="59"/>
                  </a:cubicBezTo>
                  <a:cubicBezTo>
                    <a:pt x="3" y="68"/>
                    <a:pt x="8" y="75"/>
                    <a:pt x="17" y="79"/>
                  </a:cubicBezTo>
                  <a:cubicBezTo>
                    <a:pt x="21" y="81"/>
                    <a:pt x="27" y="83"/>
                    <a:pt x="33" y="84"/>
                  </a:cubicBezTo>
                  <a:cubicBezTo>
                    <a:pt x="40" y="86"/>
                    <a:pt x="44" y="87"/>
                    <a:pt x="47" y="89"/>
                  </a:cubicBezTo>
                  <a:cubicBezTo>
                    <a:pt x="50" y="91"/>
                    <a:pt x="51" y="93"/>
                    <a:pt x="51" y="97"/>
                  </a:cubicBezTo>
                  <a:cubicBezTo>
                    <a:pt x="51" y="100"/>
                    <a:pt x="50" y="102"/>
                    <a:pt x="47" y="104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F52E474-2A60-4F60-9383-C754E7FA9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" y="688"/>
              <a:ext cx="1636" cy="544"/>
            </a:xfrm>
            <a:custGeom>
              <a:avLst/>
              <a:gdLst>
                <a:gd name="T0" fmla="*/ 0 w 1636"/>
                <a:gd name="T1" fmla="*/ 544 h 544"/>
                <a:gd name="T2" fmla="*/ 1636 w 1636"/>
                <a:gd name="T3" fmla="*/ 266 h 544"/>
                <a:gd name="T4" fmla="*/ 0 w 1636"/>
                <a:gd name="T5" fmla="*/ 0 h 544"/>
                <a:gd name="T6" fmla="*/ 273 w 1636"/>
                <a:gd name="T7" fmla="*/ 336 h 544"/>
                <a:gd name="T8" fmla="*/ 206 w 1636"/>
                <a:gd name="T9" fmla="*/ 264 h 544"/>
                <a:gd name="T10" fmla="*/ 168 w 1636"/>
                <a:gd name="T11" fmla="*/ 264 h 544"/>
                <a:gd name="T12" fmla="*/ 120 w 1636"/>
                <a:gd name="T13" fmla="*/ 376 h 544"/>
                <a:gd name="T14" fmla="*/ 205 w 1636"/>
                <a:gd name="T15" fmla="*/ 104 h 544"/>
                <a:gd name="T16" fmla="*/ 231 w 1636"/>
                <a:gd name="T17" fmla="*/ 104 h 544"/>
                <a:gd name="T18" fmla="*/ 276 w 1636"/>
                <a:gd name="T19" fmla="*/ 247 h 544"/>
                <a:gd name="T20" fmla="*/ 316 w 1636"/>
                <a:gd name="T21" fmla="*/ 305 h 544"/>
                <a:gd name="T22" fmla="*/ 280 w 1636"/>
                <a:gd name="T23" fmla="*/ 376 h 544"/>
                <a:gd name="T24" fmla="*/ 492 w 1636"/>
                <a:gd name="T25" fmla="*/ 376 h 544"/>
                <a:gd name="T26" fmla="*/ 492 w 1636"/>
                <a:gd name="T27" fmla="*/ 348 h 544"/>
                <a:gd name="T28" fmla="*/ 364 w 1636"/>
                <a:gd name="T29" fmla="*/ 304 h 544"/>
                <a:gd name="T30" fmla="*/ 408 w 1636"/>
                <a:gd name="T31" fmla="*/ 180 h 544"/>
                <a:gd name="T32" fmla="*/ 445 w 1636"/>
                <a:gd name="T33" fmla="*/ 346 h 544"/>
                <a:gd name="T34" fmla="*/ 492 w 1636"/>
                <a:gd name="T35" fmla="*/ 180 h 544"/>
                <a:gd name="T36" fmla="*/ 536 w 1636"/>
                <a:gd name="T37" fmla="*/ 376 h 544"/>
                <a:gd name="T38" fmla="*/ 640 w 1636"/>
                <a:gd name="T39" fmla="*/ 212 h 544"/>
                <a:gd name="T40" fmla="*/ 659 w 1636"/>
                <a:gd name="T41" fmla="*/ 343 h 544"/>
                <a:gd name="T42" fmla="*/ 676 w 1636"/>
                <a:gd name="T43" fmla="*/ 375 h 544"/>
                <a:gd name="T44" fmla="*/ 596 w 1636"/>
                <a:gd name="T45" fmla="*/ 327 h 544"/>
                <a:gd name="T46" fmla="*/ 564 w 1636"/>
                <a:gd name="T47" fmla="*/ 212 h 544"/>
                <a:gd name="T48" fmla="*/ 596 w 1636"/>
                <a:gd name="T49" fmla="*/ 180 h 544"/>
                <a:gd name="T50" fmla="*/ 640 w 1636"/>
                <a:gd name="T51" fmla="*/ 120 h 544"/>
                <a:gd name="T52" fmla="*/ 676 w 1636"/>
                <a:gd name="T53" fmla="*/ 180 h 544"/>
                <a:gd name="T54" fmla="*/ 892 w 1636"/>
                <a:gd name="T55" fmla="*/ 365 h 544"/>
                <a:gd name="T56" fmla="*/ 708 w 1636"/>
                <a:gd name="T57" fmla="*/ 392 h 544"/>
                <a:gd name="T58" fmla="*/ 798 w 1636"/>
                <a:gd name="T59" fmla="*/ 421 h 544"/>
                <a:gd name="T60" fmla="*/ 848 w 1636"/>
                <a:gd name="T61" fmla="*/ 340 h 544"/>
                <a:gd name="T62" fmla="*/ 789 w 1636"/>
                <a:gd name="T63" fmla="*/ 375 h 544"/>
                <a:gd name="T64" fmla="*/ 789 w 1636"/>
                <a:gd name="T65" fmla="*/ 175 h 544"/>
                <a:gd name="T66" fmla="*/ 848 w 1636"/>
                <a:gd name="T67" fmla="*/ 208 h 544"/>
                <a:gd name="T68" fmla="*/ 892 w 1636"/>
                <a:gd name="T69" fmla="*/ 180 h 544"/>
                <a:gd name="T70" fmla="*/ 1114 w 1636"/>
                <a:gd name="T71" fmla="*/ 288 h 544"/>
                <a:gd name="T72" fmla="*/ 1023 w 1636"/>
                <a:gd name="T73" fmla="*/ 345 h 544"/>
                <a:gd name="T74" fmla="*/ 1111 w 1636"/>
                <a:gd name="T75" fmla="*/ 312 h 544"/>
                <a:gd name="T76" fmla="*/ 927 w 1636"/>
                <a:gd name="T77" fmla="*/ 277 h 544"/>
                <a:gd name="T78" fmla="*/ 1114 w 1636"/>
                <a:gd name="T79" fmla="*/ 288 h 544"/>
                <a:gd name="T80" fmla="*/ 1245 w 1636"/>
                <a:gd name="T81" fmla="*/ 215 h 544"/>
                <a:gd name="T82" fmla="*/ 1192 w 1636"/>
                <a:gd name="T83" fmla="*/ 376 h 544"/>
                <a:gd name="T84" fmla="*/ 1148 w 1636"/>
                <a:gd name="T85" fmla="*/ 180 h 544"/>
                <a:gd name="T86" fmla="*/ 1188 w 1636"/>
                <a:gd name="T87" fmla="*/ 216 h 544"/>
                <a:gd name="T88" fmla="*/ 1247 w 1636"/>
                <a:gd name="T89" fmla="*/ 174 h 544"/>
                <a:gd name="T90" fmla="*/ 1264 w 1636"/>
                <a:gd name="T91" fmla="*/ 217 h 544"/>
                <a:gd name="T92" fmla="*/ 1273 w 1636"/>
                <a:gd name="T93" fmla="*/ 312 h 544"/>
                <a:gd name="T94" fmla="*/ 1360 w 1636"/>
                <a:gd name="T95" fmla="*/ 346 h 544"/>
                <a:gd name="T96" fmla="*/ 1340 w 1636"/>
                <a:gd name="T97" fmla="*/ 288 h 544"/>
                <a:gd name="T98" fmla="*/ 1359 w 1636"/>
                <a:gd name="T99" fmla="*/ 175 h 544"/>
                <a:gd name="T100" fmla="*/ 1395 w 1636"/>
                <a:gd name="T101" fmla="*/ 236 h 544"/>
                <a:gd name="T102" fmla="*/ 1320 w 1636"/>
                <a:gd name="T103" fmla="*/ 229 h 544"/>
                <a:gd name="T104" fmla="*/ 1447 w 1636"/>
                <a:gd name="T105" fmla="*/ 317 h 544"/>
                <a:gd name="T106" fmla="*/ 848 w 1636"/>
                <a:gd name="T107" fmla="*/ 273 h 544"/>
                <a:gd name="T108" fmla="*/ 744 w 1636"/>
                <a:gd name="T109" fmla="*/ 276 h 544"/>
                <a:gd name="T110" fmla="*/ 848 w 1636"/>
                <a:gd name="T111" fmla="*/ 273 h 544"/>
                <a:gd name="T112" fmla="*/ 970 w 1636"/>
                <a:gd name="T113" fmla="*/ 260 h 544"/>
                <a:gd name="T114" fmla="*/ 1071 w 1636"/>
                <a:gd name="T115" fmla="*/ 260 h 544"/>
                <a:gd name="T116" fmla="*/ 227 w 1636"/>
                <a:gd name="T117" fmla="*/ 228 h 544"/>
                <a:gd name="T118" fmla="*/ 205 w 1636"/>
                <a:gd name="T119" fmla="*/ 228 h 544"/>
                <a:gd name="T120" fmla="*/ 168 w 1636"/>
                <a:gd name="T121" fmla="*/ 144 h 544"/>
                <a:gd name="T122" fmla="*/ 206 w 1636"/>
                <a:gd name="T123" fmla="*/ 144 h 544"/>
                <a:gd name="T124" fmla="*/ 273 w 1636"/>
                <a:gd name="T125" fmla="*/ 185 h 5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6" h="544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1359" y="544"/>
                    <a:pt x="1359" y="544"/>
                    <a:pt x="1359" y="544"/>
                  </a:cubicBezTo>
                  <a:cubicBezTo>
                    <a:pt x="1636" y="266"/>
                    <a:pt x="1636" y="266"/>
                    <a:pt x="1636" y="266"/>
                  </a:cubicBezTo>
                  <a:cubicBezTo>
                    <a:pt x="1636" y="0"/>
                    <a:pt x="1636" y="0"/>
                    <a:pt x="1636" y="0"/>
                  </a:cubicBezTo>
                  <a:lnTo>
                    <a:pt x="0" y="0"/>
                  </a:lnTo>
                  <a:close/>
                  <a:moveTo>
                    <a:pt x="280" y="376"/>
                  </a:moveTo>
                  <a:cubicBezTo>
                    <a:pt x="273" y="364"/>
                    <a:pt x="273" y="349"/>
                    <a:pt x="273" y="336"/>
                  </a:cubicBezTo>
                  <a:cubicBezTo>
                    <a:pt x="273" y="286"/>
                    <a:pt x="262" y="264"/>
                    <a:pt x="219" y="264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168" y="264"/>
                    <a:pt x="168" y="264"/>
                    <a:pt x="168" y="264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20" y="376"/>
                    <a:pt x="120" y="376"/>
                    <a:pt x="120" y="376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90" y="104"/>
                    <a:pt x="321" y="132"/>
                    <a:pt x="321" y="178"/>
                  </a:cubicBezTo>
                  <a:cubicBezTo>
                    <a:pt x="321" y="230"/>
                    <a:pt x="284" y="244"/>
                    <a:pt x="276" y="247"/>
                  </a:cubicBezTo>
                  <a:cubicBezTo>
                    <a:pt x="276" y="248"/>
                    <a:pt x="276" y="248"/>
                    <a:pt x="276" y="248"/>
                  </a:cubicBezTo>
                  <a:cubicBezTo>
                    <a:pt x="292" y="250"/>
                    <a:pt x="316" y="262"/>
                    <a:pt x="316" y="305"/>
                  </a:cubicBezTo>
                  <a:cubicBezTo>
                    <a:pt x="316" y="336"/>
                    <a:pt x="321" y="364"/>
                    <a:pt x="331" y="376"/>
                  </a:cubicBezTo>
                  <a:lnTo>
                    <a:pt x="280" y="376"/>
                  </a:lnTo>
                  <a:close/>
                  <a:moveTo>
                    <a:pt x="536" y="376"/>
                  </a:moveTo>
                  <a:cubicBezTo>
                    <a:pt x="492" y="376"/>
                    <a:pt x="492" y="376"/>
                    <a:pt x="492" y="376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82" y="368"/>
                    <a:pt x="458" y="380"/>
                    <a:pt x="437" y="380"/>
                  </a:cubicBezTo>
                  <a:cubicBezTo>
                    <a:pt x="386" y="380"/>
                    <a:pt x="364" y="355"/>
                    <a:pt x="364" y="304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408" y="180"/>
                    <a:pt x="408" y="180"/>
                    <a:pt x="408" y="180"/>
                  </a:cubicBezTo>
                  <a:cubicBezTo>
                    <a:pt x="408" y="300"/>
                    <a:pt x="408" y="300"/>
                    <a:pt x="408" y="300"/>
                  </a:cubicBezTo>
                  <a:cubicBezTo>
                    <a:pt x="408" y="334"/>
                    <a:pt x="421" y="346"/>
                    <a:pt x="445" y="346"/>
                  </a:cubicBezTo>
                  <a:cubicBezTo>
                    <a:pt x="481" y="346"/>
                    <a:pt x="492" y="323"/>
                    <a:pt x="492" y="293"/>
                  </a:cubicBezTo>
                  <a:cubicBezTo>
                    <a:pt x="492" y="180"/>
                    <a:pt x="492" y="180"/>
                    <a:pt x="492" y="180"/>
                  </a:cubicBezTo>
                  <a:cubicBezTo>
                    <a:pt x="536" y="180"/>
                    <a:pt x="536" y="180"/>
                    <a:pt x="536" y="180"/>
                  </a:cubicBezTo>
                  <a:lnTo>
                    <a:pt x="536" y="376"/>
                  </a:lnTo>
                  <a:close/>
                  <a:moveTo>
                    <a:pt x="676" y="212"/>
                  </a:moveTo>
                  <a:cubicBezTo>
                    <a:pt x="640" y="212"/>
                    <a:pt x="640" y="212"/>
                    <a:pt x="640" y="212"/>
                  </a:cubicBezTo>
                  <a:cubicBezTo>
                    <a:pt x="640" y="316"/>
                    <a:pt x="640" y="316"/>
                    <a:pt x="640" y="316"/>
                  </a:cubicBezTo>
                  <a:cubicBezTo>
                    <a:pt x="640" y="334"/>
                    <a:pt x="640" y="343"/>
                    <a:pt x="659" y="343"/>
                  </a:cubicBezTo>
                  <a:cubicBezTo>
                    <a:pt x="665" y="343"/>
                    <a:pt x="672" y="343"/>
                    <a:pt x="676" y="341"/>
                  </a:cubicBezTo>
                  <a:cubicBezTo>
                    <a:pt x="676" y="375"/>
                    <a:pt x="676" y="375"/>
                    <a:pt x="676" y="375"/>
                  </a:cubicBezTo>
                  <a:cubicBezTo>
                    <a:pt x="668" y="376"/>
                    <a:pt x="659" y="377"/>
                    <a:pt x="649" y="377"/>
                  </a:cubicBezTo>
                  <a:cubicBezTo>
                    <a:pt x="604" y="377"/>
                    <a:pt x="596" y="360"/>
                    <a:pt x="596" y="327"/>
                  </a:cubicBezTo>
                  <a:cubicBezTo>
                    <a:pt x="596" y="212"/>
                    <a:pt x="596" y="212"/>
                    <a:pt x="596" y="212"/>
                  </a:cubicBezTo>
                  <a:cubicBezTo>
                    <a:pt x="564" y="212"/>
                    <a:pt x="564" y="212"/>
                    <a:pt x="564" y="212"/>
                  </a:cubicBezTo>
                  <a:cubicBezTo>
                    <a:pt x="564" y="180"/>
                    <a:pt x="564" y="180"/>
                    <a:pt x="564" y="180"/>
                  </a:cubicBezTo>
                  <a:cubicBezTo>
                    <a:pt x="596" y="180"/>
                    <a:pt x="596" y="180"/>
                    <a:pt x="596" y="180"/>
                  </a:cubicBezTo>
                  <a:cubicBezTo>
                    <a:pt x="596" y="120"/>
                    <a:pt x="596" y="120"/>
                    <a:pt x="596" y="120"/>
                  </a:cubicBezTo>
                  <a:cubicBezTo>
                    <a:pt x="640" y="120"/>
                    <a:pt x="640" y="120"/>
                    <a:pt x="640" y="120"/>
                  </a:cubicBezTo>
                  <a:cubicBezTo>
                    <a:pt x="640" y="180"/>
                    <a:pt x="640" y="180"/>
                    <a:pt x="640" y="180"/>
                  </a:cubicBezTo>
                  <a:cubicBezTo>
                    <a:pt x="676" y="180"/>
                    <a:pt x="676" y="180"/>
                    <a:pt x="676" y="180"/>
                  </a:cubicBezTo>
                  <a:lnTo>
                    <a:pt x="676" y="212"/>
                  </a:lnTo>
                  <a:close/>
                  <a:moveTo>
                    <a:pt x="892" y="365"/>
                  </a:moveTo>
                  <a:cubicBezTo>
                    <a:pt x="892" y="424"/>
                    <a:pt x="857" y="453"/>
                    <a:pt x="795" y="453"/>
                  </a:cubicBezTo>
                  <a:cubicBezTo>
                    <a:pt x="756" y="453"/>
                    <a:pt x="711" y="436"/>
                    <a:pt x="708" y="392"/>
                  </a:cubicBezTo>
                  <a:cubicBezTo>
                    <a:pt x="751" y="392"/>
                    <a:pt x="751" y="392"/>
                    <a:pt x="751" y="392"/>
                  </a:cubicBezTo>
                  <a:cubicBezTo>
                    <a:pt x="756" y="416"/>
                    <a:pt x="776" y="421"/>
                    <a:pt x="798" y="421"/>
                  </a:cubicBezTo>
                  <a:cubicBezTo>
                    <a:pt x="832" y="421"/>
                    <a:pt x="848" y="403"/>
                    <a:pt x="848" y="371"/>
                  </a:cubicBezTo>
                  <a:cubicBezTo>
                    <a:pt x="848" y="340"/>
                    <a:pt x="848" y="340"/>
                    <a:pt x="848" y="340"/>
                  </a:cubicBezTo>
                  <a:cubicBezTo>
                    <a:pt x="847" y="340"/>
                    <a:pt x="847" y="340"/>
                    <a:pt x="847" y="340"/>
                  </a:cubicBezTo>
                  <a:cubicBezTo>
                    <a:pt x="835" y="364"/>
                    <a:pt x="813" y="375"/>
                    <a:pt x="789" y="375"/>
                  </a:cubicBezTo>
                  <a:cubicBezTo>
                    <a:pt x="727" y="375"/>
                    <a:pt x="701" y="328"/>
                    <a:pt x="701" y="272"/>
                  </a:cubicBezTo>
                  <a:cubicBezTo>
                    <a:pt x="701" y="220"/>
                    <a:pt x="734" y="175"/>
                    <a:pt x="789" y="175"/>
                  </a:cubicBezTo>
                  <a:cubicBezTo>
                    <a:pt x="814" y="175"/>
                    <a:pt x="836" y="184"/>
                    <a:pt x="847" y="208"/>
                  </a:cubicBezTo>
                  <a:cubicBezTo>
                    <a:pt x="848" y="208"/>
                    <a:pt x="848" y="208"/>
                    <a:pt x="848" y="208"/>
                  </a:cubicBezTo>
                  <a:cubicBezTo>
                    <a:pt x="848" y="180"/>
                    <a:pt x="848" y="180"/>
                    <a:pt x="848" y="180"/>
                  </a:cubicBezTo>
                  <a:cubicBezTo>
                    <a:pt x="892" y="180"/>
                    <a:pt x="892" y="180"/>
                    <a:pt x="892" y="180"/>
                  </a:cubicBezTo>
                  <a:lnTo>
                    <a:pt x="892" y="365"/>
                  </a:lnTo>
                  <a:close/>
                  <a:moveTo>
                    <a:pt x="1114" y="288"/>
                  </a:moveTo>
                  <a:cubicBezTo>
                    <a:pt x="970" y="288"/>
                    <a:pt x="970" y="288"/>
                    <a:pt x="970" y="288"/>
                  </a:cubicBezTo>
                  <a:cubicBezTo>
                    <a:pt x="970" y="320"/>
                    <a:pt x="987" y="345"/>
                    <a:pt x="1023" y="345"/>
                  </a:cubicBezTo>
                  <a:cubicBezTo>
                    <a:pt x="1048" y="345"/>
                    <a:pt x="1063" y="336"/>
                    <a:pt x="1070" y="312"/>
                  </a:cubicBezTo>
                  <a:cubicBezTo>
                    <a:pt x="1111" y="312"/>
                    <a:pt x="1111" y="312"/>
                    <a:pt x="1111" y="312"/>
                  </a:cubicBezTo>
                  <a:cubicBezTo>
                    <a:pt x="1102" y="356"/>
                    <a:pt x="1065" y="379"/>
                    <a:pt x="1023" y="379"/>
                  </a:cubicBezTo>
                  <a:cubicBezTo>
                    <a:pt x="961" y="379"/>
                    <a:pt x="927" y="337"/>
                    <a:pt x="927" y="277"/>
                  </a:cubicBezTo>
                  <a:cubicBezTo>
                    <a:pt x="927" y="222"/>
                    <a:pt x="963" y="174"/>
                    <a:pt x="1021" y="174"/>
                  </a:cubicBezTo>
                  <a:cubicBezTo>
                    <a:pt x="1083" y="174"/>
                    <a:pt x="1121" y="228"/>
                    <a:pt x="1114" y="288"/>
                  </a:cubicBezTo>
                  <a:close/>
                  <a:moveTo>
                    <a:pt x="1264" y="217"/>
                  </a:moveTo>
                  <a:cubicBezTo>
                    <a:pt x="1256" y="216"/>
                    <a:pt x="1251" y="215"/>
                    <a:pt x="1245" y="215"/>
                  </a:cubicBezTo>
                  <a:cubicBezTo>
                    <a:pt x="1216" y="215"/>
                    <a:pt x="1192" y="239"/>
                    <a:pt x="1192" y="282"/>
                  </a:cubicBezTo>
                  <a:cubicBezTo>
                    <a:pt x="1192" y="376"/>
                    <a:pt x="1192" y="376"/>
                    <a:pt x="1192" y="376"/>
                  </a:cubicBezTo>
                  <a:cubicBezTo>
                    <a:pt x="1148" y="376"/>
                    <a:pt x="1148" y="376"/>
                    <a:pt x="1148" y="376"/>
                  </a:cubicBezTo>
                  <a:cubicBezTo>
                    <a:pt x="1148" y="180"/>
                    <a:pt x="1148" y="180"/>
                    <a:pt x="1148" y="180"/>
                  </a:cubicBezTo>
                  <a:cubicBezTo>
                    <a:pt x="1188" y="180"/>
                    <a:pt x="1188" y="180"/>
                    <a:pt x="1188" y="180"/>
                  </a:cubicBezTo>
                  <a:cubicBezTo>
                    <a:pt x="1188" y="216"/>
                    <a:pt x="1188" y="216"/>
                    <a:pt x="1188" y="216"/>
                  </a:cubicBezTo>
                  <a:cubicBezTo>
                    <a:pt x="1190" y="216"/>
                    <a:pt x="1190" y="216"/>
                    <a:pt x="1190" y="216"/>
                  </a:cubicBezTo>
                  <a:cubicBezTo>
                    <a:pt x="1195" y="196"/>
                    <a:pt x="1221" y="174"/>
                    <a:pt x="1247" y="174"/>
                  </a:cubicBezTo>
                  <a:cubicBezTo>
                    <a:pt x="1257" y="174"/>
                    <a:pt x="1260" y="175"/>
                    <a:pt x="1264" y="176"/>
                  </a:cubicBezTo>
                  <a:lnTo>
                    <a:pt x="1264" y="217"/>
                  </a:lnTo>
                  <a:close/>
                  <a:moveTo>
                    <a:pt x="1359" y="380"/>
                  </a:moveTo>
                  <a:cubicBezTo>
                    <a:pt x="1310" y="380"/>
                    <a:pt x="1274" y="360"/>
                    <a:pt x="1273" y="312"/>
                  </a:cubicBezTo>
                  <a:cubicBezTo>
                    <a:pt x="1316" y="312"/>
                    <a:pt x="1316" y="312"/>
                    <a:pt x="1316" y="312"/>
                  </a:cubicBezTo>
                  <a:cubicBezTo>
                    <a:pt x="1318" y="336"/>
                    <a:pt x="1337" y="346"/>
                    <a:pt x="1360" y="346"/>
                  </a:cubicBezTo>
                  <a:cubicBezTo>
                    <a:pt x="1376" y="346"/>
                    <a:pt x="1405" y="343"/>
                    <a:pt x="1404" y="321"/>
                  </a:cubicBezTo>
                  <a:cubicBezTo>
                    <a:pt x="1403" y="298"/>
                    <a:pt x="1371" y="295"/>
                    <a:pt x="1340" y="288"/>
                  </a:cubicBezTo>
                  <a:cubicBezTo>
                    <a:pt x="1308" y="281"/>
                    <a:pt x="1277" y="270"/>
                    <a:pt x="1277" y="230"/>
                  </a:cubicBezTo>
                  <a:cubicBezTo>
                    <a:pt x="1277" y="188"/>
                    <a:pt x="1323" y="175"/>
                    <a:pt x="1359" y="175"/>
                  </a:cubicBezTo>
                  <a:cubicBezTo>
                    <a:pt x="1399" y="175"/>
                    <a:pt x="1435" y="192"/>
                    <a:pt x="1440" y="236"/>
                  </a:cubicBezTo>
                  <a:cubicBezTo>
                    <a:pt x="1395" y="236"/>
                    <a:pt x="1395" y="236"/>
                    <a:pt x="1395" y="236"/>
                  </a:cubicBezTo>
                  <a:cubicBezTo>
                    <a:pt x="1392" y="216"/>
                    <a:pt x="1375" y="209"/>
                    <a:pt x="1356" y="209"/>
                  </a:cubicBezTo>
                  <a:cubicBezTo>
                    <a:pt x="1343" y="209"/>
                    <a:pt x="1320" y="212"/>
                    <a:pt x="1320" y="229"/>
                  </a:cubicBezTo>
                  <a:cubicBezTo>
                    <a:pt x="1320" y="250"/>
                    <a:pt x="1352" y="253"/>
                    <a:pt x="1384" y="260"/>
                  </a:cubicBezTo>
                  <a:cubicBezTo>
                    <a:pt x="1415" y="267"/>
                    <a:pt x="1447" y="278"/>
                    <a:pt x="1447" y="317"/>
                  </a:cubicBezTo>
                  <a:cubicBezTo>
                    <a:pt x="1447" y="363"/>
                    <a:pt x="1400" y="380"/>
                    <a:pt x="1359" y="380"/>
                  </a:cubicBezTo>
                  <a:close/>
                  <a:moveTo>
                    <a:pt x="848" y="273"/>
                  </a:moveTo>
                  <a:cubicBezTo>
                    <a:pt x="848" y="306"/>
                    <a:pt x="834" y="341"/>
                    <a:pt x="795" y="341"/>
                  </a:cubicBezTo>
                  <a:cubicBezTo>
                    <a:pt x="759" y="341"/>
                    <a:pt x="744" y="309"/>
                    <a:pt x="744" y="276"/>
                  </a:cubicBezTo>
                  <a:cubicBezTo>
                    <a:pt x="744" y="244"/>
                    <a:pt x="757" y="208"/>
                    <a:pt x="795" y="208"/>
                  </a:cubicBezTo>
                  <a:cubicBezTo>
                    <a:pt x="833" y="208"/>
                    <a:pt x="848" y="239"/>
                    <a:pt x="848" y="273"/>
                  </a:cubicBezTo>
                  <a:close/>
                  <a:moveTo>
                    <a:pt x="1071" y="260"/>
                  </a:moveTo>
                  <a:cubicBezTo>
                    <a:pt x="970" y="260"/>
                    <a:pt x="970" y="260"/>
                    <a:pt x="970" y="260"/>
                  </a:cubicBezTo>
                  <a:cubicBezTo>
                    <a:pt x="971" y="232"/>
                    <a:pt x="992" y="208"/>
                    <a:pt x="1021" y="208"/>
                  </a:cubicBezTo>
                  <a:cubicBezTo>
                    <a:pt x="1051" y="208"/>
                    <a:pt x="1069" y="232"/>
                    <a:pt x="1071" y="260"/>
                  </a:cubicBezTo>
                  <a:close/>
                  <a:moveTo>
                    <a:pt x="273" y="185"/>
                  </a:moveTo>
                  <a:cubicBezTo>
                    <a:pt x="273" y="214"/>
                    <a:pt x="257" y="228"/>
                    <a:pt x="227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5" y="228"/>
                    <a:pt x="205" y="228"/>
                    <a:pt x="205" y="228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51" y="144"/>
                    <a:pt x="273" y="150"/>
                    <a:pt x="273" y="185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98EC6E5C-1081-4A3A-AB0E-13855AF8D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686"/>
              <a:ext cx="9" cy="54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NL" altLang="nl-NL">
                <a:latin typeface="Roboto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A15BD45-ED9A-4BD1-A8CD-7B5F30E54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686"/>
              <a:ext cx="9" cy="546"/>
            </a:xfrm>
            <a:custGeom>
              <a:avLst/>
              <a:gdLst>
                <a:gd name="T0" fmla="*/ 9 w 9"/>
                <a:gd name="T1" fmla="*/ 0 h 546"/>
                <a:gd name="T2" fmla="*/ 9 w 9"/>
                <a:gd name="T3" fmla="*/ 546 h 546"/>
                <a:gd name="T4" fmla="*/ 0 w 9"/>
                <a:gd name="T5" fmla="*/ 546 h 546"/>
                <a:gd name="T6" fmla="*/ 0 w 9"/>
                <a:gd name="T7" fmla="*/ 0 h 5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46">
                  <a:moveTo>
                    <a:pt x="9" y="0"/>
                  </a:moveTo>
                  <a:lnTo>
                    <a:pt x="9" y="546"/>
                  </a:lnTo>
                  <a:lnTo>
                    <a:pt x="0" y="5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3674" y="4763748"/>
            <a:ext cx="6876000" cy="1080000"/>
          </a:xfrm>
        </p:spPr>
        <p:txBody>
          <a:bodyPr/>
          <a:lstStyle>
            <a:lvl1pPr algn="l">
              <a:defRPr sz="3300" baseline="0"/>
            </a:lvl1pPr>
          </a:lstStyle>
          <a:p>
            <a:r>
              <a:rPr lang="en-US" noProof="1"/>
              <a:t>Click to edit Master title style</a:t>
            </a: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00894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it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F402CF5-797F-4852-87D5-9FCE69BECF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01825" y="1089025"/>
            <a:ext cx="8389938" cy="4960938"/>
            <a:chOff x="1198" y="686"/>
            <a:chExt cx="5285" cy="3125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6287D50A-4FE1-42A6-B9D7-8FCD52289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3805"/>
              <a:ext cx="5285" cy="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NL" altLang="nl-NL">
                <a:latin typeface="Roboto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E529A48-F573-4CC3-9D53-13FF6E856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3805"/>
              <a:ext cx="5285" cy="6"/>
            </a:xfrm>
            <a:custGeom>
              <a:avLst/>
              <a:gdLst>
                <a:gd name="T0" fmla="*/ 0 w 5285"/>
                <a:gd name="T1" fmla="*/ 0 h 6"/>
                <a:gd name="T2" fmla="*/ 5285 w 5285"/>
                <a:gd name="T3" fmla="*/ 0 h 6"/>
                <a:gd name="T4" fmla="*/ 5285 w 5285"/>
                <a:gd name="T5" fmla="*/ 6 h 6"/>
                <a:gd name="T6" fmla="*/ 0 w 5285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85" h="6">
                  <a:moveTo>
                    <a:pt x="0" y="0"/>
                  </a:moveTo>
                  <a:lnTo>
                    <a:pt x="5285" y="0"/>
                  </a:lnTo>
                  <a:lnTo>
                    <a:pt x="5285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620B98B-FA42-4F86-B53C-2847B33EA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" y="688"/>
              <a:ext cx="1636" cy="544"/>
            </a:xfrm>
            <a:custGeom>
              <a:avLst/>
              <a:gdLst>
                <a:gd name="T0" fmla="*/ 0 w 1636"/>
                <a:gd name="T1" fmla="*/ 544 h 544"/>
                <a:gd name="T2" fmla="*/ 1636 w 1636"/>
                <a:gd name="T3" fmla="*/ 266 h 544"/>
                <a:gd name="T4" fmla="*/ 0 w 1636"/>
                <a:gd name="T5" fmla="*/ 0 h 544"/>
                <a:gd name="T6" fmla="*/ 273 w 1636"/>
                <a:gd name="T7" fmla="*/ 336 h 544"/>
                <a:gd name="T8" fmla="*/ 206 w 1636"/>
                <a:gd name="T9" fmla="*/ 264 h 544"/>
                <a:gd name="T10" fmla="*/ 168 w 1636"/>
                <a:gd name="T11" fmla="*/ 264 h 544"/>
                <a:gd name="T12" fmla="*/ 120 w 1636"/>
                <a:gd name="T13" fmla="*/ 376 h 544"/>
                <a:gd name="T14" fmla="*/ 205 w 1636"/>
                <a:gd name="T15" fmla="*/ 104 h 544"/>
                <a:gd name="T16" fmla="*/ 231 w 1636"/>
                <a:gd name="T17" fmla="*/ 104 h 544"/>
                <a:gd name="T18" fmla="*/ 276 w 1636"/>
                <a:gd name="T19" fmla="*/ 247 h 544"/>
                <a:gd name="T20" fmla="*/ 316 w 1636"/>
                <a:gd name="T21" fmla="*/ 305 h 544"/>
                <a:gd name="T22" fmla="*/ 280 w 1636"/>
                <a:gd name="T23" fmla="*/ 376 h 544"/>
                <a:gd name="T24" fmla="*/ 492 w 1636"/>
                <a:gd name="T25" fmla="*/ 376 h 544"/>
                <a:gd name="T26" fmla="*/ 492 w 1636"/>
                <a:gd name="T27" fmla="*/ 348 h 544"/>
                <a:gd name="T28" fmla="*/ 364 w 1636"/>
                <a:gd name="T29" fmla="*/ 304 h 544"/>
                <a:gd name="T30" fmla="*/ 408 w 1636"/>
                <a:gd name="T31" fmla="*/ 180 h 544"/>
                <a:gd name="T32" fmla="*/ 445 w 1636"/>
                <a:gd name="T33" fmla="*/ 346 h 544"/>
                <a:gd name="T34" fmla="*/ 492 w 1636"/>
                <a:gd name="T35" fmla="*/ 180 h 544"/>
                <a:gd name="T36" fmla="*/ 536 w 1636"/>
                <a:gd name="T37" fmla="*/ 376 h 544"/>
                <a:gd name="T38" fmla="*/ 640 w 1636"/>
                <a:gd name="T39" fmla="*/ 212 h 544"/>
                <a:gd name="T40" fmla="*/ 659 w 1636"/>
                <a:gd name="T41" fmla="*/ 343 h 544"/>
                <a:gd name="T42" fmla="*/ 676 w 1636"/>
                <a:gd name="T43" fmla="*/ 375 h 544"/>
                <a:gd name="T44" fmla="*/ 596 w 1636"/>
                <a:gd name="T45" fmla="*/ 327 h 544"/>
                <a:gd name="T46" fmla="*/ 564 w 1636"/>
                <a:gd name="T47" fmla="*/ 212 h 544"/>
                <a:gd name="T48" fmla="*/ 596 w 1636"/>
                <a:gd name="T49" fmla="*/ 180 h 544"/>
                <a:gd name="T50" fmla="*/ 640 w 1636"/>
                <a:gd name="T51" fmla="*/ 120 h 544"/>
                <a:gd name="T52" fmla="*/ 676 w 1636"/>
                <a:gd name="T53" fmla="*/ 180 h 544"/>
                <a:gd name="T54" fmla="*/ 892 w 1636"/>
                <a:gd name="T55" fmla="*/ 365 h 544"/>
                <a:gd name="T56" fmla="*/ 708 w 1636"/>
                <a:gd name="T57" fmla="*/ 392 h 544"/>
                <a:gd name="T58" fmla="*/ 798 w 1636"/>
                <a:gd name="T59" fmla="*/ 421 h 544"/>
                <a:gd name="T60" fmla="*/ 848 w 1636"/>
                <a:gd name="T61" fmla="*/ 340 h 544"/>
                <a:gd name="T62" fmla="*/ 789 w 1636"/>
                <a:gd name="T63" fmla="*/ 375 h 544"/>
                <a:gd name="T64" fmla="*/ 789 w 1636"/>
                <a:gd name="T65" fmla="*/ 175 h 544"/>
                <a:gd name="T66" fmla="*/ 848 w 1636"/>
                <a:gd name="T67" fmla="*/ 208 h 544"/>
                <a:gd name="T68" fmla="*/ 892 w 1636"/>
                <a:gd name="T69" fmla="*/ 180 h 544"/>
                <a:gd name="T70" fmla="*/ 1114 w 1636"/>
                <a:gd name="T71" fmla="*/ 288 h 544"/>
                <a:gd name="T72" fmla="*/ 1023 w 1636"/>
                <a:gd name="T73" fmla="*/ 345 h 544"/>
                <a:gd name="T74" fmla="*/ 1111 w 1636"/>
                <a:gd name="T75" fmla="*/ 312 h 544"/>
                <a:gd name="T76" fmla="*/ 927 w 1636"/>
                <a:gd name="T77" fmla="*/ 277 h 544"/>
                <a:gd name="T78" fmla="*/ 1114 w 1636"/>
                <a:gd name="T79" fmla="*/ 288 h 544"/>
                <a:gd name="T80" fmla="*/ 1245 w 1636"/>
                <a:gd name="T81" fmla="*/ 215 h 544"/>
                <a:gd name="T82" fmla="*/ 1192 w 1636"/>
                <a:gd name="T83" fmla="*/ 376 h 544"/>
                <a:gd name="T84" fmla="*/ 1148 w 1636"/>
                <a:gd name="T85" fmla="*/ 180 h 544"/>
                <a:gd name="T86" fmla="*/ 1188 w 1636"/>
                <a:gd name="T87" fmla="*/ 216 h 544"/>
                <a:gd name="T88" fmla="*/ 1247 w 1636"/>
                <a:gd name="T89" fmla="*/ 174 h 544"/>
                <a:gd name="T90" fmla="*/ 1264 w 1636"/>
                <a:gd name="T91" fmla="*/ 217 h 544"/>
                <a:gd name="T92" fmla="*/ 1273 w 1636"/>
                <a:gd name="T93" fmla="*/ 312 h 544"/>
                <a:gd name="T94" fmla="*/ 1360 w 1636"/>
                <a:gd name="T95" fmla="*/ 346 h 544"/>
                <a:gd name="T96" fmla="*/ 1340 w 1636"/>
                <a:gd name="T97" fmla="*/ 288 h 544"/>
                <a:gd name="T98" fmla="*/ 1359 w 1636"/>
                <a:gd name="T99" fmla="*/ 175 h 544"/>
                <a:gd name="T100" fmla="*/ 1395 w 1636"/>
                <a:gd name="T101" fmla="*/ 236 h 544"/>
                <a:gd name="T102" fmla="*/ 1320 w 1636"/>
                <a:gd name="T103" fmla="*/ 229 h 544"/>
                <a:gd name="T104" fmla="*/ 1447 w 1636"/>
                <a:gd name="T105" fmla="*/ 317 h 544"/>
                <a:gd name="T106" fmla="*/ 848 w 1636"/>
                <a:gd name="T107" fmla="*/ 273 h 544"/>
                <a:gd name="T108" fmla="*/ 744 w 1636"/>
                <a:gd name="T109" fmla="*/ 276 h 544"/>
                <a:gd name="T110" fmla="*/ 848 w 1636"/>
                <a:gd name="T111" fmla="*/ 273 h 544"/>
                <a:gd name="T112" fmla="*/ 970 w 1636"/>
                <a:gd name="T113" fmla="*/ 260 h 544"/>
                <a:gd name="T114" fmla="*/ 1071 w 1636"/>
                <a:gd name="T115" fmla="*/ 260 h 544"/>
                <a:gd name="T116" fmla="*/ 227 w 1636"/>
                <a:gd name="T117" fmla="*/ 228 h 544"/>
                <a:gd name="T118" fmla="*/ 205 w 1636"/>
                <a:gd name="T119" fmla="*/ 228 h 544"/>
                <a:gd name="T120" fmla="*/ 168 w 1636"/>
                <a:gd name="T121" fmla="*/ 144 h 544"/>
                <a:gd name="T122" fmla="*/ 206 w 1636"/>
                <a:gd name="T123" fmla="*/ 144 h 544"/>
                <a:gd name="T124" fmla="*/ 273 w 1636"/>
                <a:gd name="T125" fmla="*/ 185 h 5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6" h="544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1359" y="544"/>
                    <a:pt x="1359" y="544"/>
                    <a:pt x="1359" y="544"/>
                  </a:cubicBezTo>
                  <a:cubicBezTo>
                    <a:pt x="1636" y="266"/>
                    <a:pt x="1636" y="266"/>
                    <a:pt x="1636" y="266"/>
                  </a:cubicBezTo>
                  <a:cubicBezTo>
                    <a:pt x="1636" y="0"/>
                    <a:pt x="1636" y="0"/>
                    <a:pt x="1636" y="0"/>
                  </a:cubicBezTo>
                  <a:lnTo>
                    <a:pt x="0" y="0"/>
                  </a:lnTo>
                  <a:close/>
                  <a:moveTo>
                    <a:pt x="280" y="376"/>
                  </a:moveTo>
                  <a:cubicBezTo>
                    <a:pt x="273" y="364"/>
                    <a:pt x="273" y="349"/>
                    <a:pt x="273" y="336"/>
                  </a:cubicBezTo>
                  <a:cubicBezTo>
                    <a:pt x="273" y="286"/>
                    <a:pt x="262" y="264"/>
                    <a:pt x="219" y="264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168" y="264"/>
                    <a:pt x="168" y="264"/>
                    <a:pt x="168" y="264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20" y="376"/>
                    <a:pt x="120" y="376"/>
                    <a:pt x="120" y="376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90" y="104"/>
                    <a:pt x="321" y="132"/>
                    <a:pt x="321" y="178"/>
                  </a:cubicBezTo>
                  <a:cubicBezTo>
                    <a:pt x="321" y="230"/>
                    <a:pt x="284" y="244"/>
                    <a:pt x="276" y="247"/>
                  </a:cubicBezTo>
                  <a:cubicBezTo>
                    <a:pt x="276" y="248"/>
                    <a:pt x="276" y="248"/>
                    <a:pt x="276" y="248"/>
                  </a:cubicBezTo>
                  <a:cubicBezTo>
                    <a:pt x="292" y="250"/>
                    <a:pt x="316" y="262"/>
                    <a:pt x="316" y="305"/>
                  </a:cubicBezTo>
                  <a:cubicBezTo>
                    <a:pt x="316" y="336"/>
                    <a:pt x="321" y="364"/>
                    <a:pt x="331" y="376"/>
                  </a:cubicBezTo>
                  <a:lnTo>
                    <a:pt x="280" y="376"/>
                  </a:lnTo>
                  <a:close/>
                  <a:moveTo>
                    <a:pt x="536" y="376"/>
                  </a:moveTo>
                  <a:cubicBezTo>
                    <a:pt x="492" y="376"/>
                    <a:pt x="492" y="376"/>
                    <a:pt x="492" y="376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82" y="368"/>
                    <a:pt x="458" y="380"/>
                    <a:pt x="437" y="380"/>
                  </a:cubicBezTo>
                  <a:cubicBezTo>
                    <a:pt x="386" y="380"/>
                    <a:pt x="364" y="355"/>
                    <a:pt x="364" y="304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408" y="180"/>
                    <a:pt x="408" y="180"/>
                    <a:pt x="408" y="180"/>
                  </a:cubicBezTo>
                  <a:cubicBezTo>
                    <a:pt x="408" y="300"/>
                    <a:pt x="408" y="300"/>
                    <a:pt x="408" y="300"/>
                  </a:cubicBezTo>
                  <a:cubicBezTo>
                    <a:pt x="408" y="334"/>
                    <a:pt x="421" y="346"/>
                    <a:pt x="445" y="346"/>
                  </a:cubicBezTo>
                  <a:cubicBezTo>
                    <a:pt x="481" y="346"/>
                    <a:pt x="492" y="323"/>
                    <a:pt x="492" y="293"/>
                  </a:cubicBezTo>
                  <a:cubicBezTo>
                    <a:pt x="492" y="180"/>
                    <a:pt x="492" y="180"/>
                    <a:pt x="492" y="180"/>
                  </a:cubicBezTo>
                  <a:cubicBezTo>
                    <a:pt x="536" y="180"/>
                    <a:pt x="536" y="180"/>
                    <a:pt x="536" y="180"/>
                  </a:cubicBezTo>
                  <a:lnTo>
                    <a:pt x="536" y="376"/>
                  </a:lnTo>
                  <a:close/>
                  <a:moveTo>
                    <a:pt x="676" y="212"/>
                  </a:moveTo>
                  <a:cubicBezTo>
                    <a:pt x="640" y="212"/>
                    <a:pt x="640" y="212"/>
                    <a:pt x="640" y="212"/>
                  </a:cubicBezTo>
                  <a:cubicBezTo>
                    <a:pt x="640" y="316"/>
                    <a:pt x="640" y="316"/>
                    <a:pt x="640" y="316"/>
                  </a:cubicBezTo>
                  <a:cubicBezTo>
                    <a:pt x="640" y="334"/>
                    <a:pt x="640" y="343"/>
                    <a:pt x="659" y="343"/>
                  </a:cubicBezTo>
                  <a:cubicBezTo>
                    <a:pt x="665" y="343"/>
                    <a:pt x="672" y="343"/>
                    <a:pt x="676" y="341"/>
                  </a:cubicBezTo>
                  <a:cubicBezTo>
                    <a:pt x="676" y="375"/>
                    <a:pt x="676" y="375"/>
                    <a:pt x="676" y="375"/>
                  </a:cubicBezTo>
                  <a:cubicBezTo>
                    <a:pt x="668" y="376"/>
                    <a:pt x="659" y="377"/>
                    <a:pt x="649" y="377"/>
                  </a:cubicBezTo>
                  <a:cubicBezTo>
                    <a:pt x="604" y="377"/>
                    <a:pt x="596" y="360"/>
                    <a:pt x="596" y="327"/>
                  </a:cubicBezTo>
                  <a:cubicBezTo>
                    <a:pt x="596" y="212"/>
                    <a:pt x="596" y="212"/>
                    <a:pt x="596" y="212"/>
                  </a:cubicBezTo>
                  <a:cubicBezTo>
                    <a:pt x="564" y="212"/>
                    <a:pt x="564" y="212"/>
                    <a:pt x="564" y="212"/>
                  </a:cubicBezTo>
                  <a:cubicBezTo>
                    <a:pt x="564" y="180"/>
                    <a:pt x="564" y="180"/>
                    <a:pt x="564" y="180"/>
                  </a:cubicBezTo>
                  <a:cubicBezTo>
                    <a:pt x="596" y="180"/>
                    <a:pt x="596" y="180"/>
                    <a:pt x="596" y="180"/>
                  </a:cubicBezTo>
                  <a:cubicBezTo>
                    <a:pt x="596" y="120"/>
                    <a:pt x="596" y="120"/>
                    <a:pt x="596" y="120"/>
                  </a:cubicBezTo>
                  <a:cubicBezTo>
                    <a:pt x="640" y="120"/>
                    <a:pt x="640" y="120"/>
                    <a:pt x="640" y="120"/>
                  </a:cubicBezTo>
                  <a:cubicBezTo>
                    <a:pt x="640" y="180"/>
                    <a:pt x="640" y="180"/>
                    <a:pt x="640" y="180"/>
                  </a:cubicBezTo>
                  <a:cubicBezTo>
                    <a:pt x="676" y="180"/>
                    <a:pt x="676" y="180"/>
                    <a:pt x="676" y="180"/>
                  </a:cubicBezTo>
                  <a:lnTo>
                    <a:pt x="676" y="212"/>
                  </a:lnTo>
                  <a:close/>
                  <a:moveTo>
                    <a:pt x="892" y="365"/>
                  </a:moveTo>
                  <a:cubicBezTo>
                    <a:pt x="892" y="424"/>
                    <a:pt x="857" y="453"/>
                    <a:pt x="795" y="453"/>
                  </a:cubicBezTo>
                  <a:cubicBezTo>
                    <a:pt x="756" y="453"/>
                    <a:pt x="711" y="436"/>
                    <a:pt x="708" y="392"/>
                  </a:cubicBezTo>
                  <a:cubicBezTo>
                    <a:pt x="751" y="392"/>
                    <a:pt x="751" y="392"/>
                    <a:pt x="751" y="392"/>
                  </a:cubicBezTo>
                  <a:cubicBezTo>
                    <a:pt x="756" y="416"/>
                    <a:pt x="776" y="421"/>
                    <a:pt x="798" y="421"/>
                  </a:cubicBezTo>
                  <a:cubicBezTo>
                    <a:pt x="832" y="421"/>
                    <a:pt x="848" y="403"/>
                    <a:pt x="848" y="371"/>
                  </a:cubicBezTo>
                  <a:cubicBezTo>
                    <a:pt x="848" y="340"/>
                    <a:pt x="848" y="340"/>
                    <a:pt x="848" y="340"/>
                  </a:cubicBezTo>
                  <a:cubicBezTo>
                    <a:pt x="847" y="340"/>
                    <a:pt x="847" y="340"/>
                    <a:pt x="847" y="340"/>
                  </a:cubicBezTo>
                  <a:cubicBezTo>
                    <a:pt x="835" y="364"/>
                    <a:pt x="813" y="375"/>
                    <a:pt x="789" y="375"/>
                  </a:cubicBezTo>
                  <a:cubicBezTo>
                    <a:pt x="727" y="375"/>
                    <a:pt x="701" y="328"/>
                    <a:pt x="701" y="272"/>
                  </a:cubicBezTo>
                  <a:cubicBezTo>
                    <a:pt x="701" y="220"/>
                    <a:pt x="734" y="175"/>
                    <a:pt x="789" y="175"/>
                  </a:cubicBezTo>
                  <a:cubicBezTo>
                    <a:pt x="814" y="175"/>
                    <a:pt x="836" y="184"/>
                    <a:pt x="847" y="208"/>
                  </a:cubicBezTo>
                  <a:cubicBezTo>
                    <a:pt x="848" y="208"/>
                    <a:pt x="848" y="208"/>
                    <a:pt x="848" y="208"/>
                  </a:cubicBezTo>
                  <a:cubicBezTo>
                    <a:pt x="848" y="180"/>
                    <a:pt x="848" y="180"/>
                    <a:pt x="848" y="180"/>
                  </a:cubicBezTo>
                  <a:cubicBezTo>
                    <a:pt x="892" y="180"/>
                    <a:pt x="892" y="180"/>
                    <a:pt x="892" y="180"/>
                  </a:cubicBezTo>
                  <a:lnTo>
                    <a:pt x="892" y="365"/>
                  </a:lnTo>
                  <a:close/>
                  <a:moveTo>
                    <a:pt x="1114" y="288"/>
                  </a:moveTo>
                  <a:cubicBezTo>
                    <a:pt x="970" y="288"/>
                    <a:pt x="970" y="288"/>
                    <a:pt x="970" y="288"/>
                  </a:cubicBezTo>
                  <a:cubicBezTo>
                    <a:pt x="970" y="320"/>
                    <a:pt x="987" y="345"/>
                    <a:pt x="1023" y="345"/>
                  </a:cubicBezTo>
                  <a:cubicBezTo>
                    <a:pt x="1048" y="345"/>
                    <a:pt x="1063" y="336"/>
                    <a:pt x="1070" y="312"/>
                  </a:cubicBezTo>
                  <a:cubicBezTo>
                    <a:pt x="1111" y="312"/>
                    <a:pt x="1111" y="312"/>
                    <a:pt x="1111" y="312"/>
                  </a:cubicBezTo>
                  <a:cubicBezTo>
                    <a:pt x="1102" y="356"/>
                    <a:pt x="1065" y="379"/>
                    <a:pt x="1023" y="379"/>
                  </a:cubicBezTo>
                  <a:cubicBezTo>
                    <a:pt x="961" y="379"/>
                    <a:pt x="927" y="337"/>
                    <a:pt x="927" y="277"/>
                  </a:cubicBezTo>
                  <a:cubicBezTo>
                    <a:pt x="927" y="222"/>
                    <a:pt x="963" y="174"/>
                    <a:pt x="1021" y="174"/>
                  </a:cubicBezTo>
                  <a:cubicBezTo>
                    <a:pt x="1083" y="174"/>
                    <a:pt x="1121" y="228"/>
                    <a:pt x="1114" y="288"/>
                  </a:cubicBezTo>
                  <a:close/>
                  <a:moveTo>
                    <a:pt x="1264" y="217"/>
                  </a:moveTo>
                  <a:cubicBezTo>
                    <a:pt x="1256" y="216"/>
                    <a:pt x="1251" y="215"/>
                    <a:pt x="1245" y="215"/>
                  </a:cubicBezTo>
                  <a:cubicBezTo>
                    <a:pt x="1216" y="215"/>
                    <a:pt x="1192" y="239"/>
                    <a:pt x="1192" y="282"/>
                  </a:cubicBezTo>
                  <a:cubicBezTo>
                    <a:pt x="1192" y="376"/>
                    <a:pt x="1192" y="376"/>
                    <a:pt x="1192" y="376"/>
                  </a:cubicBezTo>
                  <a:cubicBezTo>
                    <a:pt x="1148" y="376"/>
                    <a:pt x="1148" y="376"/>
                    <a:pt x="1148" y="376"/>
                  </a:cubicBezTo>
                  <a:cubicBezTo>
                    <a:pt x="1148" y="180"/>
                    <a:pt x="1148" y="180"/>
                    <a:pt x="1148" y="180"/>
                  </a:cubicBezTo>
                  <a:cubicBezTo>
                    <a:pt x="1188" y="180"/>
                    <a:pt x="1188" y="180"/>
                    <a:pt x="1188" y="180"/>
                  </a:cubicBezTo>
                  <a:cubicBezTo>
                    <a:pt x="1188" y="216"/>
                    <a:pt x="1188" y="216"/>
                    <a:pt x="1188" y="216"/>
                  </a:cubicBezTo>
                  <a:cubicBezTo>
                    <a:pt x="1190" y="216"/>
                    <a:pt x="1190" y="216"/>
                    <a:pt x="1190" y="216"/>
                  </a:cubicBezTo>
                  <a:cubicBezTo>
                    <a:pt x="1195" y="196"/>
                    <a:pt x="1221" y="174"/>
                    <a:pt x="1247" y="174"/>
                  </a:cubicBezTo>
                  <a:cubicBezTo>
                    <a:pt x="1257" y="174"/>
                    <a:pt x="1260" y="175"/>
                    <a:pt x="1264" y="176"/>
                  </a:cubicBezTo>
                  <a:lnTo>
                    <a:pt x="1264" y="217"/>
                  </a:lnTo>
                  <a:close/>
                  <a:moveTo>
                    <a:pt x="1359" y="380"/>
                  </a:moveTo>
                  <a:cubicBezTo>
                    <a:pt x="1310" y="380"/>
                    <a:pt x="1274" y="360"/>
                    <a:pt x="1273" y="312"/>
                  </a:cubicBezTo>
                  <a:cubicBezTo>
                    <a:pt x="1316" y="312"/>
                    <a:pt x="1316" y="312"/>
                    <a:pt x="1316" y="312"/>
                  </a:cubicBezTo>
                  <a:cubicBezTo>
                    <a:pt x="1318" y="336"/>
                    <a:pt x="1337" y="346"/>
                    <a:pt x="1360" y="346"/>
                  </a:cubicBezTo>
                  <a:cubicBezTo>
                    <a:pt x="1376" y="346"/>
                    <a:pt x="1405" y="343"/>
                    <a:pt x="1404" y="321"/>
                  </a:cubicBezTo>
                  <a:cubicBezTo>
                    <a:pt x="1403" y="298"/>
                    <a:pt x="1371" y="295"/>
                    <a:pt x="1340" y="288"/>
                  </a:cubicBezTo>
                  <a:cubicBezTo>
                    <a:pt x="1308" y="281"/>
                    <a:pt x="1277" y="270"/>
                    <a:pt x="1277" y="230"/>
                  </a:cubicBezTo>
                  <a:cubicBezTo>
                    <a:pt x="1277" y="188"/>
                    <a:pt x="1323" y="175"/>
                    <a:pt x="1359" y="175"/>
                  </a:cubicBezTo>
                  <a:cubicBezTo>
                    <a:pt x="1399" y="175"/>
                    <a:pt x="1435" y="192"/>
                    <a:pt x="1440" y="236"/>
                  </a:cubicBezTo>
                  <a:cubicBezTo>
                    <a:pt x="1395" y="236"/>
                    <a:pt x="1395" y="236"/>
                    <a:pt x="1395" y="236"/>
                  </a:cubicBezTo>
                  <a:cubicBezTo>
                    <a:pt x="1392" y="216"/>
                    <a:pt x="1375" y="209"/>
                    <a:pt x="1356" y="209"/>
                  </a:cubicBezTo>
                  <a:cubicBezTo>
                    <a:pt x="1343" y="209"/>
                    <a:pt x="1320" y="212"/>
                    <a:pt x="1320" y="229"/>
                  </a:cubicBezTo>
                  <a:cubicBezTo>
                    <a:pt x="1320" y="250"/>
                    <a:pt x="1352" y="253"/>
                    <a:pt x="1384" y="260"/>
                  </a:cubicBezTo>
                  <a:cubicBezTo>
                    <a:pt x="1415" y="267"/>
                    <a:pt x="1447" y="278"/>
                    <a:pt x="1447" y="317"/>
                  </a:cubicBezTo>
                  <a:cubicBezTo>
                    <a:pt x="1447" y="363"/>
                    <a:pt x="1400" y="380"/>
                    <a:pt x="1359" y="380"/>
                  </a:cubicBezTo>
                  <a:close/>
                  <a:moveTo>
                    <a:pt x="848" y="273"/>
                  </a:moveTo>
                  <a:cubicBezTo>
                    <a:pt x="848" y="306"/>
                    <a:pt x="834" y="341"/>
                    <a:pt x="795" y="341"/>
                  </a:cubicBezTo>
                  <a:cubicBezTo>
                    <a:pt x="759" y="341"/>
                    <a:pt x="744" y="309"/>
                    <a:pt x="744" y="276"/>
                  </a:cubicBezTo>
                  <a:cubicBezTo>
                    <a:pt x="744" y="244"/>
                    <a:pt x="757" y="208"/>
                    <a:pt x="795" y="208"/>
                  </a:cubicBezTo>
                  <a:cubicBezTo>
                    <a:pt x="833" y="208"/>
                    <a:pt x="848" y="239"/>
                    <a:pt x="848" y="273"/>
                  </a:cubicBezTo>
                  <a:close/>
                  <a:moveTo>
                    <a:pt x="1071" y="260"/>
                  </a:moveTo>
                  <a:cubicBezTo>
                    <a:pt x="970" y="260"/>
                    <a:pt x="970" y="260"/>
                    <a:pt x="970" y="260"/>
                  </a:cubicBezTo>
                  <a:cubicBezTo>
                    <a:pt x="971" y="232"/>
                    <a:pt x="992" y="208"/>
                    <a:pt x="1021" y="208"/>
                  </a:cubicBezTo>
                  <a:cubicBezTo>
                    <a:pt x="1051" y="208"/>
                    <a:pt x="1069" y="232"/>
                    <a:pt x="1071" y="260"/>
                  </a:cubicBezTo>
                  <a:close/>
                  <a:moveTo>
                    <a:pt x="273" y="185"/>
                  </a:moveTo>
                  <a:cubicBezTo>
                    <a:pt x="273" y="214"/>
                    <a:pt x="257" y="228"/>
                    <a:pt x="227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5" y="228"/>
                    <a:pt x="205" y="228"/>
                    <a:pt x="205" y="228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51" y="144"/>
                    <a:pt x="273" y="150"/>
                    <a:pt x="273" y="185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1005ACFB-83D6-4C77-BD36-C7095F983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686"/>
              <a:ext cx="9" cy="54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NL" altLang="nl-NL">
                <a:latin typeface="Roboto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F022DA1-CC24-4F26-A34A-1514A8AD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686"/>
              <a:ext cx="9" cy="546"/>
            </a:xfrm>
            <a:custGeom>
              <a:avLst/>
              <a:gdLst>
                <a:gd name="T0" fmla="*/ 9 w 9"/>
                <a:gd name="T1" fmla="*/ 0 h 546"/>
                <a:gd name="T2" fmla="*/ 9 w 9"/>
                <a:gd name="T3" fmla="*/ 546 h 546"/>
                <a:gd name="T4" fmla="*/ 0 w 9"/>
                <a:gd name="T5" fmla="*/ 546 h 546"/>
                <a:gd name="T6" fmla="*/ 0 w 9"/>
                <a:gd name="T7" fmla="*/ 0 h 5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46">
                  <a:moveTo>
                    <a:pt x="9" y="0"/>
                  </a:moveTo>
                  <a:lnTo>
                    <a:pt x="9" y="546"/>
                  </a:lnTo>
                  <a:lnTo>
                    <a:pt x="0" y="5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FE6CC675-4C55-4F42-BC87-E691E53691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253163" y="1079500"/>
            <a:ext cx="1735137" cy="244475"/>
          </a:xfrm>
          <a:custGeom>
            <a:avLst/>
            <a:gdLst>
              <a:gd name="T0" fmla="*/ 2147483646 w 1093"/>
              <a:gd name="T1" fmla="*/ 2147483646 h 154"/>
              <a:gd name="T2" fmla="*/ 2147483646 w 1093"/>
              <a:gd name="T3" fmla="*/ 2147483646 h 154"/>
              <a:gd name="T4" fmla="*/ 2147483646 w 1093"/>
              <a:gd name="T5" fmla="*/ 2147483646 h 154"/>
              <a:gd name="T6" fmla="*/ 2147483646 w 1093"/>
              <a:gd name="T7" fmla="*/ 2147483646 h 154"/>
              <a:gd name="T8" fmla="*/ 2147483646 w 1093"/>
              <a:gd name="T9" fmla="*/ 2147483646 h 154"/>
              <a:gd name="T10" fmla="*/ 2147483646 w 1093"/>
              <a:gd name="T11" fmla="*/ 2147483646 h 154"/>
              <a:gd name="T12" fmla="*/ 2147483646 w 1093"/>
              <a:gd name="T13" fmla="*/ 2147483646 h 154"/>
              <a:gd name="T14" fmla="*/ 2147483646 w 1093"/>
              <a:gd name="T15" fmla="*/ 2147483646 h 154"/>
              <a:gd name="T16" fmla="*/ 2147483646 w 1093"/>
              <a:gd name="T17" fmla="*/ 2147483646 h 154"/>
              <a:gd name="T18" fmla="*/ 2147483646 w 1093"/>
              <a:gd name="T19" fmla="*/ 2147483646 h 154"/>
              <a:gd name="T20" fmla="*/ 2147483646 w 1093"/>
              <a:gd name="T21" fmla="*/ 2147483646 h 154"/>
              <a:gd name="T22" fmla="*/ 2147483646 w 1093"/>
              <a:gd name="T23" fmla="*/ 2147483646 h 154"/>
              <a:gd name="T24" fmla="*/ 2147483646 w 1093"/>
              <a:gd name="T25" fmla="*/ 2147483646 h 154"/>
              <a:gd name="T26" fmla="*/ 2147483646 w 1093"/>
              <a:gd name="T27" fmla="*/ 2147483646 h 154"/>
              <a:gd name="T28" fmla="*/ 2147483646 w 1093"/>
              <a:gd name="T29" fmla="*/ 2147483646 h 154"/>
              <a:gd name="T30" fmla="*/ 2147483646 w 1093"/>
              <a:gd name="T31" fmla="*/ 2147483646 h 154"/>
              <a:gd name="T32" fmla="*/ 2147483646 w 1093"/>
              <a:gd name="T33" fmla="*/ 2147483646 h 154"/>
              <a:gd name="T34" fmla="*/ 2147483646 w 1093"/>
              <a:gd name="T35" fmla="*/ 2147483646 h 154"/>
              <a:gd name="T36" fmla="*/ 2147483646 w 1093"/>
              <a:gd name="T37" fmla="*/ 2147483646 h 154"/>
              <a:gd name="T38" fmla="*/ 2147483646 w 1093"/>
              <a:gd name="T39" fmla="*/ 2147483646 h 154"/>
              <a:gd name="T40" fmla="*/ 2147483646 w 1093"/>
              <a:gd name="T41" fmla="*/ 2147483646 h 154"/>
              <a:gd name="T42" fmla="*/ 2147483646 w 1093"/>
              <a:gd name="T43" fmla="*/ 2147483646 h 154"/>
              <a:gd name="T44" fmla="*/ 2147483646 w 1093"/>
              <a:gd name="T45" fmla="*/ 2147483646 h 154"/>
              <a:gd name="T46" fmla="*/ 2147483646 w 1093"/>
              <a:gd name="T47" fmla="*/ 2147483646 h 154"/>
              <a:gd name="T48" fmla="*/ 2147483646 w 1093"/>
              <a:gd name="T49" fmla="*/ 2147483646 h 154"/>
              <a:gd name="T50" fmla="*/ 2147483646 w 1093"/>
              <a:gd name="T51" fmla="*/ 2147483646 h 154"/>
              <a:gd name="T52" fmla="*/ 2147483646 w 1093"/>
              <a:gd name="T53" fmla="*/ 2147483646 h 154"/>
              <a:gd name="T54" fmla="*/ 2147483646 w 1093"/>
              <a:gd name="T55" fmla="*/ 2147483646 h 154"/>
              <a:gd name="T56" fmla="*/ 2147483646 w 1093"/>
              <a:gd name="T57" fmla="*/ 2147483646 h 154"/>
              <a:gd name="T58" fmla="*/ 2147483646 w 1093"/>
              <a:gd name="T59" fmla="*/ 2147483646 h 154"/>
              <a:gd name="T60" fmla="*/ 2147483646 w 1093"/>
              <a:gd name="T61" fmla="*/ 2147483646 h 154"/>
              <a:gd name="T62" fmla="*/ 2147483646 w 1093"/>
              <a:gd name="T63" fmla="*/ 2147483646 h 154"/>
              <a:gd name="T64" fmla="*/ 2147483646 w 1093"/>
              <a:gd name="T65" fmla="*/ 2147483646 h 154"/>
              <a:gd name="T66" fmla="*/ 2147483646 w 1093"/>
              <a:gd name="T67" fmla="*/ 2147483646 h 154"/>
              <a:gd name="T68" fmla="*/ 2147483646 w 1093"/>
              <a:gd name="T69" fmla="*/ 2147483646 h 154"/>
              <a:gd name="T70" fmla="*/ 2147483646 w 1093"/>
              <a:gd name="T71" fmla="*/ 2147483646 h 154"/>
              <a:gd name="T72" fmla="*/ 2147483646 w 1093"/>
              <a:gd name="T73" fmla="*/ 2147483646 h 154"/>
              <a:gd name="T74" fmla="*/ 2147483646 w 1093"/>
              <a:gd name="T75" fmla="*/ 2147483646 h 154"/>
              <a:gd name="T76" fmla="*/ 2147483646 w 1093"/>
              <a:gd name="T77" fmla="*/ 2147483646 h 154"/>
              <a:gd name="T78" fmla="*/ 2147483646 w 1093"/>
              <a:gd name="T79" fmla="*/ 2147483646 h 154"/>
              <a:gd name="T80" fmla="*/ 2147483646 w 1093"/>
              <a:gd name="T81" fmla="*/ 2147483646 h 154"/>
              <a:gd name="T82" fmla="*/ 2147483646 w 1093"/>
              <a:gd name="T83" fmla="*/ 2147483646 h 154"/>
              <a:gd name="T84" fmla="*/ 2147483646 w 1093"/>
              <a:gd name="T85" fmla="*/ 2147483646 h 154"/>
              <a:gd name="T86" fmla="*/ 2147483646 w 1093"/>
              <a:gd name="T87" fmla="*/ 2147483646 h 154"/>
              <a:gd name="T88" fmla="*/ 2147483646 w 1093"/>
              <a:gd name="T89" fmla="*/ 2147483646 h 154"/>
              <a:gd name="T90" fmla="*/ 2147483646 w 1093"/>
              <a:gd name="T91" fmla="*/ 2147483646 h 154"/>
              <a:gd name="T92" fmla="*/ 2147483646 w 1093"/>
              <a:gd name="T93" fmla="*/ 2147483646 h 154"/>
              <a:gd name="T94" fmla="*/ 2147483646 w 1093"/>
              <a:gd name="T95" fmla="*/ 2147483646 h 154"/>
              <a:gd name="T96" fmla="*/ 2147483646 w 1093"/>
              <a:gd name="T97" fmla="*/ 2147483646 h 154"/>
              <a:gd name="T98" fmla="*/ 2147483646 w 1093"/>
              <a:gd name="T99" fmla="*/ 2147483646 h 154"/>
              <a:gd name="T100" fmla="*/ 0 w 1093"/>
              <a:gd name="T101" fmla="*/ 2147483646 h 154"/>
              <a:gd name="T102" fmla="*/ 2147483646 w 1093"/>
              <a:gd name="T103" fmla="*/ 2147483646 h 154"/>
              <a:gd name="T104" fmla="*/ 2147483646 w 1093"/>
              <a:gd name="T105" fmla="*/ 2147483646 h 15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93" h="154">
                <a:moveTo>
                  <a:pt x="1093" y="0"/>
                </a:moveTo>
                <a:cubicBezTo>
                  <a:pt x="1074" y="0"/>
                  <a:pt x="1074" y="0"/>
                  <a:pt x="1074" y="0"/>
                </a:cubicBezTo>
                <a:cubicBezTo>
                  <a:pt x="1074" y="121"/>
                  <a:pt x="1074" y="121"/>
                  <a:pt x="1074" y="121"/>
                </a:cubicBezTo>
                <a:cubicBezTo>
                  <a:pt x="1093" y="121"/>
                  <a:pt x="1093" y="121"/>
                  <a:pt x="1093" y="121"/>
                </a:cubicBezTo>
                <a:lnTo>
                  <a:pt x="1093" y="0"/>
                </a:lnTo>
                <a:close/>
                <a:moveTo>
                  <a:pt x="981" y="36"/>
                </a:moveTo>
                <a:cubicBezTo>
                  <a:pt x="981" y="121"/>
                  <a:pt x="981" y="121"/>
                  <a:pt x="981" y="121"/>
                </a:cubicBezTo>
                <a:cubicBezTo>
                  <a:pt x="1000" y="121"/>
                  <a:pt x="1000" y="121"/>
                  <a:pt x="1000" y="121"/>
                </a:cubicBezTo>
                <a:cubicBezTo>
                  <a:pt x="1000" y="60"/>
                  <a:pt x="1000" y="60"/>
                  <a:pt x="1000" y="60"/>
                </a:cubicBezTo>
                <a:cubicBezTo>
                  <a:pt x="1004" y="53"/>
                  <a:pt x="1010" y="50"/>
                  <a:pt x="1017" y="50"/>
                </a:cubicBezTo>
                <a:cubicBezTo>
                  <a:pt x="1022" y="50"/>
                  <a:pt x="1026" y="51"/>
                  <a:pt x="1029" y="54"/>
                </a:cubicBezTo>
                <a:cubicBezTo>
                  <a:pt x="1031" y="56"/>
                  <a:pt x="1032" y="60"/>
                  <a:pt x="1032" y="66"/>
                </a:cubicBezTo>
                <a:cubicBezTo>
                  <a:pt x="1032" y="121"/>
                  <a:pt x="1032" y="121"/>
                  <a:pt x="1032" y="121"/>
                </a:cubicBezTo>
                <a:cubicBezTo>
                  <a:pt x="1051" y="121"/>
                  <a:pt x="1051" y="121"/>
                  <a:pt x="1051" y="121"/>
                </a:cubicBezTo>
                <a:cubicBezTo>
                  <a:pt x="1051" y="65"/>
                  <a:pt x="1051" y="65"/>
                  <a:pt x="1051" y="65"/>
                </a:cubicBezTo>
                <a:cubicBezTo>
                  <a:pt x="1051" y="45"/>
                  <a:pt x="1042" y="34"/>
                  <a:pt x="1024" y="34"/>
                </a:cubicBezTo>
                <a:cubicBezTo>
                  <a:pt x="1014" y="34"/>
                  <a:pt x="1006" y="38"/>
                  <a:pt x="999" y="46"/>
                </a:cubicBezTo>
                <a:cubicBezTo>
                  <a:pt x="999" y="36"/>
                  <a:pt x="999" y="36"/>
                  <a:pt x="999" y="36"/>
                </a:cubicBezTo>
                <a:lnTo>
                  <a:pt x="981" y="36"/>
                </a:lnTo>
                <a:close/>
                <a:moveTo>
                  <a:pt x="938" y="104"/>
                </a:moveTo>
                <a:cubicBezTo>
                  <a:pt x="936" y="106"/>
                  <a:pt x="936" y="108"/>
                  <a:pt x="936" y="111"/>
                </a:cubicBezTo>
                <a:cubicBezTo>
                  <a:pt x="936" y="114"/>
                  <a:pt x="936" y="117"/>
                  <a:pt x="938" y="119"/>
                </a:cubicBezTo>
                <a:cubicBezTo>
                  <a:pt x="940" y="121"/>
                  <a:pt x="943" y="121"/>
                  <a:pt x="947" y="121"/>
                </a:cubicBezTo>
                <a:cubicBezTo>
                  <a:pt x="950" y="121"/>
                  <a:pt x="953" y="120"/>
                  <a:pt x="955" y="119"/>
                </a:cubicBezTo>
                <a:cubicBezTo>
                  <a:pt x="957" y="117"/>
                  <a:pt x="958" y="114"/>
                  <a:pt x="958" y="111"/>
                </a:cubicBezTo>
                <a:cubicBezTo>
                  <a:pt x="958" y="108"/>
                  <a:pt x="957" y="106"/>
                  <a:pt x="955" y="104"/>
                </a:cubicBezTo>
                <a:cubicBezTo>
                  <a:pt x="953" y="102"/>
                  <a:pt x="950" y="101"/>
                  <a:pt x="947" y="101"/>
                </a:cubicBezTo>
                <a:cubicBezTo>
                  <a:pt x="943" y="101"/>
                  <a:pt x="940" y="102"/>
                  <a:pt x="938" y="104"/>
                </a:cubicBezTo>
                <a:close/>
                <a:moveTo>
                  <a:pt x="894" y="105"/>
                </a:moveTo>
                <a:cubicBezTo>
                  <a:pt x="891" y="107"/>
                  <a:pt x="887" y="108"/>
                  <a:pt x="882" y="108"/>
                </a:cubicBezTo>
                <a:cubicBezTo>
                  <a:pt x="877" y="108"/>
                  <a:pt x="873" y="107"/>
                  <a:pt x="870" y="104"/>
                </a:cubicBezTo>
                <a:cubicBezTo>
                  <a:pt x="867" y="102"/>
                  <a:pt x="865" y="98"/>
                  <a:pt x="865" y="94"/>
                </a:cubicBezTo>
                <a:cubicBezTo>
                  <a:pt x="846" y="94"/>
                  <a:pt x="846" y="94"/>
                  <a:pt x="846" y="94"/>
                </a:cubicBezTo>
                <a:cubicBezTo>
                  <a:pt x="846" y="99"/>
                  <a:pt x="848" y="104"/>
                  <a:pt x="851" y="108"/>
                </a:cubicBezTo>
                <a:cubicBezTo>
                  <a:pt x="854" y="112"/>
                  <a:pt x="858" y="116"/>
                  <a:pt x="863" y="118"/>
                </a:cubicBezTo>
                <a:cubicBezTo>
                  <a:pt x="869" y="121"/>
                  <a:pt x="875" y="122"/>
                  <a:pt x="882" y="122"/>
                </a:cubicBezTo>
                <a:cubicBezTo>
                  <a:pt x="892" y="122"/>
                  <a:pt x="900" y="120"/>
                  <a:pt x="907" y="115"/>
                </a:cubicBezTo>
                <a:cubicBezTo>
                  <a:pt x="913" y="110"/>
                  <a:pt x="916" y="104"/>
                  <a:pt x="916" y="97"/>
                </a:cubicBezTo>
                <a:cubicBezTo>
                  <a:pt x="916" y="92"/>
                  <a:pt x="915" y="88"/>
                  <a:pt x="913" y="85"/>
                </a:cubicBezTo>
                <a:cubicBezTo>
                  <a:pt x="911" y="82"/>
                  <a:pt x="908" y="79"/>
                  <a:pt x="904" y="77"/>
                </a:cubicBezTo>
                <a:cubicBezTo>
                  <a:pt x="899" y="75"/>
                  <a:pt x="894" y="73"/>
                  <a:pt x="886" y="71"/>
                </a:cubicBezTo>
                <a:cubicBezTo>
                  <a:pt x="879" y="69"/>
                  <a:pt x="874" y="68"/>
                  <a:pt x="871" y="66"/>
                </a:cubicBezTo>
                <a:cubicBezTo>
                  <a:pt x="869" y="64"/>
                  <a:pt x="868" y="62"/>
                  <a:pt x="868" y="59"/>
                </a:cubicBezTo>
                <a:cubicBezTo>
                  <a:pt x="868" y="56"/>
                  <a:pt x="869" y="53"/>
                  <a:pt x="872" y="52"/>
                </a:cubicBezTo>
                <a:cubicBezTo>
                  <a:pt x="874" y="50"/>
                  <a:pt x="878" y="49"/>
                  <a:pt x="882" y="49"/>
                </a:cubicBezTo>
                <a:cubicBezTo>
                  <a:pt x="886" y="49"/>
                  <a:pt x="890" y="50"/>
                  <a:pt x="893" y="52"/>
                </a:cubicBezTo>
                <a:cubicBezTo>
                  <a:pt x="895" y="55"/>
                  <a:pt x="897" y="58"/>
                  <a:pt x="897" y="61"/>
                </a:cubicBezTo>
                <a:cubicBezTo>
                  <a:pt x="916" y="61"/>
                  <a:pt x="916" y="61"/>
                  <a:pt x="916" y="61"/>
                </a:cubicBezTo>
                <a:cubicBezTo>
                  <a:pt x="916" y="53"/>
                  <a:pt x="912" y="47"/>
                  <a:pt x="906" y="42"/>
                </a:cubicBezTo>
                <a:cubicBezTo>
                  <a:pt x="900" y="37"/>
                  <a:pt x="892" y="34"/>
                  <a:pt x="882" y="34"/>
                </a:cubicBezTo>
                <a:cubicBezTo>
                  <a:pt x="872" y="34"/>
                  <a:pt x="864" y="37"/>
                  <a:pt x="858" y="42"/>
                </a:cubicBezTo>
                <a:cubicBezTo>
                  <a:pt x="852" y="47"/>
                  <a:pt x="849" y="53"/>
                  <a:pt x="849" y="60"/>
                </a:cubicBezTo>
                <a:cubicBezTo>
                  <a:pt x="849" y="69"/>
                  <a:pt x="854" y="75"/>
                  <a:pt x="863" y="80"/>
                </a:cubicBezTo>
                <a:cubicBezTo>
                  <a:pt x="868" y="82"/>
                  <a:pt x="873" y="84"/>
                  <a:pt x="879" y="85"/>
                </a:cubicBezTo>
                <a:cubicBezTo>
                  <a:pt x="886" y="87"/>
                  <a:pt x="891" y="88"/>
                  <a:pt x="893" y="90"/>
                </a:cubicBezTo>
                <a:cubicBezTo>
                  <a:pt x="896" y="92"/>
                  <a:pt x="898" y="94"/>
                  <a:pt x="898" y="98"/>
                </a:cubicBezTo>
                <a:cubicBezTo>
                  <a:pt x="898" y="101"/>
                  <a:pt x="896" y="103"/>
                  <a:pt x="894" y="105"/>
                </a:cubicBezTo>
                <a:close/>
                <a:moveTo>
                  <a:pt x="836" y="36"/>
                </a:moveTo>
                <a:cubicBezTo>
                  <a:pt x="834" y="35"/>
                  <a:pt x="832" y="34"/>
                  <a:pt x="830" y="34"/>
                </a:cubicBezTo>
                <a:cubicBezTo>
                  <a:pt x="821" y="34"/>
                  <a:pt x="815" y="38"/>
                  <a:pt x="810" y="45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792" y="36"/>
                  <a:pt x="792" y="36"/>
                  <a:pt x="792" y="36"/>
                </a:cubicBezTo>
                <a:cubicBezTo>
                  <a:pt x="792" y="121"/>
                  <a:pt x="792" y="121"/>
                  <a:pt x="792" y="121"/>
                </a:cubicBezTo>
                <a:cubicBezTo>
                  <a:pt x="811" y="121"/>
                  <a:pt x="811" y="121"/>
                  <a:pt x="811" y="12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4" y="56"/>
                  <a:pt x="820" y="53"/>
                  <a:pt x="828" y="53"/>
                </a:cubicBezTo>
                <a:cubicBezTo>
                  <a:pt x="831" y="53"/>
                  <a:pt x="834" y="53"/>
                  <a:pt x="836" y="53"/>
                </a:cubicBezTo>
                <a:lnTo>
                  <a:pt x="836" y="36"/>
                </a:lnTo>
                <a:close/>
                <a:moveTo>
                  <a:pt x="751" y="55"/>
                </a:moveTo>
                <a:cubicBezTo>
                  <a:pt x="754" y="58"/>
                  <a:pt x="756" y="63"/>
                  <a:pt x="756" y="69"/>
                </a:cubicBezTo>
                <a:cubicBezTo>
                  <a:pt x="756" y="70"/>
                  <a:pt x="756" y="70"/>
                  <a:pt x="756" y="70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21" y="64"/>
                  <a:pt x="723" y="59"/>
                  <a:pt x="726" y="55"/>
                </a:cubicBezTo>
                <a:cubicBezTo>
                  <a:pt x="729" y="51"/>
                  <a:pt x="734" y="50"/>
                  <a:pt x="739" y="50"/>
                </a:cubicBezTo>
                <a:cubicBezTo>
                  <a:pt x="744" y="50"/>
                  <a:pt x="748" y="51"/>
                  <a:pt x="751" y="55"/>
                </a:cubicBezTo>
                <a:close/>
                <a:moveTo>
                  <a:pt x="760" y="118"/>
                </a:moveTo>
                <a:cubicBezTo>
                  <a:pt x="766" y="115"/>
                  <a:pt x="770" y="111"/>
                  <a:pt x="774" y="106"/>
                </a:cubicBezTo>
                <a:cubicBezTo>
                  <a:pt x="764" y="96"/>
                  <a:pt x="764" y="96"/>
                  <a:pt x="764" y="96"/>
                </a:cubicBezTo>
                <a:cubicBezTo>
                  <a:pt x="758" y="103"/>
                  <a:pt x="751" y="107"/>
                  <a:pt x="742" y="107"/>
                </a:cubicBezTo>
                <a:cubicBezTo>
                  <a:pt x="736" y="107"/>
                  <a:pt x="731" y="105"/>
                  <a:pt x="727" y="101"/>
                </a:cubicBezTo>
                <a:cubicBezTo>
                  <a:pt x="723" y="97"/>
                  <a:pt x="720" y="91"/>
                  <a:pt x="720" y="84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75" y="77"/>
                  <a:pt x="775" y="77"/>
                  <a:pt x="775" y="77"/>
                </a:cubicBezTo>
                <a:cubicBezTo>
                  <a:pt x="775" y="63"/>
                  <a:pt x="772" y="53"/>
                  <a:pt x="766" y="45"/>
                </a:cubicBezTo>
                <a:cubicBezTo>
                  <a:pt x="759" y="38"/>
                  <a:pt x="751" y="34"/>
                  <a:pt x="739" y="34"/>
                </a:cubicBezTo>
                <a:cubicBezTo>
                  <a:pt x="732" y="34"/>
                  <a:pt x="725" y="36"/>
                  <a:pt x="719" y="40"/>
                </a:cubicBezTo>
                <a:cubicBezTo>
                  <a:pt x="713" y="44"/>
                  <a:pt x="709" y="49"/>
                  <a:pt x="706" y="55"/>
                </a:cubicBezTo>
                <a:cubicBezTo>
                  <a:pt x="702" y="62"/>
                  <a:pt x="701" y="70"/>
                  <a:pt x="701" y="78"/>
                </a:cubicBezTo>
                <a:cubicBezTo>
                  <a:pt x="701" y="80"/>
                  <a:pt x="701" y="80"/>
                  <a:pt x="701" y="80"/>
                </a:cubicBezTo>
                <a:cubicBezTo>
                  <a:pt x="701" y="93"/>
                  <a:pt x="704" y="103"/>
                  <a:pt x="712" y="111"/>
                </a:cubicBezTo>
                <a:cubicBezTo>
                  <a:pt x="719" y="118"/>
                  <a:pt x="729" y="122"/>
                  <a:pt x="741" y="122"/>
                </a:cubicBezTo>
                <a:cubicBezTo>
                  <a:pt x="748" y="122"/>
                  <a:pt x="755" y="121"/>
                  <a:pt x="760" y="118"/>
                </a:cubicBezTo>
                <a:close/>
                <a:moveTo>
                  <a:pt x="632" y="57"/>
                </a:moveTo>
                <a:cubicBezTo>
                  <a:pt x="635" y="52"/>
                  <a:pt x="640" y="50"/>
                  <a:pt x="647" y="50"/>
                </a:cubicBezTo>
                <a:cubicBezTo>
                  <a:pt x="654" y="50"/>
                  <a:pt x="660" y="53"/>
                  <a:pt x="663" y="60"/>
                </a:cubicBezTo>
                <a:cubicBezTo>
                  <a:pt x="663" y="97"/>
                  <a:pt x="663" y="97"/>
                  <a:pt x="663" y="97"/>
                </a:cubicBezTo>
                <a:cubicBezTo>
                  <a:pt x="660" y="103"/>
                  <a:pt x="654" y="107"/>
                  <a:pt x="646" y="107"/>
                </a:cubicBezTo>
                <a:cubicBezTo>
                  <a:pt x="640" y="107"/>
                  <a:pt x="635" y="104"/>
                  <a:pt x="632" y="99"/>
                </a:cubicBezTo>
                <a:cubicBezTo>
                  <a:pt x="628" y="94"/>
                  <a:pt x="627" y="88"/>
                  <a:pt x="627" y="79"/>
                </a:cubicBezTo>
                <a:cubicBezTo>
                  <a:pt x="627" y="70"/>
                  <a:pt x="628" y="62"/>
                  <a:pt x="632" y="57"/>
                </a:cubicBezTo>
                <a:close/>
                <a:moveTo>
                  <a:pt x="617" y="110"/>
                </a:moveTo>
                <a:cubicBezTo>
                  <a:pt x="624" y="118"/>
                  <a:pt x="632" y="122"/>
                  <a:pt x="642" y="122"/>
                </a:cubicBezTo>
                <a:cubicBezTo>
                  <a:pt x="651" y="122"/>
                  <a:pt x="658" y="119"/>
                  <a:pt x="663" y="113"/>
                </a:cubicBezTo>
                <a:cubicBezTo>
                  <a:pt x="663" y="119"/>
                  <a:pt x="663" y="119"/>
                  <a:pt x="663" y="119"/>
                </a:cubicBezTo>
                <a:cubicBezTo>
                  <a:pt x="663" y="125"/>
                  <a:pt x="662" y="130"/>
                  <a:pt x="658" y="134"/>
                </a:cubicBezTo>
                <a:cubicBezTo>
                  <a:pt x="654" y="137"/>
                  <a:pt x="649" y="139"/>
                  <a:pt x="643" y="139"/>
                </a:cubicBezTo>
                <a:cubicBezTo>
                  <a:pt x="634" y="139"/>
                  <a:pt x="627" y="135"/>
                  <a:pt x="621" y="129"/>
                </a:cubicBezTo>
                <a:cubicBezTo>
                  <a:pt x="612" y="140"/>
                  <a:pt x="612" y="140"/>
                  <a:pt x="612" y="140"/>
                </a:cubicBezTo>
                <a:cubicBezTo>
                  <a:pt x="616" y="144"/>
                  <a:pt x="620" y="147"/>
                  <a:pt x="626" y="150"/>
                </a:cubicBezTo>
                <a:cubicBezTo>
                  <a:pt x="632" y="153"/>
                  <a:pt x="638" y="154"/>
                  <a:pt x="644" y="154"/>
                </a:cubicBezTo>
                <a:cubicBezTo>
                  <a:pt x="656" y="154"/>
                  <a:pt x="665" y="151"/>
                  <a:pt x="672" y="144"/>
                </a:cubicBezTo>
                <a:cubicBezTo>
                  <a:pt x="679" y="138"/>
                  <a:pt x="682" y="129"/>
                  <a:pt x="682" y="118"/>
                </a:cubicBezTo>
                <a:cubicBezTo>
                  <a:pt x="682" y="36"/>
                  <a:pt x="682" y="36"/>
                  <a:pt x="682" y="36"/>
                </a:cubicBezTo>
                <a:cubicBezTo>
                  <a:pt x="665" y="36"/>
                  <a:pt x="665" y="36"/>
                  <a:pt x="665" y="36"/>
                </a:cubicBezTo>
                <a:cubicBezTo>
                  <a:pt x="664" y="45"/>
                  <a:pt x="664" y="45"/>
                  <a:pt x="664" y="45"/>
                </a:cubicBezTo>
                <a:cubicBezTo>
                  <a:pt x="659" y="38"/>
                  <a:pt x="651" y="34"/>
                  <a:pt x="642" y="34"/>
                </a:cubicBezTo>
                <a:cubicBezTo>
                  <a:pt x="631" y="34"/>
                  <a:pt x="623" y="38"/>
                  <a:pt x="617" y="46"/>
                </a:cubicBezTo>
                <a:cubicBezTo>
                  <a:pt x="611" y="54"/>
                  <a:pt x="608" y="65"/>
                  <a:pt x="608" y="78"/>
                </a:cubicBezTo>
                <a:cubicBezTo>
                  <a:pt x="608" y="92"/>
                  <a:pt x="611" y="102"/>
                  <a:pt x="617" y="110"/>
                </a:cubicBezTo>
                <a:close/>
                <a:moveTo>
                  <a:pt x="561" y="15"/>
                </a:moveTo>
                <a:cubicBezTo>
                  <a:pt x="561" y="36"/>
                  <a:pt x="561" y="36"/>
                  <a:pt x="561" y="36"/>
                </a:cubicBezTo>
                <a:cubicBezTo>
                  <a:pt x="547" y="36"/>
                  <a:pt x="547" y="36"/>
                  <a:pt x="547" y="36"/>
                </a:cubicBezTo>
                <a:cubicBezTo>
                  <a:pt x="547" y="50"/>
                  <a:pt x="547" y="50"/>
                  <a:pt x="547" y="50"/>
                </a:cubicBezTo>
                <a:cubicBezTo>
                  <a:pt x="561" y="50"/>
                  <a:pt x="561" y="50"/>
                  <a:pt x="561" y="50"/>
                </a:cubicBezTo>
                <a:cubicBezTo>
                  <a:pt x="561" y="98"/>
                  <a:pt x="561" y="98"/>
                  <a:pt x="561" y="98"/>
                </a:cubicBezTo>
                <a:cubicBezTo>
                  <a:pt x="561" y="114"/>
                  <a:pt x="568" y="122"/>
                  <a:pt x="583" y="122"/>
                </a:cubicBezTo>
                <a:cubicBezTo>
                  <a:pt x="587" y="122"/>
                  <a:pt x="591" y="122"/>
                  <a:pt x="595" y="120"/>
                </a:cubicBezTo>
                <a:cubicBezTo>
                  <a:pt x="595" y="106"/>
                  <a:pt x="595" y="106"/>
                  <a:pt x="595" y="106"/>
                </a:cubicBezTo>
                <a:cubicBezTo>
                  <a:pt x="593" y="106"/>
                  <a:pt x="591" y="106"/>
                  <a:pt x="589" y="106"/>
                </a:cubicBezTo>
                <a:cubicBezTo>
                  <a:pt x="585" y="106"/>
                  <a:pt x="583" y="106"/>
                  <a:pt x="582" y="104"/>
                </a:cubicBezTo>
                <a:cubicBezTo>
                  <a:pt x="580" y="103"/>
                  <a:pt x="580" y="101"/>
                  <a:pt x="580" y="97"/>
                </a:cubicBezTo>
                <a:cubicBezTo>
                  <a:pt x="580" y="50"/>
                  <a:pt x="580" y="50"/>
                  <a:pt x="580" y="50"/>
                </a:cubicBezTo>
                <a:cubicBezTo>
                  <a:pt x="595" y="50"/>
                  <a:pt x="595" y="50"/>
                  <a:pt x="595" y="50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0" y="36"/>
                  <a:pt x="580" y="36"/>
                  <a:pt x="580" y="36"/>
                </a:cubicBezTo>
                <a:cubicBezTo>
                  <a:pt x="580" y="15"/>
                  <a:pt x="580" y="15"/>
                  <a:pt x="580" y="15"/>
                </a:cubicBezTo>
                <a:lnTo>
                  <a:pt x="561" y="15"/>
                </a:lnTo>
                <a:close/>
                <a:moveTo>
                  <a:pt x="517" y="121"/>
                </a:moveTo>
                <a:cubicBezTo>
                  <a:pt x="535" y="121"/>
                  <a:pt x="535" y="121"/>
                  <a:pt x="535" y="121"/>
                </a:cubicBezTo>
                <a:cubicBezTo>
                  <a:pt x="535" y="36"/>
                  <a:pt x="535" y="36"/>
                  <a:pt x="535" y="36"/>
                </a:cubicBezTo>
                <a:cubicBezTo>
                  <a:pt x="516" y="36"/>
                  <a:pt x="516" y="36"/>
                  <a:pt x="516" y="36"/>
                </a:cubicBezTo>
                <a:cubicBezTo>
                  <a:pt x="516" y="97"/>
                  <a:pt x="516" y="97"/>
                  <a:pt x="516" y="97"/>
                </a:cubicBezTo>
                <a:cubicBezTo>
                  <a:pt x="512" y="103"/>
                  <a:pt x="506" y="107"/>
                  <a:pt x="497" y="107"/>
                </a:cubicBezTo>
                <a:cubicBezTo>
                  <a:pt x="488" y="107"/>
                  <a:pt x="484" y="101"/>
                  <a:pt x="484" y="91"/>
                </a:cubicBezTo>
                <a:cubicBezTo>
                  <a:pt x="484" y="36"/>
                  <a:pt x="484" y="36"/>
                  <a:pt x="484" y="36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5" y="91"/>
                  <a:pt x="465" y="91"/>
                  <a:pt x="465" y="91"/>
                </a:cubicBezTo>
                <a:cubicBezTo>
                  <a:pt x="465" y="101"/>
                  <a:pt x="467" y="109"/>
                  <a:pt x="472" y="114"/>
                </a:cubicBezTo>
                <a:cubicBezTo>
                  <a:pt x="476" y="119"/>
                  <a:pt x="483" y="122"/>
                  <a:pt x="492" y="122"/>
                </a:cubicBezTo>
                <a:cubicBezTo>
                  <a:pt x="503" y="122"/>
                  <a:pt x="511" y="119"/>
                  <a:pt x="516" y="112"/>
                </a:cubicBezTo>
                <a:lnTo>
                  <a:pt x="517" y="121"/>
                </a:lnTo>
                <a:close/>
                <a:moveTo>
                  <a:pt x="451" y="36"/>
                </a:moveTo>
                <a:cubicBezTo>
                  <a:pt x="449" y="35"/>
                  <a:pt x="447" y="34"/>
                  <a:pt x="444" y="34"/>
                </a:cubicBezTo>
                <a:cubicBezTo>
                  <a:pt x="436" y="34"/>
                  <a:pt x="430" y="38"/>
                  <a:pt x="425" y="45"/>
                </a:cubicBezTo>
                <a:cubicBezTo>
                  <a:pt x="425" y="36"/>
                  <a:pt x="425" y="36"/>
                  <a:pt x="425" y="36"/>
                </a:cubicBezTo>
                <a:cubicBezTo>
                  <a:pt x="407" y="36"/>
                  <a:pt x="407" y="36"/>
                  <a:pt x="407" y="36"/>
                </a:cubicBezTo>
                <a:cubicBezTo>
                  <a:pt x="407" y="121"/>
                  <a:pt x="407" y="121"/>
                  <a:pt x="407" y="121"/>
                </a:cubicBezTo>
                <a:cubicBezTo>
                  <a:pt x="426" y="121"/>
                  <a:pt x="426" y="121"/>
                  <a:pt x="426" y="121"/>
                </a:cubicBezTo>
                <a:cubicBezTo>
                  <a:pt x="426" y="63"/>
                  <a:pt x="426" y="63"/>
                  <a:pt x="426" y="63"/>
                </a:cubicBezTo>
                <a:cubicBezTo>
                  <a:pt x="429" y="56"/>
                  <a:pt x="435" y="53"/>
                  <a:pt x="443" y="53"/>
                </a:cubicBezTo>
                <a:cubicBezTo>
                  <a:pt x="446" y="53"/>
                  <a:pt x="449" y="53"/>
                  <a:pt x="451" y="53"/>
                </a:cubicBezTo>
                <a:lnTo>
                  <a:pt x="451" y="36"/>
                </a:lnTo>
                <a:close/>
                <a:moveTo>
                  <a:pt x="364" y="104"/>
                </a:moveTo>
                <a:cubicBezTo>
                  <a:pt x="362" y="106"/>
                  <a:pt x="361" y="108"/>
                  <a:pt x="361" y="111"/>
                </a:cubicBezTo>
                <a:cubicBezTo>
                  <a:pt x="361" y="114"/>
                  <a:pt x="362" y="117"/>
                  <a:pt x="364" y="119"/>
                </a:cubicBezTo>
                <a:cubicBezTo>
                  <a:pt x="366" y="121"/>
                  <a:pt x="369" y="121"/>
                  <a:pt x="372" y="121"/>
                </a:cubicBezTo>
                <a:cubicBezTo>
                  <a:pt x="376" y="121"/>
                  <a:pt x="378" y="120"/>
                  <a:pt x="380" y="119"/>
                </a:cubicBezTo>
                <a:cubicBezTo>
                  <a:pt x="382" y="117"/>
                  <a:pt x="383" y="114"/>
                  <a:pt x="383" y="111"/>
                </a:cubicBezTo>
                <a:cubicBezTo>
                  <a:pt x="383" y="108"/>
                  <a:pt x="382" y="106"/>
                  <a:pt x="380" y="104"/>
                </a:cubicBezTo>
                <a:cubicBezTo>
                  <a:pt x="378" y="102"/>
                  <a:pt x="376" y="101"/>
                  <a:pt x="372" y="101"/>
                </a:cubicBezTo>
                <a:cubicBezTo>
                  <a:pt x="368" y="101"/>
                  <a:pt x="366" y="102"/>
                  <a:pt x="364" y="104"/>
                </a:cubicBezTo>
                <a:close/>
                <a:moveTo>
                  <a:pt x="306" y="36"/>
                </a:moveTo>
                <a:cubicBezTo>
                  <a:pt x="291" y="36"/>
                  <a:pt x="291" y="36"/>
                  <a:pt x="291" y="36"/>
                </a:cubicBezTo>
                <a:cubicBezTo>
                  <a:pt x="274" y="94"/>
                  <a:pt x="274" y="94"/>
                  <a:pt x="274" y="94"/>
                </a:cubicBezTo>
                <a:cubicBezTo>
                  <a:pt x="260" y="36"/>
                  <a:pt x="260" y="36"/>
                  <a:pt x="260" y="36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80" y="121"/>
                  <a:pt x="280" y="121"/>
                  <a:pt x="280" y="121"/>
                </a:cubicBezTo>
                <a:cubicBezTo>
                  <a:pt x="298" y="62"/>
                  <a:pt x="298" y="62"/>
                  <a:pt x="298" y="62"/>
                </a:cubicBezTo>
                <a:cubicBezTo>
                  <a:pt x="316" y="121"/>
                  <a:pt x="316" y="121"/>
                  <a:pt x="316" y="121"/>
                </a:cubicBezTo>
                <a:cubicBezTo>
                  <a:pt x="332" y="121"/>
                  <a:pt x="332" y="121"/>
                  <a:pt x="332" y="121"/>
                </a:cubicBezTo>
                <a:cubicBezTo>
                  <a:pt x="355" y="36"/>
                  <a:pt x="355" y="36"/>
                  <a:pt x="355" y="36"/>
                </a:cubicBezTo>
                <a:cubicBezTo>
                  <a:pt x="337" y="36"/>
                  <a:pt x="337" y="36"/>
                  <a:pt x="337" y="36"/>
                </a:cubicBezTo>
                <a:cubicBezTo>
                  <a:pt x="323" y="94"/>
                  <a:pt x="323" y="94"/>
                  <a:pt x="323" y="94"/>
                </a:cubicBezTo>
                <a:lnTo>
                  <a:pt x="306" y="36"/>
                </a:lnTo>
                <a:close/>
                <a:moveTo>
                  <a:pt x="185" y="36"/>
                </a:moveTo>
                <a:cubicBezTo>
                  <a:pt x="170" y="36"/>
                  <a:pt x="170" y="36"/>
                  <a:pt x="170" y="3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77" y="62"/>
                  <a:pt x="177" y="62"/>
                  <a:pt x="177" y="62"/>
                </a:cubicBezTo>
                <a:cubicBezTo>
                  <a:pt x="196" y="121"/>
                  <a:pt x="196" y="121"/>
                  <a:pt x="196" y="121"/>
                </a:cubicBezTo>
                <a:cubicBezTo>
                  <a:pt x="211" y="121"/>
                  <a:pt x="211" y="121"/>
                  <a:pt x="211" y="121"/>
                </a:cubicBezTo>
                <a:cubicBezTo>
                  <a:pt x="234" y="36"/>
                  <a:pt x="234" y="36"/>
                  <a:pt x="234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02" y="94"/>
                  <a:pt x="202" y="94"/>
                  <a:pt x="202" y="94"/>
                </a:cubicBezTo>
                <a:lnTo>
                  <a:pt x="185" y="36"/>
                </a:lnTo>
                <a:close/>
                <a:moveTo>
                  <a:pt x="64" y="36"/>
                </a:moveTo>
                <a:cubicBezTo>
                  <a:pt x="49" y="36"/>
                  <a:pt x="49" y="36"/>
                  <a:pt x="49" y="36"/>
                </a:cubicBezTo>
                <a:cubicBezTo>
                  <a:pt x="32" y="94"/>
                  <a:pt x="32" y="94"/>
                  <a:pt x="32" y="94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56" y="62"/>
                  <a:pt x="56" y="62"/>
                  <a:pt x="56" y="62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81" y="94"/>
                  <a:pt x="81" y="94"/>
                  <a:pt x="81" y="94"/>
                </a:cubicBezTo>
                <a:lnTo>
                  <a:pt x="64" y="36"/>
                </a:lnTo>
                <a:close/>
              </a:path>
            </a:pathLst>
          </a:custGeom>
          <a:solidFill>
            <a:srgbClr val="5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2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nl-NL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BD89D1-902A-4765-A564-97D15AEC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DD MM YYYY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53DEF4-25BE-4457-8CB2-26F940CF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8FE69-080A-464E-A44E-E55BD832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B83DB-B937-45C7-A0C2-DC28471B717E}" type="slidenum">
              <a:rPr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223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kader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3200" y="1108800"/>
            <a:ext cx="7560000" cy="45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3013200" y="595812"/>
            <a:ext cx="7561262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Roboto" panose="02000000000000000000" pitchFamily="2" charset="0"/>
              <a:buNone/>
              <a:defRPr sz="1600" baseline="0"/>
            </a:lvl1pPr>
            <a:lvl2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aseline="0">
                <a:solidFill>
                  <a:schemeClr val="accent4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aseline="0">
                <a:solidFill>
                  <a:schemeClr val="accent2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 b="0" baseline="0">
                <a:solidFill>
                  <a:schemeClr val="accent3"/>
                </a:solidFill>
              </a:defRPr>
            </a:lvl4pPr>
            <a:lvl5pPr marL="180000" indent="-180000">
              <a:lnSpc>
                <a:spcPct val="100000"/>
              </a:lnSpc>
              <a:buClr>
                <a:schemeClr val="accent5"/>
              </a:buClr>
              <a:buFont typeface="Roboto" panose="02000000000000000000" pitchFamily="2" charset="0"/>
              <a:buChar char="–"/>
              <a:defRPr sz="1600">
                <a:solidFill>
                  <a:srgbClr val="914DA8"/>
                </a:solidFill>
              </a:defRPr>
            </a:lvl5pPr>
            <a:lvl6pPr marL="180000" indent="-180000">
              <a:lnSpc>
                <a:spcPct val="100000"/>
              </a:lnSpc>
              <a:buFont typeface="Roboto" panose="02000000000000000000" pitchFamily="2" charset="0"/>
              <a:buChar char="–"/>
              <a:defRPr sz="1600" baseline="0">
                <a:solidFill>
                  <a:schemeClr val="accent5"/>
                </a:solidFill>
              </a:defRPr>
            </a:lvl6pPr>
            <a:lvl7pPr marL="180000" indent="-180000">
              <a:lnSpc>
                <a:spcPct val="100000"/>
              </a:lnSpc>
              <a:buClr>
                <a:srgbClr val="914DA8"/>
              </a:buClr>
              <a:buFont typeface="Roboto" panose="02000000000000000000" pitchFamily="2" charset="0"/>
              <a:buChar char="–"/>
              <a:defRPr sz="1600" baseline="0">
                <a:solidFill>
                  <a:srgbClr val="914DA8"/>
                </a:solidFill>
              </a:defRPr>
            </a:lvl7pPr>
            <a:lvl8pPr marL="180000" indent="-180000">
              <a:lnSpc>
                <a:spcPct val="100000"/>
              </a:lnSpc>
              <a:spcBef>
                <a:spcPts val="0"/>
              </a:spcBef>
              <a:buFont typeface="Roboto" panose="02000000000000000000" pitchFamily="2" charset="0"/>
              <a:buChar char="–"/>
              <a:defRPr sz="1600">
                <a:solidFill>
                  <a:schemeClr val="accent6"/>
                </a:solidFill>
              </a:defRPr>
            </a:lvl8pPr>
            <a:lvl9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Roboto" panose="02000000000000000000" pitchFamily="2" charset="0"/>
              <a:buChar char="–"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3090AC-820D-4FD7-8073-D827D0C691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DD MM YYYY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60B292-D1B4-43AE-A0DA-416DF4FB2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AE7C54-E120-4853-8D4D-47ABDB31E4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AA1E-BF44-497F-BEDD-21E24559B69D}" type="slidenum">
              <a:rPr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590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881461" y="1108800"/>
            <a:ext cx="3690000" cy="4500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3011461" y="1108800"/>
            <a:ext cx="3690000" cy="4500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11461" y="575772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D01B800C-5B4D-4F87-B161-D4EAB85410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DD MM YYYY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E55321D-0B7F-41C8-A80D-D26BEB1FC7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38B94B0-E549-402E-A6B5-70C823D53A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95FB-8B8F-4CC8-96F5-0B5C7268DE3A}" type="slidenum">
              <a:rPr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138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3674" y="1836216"/>
            <a:ext cx="6876000" cy="1250676"/>
          </a:xfrm>
        </p:spPr>
        <p:txBody>
          <a:bodyPr anchor="b"/>
          <a:lstStyle>
            <a:lvl1pPr algn="l">
              <a:lnSpc>
                <a:spcPct val="100000"/>
              </a:lnSpc>
              <a:buFontTx/>
              <a:buNone/>
              <a:defRPr sz="3300" baseline="0"/>
            </a:lvl1pPr>
          </a:lstStyle>
          <a:p>
            <a:r>
              <a:rPr lang="en-US" noProof="1"/>
              <a:t>Click to edit Master title style</a:t>
            </a:r>
            <a:endParaRPr lang="nl-NL" noProof="1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323674" y="3105214"/>
            <a:ext cx="6876000" cy="9001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3300"/>
            </a:lvl1pPr>
            <a:lvl2pPr marL="360000" indent="0">
              <a:lnSpc>
                <a:spcPct val="100000"/>
              </a:lnSpc>
              <a:buFontTx/>
              <a:buNone/>
              <a:defRPr sz="3300"/>
            </a:lvl2pPr>
            <a:lvl3pPr marL="720000" indent="0">
              <a:lnSpc>
                <a:spcPct val="100000"/>
              </a:lnSpc>
              <a:buFontTx/>
              <a:buNone/>
              <a:defRPr sz="3300"/>
            </a:lvl3pPr>
            <a:lvl4pPr>
              <a:lnSpc>
                <a:spcPct val="100000"/>
              </a:lnSpc>
              <a:buFontTx/>
              <a:buNone/>
              <a:defRPr sz="3300"/>
            </a:lvl4pPr>
            <a:lvl5pPr>
              <a:lnSpc>
                <a:spcPct val="100000"/>
              </a:lnSpc>
              <a:buFontTx/>
              <a:buNone/>
              <a:defRPr sz="3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DDA139B7-D1EA-4B52-8163-D085AED9F5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DD MM YYYY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E0E1CDE-91A3-4518-892E-4A2FEA39DD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DCE95A8-404A-4908-B7CD-C8FA948F0A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2C8F-63B6-4744-B967-6B52C889E281}" type="slidenum">
              <a:rPr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527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ext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7A38DC48-FE1B-4C26-8508-07F1AFC488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01825" y="1085850"/>
            <a:ext cx="8389938" cy="4964113"/>
            <a:chOff x="1198" y="684"/>
            <a:chExt cx="5285" cy="31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6DEE72-CF08-4F73-8FE6-FE1243669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3805"/>
              <a:ext cx="5285" cy="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NL" altLang="nl-NL">
                <a:latin typeface="Roboto"/>
              </a:endParaRPr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7FCFB58F-5F24-484C-8AED-BD4611729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3805"/>
              <a:ext cx="5285" cy="6"/>
            </a:xfrm>
            <a:custGeom>
              <a:avLst/>
              <a:gdLst>
                <a:gd name="T0" fmla="*/ 0 w 5285"/>
                <a:gd name="T1" fmla="*/ 0 h 6"/>
                <a:gd name="T2" fmla="*/ 5285 w 5285"/>
                <a:gd name="T3" fmla="*/ 0 h 6"/>
                <a:gd name="T4" fmla="*/ 5285 w 5285"/>
                <a:gd name="T5" fmla="*/ 6 h 6"/>
                <a:gd name="T6" fmla="*/ 0 w 5285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85" h="6">
                  <a:moveTo>
                    <a:pt x="0" y="0"/>
                  </a:moveTo>
                  <a:lnTo>
                    <a:pt x="5285" y="0"/>
                  </a:lnTo>
                  <a:lnTo>
                    <a:pt x="5285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4C6AB569-5A3F-40D5-91CE-8D623F2D43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684"/>
              <a:ext cx="1085" cy="118"/>
            </a:xfrm>
            <a:custGeom>
              <a:avLst/>
              <a:gdLst>
                <a:gd name="T0" fmla="*/ 984 w 1085"/>
                <a:gd name="T1" fmla="*/ 55 h 118"/>
                <a:gd name="T2" fmla="*/ 1035 w 1085"/>
                <a:gd name="T3" fmla="*/ 117 h 118"/>
                <a:gd name="T4" fmla="*/ 1063 w 1085"/>
                <a:gd name="T5" fmla="*/ 50 h 118"/>
                <a:gd name="T6" fmla="*/ 1085 w 1085"/>
                <a:gd name="T7" fmla="*/ 61 h 118"/>
                <a:gd name="T8" fmla="*/ 1008 w 1085"/>
                <a:gd name="T9" fmla="*/ 30 h 118"/>
                <a:gd name="T10" fmla="*/ 926 w 1085"/>
                <a:gd name="T11" fmla="*/ 117 h 118"/>
                <a:gd name="T12" fmla="*/ 925 w 1085"/>
                <a:gd name="T13" fmla="*/ 93 h 118"/>
                <a:gd name="T14" fmla="*/ 874 w 1085"/>
                <a:gd name="T15" fmla="*/ 32 h 118"/>
                <a:gd name="T16" fmla="*/ 925 w 1085"/>
                <a:gd name="T17" fmla="*/ 108 h 118"/>
                <a:gd name="T18" fmla="*/ 835 w 1085"/>
                <a:gd name="T19" fmla="*/ 41 h 118"/>
                <a:gd name="T20" fmla="*/ 835 w 1085"/>
                <a:gd name="T21" fmla="*/ 117 h 118"/>
                <a:gd name="T22" fmla="*/ 860 w 1085"/>
                <a:gd name="T23" fmla="*/ 32 h 118"/>
                <a:gd name="T24" fmla="*/ 752 w 1085"/>
                <a:gd name="T25" fmla="*/ 46 h 118"/>
                <a:gd name="T26" fmla="*/ 800 w 1085"/>
                <a:gd name="T27" fmla="*/ 116 h 118"/>
                <a:gd name="T28" fmla="*/ 785 w 1085"/>
                <a:gd name="T29" fmla="*/ 93 h 118"/>
                <a:gd name="T30" fmla="*/ 785 w 1085"/>
                <a:gd name="T31" fmla="*/ 32 h 118"/>
                <a:gd name="T32" fmla="*/ 669 w 1085"/>
                <a:gd name="T33" fmla="*/ 117 h 118"/>
                <a:gd name="T34" fmla="*/ 717 w 1085"/>
                <a:gd name="T35" fmla="*/ 50 h 118"/>
                <a:gd name="T36" fmla="*/ 740 w 1085"/>
                <a:gd name="T37" fmla="*/ 61 h 118"/>
                <a:gd name="T38" fmla="*/ 669 w 1085"/>
                <a:gd name="T39" fmla="*/ 32 h 118"/>
                <a:gd name="T40" fmla="*/ 598 w 1085"/>
                <a:gd name="T41" fmla="*/ 66 h 118"/>
                <a:gd name="T42" fmla="*/ 638 w 1085"/>
                <a:gd name="T43" fmla="*/ 114 h 118"/>
                <a:gd name="T44" fmla="*/ 605 w 1085"/>
                <a:gd name="T45" fmla="*/ 97 h 118"/>
                <a:gd name="T46" fmla="*/ 644 w 1085"/>
                <a:gd name="T47" fmla="*/ 41 h 118"/>
                <a:gd name="T48" fmla="*/ 579 w 1085"/>
                <a:gd name="T49" fmla="*/ 74 h 118"/>
                <a:gd name="T50" fmla="*/ 638 w 1085"/>
                <a:gd name="T51" fmla="*/ 114 h 118"/>
                <a:gd name="T52" fmla="*/ 517 w 1085"/>
                <a:gd name="T53" fmla="*/ 52 h 118"/>
                <a:gd name="T54" fmla="*/ 566 w 1085"/>
                <a:gd name="T55" fmla="*/ 62 h 118"/>
                <a:gd name="T56" fmla="*/ 493 w 1085"/>
                <a:gd name="T57" fmla="*/ 73 h 118"/>
                <a:gd name="T58" fmla="*/ 548 w 1085"/>
                <a:gd name="T59" fmla="*/ 114 h 118"/>
                <a:gd name="T60" fmla="*/ 543 w 1085"/>
                <a:gd name="T61" fmla="*/ 99 h 118"/>
                <a:gd name="T62" fmla="*/ 444 w 1085"/>
                <a:gd name="T63" fmla="*/ 104 h 118"/>
                <a:gd name="T64" fmla="*/ 412 w 1085"/>
                <a:gd name="T65" fmla="*/ 104 h 118"/>
                <a:gd name="T66" fmla="*/ 478 w 1085"/>
                <a:gd name="T67" fmla="*/ 93 h 118"/>
                <a:gd name="T68" fmla="*/ 433 w 1085"/>
                <a:gd name="T69" fmla="*/ 62 h 118"/>
                <a:gd name="T70" fmla="*/ 454 w 1085"/>
                <a:gd name="T71" fmla="*/ 48 h 118"/>
                <a:gd name="T72" fmla="*/ 443 w 1085"/>
                <a:gd name="T73" fmla="*/ 30 h 118"/>
                <a:gd name="T74" fmla="*/ 441 w 1085"/>
                <a:gd name="T75" fmla="*/ 81 h 118"/>
                <a:gd name="T76" fmla="*/ 372 w 1085"/>
                <a:gd name="T77" fmla="*/ 17 h 118"/>
                <a:gd name="T78" fmla="*/ 387 w 1085"/>
                <a:gd name="T79" fmla="*/ 3 h 118"/>
                <a:gd name="T80" fmla="*/ 372 w 1085"/>
                <a:gd name="T81" fmla="*/ 17 h 118"/>
                <a:gd name="T82" fmla="*/ 389 w 1085"/>
                <a:gd name="T83" fmla="*/ 117 h 118"/>
                <a:gd name="T84" fmla="*/ 296 w 1085"/>
                <a:gd name="T85" fmla="*/ 117 h 118"/>
                <a:gd name="T86" fmla="*/ 328 w 1085"/>
                <a:gd name="T87" fmla="*/ 62 h 118"/>
                <a:gd name="T88" fmla="*/ 321 w 1085"/>
                <a:gd name="T89" fmla="*/ 30 h 118"/>
                <a:gd name="T90" fmla="*/ 186 w 1085"/>
                <a:gd name="T91" fmla="*/ 32 h 118"/>
                <a:gd name="T92" fmla="*/ 223 w 1085"/>
                <a:gd name="T93" fmla="*/ 46 h 118"/>
                <a:gd name="T94" fmla="*/ 256 w 1085"/>
                <a:gd name="T95" fmla="*/ 117 h 118"/>
                <a:gd name="T96" fmla="*/ 204 w 1085"/>
                <a:gd name="T97" fmla="*/ 32 h 118"/>
                <a:gd name="T98" fmla="*/ 151 w 1085"/>
                <a:gd name="T99" fmla="*/ 66 h 118"/>
                <a:gd name="T100" fmla="*/ 146 w 1085"/>
                <a:gd name="T101" fmla="*/ 51 h 118"/>
                <a:gd name="T102" fmla="*/ 137 w 1085"/>
                <a:gd name="T103" fmla="*/ 103 h 118"/>
                <a:gd name="T104" fmla="*/ 170 w 1085"/>
                <a:gd name="T105" fmla="*/ 73 h 118"/>
                <a:gd name="T106" fmla="*/ 100 w 1085"/>
                <a:gd name="T107" fmla="*/ 51 h 118"/>
                <a:gd name="T108" fmla="*/ 136 w 1085"/>
                <a:gd name="T109" fmla="*/ 118 h 118"/>
                <a:gd name="T110" fmla="*/ 45 w 1085"/>
                <a:gd name="T111" fmla="*/ 53 h 118"/>
                <a:gd name="T112" fmla="*/ 20 w 1085"/>
                <a:gd name="T113" fmla="*/ 56 h 118"/>
                <a:gd name="T114" fmla="*/ 20 w 1085"/>
                <a:gd name="T115" fmla="*/ 117 h 1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5" h="118">
                  <a:moveTo>
                    <a:pt x="965" y="32"/>
                  </a:moveTo>
                  <a:cubicBezTo>
                    <a:pt x="965" y="117"/>
                    <a:pt x="965" y="117"/>
                    <a:pt x="965" y="117"/>
                  </a:cubicBezTo>
                  <a:cubicBezTo>
                    <a:pt x="984" y="117"/>
                    <a:pt x="984" y="117"/>
                    <a:pt x="984" y="117"/>
                  </a:cubicBezTo>
                  <a:cubicBezTo>
                    <a:pt x="984" y="55"/>
                    <a:pt x="984" y="55"/>
                    <a:pt x="984" y="55"/>
                  </a:cubicBezTo>
                  <a:cubicBezTo>
                    <a:pt x="987" y="49"/>
                    <a:pt x="993" y="46"/>
                    <a:pt x="1000" y="46"/>
                  </a:cubicBezTo>
                  <a:cubicBezTo>
                    <a:pt x="1010" y="46"/>
                    <a:pt x="1015" y="51"/>
                    <a:pt x="1016" y="61"/>
                  </a:cubicBezTo>
                  <a:cubicBezTo>
                    <a:pt x="1016" y="117"/>
                    <a:pt x="1016" y="117"/>
                    <a:pt x="1016" y="117"/>
                  </a:cubicBezTo>
                  <a:cubicBezTo>
                    <a:pt x="1035" y="117"/>
                    <a:pt x="1035" y="117"/>
                    <a:pt x="1035" y="117"/>
                  </a:cubicBezTo>
                  <a:cubicBezTo>
                    <a:pt x="1035" y="59"/>
                    <a:pt x="1035" y="59"/>
                    <a:pt x="1035" y="59"/>
                  </a:cubicBezTo>
                  <a:cubicBezTo>
                    <a:pt x="1036" y="55"/>
                    <a:pt x="1038" y="52"/>
                    <a:pt x="1040" y="49"/>
                  </a:cubicBezTo>
                  <a:cubicBezTo>
                    <a:pt x="1043" y="47"/>
                    <a:pt x="1047" y="46"/>
                    <a:pt x="1051" y="46"/>
                  </a:cubicBezTo>
                  <a:cubicBezTo>
                    <a:pt x="1056" y="46"/>
                    <a:pt x="1060" y="47"/>
                    <a:pt x="1063" y="50"/>
                  </a:cubicBezTo>
                  <a:cubicBezTo>
                    <a:pt x="1065" y="52"/>
                    <a:pt x="1066" y="56"/>
                    <a:pt x="1066" y="62"/>
                  </a:cubicBezTo>
                  <a:cubicBezTo>
                    <a:pt x="1066" y="117"/>
                    <a:pt x="1066" y="117"/>
                    <a:pt x="1066" y="117"/>
                  </a:cubicBezTo>
                  <a:cubicBezTo>
                    <a:pt x="1085" y="117"/>
                    <a:pt x="1085" y="117"/>
                    <a:pt x="1085" y="117"/>
                  </a:cubicBezTo>
                  <a:cubicBezTo>
                    <a:pt x="1085" y="61"/>
                    <a:pt x="1085" y="61"/>
                    <a:pt x="1085" y="61"/>
                  </a:cubicBezTo>
                  <a:cubicBezTo>
                    <a:pt x="1085" y="51"/>
                    <a:pt x="1083" y="43"/>
                    <a:pt x="1078" y="38"/>
                  </a:cubicBezTo>
                  <a:cubicBezTo>
                    <a:pt x="1073" y="33"/>
                    <a:pt x="1067" y="30"/>
                    <a:pt x="1057" y="30"/>
                  </a:cubicBezTo>
                  <a:cubicBezTo>
                    <a:pt x="1046" y="30"/>
                    <a:pt x="1037" y="35"/>
                    <a:pt x="1031" y="43"/>
                  </a:cubicBezTo>
                  <a:cubicBezTo>
                    <a:pt x="1027" y="35"/>
                    <a:pt x="1019" y="30"/>
                    <a:pt x="1008" y="30"/>
                  </a:cubicBezTo>
                  <a:cubicBezTo>
                    <a:pt x="998" y="30"/>
                    <a:pt x="990" y="34"/>
                    <a:pt x="984" y="41"/>
                  </a:cubicBezTo>
                  <a:cubicBezTo>
                    <a:pt x="983" y="32"/>
                    <a:pt x="983" y="32"/>
                    <a:pt x="983" y="32"/>
                  </a:cubicBezTo>
                  <a:lnTo>
                    <a:pt x="965" y="32"/>
                  </a:lnTo>
                  <a:close/>
                  <a:moveTo>
                    <a:pt x="926" y="117"/>
                  </a:moveTo>
                  <a:cubicBezTo>
                    <a:pt x="944" y="117"/>
                    <a:pt x="944" y="117"/>
                    <a:pt x="944" y="117"/>
                  </a:cubicBezTo>
                  <a:cubicBezTo>
                    <a:pt x="944" y="32"/>
                    <a:pt x="944" y="32"/>
                    <a:pt x="944" y="32"/>
                  </a:cubicBezTo>
                  <a:cubicBezTo>
                    <a:pt x="925" y="32"/>
                    <a:pt x="925" y="32"/>
                    <a:pt x="925" y="32"/>
                  </a:cubicBezTo>
                  <a:cubicBezTo>
                    <a:pt x="925" y="93"/>
                    <a:pt x="925" y="93"/>
                    <a:pt x="925" y="93"/>
                  </a:cubicBezTo>
                  <a:cubicBezTo>
                    <a:pt x="922" y="99"/>
                    <a:pt x="915" y="103"/>
                    <a:pt x="906" y="103"/>
                  </a:cubicBezTo>
                  <a:cubicBezTo>
                    <a:pt x="897" y="103"/>
                    <a:pt x="893" y="97"/>
                    <a:pt x="893" y="87"/>
                  </a:cubicBezTo>
                  <a:cubicBezTo>
                    <a:pt x="893" y="32"/>
                    <a:pt x="893" y="32"/>
                    <a:pt x="893" y="32"/>
                  </a:cubicBezTo>
                  <a:cubicBezTo>
                    <a:pt x="874" y="32"/>
                    <a:pt x="874" y="32"/>
                    <a:pt x="874" y="32"/>
                  </a:cubicBezTo>
                  <a:cubicBezTo>
                    <a:pt x="874" y="87"/>
                    <a:pt x="874" y="87"/>
                    <a:pt x="874" y="87"/>
                  </a:cubicBezTo>
                  <a:cubicBezTo>
                    <a:pt x="874" y="97"/>
                    <a:pt x="876" y="105"/>
                    <a:pt x="881" y="110"/>
                  </a:cubicBezTo>
                  <a:cubicBezTo>
                    <a:pt x="886" y="115"/>
                    <a:pt x="893" y="118"/>
                    <a:pt x="902" y="118"/>
                  </a:cubicBezTo>
                  <a:cubicBezTo>
                    <a:pt x="912" y="118"/>
                    <a:pt x="920" y="115"/>
                    <a:pt x="925" y="108"/>
                  </a:cubicBezTo>
                  <a:lnTo>
                    <a:pt x="926" y="117"/>
                  </a:lnTo>
                  <a:close/>
                  <a:moveTo>
                    <a:pt x="860" y="32"/>
                  </a:moveTo>
                  <a:cubicBezTo>
                    <a:pt x="859" y="31"/>
                    <a:pt x="856" y="30"/>
                    <a:pt x="854" y="30"/>
                  </a:cubicBezTo>
                  <a:cubicBezTo>
                    <a:pt x="845" y="30"/>
                    <a:pt x="839" y="34"/>
                    <a:pt x="835" y="41"/>
                  </a:cubicBezTo>
                  <a:cubicBezTo>
                    <a:pt x="834" y="32"/>
                    <a:pt x="834" y="32"/>
                    <a:pt x="834" y="32"/>
                  </a:cubicBezTo>
                  <a:cubicBezTo>
                    <a:pt x="816" y="32"/>
                    <a:pt x="816" y="32"/>
                    <a:pt x="816" y="32"/>
                  </a:cubicBezTo>
                  <a:cubicBezTo>
                    <a:pt x="816" y="117"/>
                    <a:pt x="816" y="117"/>
                    <a:pt x="816" y="117"/>
                  </a:cubicBezTo>
                  <a:cubicBezTo>
                    <a:pt x="835" y="117"/>
                    <a:pt x="835" y="117"/>
                    <a:pt x="835" y="117"/>
                  </a:cubicBezTo>
                  <a:cubicBezTo>
                    <a:pt x="835" y="59"/>
                    <a:pt x="835" y="59"/>
                    <a:pt x="835" y="59"/>
                  </a:cubicBezTo>
                  <a:cubicBezTo>
                    <a:pt x="838" y="52"/>
                    <a:pt x="844" y="49"/>
                    <a:pt x="853" y="49"/>
                  </a:cubicBezTo>
                  <a:cubicBezTo>
                    <a:pt x="855" y="49"/>
                    <a:pt x="858" y="49"/>
                    <a:pt x="860" y="49"/>
                  </a:cubicBezTo>
                  <a:lnTo>
                    <a:pt x="860" y="32"/>
                  </a:lnTo>
                  <a:close/>
                  <a:moveTo>
                    <a:pt x="766" y="11"/>
                  </a:moveTo>
                  <a:cubicBezTo>
                    <a:pt x="766" y="32"/>
                    <a:pt x="766" y="32"/>
                    <a:pt x="766" y="32"/>
                  </a:cubicBezTo>
                  <a:cubicBezTo>
                    <a:pt x="752" y="32"/>
                    <a:pt x="752" y="32"/>
                    <a:pt x="752" y="32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66" y="46"/>
                    <a:pt x="766" y="46"/>
                    <a:pt x="766" y="46"/>
                  </a:cubicBezTo>
                  <a:cubicBezTo>
                    <a:pt x="766" y="94"/>
                    <a:pt x="766" y="94"/>
                    <a:pt x="766" y="94"/>
                  </a:cubicBezTo>
                  <a:cubicBezTo>
                    <a:pt x="766" y="110"/>
                    <a:pt x="773" y="118"/>
                    <a:pt x="787" y="118"/>
                  </a:cubicBezTo>
                  <a:cubicBezTo>
                    <a:pt x="791" y="118"/>
                    <a:pt x="796" y="118"/>
                    <a:pt x="800" y="116"/>
                  </a:cubicBezTo>
                  <a:cubicBezTo>
                    <a:pt x="800" y="102"/>
                    <a:pt x="800" y="102"/>
                    <a:pt x="800" y="102"/>
                  </a:cubicBezTo>
                  <a:cubicBezTo>
                    <a:pt x="798" y="102"/>
                    <a:pt x="796" y="102"/>
                    <a:pt x="793" y="102"/>
                  </a:cubicBezTo>
                  <a:cubicBezTo>
                    <a:pt x="790" y="102"/>
                    <a:pt x="788" y="102"/>
                    <a:pt x="786" y="100"/>
                  </a:cubicBezTo>
                  <a:cubicBezTo>
                    <a:pt x="785" y="99"/>
                    <a:pt x="785" y="97"/>
                    <a:pt x="785" y="93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800" y="46"/>
                    <a:pt x="800" y="46"/>
                    <a:pt x="800" y="46"/>
                  </a:cubicBezTo>
                  <a:cubicBezTo>
                    <a:pt x="800" y="32"/>
                    <a:pt x="800" y="32"/>
                    <a:pt x="800" y="32"/>
                  </a:cubicBezTo>
                  <a:cubicBezTo>
                    <a:pt x="785" y="32"/>
                    <a:pt x="785" y="32"/>
                    <a:pt x="785" y="32"/>
                  </a:cubicBezTo>
                  <a:cubicBezTo>
                    <a:pt x="785" y="11"/>
                    <a:pt x="785" y="11"/>
                    <a:pt x="785" y="11"/>
                  </a:cubicBezTo>
                  <a:lnTo>
                    <a:pt x="766" y="11"/>
                  </a:lnTo>
                  <a:close/>
                  <a:moveTo>
                    <a:pt x="669" y="32"/>
                  </a:moveTo>
                  <a:cubicBezTo>
                    <a:pt x="669" y="117"/>
                    <a:pt x="669" y="117"/>
                    <a:pt x="669" y="117"/>
                  </a:cubicBezTo>
                  <a:cubicBezTo>
                    <a:pt x="689" y="117"/>
                    <a:pt x="689" y="117"/>
                    <a:pt x="689" y="117"/>
                  </a:cubicBezTo>
                  <a:cubicBezTo>
                    <a:pt x="689" y="56"/>
                    <a:pt x="689" y="56"/>
                    <a:pt x="689" y="56"/>
                  </a:cubicBezTo>
                  <a:cubicBezTo>
                    <a:pt x="692" y="49"/>
                    <a:pt x="698" y="46"/>
                    <a:pt x="706" y="46"/>
                  </a:cubicBezTo>
                  <a:cubicBezTo>
                    <a:pt x="711" y="46"/>
                    <a:pt x="715" y="47"/>
                    <a:pt x="717" y="50"/>
                  </a:cubicBezTo>
                  <a:cubicBezTo>
                    <a:pt x="719" y="52"/>
                    <a:pt x="720" y="56"/>
                    <a:pt x="720" y="62"/>
                  </a:cubicBezTo>
                  <a:cubicBezTo>
                    <a:pt x="720" y="117"/>
                    <a:pt x="720" y="117"/>
                    <a:pt x="720" y="117"/>
                  </a:cubicBezTo>
                  <a:cubicBezTo>
                    <a:pt x="740" y="117"/>
                    <a:pt x="740" y="117"/>
                    <a:pt x="740" y="117"/>
                  </a:cubicBezTo>
                  <a:cubicBezTo>
                    <a:pt x="740" y="61"/>
                    <a:pt x="740" y="61"/>
                    <a:pt x="740" y="61"/>
                  </a:cubicBezTo>
                  <a:cubicBezTo>
                    <a:pt x="739" y="41"/>
                    <a:pt x="730" y="30"/>
                    <a:pt x="713" y="30"/>
                  </a:cubicBezTo>
                  <a:cubicBezTo>
                    <a:pt x="702" y="30"/>
                    <a:pt x="694" y="34"/>
                    <a:pt x="688" y="42"/>
                  </a:cubicBezTo>
                  <a:cubicBezTo>
                    <a:pt x="687" y="32"/>
                    <a:pt x="687" y="32"/>
                    <a:pt x="687" y="32"/>
                  </a:cubicBezTo>
                  <a:lnTo>
                    <a:pt x="669" y="32"/>
                  </a:lnTo>
                  <a:close/>
                  <a:moveTo>
                    <a:pt x="629" y="51"/>
                  </a:moveTo>
                  <a:cubicBezTo>
                    <a:pt x="632" y="54"/>
                    <a:pt x="634" y="59"/>
                    <a:pt x="634" y="65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599" y="60"/>
                    <a:pt x="601" y="55"/>
                    <a:pt x="604" y="51"/>
                  </a:cubicBezTo>
                  <a:cubicBezTo>
                    <a:pt x="607" y="47"/>
                    <a:pt x="612" y="46"/>
                    <a:pt x="617" y="46"/>
                  </a:cubicBezTo>
                  <a:cubicBezTo>
                    <a:pt x="622" y="46"/>
                    <a:pt x="626" y="47"/>
                    <a:pt x="629" y="51"/>
                  </a:cubicBezTo>
                  <a:close/>
                  <a:moveTo>
                    <a:pt x="638" y="114"/>
                  </a:moveTo>
                  <a:cubicBezTo>
                    <a:pt x="644" y="111"/>
                    <a:pt x="648" y="107"/>
                    <a:pt x="652" y="102"/>
                  </a:cubicBezTo>
                  <a:cubicBezTo>
                    <a:pt x="641" y="92"/>
                    <a:pt x="641" y="92"/>
                    <a:pt x="641" y="92"/>
                  </a:cubicBezTo>
                  <a:cubicBezTo>
                    <a:pt x="636" y="99"/>
                    <a:pt x="629" y="103"/>
                    <a:pt x="620" y="103"/>
                  </a:cubicBezTo>
                  <a:cubicBezTo>
                    <a:pt x="614" y="103"/>
                    <a:pt x="609" y="101"/>
                    <a:pt x="605" y="97"/>
                  </a:cubicBezTo>
                  <a:cubicBezTo>
                    <a:pt x="601" y="93"/>
                    <a:pt x="598" y="87"/>
                    <a:pt x="598" y="80"/>
                  </a:cubicBezTo>
                  <a:cubicBezTo>
                    <a:pt x="653" y="80"/>
                    <a:pt x="653" y="80"/>
                    <a:pt x="653" y="80"/>
                  </a:cubicBezTo>
                  <a:cubicBezTo>
                    <a:pt x="653" y="73"/>
                    <a:pt x="653" y="73"/>
                    <a:pt x="653" y="73"/>
                  </a:cubicBezTo>
                  <a:cubicBezTo>
                    <a:pt x="653" y="59"/>
                    <a:pt x="650" y="49"/>
                    <a:pt x="644" y="41"/>
                  </a:cubicBezTo>
                  <a:cubicBezTo>
                    <a:pt x="637" y="34"/>
                    <a:pt x="628" y="30"/>
                    <a:pt x="617" y="30"/>
                  </a:cubicBezTo>
                  <a:cubicBezTo>
                    <a:pt x="610" y="30"/>
                    <a:pt x="603" y="32"/>
                    <a:pt x="597" y="36"/>
                  </a:cubicBezTo>
                  <a:cubicBezTo>
                    <a:pt x="591" y="40"/>
                    <a:pt x="587" y="45"/>
                    <a:pt x="583" y="51"/>
                  </a:cubicBezTo>
                  <a:cubicBezTo>
                    <a:pt x="580" y="58"/>
                    <a:pt x="579" y="66"/>
                    <a:pt x="579" y="74"/>
                  </a:cubicBezTo>
                  <a:cubicBezTo>
                    <a:pt x="579" y="76"/>
                    <a:pt x="579" y="76"/>
                    <a:pt x="579" y="76"/>
                  </a:cubicBezTo>
                  <a:cubicBezTo>
                    <a:pt x="579" y="89"/>
                    <a:pt x="582" y="99"/>
                    <a:pt x="590" y="107"/>
                  </a:cubicBezTo>
                  <a:cubicBezTo>
                    <a:pt x="597" y="114"/>
                    <a:pt x="607" y="118"/>
                    <a:pt x="619" y="118"/>
                  </a:cubicBezTo>
                  <a:cubicBezTo>
                    <a:pt x="626" y="118"/>
                    <a:pt x="632" y="117"/>
                    <a:pt x="638" y="114"/>
                  </a:cubicBezTo>
                  <a:close/>
                  <a:moveTo>
                    <a:pt x="517" y="96"/>
                  </a:moveTo>
                  <a:cubicBezTo>
                    <a:pt x="513" y="92"/>
                    <a:pt x="512" y="85"/>
                    <a:pt x="512" y="76"/>
                  </a:cubicBezTo>
                  <a:cubicBezTo>
                    <a:pt x="512" y="73"/>
                    <a:pt x="512" y="73"/>
                    <a:pt x="512" y="73"/>
                  </a:cubicBezTo>
                  <a:cubicBezTo>
                    <a:pt x="512" y="64"/>
                    <a:pt x="513" y="57"/>
                    <a:pt x="517" y="52"/>
                  </a:cubicBezTo>
                  <a:cubicBezTo>
                    <a:pt x="520" y="48"/>
                    <a:pt x="525" y="46"/>
                    <a:pt x="531" y="46"/>
                  </a:cubicBezTo>
                  <a:cubicBezTo>
                    <a:pt x="536" y="46"/>
                    <a:pt x="540" y="47"/>
                    <a:pt x="543" y="50"/>
                  </a:cubicBezTo>
                  <a:cubicBezTo>
                    <a:pt x="546" y="53"/>
                    <a:pt x="547" y="57"/>
                    <a:pt x="548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5" y="53"/>
                    <a:pt x="562" y="45"/>
                    <a:pt x="556" y="39"/>
                  </a:cubicBezTo>
                  <a:cubicBezTo>
                    <a:pt x="549" y="33"/>
                    <a:pt x="541" y="30"/>
                    <a:pt x="531" y="30"/>
                  </a:cubicBezTo>
                  <a:cubicBezTo>
                    <a:pt x="519" y="30"/>
                    <a:pt x="510" y="34"/>
                    <a:pt x="503" y="42"/>
                  </a:cubicBezTo>
                  <a:cubicBezTo>
                    <a:pt x="496" y="50"/>
                    <a:pt x="493" y="60"/>
                    <a:pt x="493" y="73"/>
                  </a:cubicBezTo>
                  <a:cubicBezTo>
                    <a:pt x="493" y="75"/>
                    <a:pt x="493" y="75"/>
                    <a:pt x="493" y="75"/>
                  </a:cubicBezTo>
                  <a:cubicBezTo>
                    <a:pt x="493" y="88"/>
                    <a:pt x="496" y="99"/>
                    <a:pt x="503" y="107"/>
                  </a:cubicBezTo>
                  <a:cubicBezTo>
                    <a:pt x="510" y="114"/>
                    <a:pt x="519" y="118"/>
                    <a:pt x="531" y="118"/>
                  </a:cubicBezTo>
                  <a:cubicBezTo>
                    <a:pt x="537" y="118"/>
                    <a:pt x="543" y="117"/>
                    <a:pt x="548" y="114"/>
                  </a:cubicBezTo>
                  <a:cubicBezTo>
                    <a:pt x="553" y="112"/>
                    <a:pt x="558" y="108"/>
                    <a:pt x="561" y="103"/>
                  </a:cubicBezTo>
                  <a:cubicBezTo>
                    <a:pt x="564" y="99"/>
                    <a:pt x="565" y="94"/>
                    <a:pt x="566" y="89"/>
                  </a:cubicBezTo>
                  <a:cubicBezTo>
                    <a:pt x="548" y="89"/>
                    <a:pt x="548" y="89"/>
                    <a:pt x="548" y="89"/>
                  </a:cubicBezTo>
                  <a:cubicBezTo>
                    <a:pt x="547" y="93"/>
                    <a:pt x="546" y="96"/>
                    <a:pt x="543" y="99"/>
                  </a:cubicBezTo>
                  <a:cubicBezTo>
                    <a:pt x="540" y="102"/>
                    <a:pt x="536" y="103"/>
                    <a:pt x="531" y="103"/>
                  </a:cubicBezTo>
                  <a:cubicBezTo>
                    <a:pt x="525" y="103"/>
                    <a:pt x="520" y="101"/>
                    <a:pt x="517" y="96"/>
                  </a:cubicBezTo>
                  <a:close/>
                  <a:moveTo>
                    <a:pt x="455" y="101"/>
                  </a:moveTo>
                  <a:cubicBezTo>
                    <a:pt x="452" y="103"/>
                    <a:pt x="449" y="104"/>
                    <a:pt x="444" y="104"/>
                  </a:cubicBezTo>
                  <a:cubicBezTo>
                    <a:pt x="438" y="104"/>
                    <a:pt x="434" y="103"/>
                    <a:pt x="431" y="100"/>
                  </a:cubicBezTo>
                  <a:cubicBezTo>
                    <a:pt x="428" y="98"/>
                    <a:pt x="426" y="94"/>
                    <a:pt x="426" y="90"/>
                  </a:cubicBezTo>
                  <a:cubicBezTo>
                    <a:pt x="408" y="90"/>
                    <a:pt x="408" y="90"/>
                    <a:pt x="408" y="90"/>
                  </a:cubicBezTo>
                  <a:cubicBezTo>
                    <a:pt x="408" y="95"/>
                    <a:pt x="409" y="100"/>
                    <a:pt x="412" y="104"/>
                  </a:cubicBezTo>
                  <a:cubicBezTo>
                    <a:pt x="415" y="108"/>
                    <a:pt x="419" y="112"/>
                    <a:pt x="425" y="114"/>
                  </a:cubicBezTo>
                  <a:cubicBezTo>
                    <a:pt x="430" y="117"/>
                    <a:pt x="436" y="118"/>
                    <a:pt x="443" y="118"/>
                  </a:cubicBezTo>
                  <a:cubicBezTo>
                    <a:pt x="454" y="118"/>
                    <a:pt x="462" y="116"/>
                    <a:pt x="468" y="111"/>
                  </a:cubicBezTo>
                  <a:cubicBezTo>
                    <a:pt x="475" y="106"/>
                    <a:pt x="478" y="100"/>
                    <a:pt x="478" y="93"/>
                  </a:cubicBezTo>
                  <a:cubicBezTo>
                    <a:pt x="478" y="88"/>
                    <a:pt x="477" y="84"/>
                    <a:pt x="475" y="81"/>
                  </a:cubicBezTo>
                  <a:cubicBezTo>
                    <a:pt x="473" y="78"/>
                    <a:pt x="469" y="75"/>
                    <a:pt x="465" y="73"/>
                  </a:cubicBezTo>
                  <a:cubicBezTo>
                    <a:pt x="461" y="71"/>
                    <a:pt x="455" y="69"/>
                    <a:pt x="448" y="67"/>
                  </a:cubicBezTo>
                  <a:cubicBezTo>
                    <a:pt x="440" y="65"/>
                    <a:pt x="435" y="64"/>
                    <a:pt x="433" y="62"/>
                  </a:cubicBezTo>
                  <a:cubicBezTo>
                    <a:pt x="430" y="60"/>
                    <a:pt x="429" y="58"/>
                    <a:pt x="429" y="55"/>
                  </a:cubicBezTo>
                  <a:cubicBezTo>
                    <a:pt x="429" y="52"/>
                    <a:pt x="430" y="49"/>
                    <a:pt x="433" y="48"/>
                  </a:cubicBezTo>
                  <a:cubicBezTo>
                    <a:pt x="436" y="46"/>
                    <a:pt x="439" y="45"/>
                    <a:pt x="443" y="45"/>
                  </a:cubicBezTo>
                  <a:cubicBezTo>
                    <a:pt x="448" y="45"/>
                    <a:pt x="451" y="46"/>
                    <a:pt x="454" y="48"/>
                  </a:cubicBezTo>
                  <a:cubicBezTo>
                    <a:pt x="457" y="51"/>
                    <a:pt x="458" y="54"/>
                    <a:pt x="458" y="57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77" y="49"/>
                    <a:pt x="474" y="43"/>
                    <a:pt x="468" y="38"/>
                  </a:cubicBezTo>
                  <a:cubicBezTo>
                    <a:pt x="461" y="33"/>
                    <a:pt x="453" y="30"/>
                    <a:pt x="443" y="30"/>
                  </a:cubicBezTo>
                  <a:cubicBezTo>
                    <a:pt x="434" y="30"/>
                    <a:pt x="426" y="33"/>
                    <a:pt x="420" y="38"/>
                  </a:cubicBezTo>
                  <a:cubicBezTo>
                    <a:pt x="414" y="43"/>
                    <a:pt x="410" y="49"/>
                    <a:pt x="410" y="56"/>
                  </a:cubicBezTo>
                  <a:cubicBezTo>
                    <a:pt x="410" y="65"/>
                    <a:pt x="415" y="71"/>
                    <a:pt x="425" y="76"/>
                  </a:cubicBezTo>
                  <a:cubicBezTo>
                    <a:pt x="429" y="78"/>
                    <a:pt x="434" y="80"/>
                    <a:pt x="441" y="81"/>
                  </a:cubicBezTo>
                  <a:cubicBezTo>
                    <a:pt x="447" y="83"/>
                    <a:pt x="452" y="84"/>
                    <a:pt x="455" y="86"/>
                  </a:cubicBezTo>
                  <a:cubicBezTo>
                    <a:pt x="458" y="88"/>
                    <a:pt x="459" y="90"/>
                    <a:pt x="459" y="94"/>
                  </a:cubicBezTo>
                  <a:cubicBezTo>
                    <a:pt x="459" y="97"/>
                    <a:pt x="458" y="99"/>
                    <a:pt x="455" y="101"/>
                  </a:cubicBezTo>
                  <a:close/>
                  <a:moveTo>
                    <a:pt x="372" y="17"/>
                  </a:moveTo>
                  <a:cubicBezTo>
                    <a:pt x="373" y="19"/>
                    <a:pt x="376" y="20"/>
                    <a:pt x="380" y="20"/>
                  </a:cubicBezTo>
                  <a:cubicBezTo>
                    <a:pt x="383" y="20"/>
                    <a:pt x="386" y="19"/>
                    <a:pt x="387" y="17"/>
                  </a:cubicBezTo>
                  <a:cubicBezTo>
                    <a:pt x="389" y="15"/>
                    <a:pt x="390" y="13"/>
                    <a:pt x="390" y="10"/>
                  </a:cubicBezTo>
                  <a:cubicBezTo>
                    <a:pt x="390" y="7"/>
                    <a:pt x="389" y="5"/>
                    <a:pt x="387" y="3"/>
                  </a:cubicBezTo>
                  <a:cubicBezTo>
                    <a:pt x="386" y="1"/>
                    <a:pt x="383" y="0"/>
                    <a:pt x="380" y="0"/>
                  </a:cubicBezTo>
                  <a:cubicBezTo>
                    <a:pt x="376" y="0"/>
                    <a:pt x="373" y="1"/>
                    <a:pt x="372" y="3"/>
                  </a:cubicBezTo>
                  <a:cubicBezTo>
                    <a:pt x="370" y="5"/>
                    <a:pt x="369" y="7"/>
                    <a:pt x="369" y="10"/>
                  </a:cubicBezTo>
                  <a:cubicBezTo>
                    <a:pt x="369" y="13"/>
                    <a:pt x="370" y="15"/>
                    <a:pt x="372" y="17"/>
                  </a:cubicBezTo>
                  <a:close/>
                  <a:moveTo>
                    <a:pt x="389" y="32"/>
                  </a:moveTo>
                  <a:cubicBezTo>
                    <a:pt x="370" y="32"/>
                    <a:pt x="370" y="32"/>
                    <a:pt x="370" y="32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89" y="117"/>
                    <a:pt x="389" y="117"/>
                    <a:pt x="389" y="117"/>
                  </a:cubicBezTo>
                  <a:lnTo>
                    <a:pt x="389" y="32"/>
                  </a:lnTo>
                  <a:close/>
                  <a:moveTo>
                    <a:pt x="277" y="32"/>
                  </a:moveTo>
                  <a:cubicBezTo>
                    <a:pt x="277" y="117"/>
                    <a:pt x="277" y="117"/>
                    <a:pt x="277" y="117"/>
                  </a:cubicBezTo>
                  <a:cubicBezTo>
                    <a:pt x="296" y="117"/>
                    <a:pt x="296" y="117"/>
                    <a:pt x="296" y="117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300" y="49"/>
                    <a:pt x="306" y="46"/>
                    <a:pt x="314" y="46"/>
                  </a:cubicBezTo>
                  <a:cubicBezTo>
                    <a:pt x="319" y="46"/>
                    <a:pt x="323" y="47"/>
                    <a:pt x="325" y="50"/>
                  </a:cubicBezTo>
                  <a:cubicBezTo>
                    <a:pt x="327" y="52"/>
                    <a:pt x="328" y="56"/>
                    <a:pt x="328" y="62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7" y="61"/>
                    <a:pt x="347" y="61"/>
                    <a:pt x="347" y="61"/>
                  </a:cubicBezTo>
                  <a:cubicBezTo>
                    <a:pt x="347" y="41"/>
                    <a:pt x="338" y="30"/>
                    <a:pt x="321" y="30"/>
                  </a:cubicBezTo>
                  <a:cubicBezTo>
                    <a:pt x="310" y="30"/>
                    <a:pt x="302" y="34"/>
                    <a:pt x="296" y="42"/>
                  </a:cubicBezTo>
                  <a:cubicBezTo>
                    <a:pt x="295" y="32"/>
                    <a:pt x="295" y="32"/>
                    <a:pt x="295" y="32"/>
                  </a:cubicBezTo>
                  <a:lnTo>
                    <a:pt x="277" y="32"/>
                  </a:lnTo>
                  <a:close/>
                  <a:moveTo>
                    <a:pt x="186" y="32"/>
                  </a:moveTo>
                  <a:cubicBezTo>
                    <a:pt x="186" y="117"/>
                    <a:pt x="186" y="117"/>
                    <a:pt x="186" y="117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9" y="49"/>
                    <a:pt x="215" y="46"/>
                    <a:pt x="223" y="46"/>
                  </a:cubicBezTo>
                  <a:cubicBezTo>
                    <a:pt x="228" y="46"/>
                    <a:pt x="232" y="47"/>
                    <a:pt x="234" y="50"/>
                  </a:cubicBezTo>
                  <a:cubicBezTo>
                    <a:pt x="236" y="52"/>
                    <a:pt x="237" y="56"/>
                    <a:pt x="237" y="62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56" y="117"/>
                    <a:pt x="256" y="117"/>
                    <a:pt x="256" y="117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6" y="41"/>
                    <a:pt x="247" y="30"/>
                    <a:pt x="230" y="30"/>
                  </a:cubicBezTo>
                  <a:cubicBezTo>
                    <a:pt x="219" y="30"/>
                    <a:pt x="211" y="34"/>
                    <a:pt x="205" y="42"/>
                  </a:cubicBezTo>
                  <a:cubicBezTo>
                    <a:pt x="204" y="32"/>
                    <a:pt x="204" y="32"/>
                    <a:pt x="204" y="32"/>
                  </a:cubicBezTo>
                  <a:lnTo>
                    <a:pt x="186" y="32"/>
                  </a:lnTo>
                  <a:close/>
                  <a:moveTo>
                    <a:pt x="146" y="51"/>
                  </a:moveTo>
                  <a:cubicBezTo>
                    <a:pt x="149" y="54"/>
                    <a:pt x="151" y="59"/>
                    <a:pt x="151" y="65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0"/>
                    <a:pt x="118" y="55"/>
                    <a:pt x="121" y="51"/>
                  </a:cubicBezTo>
                  <a:cubicBezTo>
                    <a:pt x="124" y="47"/>
                    <a:pt x="129" y="46"/>
                    <a:pt x="134" y="46"/>
                  </a:cubicBezTo>
                  <a:cubicBezTo>
                    <a:pt x="139" y="46"/>
                    <a:pt x="143" y="47"/>
                    <a:pt x="146" y="51"/>
                  </a:cubicBezTo>
                  <a:close/>
                  <a:moveTo>
                    <a:pt x="155" y="114"/>
                  </a:moveTo>
                  <a:cubicBezTo>
                    <a:pt x="161" y="111"/>
                    <a:pt x="165" y="107"/>
                    <a:pt x="169" y="102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3" y="99"/>
                    <a:pt x="146" y="103"/>
                    <a:pt x="137" y="103"/>
                  </a:cubicBezTo>
                  <a:cubicBezTo>
                    <a:pt x="131" y="103"/>
                    <a:pt x="126" y="101"/>
                    <a:pt x="122" y="97"/>
                  </a:cubicBezTo>
                  <a:cubicBezTo>
                    <a:pt x="118" y="93"/>
                    <a:pt x="115" y="87"/>
                    <a:pt x="115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59"/>
                    <a:pt x="167" y="49"/>
                    <a:pt x="161" y="41"/>
                  </a:cubicBezTo>
                  <a:cubicBezTo>
                    <a:pt x="154" y="34"/>
                    <a:pt x="145" y="30"/>
                    <a:pt x="134" y="30"/>
                  </a:cubicBezTo>
                  <a:cubicBezTo>
                    <a:pt x="127" y="30"/>
                    <a:pt x="120" y="32"/>
                    <a:pt x="114" y="36"/>
                  </a:cubicBezTo>
                  <a:cubicBezTo>
                    <a:pt x="108" y="40"/>
                    <a:pt x="104" y="45"/>
                    <a:pt x="100" y="51"/>
                  </a:cubicBezTo>
                  <a:cubicBezTo>
                    <a:pt x="97" y="58"/>
                    <a:pt x="96" y="66"/>
                    <a:pt x="96" y="74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89"/>
                    <a:pt x="99" y="99"/>
                    <a:pt x="107" y="107"/>
                  </a:cubicBezTo>
                  <a:cubicBezTo>
                    <a:pt x="114" y="114"/>
                    <a:pt x="124" y="118"/>
                    <a:pt x="136" y="118"/>
                  </a:cubicBezTo>
                  <a:cubicBezTo>
                    <a:pt x="143" y="118"/>
                    <a:pt x="149" y="117"/>
                    <a:pt x="155" y="114"/>
                  </a:cubicBezTo>
                  <a:close/>
                  <a:moveTo>
                    <a:pt x="67" y="117"/>
                  </a:moveTo>
                  <a:cubicBezTo>
                    <a:pt x="90" y="117"/>
                    <a:pt x="90" y="117"/>
                    <a:pt x="90" y="11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32" y="67"/>
                    <a:pt x="32" y="67"/>
                    <a:pt x="32" y="67"/>
                  </a:cubicBezTo>
                  <a:lnTo>
                    <a:pt x="67" y="117"/>
                  </a:ln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C5AD4EE2-9916-4B70-A76F-5DB40E5E0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865"/>
              <a:ext cx="837" cy="121"/>
            </a:xfrm>
            <a:custGeom>
              <a:avLst/>
              <a:gdLst>
                <a:gd name="T0" fmla="*/ 789 w 837"/>
                <a:gd name="T1" fmla="*/ 49 h 121"/>
                <a:gd name="T2" fmla="*/ 837 w 837"/>
                <a:gd name="T3" fmla="*/ 120 h 121"/>
                <a:gd name="T4" fmla="*/ 821 w 837"/>
                <a:gd name="T5" fmla="*/ 97 h 121"/>
                <a:gd name="T6" fmla="*/ 821 w 837"/>
                <a:gd name="T7" fmla="*/ 35 h 121"/>
                <a:gd name="T8" fmla="*/ 766 w 837"/>
                <a:gd name="T9" fmla="*/ 23 h 121"/>
                <a:gd name="T10" fmla="*/ 766 w 837"/>
                <a:gd name="T11" fmla="*/ 3 h 121"/>
                <a:gd name="T12" fmla="*/ 775 w 837"/>
                <a:gd name="T13" fmla="*/ 35 h 121"/>
                <a:gd name="T14" fmla="*/ 775 w 837"/>
                <a:gd name="T15" fmla="*/ 35 h 121"/>
                <a:gd name="T16" fmla="*/ 683 w 837"/>
                <a:gd name="T17" fmla="*/ 70 h 121"/>
                <a:gd name="T18" fmla="*/ 723 w 837"/>
                <a:gd name="T19" fmla="*/ 117 h 121"/>
                <a:gd name="T20" fmla="*/ 690 w 837"/>
                <a:gd name="T21" fmla="*/ 100 h 121"/>
                <a:gd name="T22" fmla="*/ 729 w 837"/>
                <a:gd name="T23" fmla="*/ 45 h 121"/>
                <a:gd name="T24" fmla="*/ 664 w 837"/>
                <a:gd name="T25" fmla="*/ 77 h 121"/>
                <a:gd name="T26" fmla="*/ 723 w 837"/>
                <a:gd name="T27" fmla="*/ 117 h 121"/>
                <a:gd name="T28" fmla="*/ 603 w 837"/>
                <a:gd name="T29" fmla="*/ 49 h 121"/>
                <a:gd name="T30" fmla="*/ 651 w 837"/>
                <a:gd name="T31" fmla="*/ 120 h 121"/>
                <a:gd name="T32" fmla="*/ 636 w 837"/>
                <a:gd name="T33" fmla="*/ 97 h 121"/>
                <a:gd name="T34" fmla="*/ 636 w 837"/>
                <a:gd name="T35" fmla="*/ 35 h 121"/>
                <a:gd name="T36" fmla="*/ 580 w 837"/>
                <a:gd name="T37" fmla="*/ 23 h 121"/>
                <a:gd name="T38" fmla="*/ 580 w 837"/>
                <a:gd name="T39" fmla="*/ 3 h 121"/>
                <a:gd name="T40" fmla="*/ 589 w 837"/>
                <a:gd name="T41" fmla="*/ 35 h 121"/>
                <a:gd name="T42" fmla="*/ 589 w 837"/>
                <a:gd name="T43" fmla="*/ 35 h 121"/>
                <a:gd name="T44" fmla="*/ 546 w 837"/>
                <a:gd name="T45" fmla="*/ 120 h 121"/>
                <a:gd name="T46" fmla="*/ 459 w 837"/>
                <a:gd name="T47" fmla="*/ 84 h 121"/>
                <a:gd name="T48" fmla="*/ 478 w 837"/>
                <a:gd name="T49" fmla="*/ 103 h 121"/>
                <a:gd name="T50" fmla="*/ 508 w 837"/>
                <a:gd name="T51" fmla="*/ 119 h 121"/>
                <a:gd name="T52" fmla="*/ 472 w 837"/>
                <a:gd name="T53" fmla="*/ 34 h 121"/>
                <a:gd name="T54" fmla="*/ 456 w 837"/>
                <a:gd name="T55" fmla="*/ 60 h 121"/>
                <a:gd name="T56" fmla="*/ 485 w 837"/>
                <a:gd name="T57" fmla="*/ 63 h 121"/>
                <a:gd name="T58" fmla="*/ 435 w 837"/>
                <a:gd name="T59" fmla="*/ 96 h 121"/>
                <a:gd name="T60" fmla="*/ 488 w 837"/>
                <a:gd name="T61" fmla="*/ 120 h 121"/>
                <a:gd name="T62" fmla="*/ 416 w 837"/>
                <a:gd name="T63" fmla="*/ 35 h 121"/>
                <a:gd name="T64" fmla="*/ 365 w 837"/>
                <a:gd name="T65" fmla="*/ 90 h 121"/>
                <a:gd name="T66" fmla="*/ 353 w 837"/>
                <a:gd name="T67" fmla="*/ 113 h 121"/>
                <a:gd name="T68" fmla="*/ 306 w 837"/>
                <a:gd name="T69" fmla="*/ 104 h 121"/>
                <a:gd name="T70" fmla="*/ 258 w 837"/>
                <a:gd name="T71" fmla="*/ 93 h 121"/>
                <a:gd name="T72" fmla="*/ 319 w 837"/>
                <a:gd name="T73" fmla="*/ 114 h 121"/>
                <a:gd name="T74" fmla="*/ 298 w 837"/>
                <a:gd name="T75" fmla="*/ 70 h 121"/>
                <a:gd name="T76" fmla="*/ 294 w 837"/>
                <a:gd name="T77" fmla="*/ 48 h 121"/>
                <a:gd name="T78" fmla="*/ 318 w 837"/>
                <a:gd name="T79" fmla="*/ 41 h 121"/>
                <a:gd name="T80" fmla="*/ 275 w 837"/>
                <a:gd name="T81" fmla="*/ 79 h 121"/>
                <a:gd name="T82" fmla="*/ 306 w 837"/>
                <a:gd name="T83" fmla="*/ 104 h 121"/>
                <a:gd name="T84" fmla="*/ 248 w 837"/>
                <a:gd name="T85" fmla="*/ 35 h 121"/>
                <a:gd name="T86" fmla="*/ 196 w 837"/>
                <a:gd name="T87" fmla="*/ 0 h 121"/>
                <a:gd name="T88" fmla="*/ 196 w 837"/>
                <a:gd name="T89" fmla="*/ 92 h 121"/>
                <a:gd name="T90" fmla="*/ 141 w 837"/>
                <a:gd name="T91" fmla="*/ 68 h 121"/>
                <a:gd name="T92" fmla="*/ 124 w 837"/>
                <a:gd name="T93" fmla="*/ 49 h 121"/>
                <a:gd name="T94" fmla="*/ 148 w 837"/>
                <a:gd name="T95" fmla="*/ 96 h 121"/>
                <a:gd name="T96" fmla="*/ 160 w 837"/>
                <a:gd name="T97" fmla="*/ 84 h 121"/>
                <a:gd name="T98" fmla="*/ 104 w 837"/>
                <a:gd name="T99" fmla="*/ 39 h 121"/>
                <a:gd name="T100" fmla="*/ 96 w 837"/>
                <a:gd name="T101" fmla="*/ 110 h 121"/>
                <a:gd name="T102" fmla="*/ 36 w 837"/>
                <a:gd name="T103" fmla="*/ 107 h 121"/>
                <a:gd name="T104" fmla="*/ 5 w 837"/>
                <a:gd name="T105" fmla="*/ 107 h 121"/>
                <a:gd name="T106" fmla="*/ 70 w 837"/>
                <a:gd name="T107" fmla="*/ 96 h 121"/>
                <a:gd name="T108" fmla="*/ 25 w 837"/>
                <a:gd name="T109" fmla="*/ 65 h 121"/>
                <a:gd name="T110" fmla="*/ 46 w 837"/>
                <a:gd name="T111" fmla="*/ 52 h 121"/>
                <a:gd name="T112" fmla="*/ 36 w 837"/>
                <a:gd name="T113" fmla="*/ 34 h 121"/>
                <a:gd name="T114" fmla="*/ 33 w 837"/>
                <a:gd name="T115" fmla="*/ 84 h 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37" h="121">
                  <a:moveTo>
                    <a:pt x="802" y="15"/>
                  </a:moveTo>
                  <a:cubicBezTo>
                    <a:pt x="802" y="35"/>
                    <a:pt x="802" y="35"/>
                    <a:pt x="802" y="35"/>
                  </a:cubicBezTo>
                  <a:cubicBezTo>
                    <a:pt x="789" y="35"/>
                    <a:pt x="789" y="35"/>
                    <a:pt x="789" y="35"/>
                  </a:cubicBezTo>
                  <a:cubicBezTo>
                    <a:pt x="789" y="49"/>
                    <a:pt x="789" y="49"/>
                    <a:pt x="789" y="49"/>
                  </a:cubicBezTo>
                  <a:cubicBezTo>
                    <a:pt x="802" y="49"/>
                    <a:pt x="802" y="49"/>
                    <a:pt x="802" y="49"/>
                  </a:cubicBezTo>
                  <a:cubicBezTo>
                    <a:pt x="802" y="97"/>
                    <a:pt x="802" y="97"/>
                    <a:pt x="802" y="97"/>
                  </a:cubicBezTo>
                  <a:cubicBezTo>
                    <a:pt x="802" y="113"/>
                    <a:pt x="810" y="121"/>
                    <a:pt x="824" y="121"/>
                  </a:cubicBezTo>
                  <a:cubicBezTo>
                    <a:pt x="828" y="121"/>
                    <a:pt x="833" y="121"/>
                    <a:pt x="837" y="120"/>
                  </a:cubicBezTo>
                  <a:cubicBezTo>
                    <a:pt x="837" y="105"/>
                    <a:pt x="837" y="105"/>
                    <a:pt x="837" y="105"/>
                  </a:cubicBezTo>
                  <a:cubicBezTo>
                    <a:pt x="835" y="105"/>
                    <a:pt x="832" y="106"/>
                    <a:pt x="830" y="106"/>
                  </a:cubicBezTo>
                  <a:cubicBezTo>
                    <a:pt x="827" y="106"/>
                    <a:pt x="825" y="105"/>
                    <a:pt x="823" y="104"/>
                  </a:cubicBezTo>
                  <a:cubicBezTo>
                    <a:pt x="822" y="102"/>
                    <a:pt x="821" y="100"/>
                    <a:pt x="821" y="97"/>
                  </a:cubicBezTo>
                  <a:cubicBezTo>
                    <a:pt x="821" y="49"/>
                    <a:pt x="821" y="49"/>
                    <a:pt x="821" y="49"/>
                  </a:cubicBezTo>
                  <a:cubicBezTo>
                    <a:pt x="836" y="49"/>
                    <a:pt x="836" y="49"/>
                    <a:pt x="836" y="49"/>
                  </a:cubicBezTo>
                  <a:cubicBezTo>
                    <a:pt x="836" y="35"/>
                    <a:pt x="836" y="35"/>
                    <a:pt x="836" y="35"/>
                  </a:cubicBezTo>
                  <a:cubicBezTo>
                    <a:pt x="821" y="35"/>
                    <a:pt x="821" y="35"/>
                    <a:pt x="821" y="35"/>
                  </a:cubicBezTo>
                  <a:cubicBezTo>
                    <a:pt x="821" y="15"/>
                    <a:pt x="821" y="15"/>
                    <a:pt x="821" y="15"/>
                  </a:cubicBezTo>
                  <a:lnTo>
                    <a:pt x="802" y="15"/>
                  </a:lnTo>
                  <a:close/>
                  <a:moveTo>
                    <a:pt x="758" y="20"/>
                  </a:moveTo>
                  <a:cubicBezTo>
                    <a:pt x="760" y="22"/>
                    <a:pt x="762" y="23"/>
                    <a:pt x="766" y="23"/>
                  </a:cubicBezTo>
                  <a:cubicBezTo>
                    <a:pt x="769" y="23"/>
                    <a:pt x="772" y="22"/>
                    <a:pt x="774" y="20"/>
                  </a:cubicBezTo>
                  <a:cubicBezTo>
                    <a:pt x="775" y="18"/>
                    <a:pt x="776" y="16"/>
                    <a:pt x="776" y="13"/>
                  </a:cubicBezTo>
                  <a:cubicBezTo>
                    <a:pt x="776" y="10"/>
                    <a:pt x="775" y="8"/>
                    <a:pt x="774" y="6"/>
                  </a:cubicBezTo>
                  <a:cubicBezTo>
                    <a:pt x="772" y="4"/>
                    <a:pt x="769" y="3"/>
                    <a:pt x="766" y="3"/>
                  </a:cubicBezTo>
                  <a:cubicBezTo>
                    <a:pt x="762" y="3"/>
                    <a:pt x="760" y="4"/>
                    <a:pt x="758" y="6"/>
                  </a:cubicBezTo>
                  <a:cubicBezTo>
                    <a:pt x="756" y="8"/>
                    <a:pt x="755" y="10"/>
                    <a:pt x="755" y="13"/>
                  </a:cubicBezTo>
                  <a:cubicBezTo>
                    <a:pt x="755" y="16"/>
                    <a:pt x="756" y="18"/>
                    <a:pt x="758" y="20"/>
                  </a:cubicBezTo>
                  <a:close/>
                  <a:moveTo>
                    <a:pt x="775" y="35"/>
                  </a:moveTo>
                  <a:cubicBezTo>
                    <a:pt x="756" y="35"/>
                    <a:pt x="756" y="35"/>
                    <a:pt x="756" y="35"/>
                  </a:cubicBezTo>
                  <a:cubicBezTo>
                    <a:pt x="756" y="120"/>
                    <a:pt x="756" y="120"/>
                    <a:pt x="756" y="120"/>
                  </a:cubicBezTo>
                  <a:cubicBezTo>
                    <a:pt x="775" y="120"/>
                    <a:pt x="775" y="120"/>
                    <a:pt x="775" y="120"/>
                  </a:cubicBezTo>
                  <a:lnTo>
                    <a:pt x="775" y="35"/>
                  </a:lnTo>
                  <a:close/>
                  <a:moveTo>
                    <a:pt x="714" y="54"/>
                  </a:moveTo>
                  <a:cubicBezTo>
                    <a:pt x="717" y="57"/>
                    <a:pt x="719" y="62"/>
                    <a:pt x="719" y="68"/>
                  </a:cubicBezTo>
                  <a:cubicBezTo>
                    <a:pt x="719" y="70"/>
                    <a:pt x="719" y="70"/>
                    <a:pt x="719" y="70"/>
                  </a:cubicBezTo>
                  <a:cubicBezTo>
                    <a:pt x="683" y="70"/>
                    <a:pt x="683" y="70"/>
                    <a:pt x="683" y="70"/>
                  </a:cubicBezTo>
                  <a:cubicBezTo>
                    <a:pt x="684" y="63"/>
                    <a:pt x="686" y="58"/>
                    <a:pt x="689" y="54"/>
                  </a:cubicBezTo>
                  <a:cubicBezTo>
                    <a:pt x="693" y="51"/>
                    <a:pt x="697" y="49"/>
                    <a:pt x="702" y="49"/>
                  </a:cubicBezTo>
                  <a:cubicBezTo>
                    <a:pt x="707" y="49"/>
                    <a:pt x="711" y="51"/>
                    <a:pt x="714" y="54"/>
                  </a:cubicBezTo>
                  <a:close/>
                  <a:moveTo>
                    <a:pt x="723" y="117"/>
                  </a:moveTo>
                  <a:cubicBezTo>
                    <a:pt x="729" y="114"/>
                    <a:pt x="733" y="111"/>
                    <a:pt x="737" y="105"/>
                  </a:cubicBezTo>
                  <a:cubicBezTo>
                    <a:pt x="727" y="96"/>
                    <a:pt x="727" y="96"/>
                    <a:pt x="727" y="96"/>
                  </a:cubicBezTo>
                  <a:cubicBezTo>
                    <a:pt x="721" y="103"/>
                    <a:pt x="714" y="106"/>
                    <a:pt x="705" y="106"/>
                  </a:cubicBezTo>
                  <a:cubicBezTo>
                    <a:pt x="699" y="106"/>
                    <a:pt x="694" y="104"/>
                    <a:pt x="690" y="100"/>
                  </a:cubicBezTo>
                  <a:cubicBezTo>
                    <a:pt x="686" y="96"/>
                    <a:pt x="683" y="91"/>
                    <a:pt x="683" y="84"/>
                  </a:cubicBezTo>
                  <a:cubicBezTo>
                    <a:pt x="738" y="84"/>
                    <a:pt x="738" y="84"/>
                    <a:pt x="738" y="84"/>
                  </a:cubicBezTo>
                  <a:cubicBezTo>
                    <a:pt x="738" y="76"/>
                    <a:pt x="738" y="76"/>
                    <a:pt x="738" y="76"/>
                  </a:cubicBezTo>
                  <a:cubicBezTo>
                    <a:pt x="738" y="62"/>
                    <a:pt x="735" y="52"/>
                    <a:pt x="729" y="45"/>
                  </a:cubicBezTo>
                  <a:cubicBezTo>
                    <a:pt x="722" y="37"/>
                    <a:pt x="714" y="34"/>
                    <a:pt x="702" y="34"/>
                  </a:cubicBezTo>
                  <a:cubicBezTo>
                    <a:pt x="695" y="34"/>
                    <a:pt x="688" y="35"/>
                    <a:pt x="682" y="39"/>
                  </a:cubicBezTo>
                  <a:cubicBezTo>
                    <a:pt x="676" y="43"/>
                    <a:pt x="672" y="48"/>
                    <a:pt x="669" y="55"/>
                  </a:cubicBezTo>
                  <a:cubicBezTo>
                    <a:pt x="665" y="61"/>
                    <a:pt x="664" y="69"/>
                    <a:pt x="664" y="77"/>
                  </a:cubicBezTo>
                  <a:cubicBezTo>
                    <a:pt x="664" y="80"/>
                    <a:pt x="664" y="80"/>
                    <a:pt x="664" y="80"/>
                  </a:cubicBezTo>
                  <a:cubicBezTo>
                    <a:pt x="664" y="92"/>
                    <a:pt x="667" y="102"/>
                    <a:pt x="675" y="110"/>
                  </a:cubicBezTo>
                  <a:cubicBezTo>
                    <a:pt x="682" y="118"/>
                    <a:pt x="692" y="121"/>
                    <a:pt x="704" y="121"/>
                  </a:cubicBezTo>
                  <a:cubicBezTo>
                    <a:pt x="711" y="121"/>
                    <a:pt x="718" y="120"/>
                    <a:pt x="723" y="117"/>
                  </a:cubicBezTo>
                  <a:close/>
                  <a:moveTo>
                    <a:pt x="617" y="15"/>
                  </a:moveTo>
                  <a:cubicBezTo>
                    <a:pt x="617" y="35"/>
                    <a:pt x="617" y="35"/>
                    <a:pt x="617" y="35"/>
                  </a:cubicBezTo>
                  <a:cubicBezTo>
                    <a:pt x="603" y="35"/>
                    <a:pt x="603" y="35"/>
                    <a:pt x="603" y="35"/>
                  </a:cubicBezTo>
                  <a:cubicBezTo>
                    <a:pt x="603" y="49"/>
                    <a:pt x="603" y="49"/>
                    <a:pt x="603" y="49"/>
                  </a:cubicBezTo>
                  <a:cubicBezTo>
                    <a:pt x="617" y="49"/>
                    <a:pt x="617" y="49"/>
                    <a:pt x="617" y="49"/>
                  </a:cubicBezTo>
                  <a:cubicBezTo>
                    <a:pt x="617" y="97"/>
                    <a:pt x="617" y="97"/>
                    <a:pt x="617" y="97"/>
                  </a:cubicBezTo>
                  <a:cubicBezTo>
                    <a:pt x="617" y="113"/>
                    <a:pt x="624" y="121"/>
                    <a:pt x="638" y="121"/>
                  </a:cubicBezTo>
                  <a:cubicBezTo>
                    <a:pt x="642" y="121"/>
                    <a:pt x="647" y="121"/>
                    <a:pt x="651" y="120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9" y="105"/>
                    <a:pt x="647" y="106"/>
                    <a:pt x="644" y="106"/>
                  </a:cubicBezTo>
                  <a:cubicBezTo>
                    <a:pt x="641" y="106"/>
                    <a:pt x="639" y="105"/>
                    <a:pt x="637" y="104"/>
                  </a:cubicBezTo>
                  <a:cubicBezTo>
                    <a:pt x="636" y="102"/>
                    <a:pt x="636" y="100"/>
                    <a:pt x="636" y="97"/>
                  </a:cubicBezTo>
                  <a:cubicBezTo>
                    <a:pt x="636" y="49"/>
                    <a:pt x="636" y="49"/>
                    <a:pt x="636" y="49"/>
                  </a:cubicBezTo>
                  <a:cubicBezTo>
                    <a:pt x="650" y="49"/>
                    <a:pt x="650" y="49"/>
                    <a:pt x="650" y="49"/>
                  </a:cubicBezTo>
                  <a:cubicBezTo>
                    <a:pt x="650" y="35"/>
                    <a:pt x="650" y="35"/>
                    <a:pt x="650" y="35"/>
                  </a:cubicBezTo>
                  <a:cubicBezTo>
                    <a:pt x="636" y="35"/>
                    <a:pt x="636" y="35"/>
                    <a:pt x="636" y="35"/>
                  </a:cubicBezTo>
                  <a:cubicBezTo>
                    <a:pt x="636" y="15"/>
                    <a:pt x="636" y="15"/>
                    <a:pt x="636" y="15"/>
                  </a:cubicBezTo>
                  <a:lnTo>
                    <a:pt x="617" y="15"/>
                  </a:lnTo>
                  <a:close/>
                  <a:moveTo>
                    <a:pt x="572" y="20"/>
                  </a:moveTo>
                  <a:cubicBezTo>
                    <a:pt x="574" y="22"/>
                    <a:pt x="576" y="23"/>
                    <a:pt x="580" y="23"/>
                  </a:cubicBezTo>
                  <a:cubicBezTo>
                    <a:pt x="583" y="23"/>
                    <a:pt x="586" y="22"/>
                    <a:pt x="588" y="20"/>
                  </a:cubicBezTo>
                  <a:cubicBezTo>
                    <a:pt x="590" y="18"/>
                    <a:pt x="591" y="16"/>
                    <a:pt x="591" y="13"/>
                  </a:cubicBezTo>
                  <a:cubicBezTo>
                    <a:pt x="591" y="10"/>
                    <a:pt x="590" y="8"/>
                    <a:pt x="588" y="6"/>
                  </a:cubicBezTo>
                  <a:cubicBezTo>
                    <a:pt x="586" y="4"/>
                    <a:pt x="583" y="3"/>
                    <a:pt x="580" y="3"/>
                  </a:cubicBezTo>
                  <a:cubicBezTo>
                    <a:pt x="576" y="3"/>
                    <a:pt x="574" y="4"/>
                    <a:pt x="572" y="6"/>
                  </a:cubicBezTo>
                  <a:cubicBezTo>
                    <a:pt x="570" y="8"/>
                    <a:pt x="569" y="10"/>
                    <a:pt x="569" y="13"/>
                  </a:cubicBezTo>
                  <a:cubicBezTo>
                    <a:pt x="569" y="16"/>
                    <a:pt x="570" y="18"/>
                    <a:pt x="572" y="20"/>
                  </a:cubicBezTo>
                  <a:close/>
                  <a:moveTo>
                    <a:pt x="589" y="35"/>
                  </a:moveTo>
                  <a:cubicBezTo>
                    <a:pt x="570" y="35"/>
                    <a:pt x="570" y="35"/>
                    <a:pt x="570" y="35"/>
                  </a:cubicBezTo>
                  <a:cubicBezTo>
                    <a:pt x="570" y="120"/>
                    <a:pt x="570" y="120"/>
                    <a:pt x="570" y="120"/>
                  </a:cubicBezTo>
                  <a:cubicBezTo>
                    <a:pt x="589" y="120"/>
                    <a:pt x="589" y="120"/>
                    <a:pt x="589" y="120"/>
                  </a:cubicBezTo>
                  <a:lnTo>
                    <a:pt x="589" y="35"/>
                  </a:lnTo>
                  <a:close/>
                  <a:moveTo>
                    <a:pt x="546" y="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527" y="120"/>
                    <a:pt x="527" y="120"/>
                    <a:pt x="527" y="120"/>
                  </a:cubicBezTo>
                  <a:cubicBezTo>
                    <a:pt x="546" y="120"/>
                    <a:pt x="546" y="120"/>
                    <a:pt x="546" y="120"/>
                  </a:cubicBezTo>
                  <a:lnTo>
                    <a:pt x="546" y="0"/>
                  </a:lnTo>
                  <a:close/>
                  <a:moveTo>
                    <a:pt x="458" y="103"/>
                  </a:moveTo>
                  <a:cubicBezTo>
                    <a:pt x="455" y="101"/>
                    <a:pt x="454" y="98"/>
                    <a:pt x="454" y="94"/>
                  </a:cubicBezTo>
                  <a:cubicBezTo>
                    <a:pt x="454" y="90"/>
                    <a:pt x="456" y="86"/>
                    <a:pt x="459" y="84"/>
                  </a:cubicBezTo>
                  <a:cubicBezTo>
                    <a:pt x="463" y="81"/>
                    <a:pt x="468" y="80"/>
                    <a:pt x="475" y="80"/>
                  </a:cubicBezTo>
                  <a:cubicBezTo>
                    <a:pt x="485" y="80"/>
                    <a:pt x="485" y="80"/>
                    <a:pt x="485" y="80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4" y="99"/>
                    <a:pt x="481" y="102"/>
                    <a:pt x="478" y="103"/>
                  </a:cubicBezTo>
                  <a:cubicBezTo>
                    <a:pt x="475" y="105"/>
                    <a:pt x="471" y="106"/>
                    <a:pt x="467" y="106"/>
                  </a:cubicBezTo>
                  <a:cubicBezTo>
                    <a:pt x="463" y="106"/>
                    <a:pt x="460" y="105"/>
                    <a:pt x="458" y="103"/>
                  </a:cubicBezTo>
                  <a:close/>
                  <a:moveTo>
                    <a:pt x="508" y="120"/>
                  </a:moveTo>
                  <a:cubicBezTo>
                    <a:pt x="508" y="119"/>
                    <a:pt x="508" y="119"/>
                    <a:pt x="508" y="119"/>
                  </a:cubicBezTo>
                  <a:cubicBezTo>
                    <a:pt x="505" y="114"/>
                    <a:pt x="504" y="108"/>
                    <a:pt x="504" y="100"/>
                  </a:cubicBezTo>
                  <a:cubicBezTo>
                    <a:pt x="504" y="62"/>
                    <a:pt x="504" y="62"/>
                    <a:pt x="504" y="62"/>
                  </a:cubicBezTo>
                  <a:cubicBezTo>
                    <a:pt x="504" y="53"/>
                    <a:pt x="501" y="46"/>
                    <a:pt x="495" y="41"/>
                  </a:cubicBezTo>
                  <a:cubicBezTo>
                    <a:pt x="489" y="36"/>
                    <a:pt x="481" y="34"/>
                    <a:pt x="472" y="34"/>
                  </a:cubicBezTo>
                  <a:cubicBezTo>
                    <a:pt x="465" y="34"/>
                    <a:pt x="459" y="35"/>
                    <a:pt x="454" y="37"/>
                  </a:cubicBezTo>
                  <a:cubicBezTo>
                    <a:pt x="449" y="39"/>
                    <a:pt x="444" y="43"/>
                    <a:pt x="441" y="47"/>
                  </a:cubicBezTo>
                  <a:cubicBezTo>
                    <a:pt x="438" y="51"/>
                    <a:pt x="437" y="55"/>
                    <a:pt x="437" y="60"/>
                  </a:cubicBezTo>
                  <a:cubicBezTo>
                    <a:pt x="456" y="60"/>
                    <a:pt x="456" y="60"/>
                    <a:pt x="456" y="60"/>
                  </a:cubicBezTo>
                  <a:cubicBezTo>
                    <a:pt x="456" y="56"/>
                    <a:pt x="457" y="54"/>
                    <a:pt x="460" y="51"/>
                  </a:cubicBezTo>
                  <a:cubicBezTo>
                    <a:pt x="463" y="49"/>
                    <a:pt x="466" y="48"/>
                    <a:pt x="470" y="48"/>
                  </a:cubicBezTo>
                  <a:cubicBezTo>
                    <a:pt x="475" y="48"/>
                    <a:pt x="479" y="49"/>
                    <a:pt x="482" y="52"/>
                  </a:cubicBezTo>
                  <a:cubicBezTo>
                    <a:pt x="484" y="55"/>
                    <a:pt x="485" y="58"/>
                    <a:pt x="485" y="63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474" y="68"/>
                    <a:pt x="474" y="68"/>
                    <a:pt x="474" y="68"/>
                  </a:cubicBezTo>
                  <a:cubicBezTo>
                    <a:pt x="461" y="68"/>
                    <a:pt x="452" y="71"/>
                    <a:pt x="445" y="75"/>
                  </a:cubicBezTo>
                  <a:cubicBezTo>
                    <a:pt x="438" y="80"/>
                    <a:pt x="435" y="87"/>
                    <a:pt x="435" y="96"/>
                  </a:cubicBezTo>
                  <a:cubicBezTo>
                    <a:pt x="435" y="103"/>
                    <a:pt x="438" y="109"/>
                    <a:pt x="443" y="114"/>
                  </a:cubicBezTo>
                  <a:cubicBezTo>
                    <a:pt x="448" y="119"/>
                    <a:pt x="455" y="121"/>
                    <a:pt x="464" y="121"/>
                  </a:cubicBezTo>
                  <a:cubicBezTo>
                    <a:pt x="473" y="121"/>
                    <a:pt x="480" y="118"/>
                    <a:pt x="486" y="112"/>
                  </a:cubicBezTo>
                  <a:cubicBezTo>
                    <a:pt x="487" y="116"/>
                    <a:pt x="487" y="118"/>
                    <a:pt x="488" y="120"/>
                  </a:cubicBezTo>
                  <a:lnTo>
                    <a:pt x="508" y="120"/>
                  </a:lnTo>
                  <a:close/>
                  <a:moveTo>
                    <a:pt x="398" y="120"/>
                  </a:moveTo>
                  <a:cubicBezTo>
                    <a:pt x="416" y="120"/>
                    <a:pt x="416" y="120"/>
                    <a:pt x="416" y="120"/>
                  </a:cubicBezTo>
                  <a:cubicBezTo>
                    <a:pt x="416" y="35"/>
                    <a:pt x="416" y="35"/>
                    <a:pt x="416" y="35"/>
                  </a:cubicBezTo>
                  <a:cubicBezTo>
                    <a:pt x="397" y="35"/>
                    <a:pt x="397" y="35"/>
                    <a:pt x="397" y="35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394" y="103"/>
                    <a:pt x="388" y="106"/>
                    <a:pt x="379" y="106"/>
                  </a:cubicBezTo>
                  <a:cubicBezTo>
                    <a:pt x="370" y="106"/>
                    <a:pt x="365" y="101"/>
                    <a:pt x="365" y="90"/>
                  </a:cubicBezTo>
                  <a:cubicBezTo>
                    <a:pt x="365" y="35"/>
                    <a:pt x="365" y="35"/>
                    <a:pt x="365" y="35"/>
                  </a:cubicBezTo>
                  <a:cubicBezTo>
                    <a:pt x="346" y="35"/>
                    <a:pt x="346" y="35"/>
                    <a:pt x="346" y="35"/>
                  </a:cubicBezTo>
                  <a:cubicBezTo>
                    <a:pt x="346" y="90"/>
                    <a:pt x="346" y="90"/>
                    <a:pt x="346" y="90"/>
                  </a:cubicBezTo>
                  <a:cubicBezTo>
                    <a:pt x="346" y="100"/>
                    <a:pt x="349" y="108"/>
                    <a:pt x="353" y="113"/>
                  </a:cubicBezTo>
                  <a:cubicBezTo>
                    <a:pt x="358" y="119"/>
                    <a:pt x="365" y="121"/>
                    <a:pt x="374" y="121"/>
                  </a:cubicBezTo>
                  <a:cubicBezTo>
                    <a:pt x="384" y="121"/>
                    <a:pt x="392" y="118"/>
                    <a:pt x="398" y="112"/>
                  </a:cubicBezTo>
                  <a:lnTo>
                    <a:pt x="398" y="120"/>
                  </a:lnTo>
                  <a:close/>
                  <a:moveTo>
                    <a:pt x="306" y="104"/>
                  </a:moveTo>
                  <a:cubicBezTo>
                    <a:pt x="303" y="106"/>
                    <a:pt x="299" y="107"/>
                    <a:pt x="294" y="107"/>
                  </a:cubicBezTo>
                  <a:cubicBezTo>
                    <a:pt x="289" y="107"/>
                    <a:pt x="285" y="106"/>
                    <a:pt x="282" y="104"/>
                  </a:cubicBezTo>
                  <a:cubicBezTo>
                    <a:pt x="279" y="101"/>
                    <a:pt x="277" y="98"/>
                    <a:pt x="277" y="93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58" y="98"/>
                    <a:pt x="260" y="103"/>
                    <a:pt x="263" y="107"/>
                  </a:cubicBezTo>
                  <a:cubicBezTo>
                    <a:pt x="266" y="112"/>
                    <a:pt x="270" y="115"/>
                    <a:pt x="275" y="118"/>
                  </a:cubicBezTo>
                  <a:cubicBezTo>
                    <a:pt x="281" y="120"/>
                    <a:pt x="287" y="121"/>
                    <a:pt x="294" y="121"/>
                  </a:cubicBezTo>
                  <a:cubicBezTo>
                    <a:pt x="304" y="121"/>
                    <a:pt x="312" y="119"/>
                    <a:pt x="319" y="114"/>
                  </a:cubicBezTo>
                  <a:cubicBezTo>
                    <a:pt x="325" y="110"/>
                    <a:pt x="328" y="103"/>
                    <a:pt x="328" y="96"/>
                  </a:cubicBezTo>
                  <a:cubicBezTo>
                    <a:pt x="328" y="91"/>
                    <a:pt x="327" y="87"/>
                    <a:pt x="325" y="84"/>
                  </a:cubicBezTo>
                  <a:cubicBezTo>
                    <a:pt x="323" y="81"/>
                    <a:pt x="320" y="78"/>
                    <a:pt x="316" y="76"/>
                  </a:cubicBezTo>
                  <a:cubicBezTo>
                    <a:pt x="311" y="74"/>
                    <a:pt x="305" y="72"/>
                    <a:pt x="298" y="70"/>
                  </a:cubicBezTo>
                  <a:cubicBezTo>
                    <a:pt x="291" y="69"/>
                    <a:pt x="286" y="67"/>
                    <a:pt x="283" y="65"/>
                  </a:cubicBezTo>
                  <a:cubicBezTo>
                    <a:pt x="281" y="64"/>
                    <a:pt x="279" y="61"/>
                    <a:pt x="279" y="59"/>
                  </a:cubicBezTo>
                  <a:cubicBezTo>
                    <a:pt x="279" y="55"/>
                    <a:pt x="281" y="53"/>
                    <a:pt x="283" y="51"/>
                  </a:cubicBezTo>
                  <a:cubicBezTo>
                    <a:pt x="286" y="49"/>
                    <a:pt x="289" y="48"/>
                    <a:pt x="294" y="48"/>
                  </a:cubicBezTo>
                  <a:cubicBezTo>
                    <a:pt x="298" y="48"/>
                    <a:pt x="302" y="49"/>
                    <a:pt x="304" y="52"/>
                  </a:cubicBezTo>
                  <a:cubicBezTo>
                    <a:pt x="307" y="54"/>
                    <a:pt x="309" y="57"/>
                    <a:pt x="309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53"/>
                    <a:pt x="324" y="46"/>
                    <a:pt x="318" y="41"/>
                  </a:cubicBezTo>
                  <a:cubicBezTo>
                    <a:pt x="312" y="36"/>
                    <a:pt x="304" y="34"/>
                    <a:pt x="294" y="34"/>
                  </a:cubicBezTo>
                  <a:cubicBezTo>
                    <a:pt x="284" y="34"/>
                    <a:pt x="276" y="36"/>
                    <a:pt x="270" y="41"/>
                  </a:cubicBezTo>
                  <a:cubicBezTo>
                    <a:pt x="264" y="46"/>
                    <a:pt x="261" y="52"/>
                    <a:pt x="261" y="59"/>
                  </a:cubicBezTo>
                  <a:cubicBezTo>
                    <a:pt x="261" y="68"/>
                    <a:pt x="266" y="75"/>
                    <a:pt x="275" y="79"/>
                  </a:cubicBezTo>
                  <a:cubicBezTo>
                    <a:pt x="280" y="81"/>
                    <a:pt x="285" y="83"/>
                    <a:pt x="291" y="84"/>
                  </a:cubicBezTo>
                  <a:cubicBezTo>
                    <a:pt x="298" y="86"/>
                    <a:pt x="302" y="87"/>
                    <a:pt x="305" y="89"/>
                  </a:cubicBezTo>
                  <a:cubicBezTo>
                    <a:pt x="308" y="91"/>
                    <a:pt x="309" y="93"/>
                    <a:pt x="309" y="97"/>
                  </a:cubicBezTo>
                  <a:cubicBezTo>
                    <a:pt x="309" y="100"/>
                    <a:pt x="308" y="102"/>
                    <a:pt x="306" y="104"/>
                  </a:cubicBezTo>
                  <a:close/>
                  <a:moveTo>
                    <a:pt x="229" y="120"/>
                  </a:moveTo>
                  <a:cubicBezTo>
                    <a:pt x="251" y="120"/>
                    <a:pt x="251" y="120"/>
                    <a:pt x="251" y="120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204" y="84"/>
                    <a:pt x="204" y="84"/>
                    <a:pt x="204" y="84"/>
                  </a:cubicBezTo>
                  <a:lnTo>
                    <a:pt x="229" y="120"/>
                  </a:lnTo>
                  <a:close/>
                  <a:moveTo>
                    <a:pt x="136" y="54"/>
                  </a:moveTo>
                  <a:cubicBezTo>
                    <a:pt x="139" y="57"/>
                    <a:pt x="141" y="62"/>
                    <a:pt x="141" y="68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6" y="63"/>
                    <a:pt x="108" y="58"/>
                    <a:pt x="111" y="54"/>
                  </a:cubicBezTo>
                  <a:cubicBezTo>
                    <a:pt x="114" y="51"/>
                    <a:pt x="118" y="49"/>
                    <a:pt x="124" y="49"/>
                  </a:cubicBezTo>
                  <a:cubicBezTo>
                    <a:pt x="129" y="49"/>
                    <a:pt x="133" y="51"/>
                    <a:pt x="136" y="54"/>
                  </a:cubicBezTo>
                  <a:close/>
                  <a:moveTo>
                    <a:pt x="145" y="117"/>
                  </a:moveTo>
                  <a:cubicBezTo>
                    <a:pt x="150" y="114"/>
                    <a:pt x="155" y="111"/>
                    <a:pt x="158" y="105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3" y="103"/>
                    <a:pt x="136" y="106"/>
                    <a:pt x="127" y="106"/>
                  </a:cubicBezTo>
                  <a:cubicBezTo>
                    <a:pt x="121" y="106"/>
                    <a:pt x="116" y="104"/>
                    <a:pt x="111" y="100"/>
                  </a:cubicBezTo>
                  <a:cubicBezTo>
                    <a:pt x="107" y="96"/>
                    <a:pt x="105" y="91"/>
                    <a:pt x="104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62"/>
                    <a:pt x="157" y="52"/>
                    <a:pt x="150" y="45"/>
                  </a:cubicBezTo>
                  <a:cubicBezTo>
                    <a:pt x="144" y="37"/>
                    <a:pt x="135" y="34"/>
                    <a:pt x="124" y="34"/>
                  </a:cubicBezTo>
                  <a:cubicBezTo>
                    <a:pt x="116" y="34"/>
                    <a:pt x="110" y="35"/>
                    <a:pt x="104" y="39"/>
                  </a:cubicBezTo>
                  <a:cubicBezTo>
                    <a:pt x="98" y="43"/>
                    <a:pt x="93" y="48"/>
                    <a:pt x="90" y="55"/>
                  </a:cubicBezTo>
                  <a:cubicBezTo>
                    <a:pt x="87" y="61"/>
                    <a:pt x="85" y="69"/>
                    <a:pt x="85" y="77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92"/>
                    <a:pt x="89" y="102"/>
                    <a:pt x="96" y="110"/>
                  </a:cubicBezTo>
                  <a:cubicBezTo>
                    <a:pt x="104" y="118"/>
                    <a:pt x="114" y="121"/>
                    <a:pt x="126" y="121"/>
                  </a:cubicBezTo>
                  <a:cubicBezTo>
                    <a:pt x="133" y="121"/>
                    <a:pt x="139" y="120"/>
                    <a:pt x="145" y="117"/>
                  </a:cubicBezTo>
                  <a:close/>
                  <a:moveTo>
                    <a:pt x="47" y="104"/>
                  </a:moveTo>
                  <a:cubicBezTo>
                    <a:pt x="45" y="106"/>
                    <a:pt x="41" y="107"/>
                    <a:pt x="36" y="107"/>
                  </a:cubicBezTo>
                  <a:cubicBezTo>
                    <a:pt x="31" y="107"/>
                    <a:pt x="27" y="106"/>
                    <a:pt x="24" y="104"/>
                  </a:cubicBezTo>
                  <a:cubicBezTo>
                    <a:pt x="20" y="101"/>
                    <a:pt x="19" y="98"/>
                    <a:pt x="19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8"/>
                    <a:pt x="2" y="103"/>
                    <a:pt x="5" y="107"/>
                  </a:cubicBezTo>
                  <a:cubicBezTo>
                    <a:pt x="8" y="112"/>
                    <a:pt x="12" y="115"/>
                    <a:pt x="17" y="118"/>
                  </a:cubicBezTo>
                  <a:cubicBezTo>
                    <a:pt x="23" y="120"/>
                    <a:pt x="29" y="121"/>
                    <a:pt x="36" y="121"/>
                  </a:cubicBezTo>
                  <a:cubicBezTo>
                    <a:pt x="46" y="121"/>
                    <a:pt x="54" y="119"/>
                    <a:pt x="61" y="114"/>
                  </a:cubicBezTo>
                  <a:cubicBezTo>
                    <a:pt x="67" y="110"/>
                    <a:pt x="70" y="103"/>
                    <a:pt x="70" y="96"/>
                  </a:cubicBezTo>
                  <a:cubicBezTo>
                    <a:pt x="70" y="91"/>
                    <a:pt x="69" y="87"/>
                    <a:pt x="67" y="84"/>
                  </a:cubicBezTo>
                  <a:cubicBezTo>
                    <a:pt x="65" y="81"/>
                    <a:pt x="62" y="78"/>
                    <a:pt x="58" y="76"/>
                  </a:cubicBezTo>
                  <a:cubicBezTo>
                    <a:pt x="53" y="74"/>
                    <a:pt x="47" y="72"/>
                    <a:pt x="40" y="70"/>
                  </a:cubicBezTo>
                  <a:cubicBezTo>
                    <a:pt x="32" y="69"/>
                    <a:pt x="28" y="67"/>
                    <a:pt x="25" y="65"/>
                  </a:cubicBezTo>
                  <a:cubicBezTo>
                    <a:pt x="23" y="64"/>
                    <a:pt x="21" y="61"/>
                    <a:pt x="21" y="59"/>
                  </a:cubicBezTo>
                  <a:cubicBezTo>
                    <a:pt x="21" y="55"/>
                    <a:pt x="23" y="53"/>
                    <a:pt x="25" y="51"/>
                  </a:cubicBezTo>
                  <a:cubicBezTo>
                    <a:pt x="28" y="49"/>
                    <a:pt x="31" y="48"/>
                    <a:pt x="36" y="48"/>
                  </a:cubicBezTo>
                  <a:cubicBezTo>
                    <a:pt x="40" y="48"/>
                    <a:pt x="44" y="49"/>
                    <a:pt x="46" y="52"/>
                  </a:cubicBezTo>
                  <a:cubicBezTo>
                    <a:pt x="49" y="54"/>
                    <a:pt x="50" y="57"/>
                    <a:pt x="50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53"/>
                    <a:pt x="66" y="46"/>
                    <a:pt x="60" y="41"/>
                  </a:cubicBezTo>
                  <a:cubicBezTo>
                    <a:pt x="54" y="36"/>
                    <a:pt x="46" y="34"/>
                    <a:pt x="36" y="34"/>
                  </a:cubicBezTo>
                  <a:cubicBezTo>
                    <a:pt x="26" y="34"/>
                    <a:pt x="18" y="36"/>
                    <a:pt x="12" y="41"/>
                  </a:cubicBezTo>
                  <a:cubicBezTo>
                    <a:pt x="6" y="46"/>
                    <a:pt x="3" y="52"/>
                    <a:pt x="3" y="59"/>
                  </a:cubicBezTo>
                  <a:cubicBezTo>
                    <a:pt x="3" y="68"/>
                    <a:pt x="8" y="75"/>
                    <a:pt x="17" y="79"/>
                  </a:cubicBezTo>
                  <a:cubicBezTo>
                    <a:pt x="21" y="81"/>
                    <a:pt x="27" y="83"/>
                    <a:pt x="33" y="84"/>
                  </a:cubicBezTo>
                  <a:cubicBezTo>
                    <a:pt x="40" y="86"/>
                    <a:pt x="44" y="87"/>
                    <a:pt x="47" y="89"/>
                  </a:cubicBezTo>
                  <a:cubicBezTo>
                    <a:pt x="50" y="91"/>
                    <a:pt x="51" y="93"/>
                    <a:pt x="51" y="97"/>
                  </a:cubicBezTo>
                  <a:cubicBezTo>
                    <a:pt x="51" y="100"/>
                    <a:pt x="50" y="102"/>
                    <a:pt x="47" y="104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47347AA7-9A97-4C58-8D54-205B9CE71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" y="688"/>
              <a:ext cx="1636" cy="544"/>
            </a:xfrm>
            <a:custGeom>
              <a:avLst/>
              <a:gdLst>
                <a:gd name="T0" fmla="*/ 0 w 1636"/>
                <a:gd name="T1" fmla="*/ 544 h 544"/>
                <a:gd name="T2" fmla="*/ 1636 w 1636"/>
                <a:gd name="T3" fmla="*/ 266 h 544"/>
                <a:gd name="T4" fmla="*/ 0 w 1636"/>
                <a:gd name="T5" fmla="*/ 0 h 544"/>
                <a:gd name="T6" fmla="*/ 273 w 1636"/>
                <a:gd name="T7" fmla="*/ 336 h 544"/>
                <a:gd name="T8" fmla="*/ 206 w 1636"/>
                <a:gd name="T9" fmla="*/ 264 h 544"/>
                <a:gd name="T10" fmla="*/ 168 w 1636"/>
                <a:gd name="T11" fmla="*/ 264 h 544"/>
                <a:gd name="T12" fmla="*/ 120 w 1636"/>
                <a:gd name="T13" fmla="*/ 376 h 544"/>
                <a:gd name="T14" fmla="*/ 205 w 1636"/>
                <a:gd name="T15" fmla="*/ 104 h 544"/>
                <a:gd name="T16" fmla="*/ 231 w 1636"/>
                <a:gd name="T17" fmla="*/ 104 h 544"/>
                <a:gd name="T18" fmla="*/ 276 w 1636"/>
                <a:gd name="T19" fmla="*/ 247 h 544"/>
                <a:gd name="T20" fmla="*/ 316 w 1636"/>
                <a:gd name="T21" fmla="*/ 305 h 544"/>
                <a:gd name="T22" fmla="*/ 280 w 1636"/>
                <a:gd name="T23" fmla="*/ 376 h 544"/>
                <a:gd name="T24" fmla="*/ 492 w 1636"/>
                <a:gd name="T25" fmla="*/ 376 h 544"/>
                <a:gd name="T26" fmla="*/ 492 w 1636"/>
                <a:gd name="T27" fmla="*/ 348 h 544"/>
                <a:gd name="T28" fmla="*/ 364 w 1636"/>
                <a:gd name="T29" fmla="*/ 304 h 544"/>
                <a:gd name="T30" fmla="*/ 408 w 1636"/>
                <a:gd name="T31" fmla="*/ 180 h 544"/>
                <a:gd name="T32" fmla="*/ 445 w 1636"/>
                <a:gd name="T33" fmla="*/ 346 h 544"/>
                <a:gd name="T34" fmla="*/ 492 w 1636"/>
                <a:gd name="T35" fmla="*/ 180 h 544"/>
                <a:gd name="T36" fmla="*/ 536 w 1636"/>
                <a:gd name="T37" fmla="*/ 376 h 544"/>
                <a:gd name="T38" fmla="*/ 640 w 1636"/>
                <a:gd name="T39" fmla="*/ 212 h 544"/>
                <a:gd name="T40" fmla="*/ 659 w 1636"/>
                <a:gd name="T41" fmla="*/ 343 h 544"/>
                <a:gd name="T42" fmla="*/ 676 w 1636"/>
                <a:gd name="T43" fmla="*/ 375 h 544"/>
                <a:gd name="T44" fmla="*/ 596 w 1636"/>
                <a:gd name="T45" fmla="*/ 327 h 544"/>
                <a:gd name="T46" fmla="*/ 564 w 1636"/>
                <a:gd name="T47" fmla="*/ 212 h 544"/>
                <a:gd name="T48" fmla="*/ 596 w 1636"/>
                <a:gd name="T49" fmla="*/ 180 h 544"/>
                <a:gd name="T50" fmla="*/ 640 w 1636"/>
                <a:gd name="T51" fmla="*/ 120 h 544"/>
                <a:gd name="T52" fmla="*/ 676 w 1636"/>
                <a:gd name="T53" fmla="*/ 180 h 544"/>
                <a:gd name="T54" fmla="*/ 892 w 1636"/>
                <a:gd name="T55" fmla="*/ 365 h 544"/>
                <a:gd name="T56" fmla="*/ 708 w 1636"/>
                <a:gd name="T57" fmla="*/ 392 h 544"/>
                <a:gd name="T58" fmla="*/ 798 w 1636"/>
                <a:gd name="T59" fmla="*/ 421 h 544"/>
                <a:gd name="T60" fmla="*/ 848 w 1636"/>
                <a:gd name="T61" fmla="*/ 340 h 544"/>
                <a:gd name="T62" fmla="*/ 789 w 1636"/>
                <a:gd name="T63" fmla="*/ 375 h 544"/>
                <a:gd name="T64" fmla="*/ 789 w 1636"/>
                <a:gd name="T65" fmla="*/ 175 h 544"/>
                <a:gd name="T66" fmla="*/ 848 w 1636"/>
                <a:gd name="T67" fmla="*/ 208 h 544"/>
                <a:gd name="T68" fmla="*/ 892 w 1636"/>
                <a:gd name="T69" fmla="*/ 180 h 544"/>
                <a:gd name="T70" fmla="*/ 1114 w 1636"/>
                <a:gd name="T71" fmla="*/ 288 h 544"/>
                <a:gd name="T72" fmla="*/ 1023 w 1636"/>
                <a:gd name="T73" fmla="*/ 345 h 544"/>
                <a:gd name="T74" fmla="*/ 1111 w 1636"/>
                <a:gd name="T75" fmla="*/ 312 h 544"/>
                <a:gd name="T76" fmla="*/ 927 w 1636"/>
                <a:gd name="T77" fmla="*/ 277 h 544"/>
                <a:gd name="T78" fmla="*/ 1114 w 1636"/>
                <a:gd name="T79" fmla="*/ 288 h 544"/>
                <a:gd name="T80" fmla="*/ 1245 w 1636"/>
                <a:gd name="T81" fmla="*/ 215 h 544"/>
                <a:gd name="T82" fmla="*/ 1192 w 1636"/>
                <a:gd name="T83" fmla="*/ 376 h 544"/>
                <a:gd name="T84" fmla="*/ 1148 w 1636"/>
                <a:gd name="T85" fmla="*/ 180 h 544"/>
                <a:gd name="T86" fmla="*/ 1188 w 1636"/>
                <a:gd name="T87" fmla="*/ 216 h 544"/>
                <a:gd name="T88" fmla="*/ 1247 w 1636"/>
                <a:gd name="T89" fmla="*/ 174 h 544"/>
                <a:gd name="T90" fmla="*/ 1264 w 1636"/>
                <a:gd name="T91" fmla="*/ 217 h 544"/>
                <a:gd name="T92" fmla="*/ 1273 w 1636"/>
                <a:gd name="T93" fmla="*/ 312 h 544"/>
                <a:gd name="T94" fmla="*/ 1360 w 1636"/>
                <a:gd name="T95" fmla="*/ 346 h 544"/>
                <a:gd name="T96" fmla="*/ 1340 w 1636"/>
                <a:gd name="T97" fmla="*/ 288 h 544"/>
                <a:gd name="T98" fmla="*/ 1359 w 1636"/>
                <a:gd name="T99" fmla="*/ 175 h 544"/>
                <a:gd name="T100" fmla="*/ 1395 w 1636"/>
                <a:gd name="T101" fmla="*/ 236 h 544"/>
                <a:gd name="T102" fmla="*/ 1320 w 1636"/>
                <a:gd name="T103" fmla="*/ 229 h 544"/>
                <a:gd name="T104" fmla="*/ 1447 w 1636"/>
                <a:gd name="T105" fmla="*/ 317 h 544"/>
                <a:gd name="T106" fmla="*/ 848 w 1636"/>
                <a:gd name="T107" fmla="*/ 273 h 544"/>
                <a:gd name="T108" fmla="*/ 744 w 1636"/>
                <a:gd name="T109" fmla="*/ 276 h 544"/>
                <a:gd name="T110" fmla="*/ 848 w 1636"/>
                <a:gd name="T111" fmla="*/ 273 h 544"/>
                <a:gd name="T112" fmla="*/ 970 w 1636"/>
                <a:gd name="T113" fmla="*/ 260 h 544"/>
                <a:gd name="T114" fmla="*/ 1071 w 1636"/>
                <a:gd name="T115" fmla="*/ 260 h 544"/>
                <a:gd name="T116" fmla="*/ 227 w 1636"/>
                <a:gd name="T117" fmla="*/ 228 h 544"/>
                <a:gd name="T118" fmla="*/ 205 w 1636"/>
                <a:gd name="T119" fmla="*/ 228 h 544"/>
                <a:gd name="T120" fmla="*/ 168 w 1636"/>
                <a:gd name="T121" fmla="*/ 144 h 544"/>
                <a:gd name="T122" fmla="*/ 206 w 1636"/>
                <a:gd name="T123" fmla="*/ 144 h 544"/>
                <a:gd name="T124" fmla="*/ 273 w 1636"/>
                <a:gd name="T125" fmla="*/ 185 h 5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6" h="544">
                  <a:moveTo>
                    <a:pt x="0" y="0"/>
                  </a:moveTo>
                  <a:cubicBezTo>
                    <a:pt x="0" y="544"/>
                    <a:pt x="0" y="544"/>
                    <a:pt x="0" y="544"/>
                  </a:cubicBezTo>
                  <a:cubicBezTo>
                    <a:pt x="1359" y="544"/>
                    <a:pt x="1359" y="544"/>
                    <a:pt x="1359" y="544"/>
                  </a:cubicBezTo>
                  <a:cubicBezTo>
                    <a:pt x="1636" y="266"/>
                    <a:pt x="1636" y="266"/>
                    <a:pt x="1636" y="266"/>
                  </a:cubicBezTo>
                  <a:cubicBezTo>
                    <a:pt x="1636" y="0"/>
                    <a:pt x="1636" y="0"/>
                    <a:pt x="1636" y="0"/>
                  </a:cubicBezTo>
                  <a:lnTo>
                    <a:pt x="0" y="0"/>
                  </a:lnTo>
                  <a:close/>
                  <a:moveTo>
                    <a:pt x="280" y="376"/>
                  </a:moveTo>
                  <a:cubicBezTo>
                    <a:pt x="273" y="364"/>
                    <a:pt x="273" y="349"/>
                    <a:pt x="273" y="336"/>
                  </a:cubicBezTo>
                  <a:cubicBezTo>
                    <a:pt x="273" y="286"/>
                    <a:pt x="262" y="264"/>
                    <a:pt x="219" y="264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168" y="264"/>
                    <a:pt x="168" y="264"/>
                    <a:pt x="168" y="264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20" y="376"/>
                    <a:pt x="120" y="376"/>
                    <a:pt x="120" y="376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90" y="104"/>
                    <a:pt x="321" y="132"/>
                    <a:pt x="321" y="178"/>
                  </a:cubicBezTo>
                  <a:cubicBezTo>
                    <a:pt x="321" y="230"/>
                    <a:pt x="284" y="244"/>
                    <a:pt x="276" y="247"/>
                  </a:cubicBezTo>
                  <a:cubicBezTo>
                    <a:pt x="276" y="248"/>
                    <a:pt x="276" y="248"/>
                    <a:pt x="276" y="248"/>
                  </a:cubicBezTo>
                  <a:cubicBezTo>
                    <a:pt x="292" y="250"/>
                    <a:pt x="316" y="262"/>
                    <a:pt x="316" y="305"/>
                  </a:cubicBezTo>
                  <a:cubicBezTo>
                    <a:pt x="316" y="336"/>
                    <a:pt x="321" y="364"/>
                    <a:pt x="331" y="376"/>
                  </a:cubicBezTo>
                  <a:lnTo>
                    <a:pt x="280" y="376"/>
                  </a:lnTo>
                  <a:close/>
                  <a:moveTo>
                    <a:pt x="536" y="376"/>
                  </a:moveTo>
                  <a:cubicBezTo>
                    <a:pt x="492" y="376"/>
                    <a:pt x="492" y="376"/>
                    <a:pt x="492" y="376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92" y="348"/>
                    <a:pt x="492" y="348"/>
                    <a:pt x="492" y="348"/>
                  </a:cubicBezTo>
                  <a:cubicBezTo>
                    <a:pt x="482" y="368"/>
                    <a:pt x="458" y="380"/>
                    <a:pt x="437" y="380"/>
                  </a:cubicBezTo>
                  <a:cubicBezTo>
                    <a:pt x="386" y="380"/>
                    <a:pt x="364" y="355"/>
                    <a:pt x="364" y="304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408" y="180"/>
                    <a:pt x="408" y="180"/>
                    <a:pt x="408" y="180"/>
                  </a:cubicBezTo>
                  <a:cubicBezTo>
                    <a:pt x="408" y="300"/>
                    <a:pt x="408" y="300"/>
                    <a:pt x="408" y="300"/>
                  </a:cubicBezTo>
                  <a:cubicBezTo>
                    <a:pt x="408" y="334"/>
                    <a:pt x="421" y="346"/>
                    <a:pt x="445" y="346"/>
                  </a:cubicBezTo>
                  <a:cubicBezTo>
                    <a:pt x="481" y="346"/>
                    <a:pt x="492" y="323"/>
                    <a:pt x="492" y="293"/>
                  </a:cubicBezTo>
                  <a:cubicBezTo>
                    <a:pt x="492" y="180"/>
                    <a:pt x="492" y="180"/>
                    <a:pt x="492" y="180"/>
                  </a:cubicBezTo>
                  <a:cubicBezTo>
                    <a:pt x="536" y="180"/>
                    <a:pt x="536" y="180"/>
                    <a:pt x="536" y="180"/>
                  </a:cubicBezTo>
                  <a:lnTo>
                    <a:pt x="536" y="376"/>
                  </a:lnTo>
                  <a:close/>
                  <a:moveTo>
                    <a:pt x="676" y="212"/>
                  </a:moveTo>
                  <a:cubicBezTo>
                    <a:pt x="640" y="212"/>
                    <a:pt x="640" y="212"/>
                    <a:pt x="640" y="212"/>
                  </a:cubicBezTo>
                  <a:cubicBezTo>
                    <a:pt x="640" y="316"/>
                    <a:pt x="640" y="316"/>
                    <a:pt x="640" y="316"/>
                  </a:cubicBezTo>
                  <a:cubicBezTo>
                    <a:pt x="640" y="334"/>
                    <a:pt x="640" y="343"/>
                    <a:pt x="659" y="343"/>
                  </a:cubicBezTo>
                  <a:cubicBezTo>
                    <a:pt x="665" y="343"/>
                    <a:pt x="672" y="343"/>
                    <a:pt x="676" y="341"/>
                  </a:cubicBezTo>
                  <a:cubicBezTo>
                    <a:pt x="676" y="375"/>
                    <a:pt x="676" y="375"/>
                    <a:pt x="676" y="375"/>
                  </a:cubicBezTo>
                  <a:cubicBezTo>
                    <a:pt x="668" y="376"/>
                    <a:pt x="659" y="377"/>
                    <a:pt x="649" y="377"/>
                  </a:cubicBezTo>
                  <a:cubicBezTo>
                    <a:pt x="604" y="377"/>
                    <a:pt x="596" y="360"/>
                    <a:pt x="596" y="327"/>
                  </a:cubicBezTo>
                  <a:cubicBezTo>
                    <a:pt x="596" y="212"/>
                    <a:pt x="596" y="212"/>
                    <a:pt x="596" y="212"/>
                  </a:cubicBezTo>
                  <a:cubicBezTo>
                    <a:pt x="564" y="212"/>
                    <a:pt x="564" y="212"/>
                    <a:pt x="564" y="212"/>
                  </a:cubicBezTo>
                  <a:cubicBezTo>
                    <a:pt x="564" y="180"/>
                    <a:pt x="564" y="180"/>
                    <a:pt x="564" y="180"/>
                  </a:cubicBezTo>
                  <a:cubicBezTo>
                    <a:pt x="596" y="180"/>
                    <a:pt x="596" y="180"/>
                    <a:pt x="596" y="180"/>
                  </a:cubicBezTo>
                  <a:cubicBezTo>
                    <a:pt x="596" y="120"/>
                    <a:pt x="596" y="120"/>
                    <a:pt x="596" y="120"/>
                  </a:cubicBezTo>
                  <a:cubicBezTo>
                    <a:pt x="640" y="120"/>
                    <a:pt x="640" y="120"/>
                    <a:pt x="640" y="120"/>
                  </a:cubicBezTo>
                  <a:cubicBezTo>
                    <a:pt x="640" y="180"/>
                    <a:pt x="640" y="180"/>
                    <a:pt x="640" y="180"/>
                  </a:cubicBezTo>
                  <a:cubicBezTo>
                    <a:pt x="676" y="180"/>
                    <a:pt x="676" y="180"/>
                    <a:pt x="676" y="180"/>
                  </a:cubicBezTo>
                  <a:lnTo>
                    <a:pt x="676" y="212"/>
                  </a:lnTo>
                  <a:close/>
                  <a:moveTo>
                    <a:pt x="892" y="365"/>
                  </a:moveTo>
                  <a:cubicBezTo>
                    <a:pt x="892" y="424"/>
                    <a:pt x="857" y="453"/>
                    <a:pt x="795" y="453"/>
                  </a:cubicBezTo>
                  <a:cubicBezTo>
                    <a:pt x="756" y="453"/>
                    <a:pt x="711" y="436"/>
                    <a:pt x="708" y="392"/>
                  </a:cubicBezTo>
                  <a:cubicBezTo>
                    <a:pt x="751" y="392"/>
                    <a:pt x="751" y="392"/>
                    <a:pt x="751" y="392"/>
                  </a:cubicBezTo>
                  <a:cubicBezTo>
                    <a:pt x="756" y="416"/>
                    <a:pt x="776" y="421"/>
                    <a:pt x="798" y="421"/>
                  </a:cubicBezTo>
                  <a:cubicBezTo>
                    <a:pt x="832" y="421"/>
                    <a:pt x="848" y="403"/>
                    <a:pt x="848" y="371"/>
                  </a:cubicBezTo>
                  <a:cubicBezTo>
                    <a:pt x="848" y="340"/>
                    <a:pt x="848" y="340"/>
                    <a:pt x="848" y="340"/>
                  </a:cubicBezTo>
                  <a:cubicBezTo>
                    <a:pt x="847" y="340"/>
                    <a:pt x="847" y="340"/>
                    <a:pt x="847" y="340"/>
                  </a:cubicBezTo>
                  <a:cubicBezTo>
                    <a:pt x="835" y="364"/>
                    <a:pt x="813" y="375"/>
                    <a:pt x="789" y="375"/>
                  </a:cubicBezTo>
                  <a:cubicBezTo>
                    <a:pt x="727" y="375"/>
                    <a:pt x="701" y="328"/>
                    <a:pt x="701" y="272"/>
                  </a:cubicBezTo>
                  <a:cubicBezTo>
                    <a:pt x="701" y="220"/>
                    <a:pt x="734" y="175"/>
                    <a:pt x="789" y="175"/>
                  </a:cubicBezTo>
                  <a:cubicBezTo>
                    <a:pt x="814" y="175"/>
                    <a:pt x="836" y="184"/>
                    <a:pt x="847" y="208"/>
                  </a:cubicBezTo>
                  <a:cubicBezTo>
                    <a:pt x="848" y="208"/>
                    <a:pt x="848" y="208"/>
                    <a:pt x="848" y="208"/>
                  </a:cubicBezTo>
                  <a:cubicBezTo>
                    <a:pt x="848" y="180"/>
                    <a:pt x="848" y="180"/>
                    <a:pt x="848" y="180"/>
                  </a:cubicBezTo>
                  <a:cubicBezTo>
                    <a:pt x="892" y="180"/>
                    <a:pt x="892" y="180"/>
                    <a:pt x="892" y="180"/>
                  </a:cubicBezTo>
                  <a:lnTo>
                    <a:pt x="892" y="365"/>
                  </a:lnTo>
                  <a:close/>
                  <a:moveTo>
                    <a:pt x="1114" y="288"/>
                  </a:moveTo>
                  <a:cubicBezTo>
                    <a:pt x="970" y="288"/>
                    <a:pt x="970" y="288"/>
                    <a:pt x="970" y="288"/>
                  </a:cubicBezTo>
                  <a:cubicBezTo>
                    <a:pt x="970" y="320"/>
                    <a:pt x="987" y="345"/>
                    <a:pt x="1023" y="345"/>
                  </a:cubicBezTo>
                  <a:cubicBezTo>
                    <a:pt x="1048" y="345"/>
                    <a:pt x="1063" y="336"/>
                    <a:pt x="1070" y="312"/>
                  </a:cubicBezTo>
                  <a:cubicBezTo>
                    <a:pt x="1111" y="312"/>
                    <a:pt x="1111" y="312"/>
                    <a:pt x="1111" y="312"/>
                  </a:cubicBezTo>
                  <a:cubicBezTo>
                    <a:pt x="1102" y="356"/>
                    <a:pt x="1065" y="379"/>
                    <a:pt x="1023" y="379"/>
                  </a:cubicBezTo>
                  <a:cubicBezTo>
                    <a:pt x="961" y="379"/>
                    <a:pt x="927" y="337"/>
                    <a:pt x="927" y="277"/>
                  </a:cubicBezTo>
                  <a:cubicBezTo>
                    <a:pt x="927" y="222"/>
                    <a:pt x="963" y="174"/>
                    <a:pt x="1021" y="174"/>
                  </a:cubicBezTo>
                  <a:cubicBezTo>
                    <a:pt x="1083" y="174"/>
                    <a:pt x="1121" y="228"/>
                    <a:pt x="1114" y="288"/>
                  </a:cubicBezTo>
                  <a:close/>
                  <a:moveTo>
                    <a:pt x="1264" y="217"/>
                  </a:moveTo>
                  <a:cubicBezTo>
                    <a:pt x="1256" y="216"/>
                    <a:pt x="1251" y="215"/>
                    <a:pt x="1245" y="215"/>
                  </a:cubicBezTo>
                  <a:cubicBezTo>
                    <a:pt x="1216" y="215"/>
                    <a:pt x="1192" y="239"/>
                    <a:pt x="1192" y="282"/>
                  </a:cubicBezTo>
                  <a:cubicBezTo>
                    <a:pt x="1192" y="376"/>
                    <a:pt x="1192" y="376"/>
                    <a:pt x="1192" y="376"/>
                  </a:cubicBezTo>
                  <a:cubicBezTo>
                    <a:pt x="1148" y="376"/>
                    <a:pt x="1148" y="376"/>
                    <a:pt x="1148" y="376"/>
                  </a:cubicBezTo>
                  <a:cubicBezTo>
                    <a:pt x="1148" y="180"/>
                    <a:pt x="1148" y="180"/>
                    <a:pt x="1148" y="180"/>
                  </a:cubicBezTo>
                  <a:cubicBezTo>
                    <a:pt x="1188" y="180"/>
                    <a:pt x="1188" y="180"/>
                    <a:pt x="1188" y="180"/>
                  </a:cubicBezTo>
                  <a:cubicBezTo>
                    <a:pt x="1188" y="216"/>
                    <a:pt x="1188" y="216"/>
                    <a:pt x="1188" y="216"/>
                  </a:cubicBezTo>
                  <a:cubicBezTo>
                    <a:pt x="1190" y="216"/>
                    <a:pt x="1190" y="216"/>
                    <a:pt x="1190" y="216"/>
                  </a:cubicBezTo>
                  <a:cubicBezTo>
                    <a:pt x="1195" y="196"/>
                    <a:pt x="1221" y="174"/>
                    <a:pt x="1247" y="174"/>
                  </a:cubicBezTo>
                  <a:cubicBezTo>
                    <a:pt x="1257" y="174"/>
                    <a:pt x="1260" y="175"/>
                    <a:pt x="1264" y="176"/>
                  </a:cubicBezTo>
                  <a:lnTo>
                    <a:pt x="1264" y="217"/>
                  </a:lnTo>
                  <a:close/>
                  <a:moveTo>
                    <a:pt x="1359" y="380"/>
                  </a:moveTo>
                  <a:cubicBezTo>
                    <a:pt x="1310" y="380"/>
                    <a:pt x="1274" y="360"/>
                    <a:pt x="1273" y="312"/>
                  </a:cubicBezTo>
                  <a:cubicBezTo>
                    <a:pt x="1316" y="312"/>
                    <a:pt x="1316" y="312"/>
                    <a:pt x="1316" y="312"/>
                  </a:cubicBezTo>
                  <a:cubicBezTo>
                    <a:pt x="1318" y="336"/>
                    <a:pt x="1337" y="346"/>
                    <a:pt x="1360" y="346"/>
                  </a:cubicBezTo>
                  <a:cubicBezTo>
                    <a:pt x="1376" y="346"/>
                    <a:pt x="1405" y="343"/>
                    <a:pt x="1404" y="321"/>
                  </a:cubicBezTo>
                  <a:cubicBezTo>
                    <a:pt x="1403" y="298"/>
                    <a:pt x="1371" y="295"/>
                    <a:pt x="1340" y="288"/>
                  </a:cubicBezTo>
                  <a:cubicBezTo>
                    <a:pt x="1308" y="281"/>
                    <a:pt x="1277" y="270"/>
                    <a:pt x="1277" y="230"/>
                  </a:cubicBezTo>
                  <a:cubicBezTo>
                    <a:pt x="1277" y="188"/>
                    <a:pt x="1323" y="175"/>
                    <a:pt x="1359" y="175"/>
                  </a:cubicBezTo>
                  <a:cubicBezTo>
                    <a:pt x="1399" y="175"/>
                    <a:pt x="1435" y="192"/>
                    <a:pt x="1440" y="236"/>
                  </a:cubicBezTo>
                  <a:cubicBezTo>
                    <a:pt x="1395" y="236"/>
                    <a:pt x="1395" y="236"/>
                    <a:pt x="1395" y="236"/>
                  </a:cubicBezTo>
                  <a:cubicBezTo>
                    <a:pt x="1392" y="216"/>
                    <a:pt x="1375" y="209"/>
                    <a:pt x="1356" y="209"/>
                  </a:cubicBezTo>
                  <a:cubicBezTo>
                    <a:pt x="1343" y="209"/>
                    <a:pt x="1320" y="212"/>
                    <a:pt x="1320" y="229"/>
                  </a:cubicBezTo>
                  <a:cubicBezTo>
                    <a:pt x="1320" y="250"/>
                    <a:pt x="1352" y="253"/>
                    <a:pt x="1384" y="260"/>
                  </a:cubicBezTo>
                  <a:cubicBezTo>
                    <a:pt x="1415" y="267"/>
                    <a:pt x="1447" y="278"/>
                    <a:pt x="1447" y="317"/>
                  </a:cubicBezTo>
                  <a:cubicBezTo>
                    <a:pt x="1447" y="363"/>
                    <a:pt x="1400" y="380"/>
                    <a:pt x="1359" y="380"/>
                  </a:cubicBezTo>
                  <a:close/>
                  <a:moveTo>
                    <a:pt x="848" y="273"/>
                  </a:moveTo>
                  <a:cubicBezTo>
                    <a:pt x="848" y="306"/>
                    <a:pt x="834" y="341"/>
                    <a:pt x="795" y="341"/>
                  </a:cubicBezTo>
                  <a:cubicBezTo>
                    <a:pt x="759" y="341"/>
                    <a:pt x="744" y="309"/>
                    <a:pt x="744" y="276"/>
                  </a:cubicBezTo>
                  <a:cubicBezTo>
                    <a:pt x="744" y="244"/>
                    <a:pt x="757" y="208"/>
                    <a:pt x="795" y="208"/>
                  </a:cubicBezTo>
                  <a:cubicBezTo>
                    <a:pt x="833" y="208"/>
                    <a:pt x="848" y="239"/>
                    <a:pt x="848" y="273"/>
                  </a:cubicBezTo>
                  <a:close/>
                  <a:moveTo>
                    <a:pt x="1071" y="260"/>
                  </a:moveTo>
                  <a:cubicBezTo>
                    <a:pt x="970" y="260"/>
                    <a:pt x="970" y="260"/>
                    <a:pt x="970" y="260"/>
                  </a:cubicBezTo>
                  <a:cubicBezTo>
                    <a:pt x="971" y="232"/>
                    <a:pt x="992" y="208"/>
                    <a:pt x="1021" y="208"/>
                  </a:cubicBezTo>
                  <a:cubicBezTo>
                    <a:pt x="1051" y="208"/>
                    <a:pt x="1069" y="232"/>
                    <a:pt x="1071" y="260"/>
                  </a:cubicBezTo>
                  <a:close/>
                  <a:moveTo>
                    <a:pt x="273" y="185"/>
                  </a:moveTo>
                  <a:cubicBezTo>
                    <a:pt x="273" y="214"/>
                    <a:pt x="257" y="228"/>
                    <a:pt x="227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5" y="228"/>
                    <a:pt x="205" y="228"/>
                    <a:pt x="205" y="228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51" y="144"/>
                    <a:pt x="273" y="150"/>
                    <a:pt x="273" y="185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97E61D-5D82-45E1-965D-2C1A29BDE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686"/>
              <a:ext cx="9" cy="54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NL" altLang="nl-NL">
                <a:latin typeface="Roboto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6B7BF9B4-CE01-4388-9C85-52AC0B05C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686"/>
              <a:ext cx="9" cy="546"/>
            </a:xfrm>
            <a:custGeom>
              <a:avLst/>
              <a:gdLst>
                <a:gd name="T0" fmla="*/ 9 w 9"/>
                <a:gd name="T1" fmla="*/ 0 h 546"/>
                <a:gd name="T2" fmla="*/ 9 w 9"/>
                <a:gd name="T3" fmla="*/ 546 h 546"/>
                <a:gd name="T4" fmla="*/ 0 w 9"/>
                <a:gd name="T5" fmla="*/ 546 h 546"/>
                <a:gd name="T6" fmla="*/ 0 w 9"/>
                <a:gd name="T7" fmla="*/ 0 h 5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46">
                  <a:moveTo>
                    <a:pt x="9" y="0"/>
                  </a:moveTo>
                  <a:lnTo>
                    <a:pt x="9" y="546"/>
                  </a:lnTo>
                  <a:lnTo>
                    <a:pt x="0" y="5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3674" y="4763748"/>
            <a:ext cx="6876000" cy="1080000"/>
          </a:xfrm>
        </p:spPr>
        <p:txBody>
          <a:bodyPr/>
          <a:lstStyle>
            <a:lvl1pPr algn="l">
              <a:defRPr sz="3300" baseline="0"/>
            </a:lvl1pPr>
          </a:lstStyle>
          <a:p>
            <a:r>
              <a:rPr lang="en-US" noProof="1"/>
              <a:t>Click to edit Master title style</a:t>
            </a:r>
            <a:endParaRPr lang="nl-NL" noProof="1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3323674" y="2439520"/>
            <a:ext cx="6876000" cy="1296000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145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 en ext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3674" y="1836216"/>
            <a:ext cx="6876000" cy="1250676"/>
          </a:xfrm>
        </p:spPr>
        <p:txBody>
          <a:bodyPr anchor="b"/>
          <a:lstStyle>
            <a:lvl1pPr algn="l">
              <a:lnSpc>
                <a:spcPct val="100000"/>
              </a:lnSpc>
              <a:buFontTx/>
              <a:buNone/>
              <a:defRPr sz="3300" baseline="0"/>
            </a:lvl1pPr>
          </a:lstStyle>
          <a:p>
            <a:r>
              <a:rPr lang="en-US" noProof="1"/>
              <a:t>Click to edit Master title style</a:t>
            </a:r>
            <a:endParaRPr lang="nl-NL" noProof="1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323674" y="3105214"/>
            <a:ext cx="6876000" cy="9001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3300"/>
            </a:lvl1pPr>
            <a:lvl2pPr marL="360000" indent="0">
              <a:lnSpc>
                <a:spcPct val="100000"/>
              </a:lnSpc>
              <a:buFontTx/>
              <a:buNone/>
              <a:defRPr sz="3300"/>
            </a:lvl2pPr>
            <a:lvl3pPr marL="720000" indent="0">
              <a:lnSpc>
                <a:spcPct val="100000"/>
              </a:lnSpc>
              <a:buFontTx/>
              <a:buNone/>
              <a:defRPr sz="3300"/>
            </a:lvl3pPr>
            <a:lvl4pPr>
              <a:lnSpc>
                <a:spcPct val="100000"/>
              </a:lnSpc>
              <a:buFontTx/>
              <a:buNone/>
              <a:defRPr sz="3300"/>
            </a:lvl4pPr>
            <a:lvl5pPr>
              <a:lnSpc>
                <a:spcPct val="100000"/>
              </a:lnSpc>
              <a:buFontTx/>
              <a:buNone/>
              <a:defRPr sz="3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7337698" y="6140028"/>
            <a:ext cx="2160000" cy="468000"/>
          </a:xfrm>
          <a:noFill/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BB539E9-3D00-4D3D-B653-CA2AC429A4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DD MM YYYY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67DF3DCE-54FB-414A-B032-E63917FE2A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2493355-08E4-40AF-A60C-014AA71E1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C9FA-7294-405D-A1C8-887933B3D864}" type="slidenum">
              <a:rPr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084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nl-NL" noProof="1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2B39668-2D48-460C-8CC4-F17590A5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DD MM YYYY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BAF3786A-C112-489E-9A70-957825DE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A332047-6291-436C-AA58-53E246F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51D9-0E4A-486A-8679-A922AA290F8F}" type="slidenum">
              <a:rPr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645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C7FEB13E-979B-455F-B776-C5119A0F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DD MM YYYY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D763115-9A13-481A-BC1F-0C512FD2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FE8077AE-7661-49DC-8B7A-17F4FDF5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6E12-08E4-480D-A246-ABA18064678E}" type="slidenum">
              <a:rPr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53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041E1F1D-818E-4050-81FA-8A85DA7B2C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1488" y="576263"/>
            <a:ext cx="7559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1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98B45F-6D0D-45ED-8A43-4B054C240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1488" y="1108075"/>
            <a:ext cx="7559675" cy="4498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  <a:p>
            <a:pPr lvl="5"/>
            <a:r>
              <a:rPr lang="nl-NL" noProof="1"/>
              <a:t>Zesde niveau</a:t>
            </a:r>
          </a:p>
          <a:p>
            <a:pPr lvl="6"/>
            <a:r>
              <a:rPr lang="nl-NL" noProof="1"/>
              <a:t>Zevende niveau</a:t>
            </a:r>
          </a:p>
          <a:p>
            <a:pPr lvl="7"/>
            <a:r>
              <a:rPr lang="nl-NL" noProof="1"/>
              <a:t>Achtste niveau</a:t>
            </a:r>
          </a:p>
          <a:p>
            <a:pPr lvl="8"/>
            <a:r>
              <a:rPr lang="nl-NL" noProof="1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13F152-ED91-4E0E-AB62-FD108DE6E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75" y="6129338"/>
            <a:ext cx="863600" cy="215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noProof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DD MM YYYY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3F429E-81F1-4E7F-B40D-084A3716D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0213" y="6129338"/>
            <a:ext cx="3860800" cy="215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noProof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388EB1-7AA9-44E6-8AC6-DB8F0BEB6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3050" y="6129338"/>
            <a:ext cx="323850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800" noProof="1">
                <a:solidFill>
                  <a:schemeClr val="tx2"/>
                </a:solidFill>
                <a:latin typeface="Roboto"/>
              </a:defRPr>
            </a:lvl1pPr>
          </a:lstStyle>
          <a:p>
            <a:pPr>
              <a:defRPr/>
            </a:pPr>
            <a:fld id="{53ADA46F-89DA-494A-B660-BB0FD9219690}" type="slidenum">
              <a:rPr altLang="nl-NL"/>
              <a:pPr>
                <a:defRPr/>
              </a:pPr>
              <a:t>‹nr.›</a:t>
            </a:fld>
            <a:endParaRPr lang="nl-NL" altLang="nl-NL"/>
          </a:p>
        </p:txBody>
      </p:sp>
      <p:grpSp>
        <p:nvGrpSpPr>
          <p:cNvPr id="1031" name="Group 4">
            <a:extLst>
              <a:ext uri="{FF2B5EF4-FFF2-40B4-BE49-F238E27FC236}">
                <a16:creationId xmlns:a16="http://schemas.microsoft.com/office/drawing/2014/main" id="{2D17813D-3A45-4236-A84A-B3167A4996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41463" y="6040438"/>
            <a:ext cx="9110662" cy="423862"/>
            <a:chOff x="971" y="3805"/>
            <a:chExt cx="5739" cy="267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231C0CB9-2E60-46FD-803C-09BB2D649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3805"/>
              <a:ext cx="5739" cy="6"/>
            </a:xfrm>
            <a:prstGeom prst="rect">
              <a:avLst/>
            </a:pr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NL" altLang="nl-NL">
                <a:latin typeface="Roboto"/>
              </a:endParaRPr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76907E7F-2A47-4657-8224-D98EDF58D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3805"/>
              <a:ext cx="5739" cy="6"/>
            </a:xfrm>
            <a:custGeom>
              <a:avLst/>
              <a:gdLst>
                <a:gd name="T0" fmla="*/ 0 w 5739"/>
                <a:gd name="T1" fmla="*/ 0 h 6"/>
                <a:gd name="T2" fmla="*/ 5739 w 5739"/>
                <a:gd name="T3" fmla="*/ 0 h 6"/>
                <a:gd name="T4" fmla="*/ 5739 w 5739"/>
                <a:gd name="T5" fmla="*/ 6 h 6"/>
                <a:gd name="T6" fmla="*/ 0 w 5739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9" h="6">
                  <a:moveTo>
                    <a:pt x="0" y="0"/>
                  </a:moveTo>
                  <a:lnTo>
                    <a:pt x="5739" y="0"/>
                  </a:lnTo>
                  <a:lnTo>
                    <a:pt x="5739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9948470D-609B-4716-B37D-617D57157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2" y="3868"/>
              <a:ext cx="616" cy="204"/>
            </a:xfrm>
            <a:custGeom>
              <a:avLst/>
              <a:gdLst>
                <a:gd name="T0" fmla="*/ 367 w 616"/>
                <a:gd name="T1" fmla="*/ 100 h 204"/>
                <a:gd name="T2" fmla="*/ 404 w 616"/>
                <a:gd name="T3" fmla="*/ 100 h 204"/>
                <a:gd name="T4" fmla="*/ 281 w 616"/>
                <a:gd name="T5" fmla="*/ 104 h 204"/>
                <a:gd name="T6" fmla="*/ 321 w 616"/>
                <a:gd name="T7" fmla="*/ 103 h 204"/>
                <a:gd name="T8" fmla="*/ 86 w 616"/>
                <a:gd name="T9" fmla="*/ 56 h 204"/>
                <a:gd name="T10" fmla="*/ 78 w 616"/>
                <a:gd name="T11" fmla="*/ 56 h 204"/>
                <a:gd name="T12" fmla="*/ 64 w 616"/>
                <a:gd name="T13" fmla="*/ 88 h 204"/>
                <a:gd name="T14" fmla="*/ 79 w 616"/>
                <a:gd name="T15" fmla="*/ 88 h 204"/>
                <a:gd name="T16" fmla="*/ 104 w 616"/>
                <a:gd name="T17" fmla="*/ 72 h 204"/>
                <a:gd name="T18" fmla="*/ 616 w 616"/>
                <a:gd name="T19" fmla="*/ 0 h 204"/>
                <a:gd name="T20" fmla="*/ 513 w 616"/>
                <a:gd name="T21" fmla="*/ 204 h 204"/>
                <a:gd name="T22" fmla="*/ 0 w 616"/>
                <a:gd name="T23" fmla="*/ 0 h 204"/>
                <a:gd name="T24" fmla="*/ 126 w 616"/>
                <a:gd name="T25" fmla="*/ 140 h 204"/>
                <a:gd name="T26" fmla="*/ 104 w 616"/>
                <a:gd name="T27" fmla="*/ 93 h 204"/>
                <a:gd name="T28" fmla="*/ 121 w 616"/>
                <a:gd name="T29" fmla="*/ 67 h 204"/>
                <a:gd name="T30" fmla="*/ 79 w 616"/>
                <a:gd name="T31" fmla="*/ 40 h 204"/>
                <a:gd name="T32" fmla="*/ 44 w 616"/>
                <a:gd name="T33" fmla="*/ 40 h 204"/>
                <a:gd name="T34" fmla="*/ 64 w 616"/>
                <a:gd name="T35" fmla="*/ 140 h 204"/>
                <a:gd name="T36" fmla="*/ 78 w 616"/>
                <a:gd name="T37" fmla="*/ 100 h 204"/>
                <a:gd name="T38" fmla="*/ 83 w 616"/>
                <a:gd name="T39" fmla="*/ 100 h 204"/>
                <a:gd name="T40" fmla="*/ 106 w 616"/>
                <a:gd name="T41" fmla="*/ 140 h 204"/>
                <a:gd name="T42" fmla="*/ 204 w 616"/>
                <a:gd name="T43" fmla="*/ 68 h 204"/>
                <a:gd name="T44" fmla="*/ 188 w 616"/>
                <a:gd name="T45" fmla="*/ 110 h 204"/>
                <a:gd name="T46" fmla="*/ 156 w 616"/>
                <a:gd name="T47" fmla="*/ 113 h 204"/>
                <a:gd name="T48" fmla="*/ 140 w 616"/>
                <a:gd name="T49" fmla="*/ 68 h 204"/>
                <a:gd name="T50" fmla="*/ 167 w 616"/>
                <a:gd name="T51" fmla="*/ 144 h 204"/>
                <a:gd name="T52" fmla="*/ 188 w 616"/>
                <a:gd name="T53" fmla="*/ 132 h 204"/>
                <a:gd name="T54" fmla="*/ 204 w 616"/>
                <a:gd name="T55" fmla="*/ 140 h 204"/>
                <a:gd name="T56" fmla="*/ 256 w 616"/>
                <a:gd name="T57" fmla="*/ 68 h 204"/>
                <a:gd name="T58" fmla="*/ 240 w 616"/>
                <a:gd name="T59" fmla="*/ 44 h 204"/>
                <a:gd name="T60" fmla="*/ 224 w 616"/>
                <a:gd name="T61" fmla="*/ 68 h 204"/>
                <a:gd name="T62" fmla="*/ 212 w 616"/>
                <a:gd name="T63" fmla="*/ 80 h 204"/>
                <a:gd name="T64" fmla="*/ 224 w 616"/>
                <a:gd name="T65" fmla="*/ 123 h 204"/>
                <a:gd name="T66" fmla="*/ 256 w 616"/>
                <a:gd name="T67" fmla="*/ 141 h 204"/>
                <a:gd name="T68" fmla="*/ 249 w 616"/>
                <a:gd name="T69" fmla="*/ 129 h 204"/>
                <a:gd name="T70" fmla="*/ 240 w 616"/>
                <a:gd name="T71" fmla="*/ 80 h 204"/>
                <a:gd name="T72" fmla="*/ 256 w 616"/>
                <a:gd name="T73" fmla="*/ 68 h 204"/>
                <a:gd name="T74" fmla="*/ 320 w 616"/>
                <a:gd name="T75" fmla="*/ 68 h 204"/>
                <a:gd name="T76" fmla="*/ 320 w 616"/>
                <a:gd name="T77" fmla="*/ 76 h 204"/>
                <a:gd name="T78" fmla="*/ 265 w 616"/>
                <a:gd name="T79" fmla="*/ 102 h 204"/>
                <a:gd name="T80" fmla="*/ 320 w 616"/>
                <a:gd name="T81" fmla="*/ 128 h 204"/>
                <a:gd name="T82" fmla="*/ 320 w 616"/>
                <a:gd name="T83" fmla="*/ 140 h 204"/>
                <a:gd name="T84" fmla="*/ 284 w 616"/>
                <a:gd name="T85" fmla="*/ 148 h 204"/>
                <a:gd name="T86" fmla="*/ 300 w 616"/>
                <a:gd name="T87" fmla="*/ 171 h 204"/>
                <a:gd name="T88" fmla="*/ 336 w 616"/>
                <a:gd name="T89" fmla="*/ 68 h 204"/>
                <a:gd name="T90" fmla="*/ 350 w 616"/>
                <a:gd name="T91" fmla="*/ 105 h 204"/>
                <a:gd name="T92" fmla="*/ 420 w 616"/>
                <a:gd name="T93" fmla="*/ 120 h 204"/>
                <a:gd name="T94" fmla="*/ 386 w 616"/>
                <a:gd name="T95" fmla="*/ 131 h 204"/>
                <a:gd name="T96" fmla="*/ 421 w 616"/>
                <a:gd name="T97" fmla="*/ 108 h 204"/>
                <a:gd name="T98" fmla="*/ 476 w 616"/>
                <a:gd name="T99" fmla="*/ 66 h 204"/>
                <a:gd name="T100" fmla="*/ 449 w 616"/>
                <a:gd name="T101" fmla="*/ 80 h 204"/>
                <a:gd name="T102" fmla="*/ 448 w 616"/>
                <a:gd name="T103" fmla="*/ 68 h 204"/>
                <a:gd name="T104" fmla="*/ 432 w 616"/>
                <a:gd name="T105" fmla="*/ 140 h 204"/>
                <a:gd name="T106" fmla="*/ 452 w 616"/>
                <a:gd name="T107" fmla="*/ 106 h 204"/>
                <a:gd name="T108" fmla="*/ 476 w 616"/>
                <a:gd name="T109" fmla="*/ 82 h 204"/>
                <a:gd name="T110" fmla="*/ 546 w 616"/>
                <a:gd name="T111" fmla="*/ 119 h 204"/>
                <a:gd name="T112" fmla="*/ 498 w 616"/>
                <a:gd name="T113" fmla="*/ 86 h 204"/>
                <a:gd name="T114" fmla="*/ 527 w 616"/>
                <a:gd name="T115" fmla="*/ 88 h 204"/>
                <a:gd name="T116" fmla="*/ 513 w 616"/>
                <a:gd name="T117" fmla="*/ 65 h 204"/>
                <a:gd name="T118" fmla="*/ 506 w 616"/>
                <a:gd name="T119" fmla="*/ 108 h 204"/>
                <a:gd name="T120" fmla="*/ 514 w 616"/>
                <a:gd name="T121" fmla="*/ 130 h 204"/>
                <a:gd name="T122" fmla="*/ 481 w 616"/>
                <a:gd name="T123" fmla="*/ 116 h 204"/>
                <a:gd name="T124" fmla="*/ 546 w 616"/>
                <a:gd name="T125" fmla="*/ 119 h 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6" h="204">
                  <a:moveTo>
                    <a:pt x="404" y="100"/>
                  </a:moveTo>
                  <a:cubicBezTo>
                    <a:pt x="367" y="100"/>
                    <a:pt x="367" y="100"/>
                    <a:pt x="367" y="100"/>
                  </a:cubicBezTo>
                  <a:cubicBezTo>
                    <a:pt x="367" y="88"/>
                    <a:pt x="375" y="80"/>
                    <a:pt x="386" y="80"/>
                  </a:cubicBezTo>
                  <a:cubicBezTo>
                    <a:pt x="397" y="80"/>
                    <a:pt x="404" y="88"/>
                    <a:pt x="404" y="100"/>
                  </a:cubicBezTo>
                  <a:close/>
                  <a:moveTo>
                    <a:pt x="301" y="78"/>
                  </a:moveTo>
                  <a:cubicBezTo>
                    <a:pt x="286" y="78"/>
                    <a:pt x="281" y="92"/>
                    <a:pt x="281" y="104"/>
                  </a:cubicBezTo>
                  <a:cubicBezTo>
                    <a:pt x="281" y="116"/>
                    <a:pt x="287" y="128"/>
                    <a:pt x="301" y="128"/>
                  </a:cubicBezTo>
                  <a:cubicBezTo>
                    <a:pt x="315" y="128"/>
                    <a:pt x="321" y="115"/>
                    <a:pt x="321" y="103"/>
                  </a:cubicBezTo>
                  <a:cubicBezTo>
                    <a:pt x="321" y="90"/>
                    <a:pt x="315" y="78"/>
                    <a:pt x="301" y="78"/>
                  </a:cubicBezTo>
                  <a:close/>
                  <a:moveTo>
                    <a:pt x="86" y="56"/>
                  </a:moveTo>
                  <a:cubicBezTo>
                    <a:pt x="79" y="56"/>
                    <a:pt x="79" y="56"/>
                    <a:pt x="7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98" y="88"/>
                    <a:pt x="104" y="82"/>
                    <a:pt x="104" y="72"/>
                  </a:cubicBezTo>
                  <a:cubicBezTo>
                    <a:pt x="104" y="59"/>
                    <a:pt x="95" y="56"/>
                    <a:pt x="86" y="56"/>
                  </a:cubicBezTo>
                  <a:close/>
                  <a:moveTo>
                    <a:pt x="616" y="0"/>
                  </a:moveTo>
                  <a:cubicBezTo>
                    <a:pt x="616" y="100"/>
                    <a:pt x="616" y="100"/>
                    <a:pt x="616" y="100"/>
                  </a:cubicBezTo>
                  <a:cubicBezTo>
                    <a:pt x="513" y="204"/>
                    <a:pt x="513" y="204"/>
                    <a:pt x="513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16" y="0"/>
                  </a:lnTo>
                  <a:close/>
                  <a:moveTo>
                    <a:pt x="126" y="140"/>
                  </a:moveTo>
                  <a:cubicBezTo>
                    <a:pt x="122" y="136"/>
                    <a:pt x="120" y="126"/>
                    <a:pt x="120" y="114"/>
                  </a:cubicBezTo>
                  <a:cubicBezTo>
                    <a:pt x="120" y="98"/>
                    <a:pt x="112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8" y="92"/>
                    <a:pt x="121" y="87"/>
                    <a:pt x="121" y="67"/>
                  </a:cubicBezTo>
                  <a:cubicBezTo>
                    <a:pt x="121" y="50"/>
                    <a:pt x="110" y="40"/>
                    <a:pt x="8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100" y="100"/>
                    <a:pt x="104" y="107"/>
                    <a:pt x="104" y="126"/>
                  </a:cubicBezTo>
                  <a:cubicBezTo>
                    <a:pt x="104" y="131"/>
                    <a:pt x="104" y="136"/>
                    <a:pt x="106" y="140"/>
                  </a:cubicBezTo>
                  <a:lnTo>
                    <a:pt x="126" y="140"/>
                  </a:lnTo>
                  <a:close/>
                  <a:moveTo>
                    <a:pt x="204" y="68"/>
                  </a:moveTo>
                  <a:cubicBezTo>
                    <a:pt x="188" y="68"/>
                    <a:pt x="188" y="68"/>
                    <a:pt x="188" y="68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122"/>
                    <a:pt x="184" y="130"/>
                    <a:pt x="170" y="130"/>
                  </a:cubicBezTo>
                  <a:cubicBezTo>
                    <a:pt x="161" y="130"/>
                    <a:pt x="156" y="126"/>
                    <a:pt x="156" y="113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134"/>
                    <a:pt x="147" y="144"/>
                    <a:pt x="167" y="144"/>
                  </a:cubicBezTo>
                  <a:cubicBezTo>
                    <a:pt x="175" y="144"/>
                    <a:pt x="182" y="140"/>
                    <a:pt x="186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204" y="140"/>
                    <a:pt x="204" y="140"/>
                    <a:pt x="204" y="140"/>
                  </a:cubicBezTo>
                  <a:lnTo>
                    <a:pt x="204" y="68"/>
                  </a:lnTo>
                  <a:close/>
                  <a:moveTo>
                    <a:pt x="256" y="68"/>
                  </a:moveTo>
                  <a:cubicBezTo>
                    <a:pt x="240" y="68"/>
                    <a:pt x="240" y="68"/>
                    <a:pt x="240" y="68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80"/>
                    <a:pt x="212" y="80"/>
                    <a:pt x="212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35"/>
                    <a:pt x="228" y="142"/>
                    <a:pt x="245" y="142"/>
                  </a:cubicBezTo>
                  <a:cubicBezTo>
                    <a:pt x="248" y="142"/>
                    <a:pt x="252" y="141"/>
                    <a:pt x="256" y="141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2" y="129"/>
                    <a:pt x="251" y="129"/>
                    <a:pt x="249" y="129"/>
                  </a:cubicBezTo>
                  <a:cubicBezTo>
                    <a:pt x="241" y="129"/>
                    <a:pt x="240" y="126"/>
                    <a:pt x="240" y="11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56" y="80"/>
                    <a:pt x="256" y="80"/>
                    <a:pt x="256" y="80"/>
                  </a:cubicBezTo>
                  <a:lnTo>
                    <a:pt x="256" y="68"/>
                  </a:lnTo>
                  <a:close/>
                  <a:moveTo>
                    <a:pt x="336" y="68"/>
                  </a:moveTo>
                  <a:cubicBezTo>
                    <a:pt x="320" y="68"/>
                    <a:pt x="320" y="68"/>
                    <a:pt x="320" y="68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16" y="68"/>
                    <a:pt x="308" y="65"/>
                    <a:pt x="298" y="65"/>
                  </a:cubicBezTo>
                  <a:cubicBezTo>
                    <a:pt x="278" y="65"/>
                    <a:pt x="265" y="83"/>
                    <a:pt x="265" y="102"/>
                  </a:cubicBezTo>
                  <a:cubicBezTo>
                    <a:pt x="265" y="124"/>
                    <a:pt x="275" y="141"/>
                    <a:pt x="298" y="141"/>
                  </a:cubicBezTo>
                  <a:cubicBezTo>
                    <a:pt x="307" y="141"/>
                    <a:pt x="316" y="136"/>
                    <a:pt x="320" y="128"/>
                  </a:cubicBezTo>
                  <a:cubicBezTo>
                    <a:pt x="320" y="128"/>
                    <a:pt x="320" y="128"/>
                    <a:pt x="320" y="128"/>
                  </a:cubicBezTo>
                  <a:cubicBezTo>
                    <a:pt x="320" y="140"/>
                    <a:pt x="320" y="140"/>
                    <a:pt x="320" y="140"/>
                  </a:cubicBezTo>
                  <a:cubicBezTo>
                    <a:pt x="320" y="152"/>
                    <a:pt x="314" y="159"/>
                    <a:pt x="301" y="159"/>
                  </a:cubicBezTo>
                  <a:cubicBezTo>
                    <a:pt x="293" y="159"/>
                    <a:pt x="286" y="156"/>
                    <a:pt x="284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9" y="164"/>
                    <a:pt x="285" y="171"/>
                    <a:pt x="300" y="171"/>
                  </a:cubicBezTo>
                  <a:cubicBezTo>
                    <a:pt x="323" y="171"/>
                    <a:pt x="336" y="160"/>
                    <a:pt x="336" y="137"/>
                  </a:cubicBezTo>
                  <a:lnTo>
                    <a:pt x="336" y="68"/>
                  </a:lnTo>
                  <a:close/>
                  <a:moveTo>
                    <a:pt x="386" y="66"/>
                  </a:moveTo>
                  <a:cubicBezTo>
                    <a:pt x="364" y="66"/>
                    <a:pt x="350" y="84"/>
                    <a:pt x="350" y="105"/>
                  </a:cubicBezTo>
                  <a:cubicBezTo>
                    <a:pt x="350" y="128"/>
                    <a:pt x="363" y="144"/>
                    <a:pt x="386" y="144"/>
                  </a:cubicBezTo>
                  <a:cubicBezTo>
                    <a:pt x="402" y="144"/>
                    <a:pt x="416" y="136"/>
                    <a:pt x="420" y="120"/>
                  </a:cubicBezTo>
                  <a:cubicBezTo>
                    <a:pt x="404" y="120"/>
                    <a:pt x="404" y="120"/>
                    <a:pt x="404" y="120"/>
                  </a:cubicBezTo>
                  <a:cubicBezTo>
                    <a:pt x="401" y="128"/>
                    <a:pt x="396" y="131"/>
                    <a:pt x="386" y="131"/>
                  </a:cubicBezTo>
                  <a:cubicBezTo>
                    <a:pt x="373" y="131"/>
                    <a:pt x="367" y="120"/>
                    <a:pt x="367" y="108"/>
                  </a:cubicBezTo>
                  <a:cubicBezTo>
                    <a:pt x="421" y="108"/>
                    <a:pt x="421" y="108"/>
                    <a:pt x="421" y="108"/>
                  </a:cubicBezTo>
                  <a:cubicBezTo>
                    <a:pt x="423" y="88"/>
                    <a:pt x="409" y="66"/>
                    <a:pt x="386" y="66"/>
                  </a:cubicBezTo>
                  <a:close/>
                  <a:moveTo>
                    <a:pt x="476" y="66"/>
                  </a:moveTo>
                  <a:cubicBezTo>
                    <a:pt x="476" y="66"/>
                    <a:pt x="474" y="65"/>
                    <a:pt x="470" y="65"/>
                  </a:cubicBezTo>
                  <a:cubicBezTo>
                    <a:pt x="460" y="65"/>
                    <a:pt x="451" y="76"/>
                    <a:pt x="449" y="80"/>
                  </a:cubicBezTo>
                  <a:cubicBezTo>
                    <a:pt x="448" y="80"/>
                    <a:pt x="448" y="80"/>
                    <a:pt x="448" y="80"/>
                  </a:cubicBezTo>
                  <a:cubicBezTo>
                    <a:pt x="448" y="68"/>
                    <a:pt x="448" y="68"/>
                    <a:pt x="448" y="68"/>
                  </a:cubicBezTo>
                  <a:cubicBezTo>
                    <a:pt x="432" y="68"/>
                    <a:pt x="432" y="68"/>
                    <a:pt x="432" y="6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52" y="140"/>
                    <a:pt x="452" y="140"/>
                    <a:pt x="452" y="140"/>
                  </a:cubicBezTo>
                  <a:cubicBezTo>
                    <a:pt x="452" y="106"/>
                    <a:pt x="452" y="106"/>
                    <a:pt x="452" y="106"/>
                  </a:cubicBezTo>
                  <a:cubicBezTo>
                    <a:pt x="452" y="90"/>
                    <a:pt x="459" y="81"/>
                    <a:pt x="470" y="81"/>
                  </a:cubicBezTo>
                  <a:cubicBezTo>
                    <a:pt x="473" y="81"/>
                    <a:pt x="476" y="81"/>
                    <a:pt x="476" y="82"/>
                  </a:cubicBezTo>
                  <a:lnTo>
                    <a:pt x="476" y="66"/>
                  </a:lnTo>
                  <a:close/>
                  <a:moveTo>
                    <a:pt x="546" y="119"/>
                  </a:moveTo>
                  <a:cubicBezTo>
                    <a:pt x="546" y="104"/>
                    <a:pt x="534" y="101"/>
                    <a:pt x="522" y="98"/>
                  </a:cubicBezTo>
                  <a:cubicBezTo>
                    <a:pt x="510" y="95"/>
                    <a:pt x="498" y="94"/>
                    <a:pt x="498" y="86"/>
                  </a:cubicBezTo>
                  <a:cubicBezTo>
                    <a:pt x="498" y="80"/>
                    <a:pt x="507" y="78"/>
                    <a:pt x="512" y="78"/>
                  </a:cubicBezTo>
                  <a:cubicBezTo>
                    <a:pt x="519" y="78"/>
                    <a:pt x="525" y="80"/>
                    <a:pt x="527" y="88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542" y="72"/>
                    <a:pt x="528" y="65"/>
                    <a:pt x="513" y="65"/>
                  </a:cubicBezTo>
                  <a:cubicBezTo>
                    <a:pt x="500" y="65"/>
                    <a:pt x="482" y="71"/>
                    <a:pt x="482" y="87"/>
                  </a:cubicBezTo>
                  <a:cubicBezTo>
                    <a:pt x="482" y="102"/>
                    <a:pt x="494" y="106"/>
                    <a:pt x="506" y="108"/>
                  </a:cubicBezTo>
                  <a:cubicBezTo>
                    <a:pt x="518" y="111"/>
                    <a:pt x="530" y="112"/>
                    <a:pt x="530" y="120"/>
                  </a:cubicBezTo>
                  <a:cubicBezTo>
                    <a:pt x="530" y="129"/>
                    <a:pt x="520" y="130"/>
                    <a:pt x="514" y="130"/>
                  </a:cubicBezTo>
                  <a:cubicBezTo>
                    <a:pt x="505" y="130"/>
                    <a:pt x="498" y="128"/>
                    <a:pt x="497" y="116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1" y="136"/>
                    <a:pt x="495" y="142"/>
                    <a:pt x="513" y="142"/>
                  </a:cubicBezTo>
                  <a:cubicBezTo>
                    <a:pt x="529" y="142"/>
                    <a:pt x="546" y="136"/>
                    <a:pt x="546" y="119"/>
                  </a:cubicBezTo>
                  <a:close/>
                </a:path>
              </a:pathLst>
            </a:custGeom>
            <a:solidFill>
              <a:srgbClr val="50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5" r:id="rId2"/>
    <p:sldLayoutId id="2147483936" r:id="rId3"/>
    <p:sldLayoutId id="2147483937" r:id="rId4"/>
    <p:sldLayoutId id="2147483938" r:id="rId5"/>
    <p:sldLayoutId id="2147483943" r:id="rId6"/>
    <p:sldLayoutId id="2147483939" r:id="rId7"/>
    <p:sldLayoutId id="2147483940" r:id="rId8"/>
    <p:sldLayoutId id="2147483941" r:id="rId9"/>
    <p:sldLayoutId id="214748394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Robot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Robot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Robot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Roboto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Roboto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Roboto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Roboto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Roboto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72000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nyoufixit.n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langlevedeliefde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rutgers/lovebuz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EFEI1TksL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wpracticumnet.ou.nl/content-e/Kennisbank_biologie_misconcepte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se.info/seks-en-internet/sexti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vimeo.com/rutgers/lovebuz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hyperlink" Target="http://www.canyoufixit.nl/" TargetMode="Externa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o.nl/geslacht/21-02-2017/BNN_101382012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npo.nl/geslacht/07-02-2017/BNN_101382034" TargetMode="Externa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4">
            <a:extLst>
              <a:ext uri="{FF2B5EF4-FFF2-40B4-BE49-F238E27FC236}">
                <a16:creationId xmlns:a16="http://schemas.microsoft.com/office/drawing/2014/main" id="{3B4DBC1F-B364-4DDC-838C-7CF789D3D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288" y="2997200"/>
            <a:ext cx="8208962" cy="2846388"/>
          </a:xfrm>
        </p:spPr>
        <p:txBody>
          <a:bodyPr/>
          <a:lstStyle/>
          <a:p>
            <a:pPr eaLnBrk="1" hangingPunct="1"/>
            <a:r>
              <a:rPr lang="en-US" altLang="nl-NL" sz="3200" i="1"/>
              <a:t>Let’s talk about sex! </a:t>
            </a:r>
            <a:br>
              <a:rPr lang="en-US" altLang="nl-NL" sz="3200" i="1"/>
            </a:br>
            <a:br>
              <a:rPr lang="en-US" altLang="nl-NL" sz="2400"/>
            </a:br>
            <a:r>
              <a:rPr lang="nl-NL" altLang="nl-NL" sz="2400"/>
              <a:t>Aan de slag met gaming </a:t>
            </a:r>
            <a:br>
              <a:rPr lang="nl-NL" altLang="nl-NL" sz="2400"/>
            </a:br>
            <a:r>
              <a:rPr lang="nl-NL" altLang="nl-NL" sz="2400"/>
              <a:t>&amp; speelse werkvormen</a:t>
            </a:r>
            <a:br>
              <a:rPr lang="nl-NL" altLang="nl-NL" sz="2400"/>
            </a:br>
            <a:br>
              <a:rPr lang="nl-NL" altLang="nl-NL" sz="2400"/>
            </a:br>
            <a:endParaRPr lang="nl-NL" altLang="nl-NL" sz="2400" b="0"/>
          </a:p>
        </p:txBody>
      </p:sp>
      <p:pic>
        <p:nvPicPr>
          <p:cNvPr id="14338" name="Picture 1">
            <a:extLst>
              <a:ext uri="{FF2B5EF4-FFF2-40B4-BE49-F238E27FC236}">
                <a16:creationId xmlns:a16="http://schemas.microsoft.com/office/drawing/2014/main" id="{757FE354-E79C-4BEF-AC46-281D88A53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497138"/>
            <a:ext cx="543083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Afbeelding 3">
            <a:extLst>
              <a:ext uri="{FF2B5EF4-FFF2-40B4-BE49-F238E27FC236}">
                <a16:creationId xmlns:a16="http://schemas.microsoft.com/office/drawing/2014/main" id="{CDDD3749-7B13-4CB5-AE2B-2D62556E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873125"/>
            <a:ext cx="1366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055AE69-87AA-46D0-AB95-B196661E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3" y="386557"/>
            <a:ext cx="8628062" cy="466725"/>
          </a:xfrm>
        </p:spPr>
        <p:txBody>
          <a:bodyPr/>
          <a:lstStyle/>
          <a:p>
            <a:r>
              <a:rPr lang="nl-NL" altLang="nl-NL" sz="3200" dirty="0"/>
              <a:t>Quizvraag – Waardering van seksuele vorming op school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155DC79-BEE0-4013-BB1A-E8559CE31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46263" y="1611312"/>
            <a:ext cx="8965172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2800" dirty="0"/>
              <a:t>Jongeren waarderen de informatie die ze op school hebben gekregen met een cijfer </a:t>
            </a:r>
            <a:r>
              <a:rPr lang="nl-NL" altLang="nl-NL" sz="2800" b="1" dirty="0"/>
              <a:t>hoger</a:t>
            </a:r>
            <a:r>
              <a:rPr lang="nl-NL" altLang="nl-NL" sz="2800" dirty="0"/>
              <a:t> dan een 6?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sz="2800" dirty="0"/>
              <a:t>Klopt dat?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800" dirty="0"/>
          </a:p>
        </p:txBody>
      </p:sp>
      <p:pic>
        <p:nvPicPr>
          <p:cNvPr id="23555" name="Afbeelding 2">
            <a:extLst>
              <a:ext uri="{FF2B5EF4-FFF2-40B4-BE49-F238E27FC236}">
                <a16:creationId xmlns:a16="http://schemas.microsoft.com/office/drawing/2014/main" id="{BFA6EF8C-2B83-4AAA-9276-82A684C3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fbeelding 1">
            <a:extLst>
              <a:ext uri="{FF2B5EF4-FFF2-40B4-BE49-F238E27FC236}">
                <a16:creationId xmlns:a16="http://schemas.microsoft.com/office/drawing/2014/main" id="{713529E4-DE50-41AB-96FA-D7CABAA80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860800"/>
            <a:ext cx="152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>
            <a:extLst>
              <a:ext uri="{FF2B5EF4-FFF2-40B4-BE49-F238E27FC236}">
                <a16:creationId xmlns:a16="http://schemas.microsoft.com/office/drawing/2014/main" id="{C4660F68-D7E1-40EA-9F13-990B2A35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24579" name="Tijdelijke aanduiding voor dianummer 3">
            <a:extLst>
              <a:ext uri="{FF2B5EF4-FFF2-40B4-BE49-F238E27FC236}">
                <a16:creationId xmlns:a16="http://schemas.microsoft.com/office/drawing/2014/main" id="{54B80D32-E87B-411D-821A-AA2DC22D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A380B2-00D0-4047-84D0-A25C96EB00CF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11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AC5EA9-1D70-4F24-812D-BA474092E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" y="1042988"/>
            <a:ext cx="872013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Afbeelding 9">
            <a:extLst>
              <a:ext uri="{FF2B5EF4-FFF2-40B4-BE49-F238E27FC236}">
                <a16:creationId xmlns:a16="http://schemas.microsoft.com/office/drawing/2014/main" id="{FD3D37F4-2F8C-4A08-A0A7-A9A20C21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021013"/>
            <a:ext cx="14716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5">
            <a:extLst>
              <a:ext uri="{FF2B5EF4-FFF2-40B4-BE49-F238E27FC236}">
                <a16:creationId xmlns:a16="http://schemas.microsoft.com/office/drawing/2014/main" id="{4300E781-2688-114E-9438-2EE9D493E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476F3E-1EE4-A04C-9D58-F96E5AC33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4D2CDA4D-956E-45C0-85D6-0CE065DE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3" y="477838"/>
            <a:ext cx="7559675" cy="466725"/>
          </a:xfrm>
        </p:spPr>
        <p:txBody>
          <a:bodyPr/>
          <a:lstStyle/>
          <a:p>
            <a:r>
              <a:rPr lang="nl-NL" altLang="nl-NL" sz="2800" dirty="0"/>
              <a:t>Hoe leren jongeren over seks en relaties?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E048EDE-9CAB-49B8-91BD-263529ACB8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46263" y="1260756"/>
            <a:ext cx="7559675" cy="4265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altLang="nl-NL" sz="2400" dirty="0"/>
              <a:t>Kennis leren kan via websites / lessen op school, maar seksueel gedrag = sociaal gedrag. Dat betekent dat je pas echt leert als je experimenteert.</a:t>
            </a:r>
          </a:p>
          <a:p>
            <a:pPr marL="457200" indent="-457200">
              <a:buFont typeface="Roboto" panose="02000000000000000000" pitchFamily="2" charset="0"/>
              <a:buAutoNum type="arabicPeriod"/>
              <a:defRPr/>
            </a:pPr>
            <a:r>
              <a:rPr lang="nl-NL" altLang="nl-NL" sz="2400" dirty="0"/>
              <a:t>Van hun eigen ervaringen en ‘missers’.. </a:t>
            </a:r>
          </a:p>
          <a:p>
            <a:pPr marL="457200" indent="-457200">
              <a:buFont typeface="Roboto" panose="02000000000000000000" pitchFamily="2" charset="0"/>
              <a:buAutoNum type="arabicPeriod"/>
              <a:defRPr/>
            </a:pPr>
            <a:r>
              <a:rPr lang="nl-NL" altLang="nl-NL" sz="2400" dirty="0"/>
              <a:t>Van de ervaringen en verhalen van hun vrienden.</a:t>
            </a:r>
          </a:p>
          <a:p>
            <a:pPr marL="457200" indent="-457200">
              <a:buFont typeface="Roboto" panose="02000000000000000000" pitchFamily="2" charset="0"/>
              <a:buAutoNum type="arabicPeriod"/>
              <a:defRPr/>
            </a:pPr>
            <a:r>
              <a:rPr lang="nl-NL" altLang="nl-NL" sz="2400" dirty="0"/>
              <a:t>Door zich in te leven in verhalen van anderen, via </a:t>
            </a:r>
            <a:r>
              <a:rPr lang="nl-NL" altLang="nl-NL" sz="2400" dirty="0" err="1"/>
              <a:t>soaps</a:t>
            </a:r>
            <a:r>
              <a:rPr lang="nl-NL" altLang="nl-NL" sz="2400" dirty="0"/>
              <a:t>, internet.</a:t>
            </a:r>
          </a:p>
          <a:p>
            <a:pPr marL="457200" indent="-457200">
              <a:buFont typeface="Roboto" panose="02000000000000000000" pitchFamily="2" charset="0"/>
              <a:buAutoNum type="arabicPeriod"/>
              <a:defRPr/>
            </a:pPr>
            <a:r>
              <a:rPr lang="nl-NL" altLang="nl-NL" sz="2400" dirty="0"/>
              <a:t>Via seksuele vorming op school, gesprekken met ouders,  gesprekken met andere volwassenen, Dr. Corrie..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F91496C3-35A2-4101-BEB4-2D148A180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275" y="2053665"/>
            <a:ext cx="25606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Afbeelding 5">
            <a:extLst>
              <a:ext uri="{FF2B5EF4-FFF2-40B4-BE49-F238E27FC236}">
                <a16:creationId xmlns:a16="http://schemas.microsoft.com/office/drawing/2014/main" id="{181BD3AA-A3ED-4DAA-97EB-4EDDF4DB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93D9D9D-A699-45EA-A38F-D50603FD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76263"/>
            <a:ext cx="9028113" cy="466725"/>
          </a:xfrm>
        </p:spPr>
        <p:txBody>
          <a:bodyPr/>
          <a:lstStyle/>
          <a:p>
            <a:r>
              <a:rPr lang="nl-NL" altLang="nl-NL" sz="2800"/>
              <a:t>Leren met een game! Voordelen: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5180AACA-DFF6-4F2A-B4D7-D1EFD8D6A6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3050" y="1484313"/>
            <a:ext cx="9028113" cy="412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/>
              <a:t>Aandacht!</a:t>
            </a:r>
          </a:p>
          <a:p>
            <a:r>
              <a:rPr lang="nl-NL" altLang="nl-NL" sz="2400"/>
              <a:t>Doen. Actief leren.</a:t>
            </a:r>
          </a:p>
          <a:p>
            <a:r>
              <a:rPr lang="nl-NL" altLang="nl-NL" sz="2400"/>
              <a:t>Directe feedback op elke actie. Punten, beloning als je goed doet.</a:t>
            </a:r>
          </a:p>
          <a:p>
            <a:r>
              <a:rPr lang="nl-NL" altLang="nl-NL" sz="2400"/>
              <a:t>Leren in veilige omgeving.</a:t>
            </a:r>
          </a:p>
          <a:p>
            <a:endParaRPr lang="nl-NL" altLang="nl-NL"/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6A0B6FBE-A1F9-4BA8-9BF9-992799A18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24200"/>
            <a:ext cx="41275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fbeelding 5">
            <a:extLst>
              <a:ext uri="{FF2B5EF4-FFF2-40B4-BE49-F238E27FC236}">
                <a16:creationId xmlns:a16="http://schemas.microsoft.com/office/drawing/2014/main" id="{DC1D4BFB-29BC-487B-A906-23A918D1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0C26F64-B2C7-4F4A-A438-7E4AAA4E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76263"/>
            <a:ext cx="9028113" cy="466725"/>
          </a:xfrm>
        </p:spPr>
        <p:txBody>
          <a:bodyPr/>
          <a:lstStyle/>
          <a:p>
            <a:r>
              <a:rPr lang="nl-NL" altLang="nl-NL" sz="2800"/>
              <a:t>Can You Fix It   (www.canyoufixit.nl)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E36312BB-5580-4C78-AC3E-4F26D473AA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3050" y="1484313"/>
            <a:ext cx="9028113" cy="412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/>
              <a:t>Modeling: inleven in levensechte verhalen en personages, gebaseerd op onderzoek</a:t>
            </a:r>
          </a:p>
          <a:p>
            <a:r>
              <a:rPr lang="nl-NL" altLang="nl-NL" sz="2400"/>
              <a:t>Kracht van de game: jij bepaalt de afloop</a:t>
            </a:r>
          </a:p>
          <a:p>
            <a:r>
              <a:rPr lang="nl-NL" altLang="nl-NL" sz="2400"/>
              <a:t>Diversiteit in mensen waar je je mee kunt identificeren (hetero/homo, culturele diversiteit)</a:t>
            </a:r>
          </a:p>
          <a:p>
            <a:r>
              <a:rPr lang="nl-NL" altLang="nl-NL" sz="2400"/>
              <a:t>Omdat je ook hoort wat een personage denkt, kun je je beter inleven in een ander</a:t>
            </a:r>
          </a:p>
          <a:p>
            <a:r>
              <a:rPr lang="nl-NL" altLang="nl-NL" sz="2400"/>
              <a:t>Je krijgt direct feedback op wat je kiest</a:t>
            </a:r>
          </a:p>
          <a:p>
            <a:r>
              <a:rPr lang="nl-NL" altLang="nl-NL" sz="2400"/>
              <a:t>Ontwikkeld door Rutgers en Soa Aids Nederland, onderdeel van sense.info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764915F7-D104-41BA-9D61-364A44C07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547688"/>
            <a:ext cx="1571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Afbeelding 5">
            <a:extLst>
              <a:ext uri="{FF2B5EF4-FFF2-40B4-BE49-F238E27FC236}">
                <a16:creationId xmlns:a16="http://schemas.microsoft.com/office/drawing/2014/main" id="{721DCB76-8ACB-4FD5-8E7E-4EEA59F1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60293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01F2F22-C397-4CC0-8416-2ECEC7AF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58E6C2DA-8B4D-44C3-9089-51117A54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24C22B-03AE-4F5C-BCF8-304A9499BCE4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15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sp>
        <p:nvSpPr>
          <p:cNvPr id="28675" name="Content Placeholder 5">
            <a:extLst>
              <a:ext uri="{FF2B5EF4-FFF2-40B4-BE49-F238E27FC236}">
                <a16:creationId xmlns:a16="http://schemas.microsoft.com/office/drawing/2014/main" id="{AE1520DD-39E8-4E3B-8DEE-68D26AE91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pic>
        <p:nvPicPr>
          <p:cNvPr id="28676" name="Picture 6">
            <a:hlinkClick r:id="rId2"/>
            <a:extLst>
              <a:ext uri="{FF2B5EF4-FFF2-40B4-BE49-F238E27FC236}">
                <a16:creationId xmlns:a16="http://schemas.microsoft.com/office/drawing/2014/main" id="{19BE8E12-5A28-49D1-B29A-4E59A1A0B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-12700"/>
            <a:ext cx="94424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F033E1E-EDF2-4A9E-86BB-2671EE33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576263"/>
            <a:ext cx="8704263" cy="466725"/>
          </a:xfrm>
        </p:spPr>
        <p:txBody>
          <a:bodyPr/>
          <a:lstStyle/>
          <a:p>
            <a:endParaRPr lang="nl-NL" altLang="nl-NL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206D0678-F624-4F02-B5DD-88006157DE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3050" y="1108075"/>
            <a:ext cx="9028113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/>
              <a:t>Thema’s: groepsdruk (m/v), maagd willen blijven (m/v), seksuele grensoverschrijding (hetero/homo), sexting, onveilig vrijen, coming out, zwangerschap, genderdiversiteit, pesten, praten over anticonceptie, vaderschap.</a:t>
            </a:r>
          </a:p>
          <a:p>
            <a:r>
              <a:rPr lang="nl-NL" altLang="nl-NL" sz="2400"/>
              <a:t>Sinds 2010, elk jaar nieuwe films (nu 22)</a:t>
            </a:r>
          </a:p>
          <a:p>
            <a:r>
              <a:rPr lang="nl-NL" altLang="nl-NL" sz="2400"/>
              <a:t>Jongeren blijven gemiddeld 10 minuten op de site, gebruik: 24.000 per jaar</a:t>
            </a:r>
          </a:p>
          <a:p>
            <a:r>
              <a:rPr lang="nl-NL" altLang="nl-NL" sz="2400"/>
              <a:t>Erkend als theoretisch goed onderbouwd door Centrum Gezond Leven</a:t>
            </a:r>
          </a:p>
          <a:p>
            <a:r>
              <a:rPr lang="nl-NL" altLang="nl-NL" sz="2400"/>
              <a:t>Aangepast aan mobiel gebruik.</a:t>
            </a:r>
          </a:p>
          <a:p>
            <a:endParaRPr lang="nl-NL" altLang="nl-NL"/>
          </a:p>
        </p:txBody>
      </p:sp>
      <p:pic>
        <p:nvPicPr>
          <p:cNvPr id="29699" name="Afbeelding 4">
            <a:extLst>
              <a:ext uri="{FF2B5EF4-FFF2-40B4-BE49-F238E27FC236}">
                <a16:creationId xmlns:a16="http://schemas.microsoft.com/office/drawing/2014/main" id="{711EA5D5-5262-40A2-8545-DEAE59DB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A8417A2-3EA7-4E04-833B-6B71AC75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76263"/>
            <a:ext cx="9028113" cy="466725"/>
          </a:xfrm>
        </p:spPr>
        <p:txBody>
          <a:bodyPr/>
          <a:lstStyle/>
          <a:p>
            <a:r>
              <a:rPr lang="nl-NL" altLang="nl-NL" sz="2800"/>
              <a:t>Onderzoek naar Can You Fix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93E3-00E6-49C3-813C-D5451DF6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341438"/>
            <a:ext cx="10385425" cy="4265612"/>
          </a:xfrm>
        </p:spPr>
        <p:txBody>
          <a:bodyPr/>
          <a:lstStyle/>
          <a:p>
            <a:pPr>
              <a:defRPr/>
            </a:pPr>
            <a:r>
              <a:rPr lang="en-GB" sz="2400" err="1"/>
              <a:t>Jongeren</a:t>
            </a:r>
            <a:r>
              <a:rPr lang="en-GB" sz="2400"/>
              <a:t> </a:t>
            </a:r>
            <a:r>
              <a:rPr lang="en-GB" sz="2400" err="1"/>
              <a:t>beoordelen</a:t>
            </a:r>
            <a:r>
              <a:rPr lang="en-GB" sz="2400"/>
              <a:t> game met </a:t>
            </a:r>
            <a:r>
              <a:rPr lang="en-GB" sz="2400" err="1"/>
              <a:t>een</a:t>
            </a:r>
            <a:r>
              <a:rPr lang="en-GB" sz="2400"/>
              <a:t> 7 (2011)</a:t>
            </a:r>
          </a:p>
          <a:p>
            <a:pPr>
              <a:defRPr/>
            </a:pPr>
            <a:r>
              <a:rPr lang="nl-NL" sz="2400"/>
              <a:t>75% bekijkt 2 of meer filmpjes. </a:t>
            </a:r>
          </a:p>
          <a:p>
            <a:pPr>
              <a:defRPr/>
            </a:pPr>
            <a:r>
              <a:rPr lang="nl-NL" sz="2400"/>
              <a:t>Jongeren krijgen realistischer beeld (jongeren zijn vaak te optimistisch hoe gemakkelijk het zal zijn om een grens te trekken ‘dan zeg je toch gewoon nee..’).</a:t>
            </a:r>
          </a:p>
          <a:p>
            <a:pPr>
              <a:defRPr/>
            </a:pPr>
            <a:r>
              <a:rPr lang="nl-NL" sz="2400"/>
              <a:t>Positief effect op intenties om duidelijk te zijn/ te vragen (2013)</a:t>
            </a:r>
          </a:p>
          <a:p>
            <a:pPr>
              <a:defRPr/>
            </a:pPr>
            <a:r>
              <a:rPr lang="nl-NL" sz="2400"/>
              <a:t>Maar moeilijk lerende jongeren trekken soms te eenvoudige conclusies (2011) &gt; dat vraagt om begeleiding bij gebruik. </a:t>
            </a:r>
            <a:endParaRPr lang="en-GB" sz="240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nl-NL" sz="140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400"/>
          </a:p>
          <a:p>
            <a:pPr>
              <a:defRPr/>
            </a:pPr>
            <a:endParaRPr lang="nl-NL"/>
          </a:p>
        </p:txBody>
      </p:sp>
      <p:pic>
        <p:nvPicPr>
          <p:cNvPr id="30723" name="Afbeelding 4">
            <a:extLst>
              <a:ext uri="{FF2B5EF4-FFF2-40B4-BE49-F238E27FC236}">
                <a16:creationId xmlns:a16="http://schemas.microsoft.com/office/drawing/2014/main" id="{135BA97E-85F2-4E9E-A4BC-9748BD15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DEBBED9-9F99-49A0-8045-0167E04F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Gebruik Can You Fix It door professionals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A92EDD32-BA22-49C8-9F32-2856A1239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11488" y="1628775"/>
            <a:ext cx="7559675" cy="3978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/>
              <a:t>In de klas: lesmodule Wensen en Grenzen bij </a:t>
            </a:r>
            <a:r>
              <a:rPr lang="nl-NL" altLang="nl-NL" sz="2400">
                <a:solidFill>
                  <a:srgbClr val="FF0000"/>
                </a:solidFill>
                <a:cs typeface="Times New Roman" panose="02020603050405020304" pitchFamily="18" charset="0"/>
                <a:hlinkClick r:id="rId2"/>
              </a:rPr>
              <a:t>www.langlevedeliefde.nl</a:t>
            </a:r>
            <a:r>
              <a:rPr lang="nl-NL" altLang="nl-NL" sz="24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nl-NL" altLang="nl-NL" sz="2400">
                <a:ea typeface="Times New Roman" panose="02020603050405020304" pitchFamily="18" charset="0"/>
                <a:cs typeface="Arial" panose="020B0604020202020204" pitchFamily="34" charset="0"/>
              </a:rPr>
              <a:t>Groepswerk in jeugdzorg en jongerenwerk: Girls Talk (v) en Make a Move (m) en LEFgozers (m)</a:t>
            </a:r>
          </a:p>
          <a:p>
            <a:r>
              <a:rPr lang="nl-NL" altLang="nl-NL" sz="2400">
                <a:cs typeface="Arial" panose="020B0604020202020204" pitchFamily="34" charset="0"/>
              </a:rPr>
              <a:t>Begeleiding van jongens die over de grens zijn gegaan: Ken je grens,  Halt. </a:t>
            </a: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3E54FFB5-4382-4DC3-BC04-DEFBF1CEA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28775"/>
            <a:ext cx="21002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Afbeelding 5">
            <a:extLst>
              <a:ext uri="{FF2B5EF4-FFF2-40B4-BE49-F238E27FC236}">
                <a16:creationId xmlns:a16="http://schemas.microsoft.com/office/drawing/2014/main" id="{85E39536-5AE3-4DB8-B1CF-9FA1DF6C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>
            <a:extLst>
              <a:ext uri="{FF2B5EF4-FFF2-40B4-BE49-F238E27FC236}">
                <a16:creationId xmlns:a16="http://schemas.microsoft.com/office/drawing/2014/main" id="{3373EF9A-EDAB-4BD1-8087-2AB92EEE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13" y="576263"/>
            <a:ext cx="8705850" cy="466725"/>
          </a:xfrm>
        </p:spPr>
        <p:txBody>
          <a:bodyPr/>
          <a:lstStyle/>
          <a:p>
            <a:r>
              <a:rPr lang="nl-NL" altLang="nl-NL" sz="2800"/>
              <a:t>Games om met de klas te spelen: www.lovebuzz.nl</a:t>
            </a:r>
          </a:p>
        </p:txBody>
      </p:sp>
      <p:pic>
        <p:nvPicPr>
          <p:cNvPr id="32770" name="Tijdelijke aanduiding voor inhoud 4">
            <a:hlinkClick r:id="rId2"/>
            <a:extLst>
              <a:ext uri="{FF2B5EF4-FFF2-40B4-BE49-F238E27FC236}">
                <a16:creationId xmlns:a16="http://schemas.microsoft.com/office/drawing/2014/main" id="{ADCA9C96-8111-4611-8185-A905359F5E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355725"/>
            <a:ext cx="4225925" cy="2292350"/>
          </a:xfrm>
        </p:spPr>
      </p:pic>
      <p:sp>
        <p:nvSpPr>
          <p:cNvPr id="24580" name="Rectangle 1">
            <a:extLst>
              <a:ext uri="{FF2B5EF4-FFF2-40B4-BE49-F238E27FC236}">
                <a16:creationId xmlns:a16="http://schemas.microsoft.com/office/drawing/2014/main" id="{04952DA3-0749-427D-9020-BECD046B8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678238"/>
            <a:ext cx="434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l-NL" altLang="nl-NL" sz="2000">
                <a:solidFill>
                  <a:schemeClr val="tx2"/>
                </a:solidFill>
                <a:latin typeface="+mn-lt"/>
              </a:rPr>
              <a:t>https://vimeo.com/rutgers/lovebuzz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010D9-B2F9-46C4-BDF4-A97BE7A8AC98}"/>
              </a:ext>
            </a:extLst>
          </p:cNvPr>
          <p:cNvSpPr txBox="1"/>
          <p:nvPr/>
        </p:nvSpPr>
        <p:spPr>
          <a:xfrm>
            <a:off x="1774825" y="3986213"/>
            <a:ext cx="8572500" cy="18462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nl-NL" sz="2000">
                <a:solidFill>
                  <a:schemeClr val="tx2"/>
                </a:solidFill>
                <a:latin typeface="+mn-lt"/>
              </a:rPr>
              <a:t>Voordelen: </a:t>
            </a:r>
          </a:p>
          <a:p>
            <a:pPr marL="342900" indent="-342900">
              <a:buFontTx/>
              <a:buBlip>
                <a:blip r:embed="rId4"/>
              </a:buBlip>
              <a:defRPr/>
            </a:pPr>
            <a:r>
              <a:rPr lang="nl-NL" sz="2000">
                <a:solidFill>
                  <a:schemeClr val="tx2"/>
                </a:solidFill>
                <a:latin typeface="+mn-lt"/>
              </a:rPr>
              <a:t>Veilige manier van leren (gaat over personages, niet over jezelf)</a:t>
            </a:r>
          </a:p>
          <a:p>
            <a:pPr marL="342900" indent="-342900">
              <a:buFontTx/>
              <a:buBlip>
                <a:blip r:embed="rId4"/>
              </a:buBlip>
              <a:defRPr/>
            </a:pPr>
            <a:r>
              <a:rPr lang="nl-NL" sz="2000">
                <a:solidFill>
                  <a:schemeClr val="tx2"/>
                </a:solidFill>
                <a:latin typeface="+mn-lt"/>
              </a:rPr>
              <a:t>Hele klas actief en vol aandacht, game elementen vergroten betrokkenheid</a:t>
            </a:r>
          </a:p>
          <a:p>
            <a:pPr marL="342900" indent="-342900">
              <a:buFontTx/>
              <a:buBlip>
                <a:blip r:embed="rId4"/>
              </a:buBlip>
              <a:defRPr/>
            </a:pPr>
            <a:r>
              <a:rPr lang="nl-NL" sz="2000">
                <a:solidFill>
                  <a:schemeClr val="tx2"/>
                </a:solidFill>
                <a:latin typeface="+mn-lt"/>
              </a:rPr>
              <a:t>Ook geschikt voor praktijkonderwijs en VMBO door gebruik van film</a:t>
            </a:r>
          </a:p>
          <a:p>
            <a:pPr marL="342900" indent="-342900">
              <a:buFontTx/>
              <a:buBlip>
                <a:blip r:embed="rId4"/>
              </a:buBlip>
              <a:defRPr/>
            </a:pPr>
            <a:r>
              <a:rPr lang="nl-NL" sz="2000">
                <a:solidFill>
                  <a:schemeClr val="tx2"/>
                </a:solidFill>
                <a:latin typeface="+mn-lt"/>
              </a:rPr>
              <a:t>Eenvoudig te gebruiken door de docent</a:t>
            </a:r>
          </a:p>
        </p:txBody>
      </p:sp>
      <p:pic>
        <p:nvPicPr>
          <p:cNvPr id="32773" name="Afbeelding 6">
            <a:extLst>
              <a:ext uri="{FF2B5EF4-FFF2-40B4-BE49-F238E27FC236}">
                <a16:creationId xmlns:a16="http://schemas.microsoft.com/office/drawing/2014/main" id="{F08983CA-A3DA-4D69-A250-E091ED62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43F377-8D88-DC4E-A799-482B4157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182" y="1042988"/>
            <a:ext cx="8768136" cy="449897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Manouk Vermeulen  -   </a:t>
            </a:r>
            <a:r>
              <a:rPr lang="nl-NL" sz="2400" dirty="0" err="1"/>
              <a:t>Frouwke</a:t>
            </a:r>
            <a:r>
              <a:rPr lang="nl-NL" sz="2400" dirty="0"/>
              <a:t> Smit   -   Marjon van Liessum</a:t>
            </a:r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5E88A67E-5912-48D5-B8BA-63E8DF0F2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17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EEB82355-6390-4B84-B8B2-0BCF1393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576263"/>
            <a:ext cx="8796338" cy="466725"/>
          </a:xfrm>
        </p:spPr>
        <p:txBody>
          <a:bodyPr/>
          <a:lstStyle/>
          <a:p>
            <a:r>
              <a:rPr lang="nl-NL" altLang="nl-NL" sz="2800"/>
              <a:t>Innovatie: beter in bed app</a:t>
            </a:r>
          </a:p>
        </p:txBody>
      </p:sp>
      <p:pic>
        <p:nvPicPr>
          <p:cNvPr id="33794" name="Content Placeholder 4">
            <a:extLst>
              <a:ext uri="{FF2B5EF4-FFF2-40B4-BE49-F238E27FC236}">
                <a16:creationId xmlns:a16="http://schemas.microsoft.com/office/drawing/2014/main" id="{7955A9E3-61D2-4C0E-AFE2-B86C22DD8B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557338"/>
            <a:ext cx="1943100" cy="19431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730C3C-3CB4-49FF-9465-88C6B8CBD95A}"/>
              </a:ext>
            </a:extLst>
          </p:cNvPr>
          <p:cNvSpPr txBox="1"/>
          <p:nvPr/>
        </p:nvSpPr>
        <p:spPr>
          <a:xfrm>
            <a:off x="4006850" y="1557338"/>
            <a:ext cx="7416800" cy="3232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nl-NL" sz="2400" dirty="0">
                <a:solidFill>
                  <a:schemeClr val="tx2"/>
                </a:solidFill>
                <a:latin typeface="+mn-lt"/>
              </a:rPr>
              <a:t>Wordt nu inhoudelijk herzien. Vanaf nieuwe schooljaar weer te downloaden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nl-NL" sz="2400" dirty="0">
                <a:solidFill>
                  <a:schemeClr val="tx2"/>
                </a:solidFill>
                <a:latin typeface="+mn-lt"/>
              </a:rPr>
              <a:t>Voor jongeren vanaf 16 jaar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nl-NL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nl-NL" sz="2400" dirty="0">
                <a:solidFill>
                  <a:schemeClr val="tx2"/>
                </a:solidFill>
                <a:latin typeface="+mn-lt"/>
              </a:rPr>
              <a:t>Innovatie: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nl-NL" sz="2400" dirty="0">
                <a:solidFill>
                  <a:schemeClr val="tx2"/>
                </a:solidFill>
                <a:latin typeface="+mn-lt"/>
              </a:rPr>
              <a:t>Gebruik smartphone om het gesprek over relaties en seks op gang te brengen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nl-NL" sz="2400" dirty="0" err="1">
                <a:solidFill>
                  <a:schemeClr val="tx2"/>
                </a:solidFill>
                <a:latin typeface="+mn-lt"/>
              </a:rPr>
              <a:t>Duoquiz</a:t>
            </a:r>
            <a:r>
              <a:rPr lang="nl-NL" sz="2400" dirty="0">
                <a:solidFill>
                  <a:schemeClr val="tx2"/>
                </a:solidFill>
                <a:latin typeface="+mn-lt"/>
              </a:rPr>
              <a:t> doen: kijken waar je anders over denkt </a:t>
            </a:r>
          </a:p>
          <a:p>
            <a:pPr>
              <a:defRPr/>
            </a:pPr>
            <a:endParaRPr lang="nl-NL" dirty="0"/>
          </a:p>
        </p:txBody>
      </p:sp>
      <p:pic>
        <p:nvPicPr>
          <p:cNvPr id="33796" name="Afbeelding 5">
            <a:extLst>
              <a:ext uri="{FF2B5EF4-FFF2-40B4-BE49-F238E27FC236}">
                <a16:creationId xmlns:a16="http://schemas.microsoft.com/office/drawing/2014/main" id="{E7B6E58E-A5C2-46B0-A54A-3ACEF405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>
            <a:extLst>
              <a:ext uri="{FF2B5EF4-FFF2-40B4-BE49-F238E27FC236}">
                <a16:creationId xmlns:a16="http://schemas.microsoft.com/office/drawing/2014/main" id="{1789AF33-BB74-42B9-B452-A742758B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641350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34818" name="Tijdelijke aanduiding voor inhoud 2">
            <a:extLst>
              <a:ext uri="{FF2B5EF4-FFF2-40B4-BE49-F238E27FC236}">
                <a16:creationId xmlns:a16="http://schemas.microsoft.com/office/drawing/2014/main" id="{0DA6B9F1-C882-4206-BACA-73B9541179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3050" y="1268413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nl-NL" altLang="nl-NL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b="1"/>
              <a:t>SOA - TEST</a:t>
            </a:r>
          </a:p>
        </p:txBody>
      </p:sp>
      <p:sp>
        <p:nvSpPr>
          <p:cNvPr id="34819" name="Tijdelijke aanduiding voor dianummer 3">
            <a:extLst>
              <a:ext uri="{FF2B5EF4-FFF2-40B4-BE49-F238E27FC236}">
                <a16:creationId xmlns:a16="http://schemas.microsoft.com/office/drawing/2014/main" id="{66EA8C19-9581-43F5-9C32-99461A71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D50A95-49DC-40D7-8732-CBFB0955CB7E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21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34820" name="Afbeelding 4">
            <a:hlinkClick r:id="rId3"/>
            <a:extLst>
              <a:ext uri="{FF2B5EF4-FFF2-40B4-BE49-F238E27FC236}">
                <a16:creationId xmlns:a16="http://schemas.microsoft.com/office/drawing/2014/main" id="{63765035-0CEE-4132-94FA-C4A59133C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2163763"/>
            <a:ext cx="51816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75D2007-623D-624C-9EDD-8C018A866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59BBBFD0-707A-462C-8AE2-E83C764A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268413"/>
            <a:ext cx="9864725" cy="466725"/>
          </a:xfrm>
        </p:spPr>
        <p:txBody>
          <a:bodyPr/>
          <a:lstStyle/>
          <a:p>
            <a:r>
              <a:rPr lang="nl-NL" altLang="nl-NL" sz="2000" dirty="0"/>
              <a:t>voorbeeld van vragen aan studenten:</a:t>
            </a:r>
            <a:br>
              <a:rPr lang="nl-NL" altLang="nl-NL" sz="2000" dirty="0"/>
            </a:br>
            <a:br>
              <a:rPr lang="nl-NL" altLang="nl-NL" sz="2000" dirty="0"/>
            </a:br>
            <a:br>
              <a:rPr lang="nl-NL" altLang="nl-NL" sz="2000" dirty="0"/>
            </a:br>
            <a:r>
              <a:rPr lang="nl-NL" altLang="nl-NL" sz="3200" dirty="0"/>
              <a:t> 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3DCF5E91-64F4-48BD-ACFE-AB7D5A0CD0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19288" y="2349500"/>
            <a:ext cx="8634412" cy="3849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nl-NL" sz="2800" dirty="0" err="1"/>
              <a:t>Seksueel</a:t>
            </a:r>
            <a:r>
              <a:rPr lang="en-US" altLang="nl-NL" sz="2800" dirty="0"/>
              <a:t> </a:t>
            </a:r>
            <a:r>
              <a:rPr lang="en-US" altLang="nl-NL" sz="2800" dirty="0" err="1"/>
              <a:t>overschrijdend</a:t>
            </a:r>
            <a:r>
              <a:rPr lang="en-US" altLang="nl-NL" sz="2800" dirty="0"/>
              <a:t> </a:t>
            </a:r>
            <a:r>
              <a:rPr lang="en-US" altLang="nl-NL" sz="2800" dirty="0" err="1"/>
              <a:t>gedrag</a:t>
            </a:r>
            <a:r>
              <a:rPr lang="en-US" altLang="nl-NL" sz="2800" dirty="0"/>
              <a:t> (</a:t>
            </a:r>
            <a:r>
              <a:rPr lang="en-US" altLang="nl-NL" sz="2800" dirty="0" err="1"/>
              <a:t>zoals</a:t>
            </a:r>
            <a:r>
              <a:rPr lang="en-US" altLang="nl-NL" sz="2800" dirty="0"/>
              <a:t> </a:t>
            </a:r>
            <a:r>
              <a:rPr lang="en-US" altLang="nl-NL" sz="2800" dirty="0" err="1"/>
              <a:t>bekend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vanuit</a:t>
            </a:r>
            <a:r>
              <a:rPr lang="en-US" altLang="nl-NL" sz="2800" dirty="0"/>
              <a:t> de #</a:t>
            </a:r>
            <a:r>
              <a:rPr lang="en-US" altLang="nl-NL" sz="2800" dirty="0" err="1"/>
              <a:t>metoo</a:t>
            </a:r>
            <a:r>
              <a:rPr lang="en-US" altLang="nl-NL" sz="2800" dirty="0"/>
              <a:t>) </a:t>
            </a:r>
            <a:r>
              <a:rPr lang="en-US" altLang="nl-NL" sz="2800" dirty="0" err="1"/>
              <a:t>komt</a:t>
            </a:r>
            <a:r>
              <a:rPr lang="en-US" altLang="nl-NL" sz="2800" dirty="0"/>
              <a:t> steeds </a:t>
            </a:r>
            <a:r>
              <a:rPr lang="en-US" altLang="nl-NL" sz="2800" i="1" dirty="0" err="1"/>
              <a:t>meer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voor</a:t>
            </a:r>
            <a:r>
              <a:rPr lang="en-US" altLang="nl-NL" sz="28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2800" dirty="0"/>
              <a:t>Klopt dat?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800" dirty="0"/>
          </a:p>
        </p:txBody>
      </p:sp>
      <p:pic>
        <p:nvPicPr>
          <p:cNvPr id="36867" name="Afbeelding 2">
            <a:extLst>
              <a:ext uri="{FF2B5EF4-FFF2-40B4-BE49-F238E27FC236}">
                <a16:creationId xmlns:a16="http://schemas.microsoft.com/office/drawing/2014/main" id="{5D1F40DB-1B3B-4867-9BBF-ABF963227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Afbeelding 1">
            <a:extLst>
              <a:ext uri="{FF2B5EF4-FFF2-40B4-BE49-F238E27FC236}">
                <a16:creationId xmlns:a16="http://schemas.microsoft.com/office/drawing/2014/main" id="{6EBA01B1-55CD-4BD2-87A6-BCE396F0B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7" y="4620419"/>
            <a:ext cx="152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itel 1">
            <a:extLst>
              <a:ext uri="{FF2B5EF4-FFF2-40B4-BE49-F238E27FC236}">
                <a16:creationId xmlns:a16="http://schemas.microsoft.com/office/drawing/2014/main" id="{B3C1BC0F-C417-47C4-AEA3-FB38748A28E8}"/>
              </a:ext>
            </a:extLst>
          </p:cNvPr>
          <p:cNvSpPr txBox="1">
            <a:spLocks/>
          </p:cNvSpPr>
          <p:nvPr/>
        </p:nvSpPr>
        <p:spPr bwMode="auto">
          <a:xfrm>
            <a:off x="1543050" y="650875"/>
            <a:ext cx="7559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" pitchFamily="2" charset="0"/>
              </a:defRPr>
            </a:lvl1pPr>
            <a:lvl2pPr marL="719138" indent="-358775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" pitchFamily="2" charset="0"/>
              </a:defRPr>
            </a:lvl2pPr>
            <a:lvl3pPr marL="1079500" indent="-358775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defRPr b="1">
                <a:solidFill>
                  <a:schemeClr val="tx2"/>
                </a:solidFill>
                <a:latin typeface="Roboto" pitchFamily="2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800" b="1"/>
              <a:t>Hoe ga je nou het gesprek aan over …..?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74A79BE-099B-4E44-918C-4EA0F6AC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66700"/>
            <a:ext cx="4706938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Afbeelding 9">
            <a:extLst>
              <a:ext uri="{FF2B5EF4-FFF2-40B4-BE49-F238E27FC236}">
                <a16:creationId xmlns:a16="http://schemas.microsoft.com/office/drawing/2014/main" id="{22F313B5-0E9B-401A-A8FF-D3444B3FB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852738"/>
            <a:ext cx="14716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jdelijke aanduiding voor inhoud 4">
            <a:extLst>
              <a:ext uri="{FF2B5EF4-FFF2-40B4-BE49-F238E27FC236}">
                <a16:creationId xmlns:a16="http://schemas.microsoft.com/office/drawing/2014/main" id="{F1B157A0-77C3-4F06-9838-DB62F1F4C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BB315736-BF12-BC47-BCAF-80323C645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663B470-513A-4B9F-ACC5-CF1A42B9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358" y="641350"/>
            <a:ext cx="7559675" cy="466725"/>
          </a:xfrm>
        </p:spPr>
        <p:txBody>
          <a:bodyPr/>
          <a:lstStyle/>
          <a:p>
            <a:r>
              <a:rPr lang="nl-NL" altLang="nl-NL" dirty="0"/>
              <a:t>Maar: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3707-54AA-431A-894E-9811A2AF3D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74358" y="1108075"/>
            <a:ext cx="8781583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sz="2400" dirty="0" err="1"/>
              <a:t>Jongeren</a:t>
            </a:r>
            <a:r>
              <a:rPr lang="en-US" altLang="nl-NL" sz="2400" dirty="0"/>
              <a:t> die </a:t>
            </a:r>
            <a:r>
              <a:rPr lang="en-US" altLang="nl-NL" sz="2400" dirty="0" err="1"/>
              <a:t>seksuele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grensoverschrijding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meemaken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praten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hier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vaak</a:t>
            </a:r>
            <a:r>
              <a:rPr lang="en-US" altLang="nl-NL" sz="2400" dirty="0"/>
              <a:t> </a:t>
            </a:r>
            <a:r>
              <a:rPr lang="en-US" altLang="nl-NL" sz="2400" dirty="0" err="1"/>
              <a:t>niet</a:t>
            </a:r>
            <a:r>
              <a:rPr lang="en-US" altLang="nl-NL" sz="2400" dirty="0"/>
              <a:t> over met </a:t>
            </a:r>
            <a:r>
              <a:rPr lang="en-US" altLang="nl-NL" sz="2400" dirty="0" err="1"/>
              <a:t>anderen</a:t>
            </a:r>
            <a:r>
              <a:rPr lang="en-US" altLang="nl-NL" sz="2400" dirty="0"/>
              <a:t>. </a:t>
            </a:r>
          </a:p>
          <a:p>
            <a:r>
              <a:rPr lang="en-US" altLang="nl-NL" sz="2400" dirty="0" err="1"/>
              <a:t>Dat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geldt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vooral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voor</a:t>
            </a:r>
            <a:r>
              <a:rPr lang="en-US" altLang="nl-NL" sz="2400" dirty="0"/>
              <a:t> </a:t>
            </a:r>
            <a:r>
              <a:rPr lang="en-US" altLang="nl-NL" sz="2400" dirty="0" err="1"/>
              <a:t>jongens</a:t>
            </a:r>
            <a:r>
              <a:rPr lang="en-US" altLang="nl-NL" sz="2400" dirty="0"/>
              <a:t>: 38% van de </a:t>
            </a:r>
            <a:r>
              <a:rPr lang="en-US" altLang="nl-NL" sz="2400" dirty="0" err="1"/>
              <a:t>jongens</a:t>
            </a:r>
            <a:r>
              <a:rPr lang="en-US" altLang="nl-NL" sz="2400" dirty="0"/>
              <a:t> die </a:t>
            </a:r>
            <a:r>
              <a:rPr lang="en-US" altLang="nl-NL" sz="2400" dirty="0" err="1"/>
              <a:t>seksuele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grensoverschrijding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meemaken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heeft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dit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aan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niemand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verteld</a:t>
            </a:r>
            <a:r>
              <a:rPr lang="en-US" altLang="nl-NL" sz="2400" dirty="0"/>
              <a:t>. </a:t>
            </a:r>
          </a:p>
          <a:p>
            <a:r>
              <a:rPr lang="en-US" altLang="nl-NL" sz="2400" dirty="0" err="1"/>
              <a:t>Bij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meisjes</a:t>
            </a:r>
            <a:r>
              <a:rPr lang="en-US" altLang="nl-NL" sz="2400" dirty="0"/>
              <a:t> is </a:t>
            </a:r>
            <a:r>
              <a:rPr lang="en-US" altLang="nl-NL" sz="2400" dirty="0" err="1"/>
              <a:t>dat</a:t>
            </a:r>
            <a:r>
              <a:rPr lang="en-US" altLang="nl-NL" sz="2400" dirty="0"/>
              <a:t> 24%. </a:t>
            </a:r>
          </a:p>
          <a:p>
            <a:r>
              <a:rPr lang="en-US" altLang="nl-NL" sz="2400" dirty="0" err="1"/>
              <a:t>Als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jongeren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er</a:t>
            </a:r>
            <a:r>
              <a:rPr lang="en-US" altLang="nl-NL" sz="2400" dirty="0"/>
              <a:t> </a:t>
            </a:r>
            <a:r>
              <a:rPr lang="en-US" altLang="nl-NL" sz="2400" dirty="0" err="1"/>
              <a:t>wel</a:t>
            </a:r>
            <a:r>
              <a:rPr lang="en-US" altLang="nl-NL" sz="2400" dirty="0"/>
              <a:t> over </a:t>
            </a:r>
            <a:r>
              <a:rPr lang="en-US" altLang="nl-NL" sz="2400" dirty="0" err="1"/>
              <a:t>praten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vertellen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ze</a:t>
            </a:r>
            <a:r>
              <a:rPr lang="en-US" altLang="nl-NL" sz="2400" dirty="0"/>
              <a:t> het </a:t>
            </a:r>
            <a:r>
              <a:rPr lang="en-US" altLang="nl-NL" sz="2400" dirty="0" err="1"/>
              <a:t>vooral</a:t>
            </a:r>
            <a:r>
              <a:rPr lang="en-US" altLang="nl-NL" sz="2400" dirty="0"/>
              <a:t> </a:t>
            </a:r>
            <a:r>
              <a:rPr lang="en-US" altLang="nl-NL" sz="2400" dirty="0" err="1"/>
              <a:t>aan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vrienden</a:t>
            </a:r>
            <a:r>
              <a:rPr lang="en-US" altLang="nl-NL" sz="2400" dirty="0"/>
              <a:t>. </a:t>
            </a:r>
          </a:p>
          <a:p>
            <a:r>
              <a:rPr lang="en-US" altLang="nl-NL" sz="2400" dirty="0" err="1"/>
              <a:t>Iets</a:t>
            </a:r>
            <a:r>
              <a:rPr lang="en-US" altLang="nl-NL" sz="2400" dirty="0"/>
              <a:t> minder </a:t>
            </a:r>
            <a:r>
              <a:rPr lang="en-US" altLang="nl-NL" sz="2400" dirty="0" err="1"/>
              <a:t>dan</a:t>
            </a:r>
            <a:r>
              <a:rPr lang="en-US" altLang="nl-NL" sz="2400" dirty="0"/>
              <a:t> de </a:t>
            </a:r>
            <a:r>
              <a:rPr lang="en-US" altLang="nl-NL" sz="2400" dirty="0" err="1"/>
              <a:t>helft</a:t>
            </a:r>
            <a:r>
              <a:rPr lang="en-US" altLang="nl-NL" sz="2400" dirty="0"/>
              <a:t> van de </a:t>
            </a:r>
            <a:r>
              <a:rPr lang="en-US" altLang="nl-NL" sz="2400" dirty="0" err="1"/>
              <a:t>jongeren</a:t>
            </a:r>
            <a:r>
              <a:rPr lang="en-US" altLang="nl-NL" sz="2400" dirty="0"/>
              <a:t> die </a:t>
            </a:r>
            <a:r>
              <a:rPr lang="en-US" altLang="nl-NL" sz="2400" dirty="0" err="1"/>
              <a:t>ooit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seksuele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grensoverschrijding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meemaakten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heeft</a:t>
            </a:r>
            <a:r>
              <a:rPr lang="en-US" altLang="nl-NL" sz="2400" dirty="0"/>
              <a:t> </a:t>
            </a:r>
            <a:r>
              <a:rPr lang="en-US" altLang="nl-NL" sz="2400" u="sng" dirty="0" err="1"/>
              <a:t>geen</a:t>
            </a:r>
            <a:r>
              <a:rPr lang="en-US" altLang="nl-NL" sz="2400" u="sng" dirty="0"/>
              <a:t> </a:t>
            </a:r>
            <a:r>
              <a:rPr lang="en-US" altLang="nl-NL" sz="2400" u="sng" dirty="0" err="1"/>
              <a:t>hulp</a:t>
            </a:r>
            <a:r>
              <a:rPr lang="en-US" altLang="nl-NL" sz="2400" u="sng" dirty="0"/>
              <a:t> </a:t>
            </a:r>
            <a:r>
              <a:rPr lang="en-US" altLang="nl-NL" sz="2400" dirty="0" err="1"/>
              <a:t>gehad</a:t>
            </a:r>
            <a:r>
              <a:rPr lang="en-US" altLang="nl-NL" sz="2400" dirty="0"/>
              <a:t> </a:t>
            </a:r>
            <a:r>
              <a:rPr lang="en-US" altLang="nl-NL" sz="2400" dirty="0" err="1"/>
              <a:t>bij</a:t>
            </a:r>
            <a:r>
              <a:rPr lang="en-US" altLang="nl-NL" sz="2400" dirty="0"/>
              <a:t> de </a:t>
            </a:r>
            <a:r>
              <a:rPr lang="en-US" altLang="nl-NL" sz="2400" dirty="0" err="1"/>
              <a:t>verwerking</a:t>
            </a:r>
            <a:r>
              <a:rPr lang="en-US" altLang="nl-NL" sz="2400" dirty="0"/>
              <a:t> van </a:t>
            </a:r>
            <a:r>
              <a:rPr lang="en-US" altLang="nl-NL" sz="2400" dirty="0" err="1"/>
              <a:t>deze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ervaring</a:t>
            </a:r>
            <a:r>
              <a:rPr lang="en-US" altLang="nl-NL" sz="2400" dirty="0"/>
              <a:t>. </a:t>
            </a:r>
          </a:p>
          <a:p>
            <a:endParaRPr lang="nl-NL" altLang="nl-NL" dirty="0"/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623BFE1B-242A-AA4C-9204-93B05A2B4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>
            <a:extLst>
              <a:ext uri="{FF2B5EF4-FFF2-40B4-BE49-F238E27FC236}">
                <a16:creationId xmlns:a16="http://schemas.microsoft.com/office/drawing/2014/main" id="{ED0CDFBF-9ADA-4C35-AA05-B40C7017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49275"/>
            <a:ext cx="8267700" cy="466725"/>
          </a:xfrm>
        </p:spPr>
        <p:txBody>
          <a:bodyPr/>
          <a:lstStyle/>
          <a:p>
            <a:r>
              <a:rPr lang="nl-NL" altLang="nl-NL" sz="2800" dirty="0"/>
              <a:t>Hoe ga je nou het gesprek aan over …..?</a:t>
            </a:r>
          </a:p>
        </p:txBody>
      </p:sp>
      <p:sp>
        <p:nvSpPr>
          <p:cNvPr id="39938" name="Tijdelijke aanduiding voor inhoud 2">
            <a:extLst>
              <a:ext uri="{FF2B5EF4-FFF2-40B4-BE49-F238E27FC236}">
                <a16:creationId xmlns:a16="http://schemas.microsoft.com/office/drawing/2014/main" id="{B5A373E3-87BA-4607-BF17-D97A898BC3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3050" y="1108075"/>
            <a:ext cx="9080126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2800" dirty="0"/>
              <a:t>Collega (man) die vrouwelijke collega ziet lopen met condooms voor de volgende les: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2800" dirty="0"/>
              <a:t>“Zullen we die samen eens gaan uittesten?”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2800" dirty="0"/>
              <a:t>Acceptabel?</a:t>
            </a:r>
          </a:p>
        </p:txBody>
      </p:sp>
      <p:sp>
        <p:nvSpPr>
          <p:cNvPr id="39939" name="Tijdelijke aanduiding voor dianummer 3">
            <a:extLst>
              <a:ext uri="{FF2B5EF4-FFF2-40B4-BE49-F238E27FC236}">
                <a16:creationId xmlns:a16="http://schemas.microsoft.com/office/drawing/2014/main" id="{98D3E3D1-E797-4EB4-8415-632F5B98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879E0D-7E61-4B10-B34F-A4CA12580B97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25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39940" name="Afbeelding 4">
            <a:extLst>
              <a:ext uri="{FF2B5EF4-FFF2-40B4-BE49-F238E27FC236}">
                <a16:creationId xmlns:a16="http://schemas.microsoft.com/office/drawing/2014/main" id="{3B801BBE-8B51-4ACE-83AC-ECDA646E8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25" y="4468019"/>
            <a:ext cx="16287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Afbeelding 5">
            <a:extLst>
              <a:ext uri="{FF2B5EF4-FFF2-40B4-BE49-F238E27FC236}">
                <a16:creationId xmlns:a16="http://schemas.microsoft.com/office/drawing/2014/main" id="{2B67ADE6-46B2-49C4-9474-A84AF0A40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092825"/>
            <a:ext cx="7191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itle 1">
            <a:extLst>
              <a:ext uri="{FF2B5EF4-FFF2-40B4-BE49-F238E27FC236}">
                <a16:creationId xmlns:a16="http://schemas.microsoft.com/office/drawing/2014/main" id="{8971AF27-CFC5-4C30-8474-E76EC1689924}"/>
              </a:ext>
            </a:extLst>
          </p:cNvPr>
          <p:cNvSpPr txBox="1">
            <a:spLocks/>
          </p:cNvSpPr>
          <p:nvPr/>
        </p:nvSpPr>
        <p:spPr bwMode="auto">
          <a:xfrm>
            <a:off x="1563688" y="1268413"/>
            <a:ext cx="9864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" pitchFamily="2" charset="0"/>
              </a:defRPr>
            </a:lvl1pPr>
            <a:lvl2pPr marL="719138" indent="-358775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" pitchFamily="2" charset="0"/>
              </a:defRPr>
            </a:lvl2pPr>
            <a:lvl3pPr marL="1079500" indent="-358775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defRPr b="1">
                <a:solidFill>
                  <a:schemeClr val="tx2"/>
                </a:solidFill>
                <a:latin typeface="Roboto" pitchFamily="2" charset="0"/>
              </a:defRPr>
            </a:lvl4pPr>
            <a:lvl5pPr marL="2057400" indent="-228600">
              <a:lnSpc>
                <a:spcPct val="90000"/>
              </a:lnSpc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2"/>
                </a:solidFill>
                <a:latin typeface="Roboto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000" b="1" dirty="0"/>
              <a:t>Discussie vraag voor ons:</a:t>
            </a:r>
            <a:br>
              <a:rPr lang="nl-NL" altLang="nl-NL" sz="2000" b="1" dirty="0"/>
            </a:br>
            <a:br>
              <a:rPr lang="nl-NL" altLang="nl-NL" sz="2000" b="1" dirty="0"/>
            </a:br>
            <a:br>
              <a:rPr lang="nl-NL" altLang="nl-NL" sz="2000" b="1" dirty="0"/>
            </a:br>
            <a:r>
              <a:rPr lang="nl-NL" altLang="nl-NL" sz="3200" b="1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Afbeelding 5">
            <a:extLst>
              <a:ext uri="{FF2B5EF4-FFF2-40B4-BE49-F238E27FC236}">
                <a16:creationId xmlns:a16="http://schemas.microsoft.com/office/drawing/2014/main" id="{ACD2C6D0-D7F3-4402-A2BC-B367FFE8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063625"/>
            <a:ext cx="99996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el 1">
            <a:extLst>
              <a:ext uri="{FF2B5EF4-FFF2-40B4-BE49-F238E27FC236}">
                <a16:creationId xmlns:a16="http://schemas.microsoft.com/office/drawing/2014/main" id="{D4AC0C33-B2E0-44B4-B73E-4A730EE7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69913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40963" name="Tijdelijke aanduiding voor dianummer 3">
            <a:extLst>
              <a:ext uri="{FF2B5EF4-FFF2-40B4-BE49-F238E27FC236}">
                <a16:creationId xmlns:a16="http://schemas.microsoft.com/office/drawing/2014/main" id="{DF0D963A-D755-41A3-89FF-556EAF15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1D5714-3551-4E21-8A6E-1C87C9FB9DDC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26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10A415F6-1F66-7F4D-8F61-28B0A7640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>
            <a:extLst>
              <a:ext uri="{FF2B5EF4-FFF2-40B4-BE49-F238E27FC236}">
                <a16:creationId xmlns:a16="http://schemas.microsoft.com/office/drawing/2014/main" id="{FD7689BD-DE0F-4FFD-885E-0FD7AFDF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741363"/>
            <a:ext cx="7559675" cy="466725"/>
          </a:xfrm>
        </p:spPr>
        <p:txBody>
          <a:bodyPr/>
          <a:lstStyle/>
          <a:p>
            <a:r>
              <a:rPr lang="nl-NL" altLang="nl-NL" sz="2800"/>
              <a:t>Placemat-methode</a:t>
            </a:r>
          </a:p>
        </p:txBody>
      </p:sp>
      <p:sp>
        <p:nvSpPr>
          <p:cNvPr id="41986" name="Tijdelijke aanduiding voor dianummer 3">
            <a:extLst>
              <a:ext uri="{FF2B5EF4-FFF2-40B4-BE49-F238E27FC236}">
                <a16:creationId xmlns:a16="http://schemas.microsoft.com/office/drawing/2014/main" id="{B9BCC7CE-625E-4DA6-A98C-0D6DDD0A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61EB79-DC42-4059-8D1D-8B8E60886EC4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27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41987" name="Tijdelijke aanduiding voor inhoud 4">
            <a:extLst>
              <a:ext uri="{FF2B5EF4-FFF2-40B4-BE49-F238E27FC236}">
                <a16:creationId xmlns:a16="http://schemas.microsoft.com/office/drawing/2014/main" id="{076B754D-C5A1-45C6-87EC-0C593C34F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1698" y="3103671"/>
            <a:ext cx="2846387" cy="4164012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8" name="Tekstvak 5">
            <a:extLst>
              <a:ext uri="{FF2B5EF4-FFF2-40B4-BE49-F238E27FC236}">
                <a16:creationId xmlns:a16="http://schemas.microsoft.com/office/drawing/2014/main" id="{53A8FB7B-B916-417B-9E57-D9CFC730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877874"/>
            <a:ext cx="859603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5000DC"/>
                </a:solidFill>
              </a:rPr>
              <a:t>Maak groepjes van 4 en ga bij elkaar zitten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5000DC"/>
                </a:solidFill>
              </a:rPr>
              <a:t>Schrijf je eigen advies op voor ‘Monica’ (individueel) (3 min)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5000DC"/>
                </a:solidFill>
              </a:rPr>
              <a:t>Bespreek daarna </a:t>
            </a:r>
            <a:r>
              <a:rPr lang="nl-NL" altLang="nl-NL" sz="2400" u="sng" dirty="0">
                <a:solidFill>
                  <a:srgbClr val="5000DC"/>
                </a:solidFill>
              </a:rPr>
              <a:t>met elkaar </a:t>
            </a:r>
            <a:r>
              <a:rPr lang="nl-NL" altLang="nl-NL" sz="2400" dirty="0">
                <a:solidFill>
                  <a:srgbClr val="5000DC"/>
                </a:solidFill>
              </a:rPr>
              <a:t>jullie adviezen (5 min)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5000DC"/>
                </a:solidFill>
              </a:rPr>
              <a:t>Schrijf in het midden  jullie gezamenlijke advies op (3 min)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srgbClr val="5000DC"/>
                </a:solidFill>
              </a:rPr>
              <a:t>Nabespreken in de klas 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nl-NL" dirty="0"/>
          </a:p>
          <a:p>
            <a:pPr>
              <a:buFont typeface="Arial" panose="020B0604020202020204" pitchFamily="34" charset="0"/>
              <a:buChar char="•"/>
            </a:pPr>
            <a:endParaRPr lang="nl-NL" altLang="nl-NL" dirty="0"/>
          </a:p>
        </p:txBody>
      </p:sp>
      <p:pic>
        <p:nvPicPr>
          <p:cNvPr id="41989" name="Afbeelding 6">
            <a:extLst>
              <a:ext uri="{FF2B5EF4-FFF2-40B4-BE49-F238E27FC236}">
                <a16:creationId xmlns:a16="http://schemas.microsoft.com/office/drawing/2014/main" id="{E1870BE3-185C-4839-A392-DE056CC00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>
            <a:extLst>
              <a:ext uri="{FF2B5EF4-FFF2-40B4-BE49-F238E27FC236}">
                <a16:creationId xmlns:a16="http://schemas.microsoft.com/office/drawing/2014/main" id="{D336D650-BD3D-4D02-8102-52F40A9E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650875"/>
            <a:ext cx="7559675" cy="466725"/>
          </a:xfrm>
        </p:spPr>
        <p:txBody>
          <a:bodyPr/>
          <a:lstStyle/>
          <a:p>
            <a:r>
              <a:rPr lang="nl-NL" altLang="nl-NL" sz="2800" dirty="0"/>
              <a:t>Hoe ga je nou het gesprek aan over …..?</a:t>
            </a:r>
          </a:p>
        </p:txBody>
      </p:sp>
      <p:sp>
        <p:nvSpPr>
          <p:cNvPr id="43010" name="Tijdelijke aanduiding voor inhoud 2">
            <a:extLst>
              <a:ext uri="{FF2B5EF4-FFF2-40B4-BE49-F238E27FC236}">
                <a16:creationId xmlns:a16="http://schemas.microsoft.com/office/drawing/2014/main" id="{2E0606CC-5FB1-4813-BFEC-A9E2B59602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3050" y="1154113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2800" dirty="0"/>
              <a:t>“Op een schoolfeestje schuifelt een mannelijke docent met een leerlinge van 16 jaar”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2800" dirty="0"/>
              <a:t>Acceptabel?</a:t>
            </a:r>
          </a:p>
        </p:txBody>
      </p:sp>
      <p:sp>
        <p:nvSpPr>
          <p:cNvPr id="43011" name="Tijdelijke aanduiding voor dianummer 3">
            <a:extLst>
              <a:ext uri="{FF2B5EF4-FFF2-40B4-BE49-F238E27FC236}">
                <a16:creationId xmlns:a16="http://schemas.microsoft.com/office/drawing/2014/main" id="{9492A268-C629-45A3-A2F2-245CFCDA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F5F4DD-7FEF-4058-B911-D09E94637B53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28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43012" name="Afbeelding 4">
            <a:extLst>
              <a:ext uri="{FF2B5EF4-FFF2-40B4-BE49-F238E27FC236}">
                <a16:creationId xmlns:a16="http://schemas.microsoft.com/office/drawing/2014/main" id="{DB970410-7692-41CC-BA0C-FEB3BB33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9" y="4252913"/>
            <a:ext cx="16287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Afbeelding 6">
            <a:extLst>
              <a:ext uri="{FF2B5EF4-FFF2-40B4-BE49-F238E27FC236}">
                <a16:creationId xmlns:a16="http://schemas.microsoft.com/office/drawing/2014/main" id="{7612C773-3B84-48BE-B03E-39D8F0926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>
            <a:extLst>
              <a:ext uri="{FF2B5EF4-FFF2-40B4-BE49-F238E27FC236}">
                <a16:creationId xmlns:a16="http://schemas.microsoft.com/office/drawing/2014/main" id="{45AB897C-62DE-4308-869C-BE3F7F2D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84200"/>
            <a:ext cx="7559675" cy="466725"/>
          </a:xfrm>
        </p:spPr>
        <p:txBody>
          <a:bodyPr/>
          <a:lstStyle/>
          <a:p>
            <a:r>
              <a:rPr lang="nl-NL" altLang="nl-NL" sz="2800" dirty="0"/>
              <a:t>Hoe ga je nou het gesprek aan over …..?</a:t>
            </a:r>
          </a:p>
        </p:txBody>
      </p:sp>
      <p:sp>
        <p:nvSpPr>
          <p:cNvPr id="44034" name="Tijdelijke aanduiding voor inhoud 2">
            <a:extLst>
              <a:ext uri="{FF2B5EF4-FFF2-40B4-BE49-F238E27FC236}">
                <a16:creationId xmlns:a16="http://schemas.microsoft.com/office/drawing/2014/main" id="{9F237A43-EFF3-4EC7-BC50-32149D78D9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3050" y="1304925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2800" dirty="0"/>
              <a:t>“Op een schoolfeestje schuifelt een vrouwelijke docent met een leerling van 16 jaar”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2800" dirty="0"/>
              <a:t>Acceptabel?</a:t>
            </a:r>
          </a:p>
        </p:txBody>
      </p:sp>
      <p:sp>
        <p:nvSpPr>
          <p:cNvPr id="44035" name="Tijdelijke aanduiding voor dianummer 3">
            <a:extLst>
              <a:ext uri="{FF2B5EF4-FFF2-40B4-BE49-F238E27FC236}">
                <a16:creationId xmlns:a16="http://schemas.microsoft.com/office/drawing/2014/main" id="{6F068D7D-21DD-4EF3-A42F-A5C5F904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D5F782-AC85-4192-8F91-69AB59B672EB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29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44036" name="Afbeelding 4">
            <a:extLst>
              <a:ext uri="{FF2B5EF4-FFF2-40B4-BE49-F238E27FC236}">
                <a16:creationId xmlns:a16="http://schemas.microsoft.com/office/drawing/2014/main" id="{3F42A1B2-31F8-488F-AEBE-639F6EC25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9" y="4109384"/>
            <a:ext cx="16287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Afbeelding 5">
            <a:extLst>
              <a:ext uri="{FF2B5EF4-FFF2-40B4-BE49-F238E27FC236}">
                <a16:creationId xmlns:a16="http://schemas.microsoft.com/office/drawing/2014/main" id="{194EAD11-1E1B-40A3-9622-88B171605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6253FF1-B655-4651-B433-5D84FC1C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3" y="395568"/>
            <a:ext cx="9287902" cy="466725"/>
          </a:xfrm>
        </p:spPr>
        <p:txBody>
          <a:bodyPr/>
          <a:lstStyle/>
          <a:p>
            <a:r>
              <a:rPr lang="nl-NL" altLang="nl-NL" sz="2800" dirty="0"/>
              <a:t>Wat gaan de komende 75 minuten u brengen?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678AAD6-CB8E-4CC7-826F-6134BCC49D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46263" y="1746344"/>
            <a:ext cx="7559675" cy="38338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 dirty="0"/>
              <a:t>Presentatie over leren door </a:t>
            </a:r>
            <a:r>
              <a:rPr lang="nl-NL" altLang="nl-NL" sz="2400" dirty="0" err="1"/>
              <a:t>gaming</a:t>
            </a:r>
            <a:endParaRPr lang="nl-NL" altLang="nl-NL" sz="2400" dirty="0"/>
          </a:p>
          <a:p>
            <a:r>
              <a:rPr lang="nl-NL" altLang="nl-NL" sz="2400" dirty="0"/>
              <a:t>Hoe ga je het gesprek aan over …?</a:t>
            </a:r>
          </a:p>
          <a:p>
            <a:r>
              <a:rPr lang="nl-NL" altLang="nl-NL" sz="2400" dirty="0"/>
              <a:t>Time </a:t>
            </a:r>
            <a:r>
              <a:rPr lang="nl-NL" altLang="nl-NL" sz="2400" dirty="0" err="1"/>
              <a:t>to</a:t>
            </a:r>
            <a:r>
              <a:rPr lang="nl-NL" altLang="nl-NL" sz="2400" dirty="0"/>
              <a:t> </a:t>
            </a:r>
            <a:r>
              <a:rPr lang="nl-NL" altLang="nl-NL" sz="2400" dirty="0" err="1"/>
              <a:t>play</a:t>
            </a:r>
            <a:r>
              <a:rPr lang="nl-NL" altLang="nl-NL" sz="2400" dirty="0"/>
              <a:t>: spellen spelen!</a:t>
            </a:r>
          </a:p>
          <a:p>
            <a:endParaRPr lang="nl-NL" altLang="nl-NL" sz="2400" dirty="0"/>
          </a:p>
        </p:txBody>
      </p:sp>
      <p:pic>
        <p:nvPicPr>
          <p:cNvPr id="15363" name="Afbeelding 2">
            <a:extLst>
              <a:ext uri="{FF2B5EF4-FFF2-40B4-BE49-F238E27FC236}">
                <a16:creationId xmlns:a16="http://schemas.microsoft.com/office/drawing/2014/main" id="{404A0AC8-35C7-41DA-9167-C2F84724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>
            <a:extLst>
              <a:ext uri="{FF2B5EF4-FFF2-40B4-BE49-F238E27FC236}">
                <a16:creationId xmlns:a16="http://schemas.microsoft.com/office/drawing/2014/main" id="{AE3697D7-BB0C-4A76-ACE5-5B54F557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638" y="587375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EFF7F5-379D-F84E-995E-93F7E252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125538"/>
            <a:ext cx="9178925" cy="44989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l-NL" dirty="0">
              <a:hlinkClick r:id="rId3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dirty="0">
                <a:hlinkClick r:id="rId3"/>
              </a:rPr>
              <a:t>http://www.ntwpracticumnet.ou.nl/content-e/Kennisbank_biologie_misconcepten/</a:t>
            </a: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45059" name="Tijdelijke aanduiding voor dianummer 3">
            <a:extLst>
              <a:ext uri="{FF2B5EF4-FFF2-40B4-BE49-F238E27FC236}">
                <a16:creationId xmlns:a16="http://schemas.microsoft.com/office/drawing/2014/main" id="{E18BC75C-9D1F-4C3B-995E-E0836228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24EEF1-C8B4-4FC3-AF47-52135E6678C3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30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45060" name="Afbeelding 4">
            <a:extLst>
              <a:ext uri="{FF2B5EF4-FFF2-40B4-BE49-F238E27FC236}">
                <a16:creationId xmlns:a16="http://schemas.microsoft.com/office/drawing/2014/main" id="{6F4CFAC7-9491-4DB0-B9B5-3407E9E90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2160588"/>
            <a:ext cx="376555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kstvak 5">
            <a:extLst>
              <a:ext uri="{FF2B5EF4-FFF2-40B4-BE49-F238E27FC236}">
                <a16:creationId xmlns:a16="http://schemas.microsoft.com/office/drawing/2014/main" id="{8AB3B8B3-D7B7-490A-8E2A-B93B1712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3095625"/>
            <a:ext cx="2447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sz="2000">
                <a:latin typeface="Lucida Handwriting" panose="03010101010101010101" pitchFamily="66" charset="0"/>
              </a:rPr>
              <a:t>Het maagdenvlies is een vlies dat de binnenkant van de vagina afsluit.</a:t>
            </a:r>
          </a:p>
        </p:txBody>
      </p:sp>
      <p:pic>
        <p:nvPicPr>
          <p:cNvPr id="45062" name="Afbeelding 6">
            <a:extLst>
              <a:ext uri="{FF2B5EF4-FFF2-40B4-BE49-F238E27FC236}">
                <a16:creationId xmlns:a16="http://schemas.microsoft.com/office/drawing/2014/main" id="{E1A9487C-9968-4F96-B28C-E4FEEA5CD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>
            <a:extLst>
              <a:ext uri="{FF2B5EF4-FFF2-40B4-BE49-F238E27FC236}">
                <a16:creationId xmlns:a16="http://schemas.microsoft.com/office/drawing/2014/main" id="{655FF2D7-7F4A-4D7E-A9A5-FCDE36ED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650875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38915" name="Tijdelijke aanduiding voor inhoud 2">
            <a:extLst>
              <a:ext uri="{FF2B5EF4-FFF2-40B4-BE49-F238E27FC236}">
                <a16:creationId xmlns:a16="http://schemas.microsoft.com/office/drawing/2014/main" id="{84F558CB-FD80-1E48-AFFB-D431E0487E4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43050" y="1154113"/>
            <a:ext cx="8151813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nl-NL" sz="2800" dirty="0"/>
              <a:t>De </a:t>
            </a:r>
            <a:r>
              <a:rPr lang="en-US" altLang="nl-NL" sz="2800" dirty="0" err="1"/>
              <a:t>traditie</a:t>
            </a:r>
            <a:r>
              <a:rPr lang="en-US" altLang="nl-NL" sz="2800" dirty="0"/>
              <a:t> van </a:t>
            </a:r>
            <a:r>
              <a:rPr lang="en-US" altLang="nl-NL" sz="2800" dirty="0" err="1"/>
              <a:t>bloed</a:t>
            </a:r>
            <a:r>
              <a:rPr lang="en-US" altLang="nl-NL" sz="2800" dirty="0"/>
              <a:t> op het </a:t>
            </a:r>
            <a:r>
              <a:rPr lang="en-US" altLang="nl-NL" sz="2800" dirty="0" err="1"/>
              <a:t>laken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komt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nog</a:t>
            </a:r>
            <a:r>
              <a:rPr lang="en-US" altLang="nl-NL" sz="2800" dirty="0"/>
              <a:t> </a:t>
            </a:r>
            <a:r>
              <a:rPr lang="en-US" altLang="nl-NL" sz="2800" dirty="0" err="1"/>
              <a:t>altijd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voor</a:t>
            </a:r>
            <a:r>
              <a:rPr lang="en-US" altLang="nl-NL" sz="2800" dirty="0"/>
              <a:t> op het platteland van </a:t>
            </a:r>
            <a:r>
              <a:rPr lang="en-US" altLang="nl-NL" sz="2800" dirty="0" err="1"/>
              <a:t>Turkije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Marokko</a:t>
            </a:r>
            <a:r>
              <a:rPr lang="en-US" altLang="nl-NL" sz="2800" dirty="0"/>
              <a:t>. Het </a:t>
            </a:r>
            <a:r>
              <a:rPr lang="en-US" altLang="nl-NL" sz="2800" dirty="0" err="1"/>
              <a:t>niet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tonen</a:t>
            </a:r>
            <a:r>
              <a:rPr lang="en-US" altLang="nl-NL" sz="2800" dirty="0"/>
              <a:t> van </a:t>
            </a:r>
            <a:r>
              <a:rPr lang="en-US" altLang="nl-NL" sz="2800" dirty="0" err="1"/>
              <a:t>bloed</a:t>
            </a:r>
            <a:r>
              <a:rPr lang="en-US" altLang="nl-NL" sz="2800" dirty="0"/>
              <a:t> </a:t>
            </a:r>
            <a:r>
              <a:rPr lang="en-US" altLang="nl-NL" sz="2800" dirty="0" err="1"/>
              <a:t>kan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verstrekkende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gevolgen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hebben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zoals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verstoting</a:t>
            </a:r>
            <a:r>
              <a:rPr lang="en-US" altLang="nl-NL" sz="2800" dirty="0"/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nl-NL" sz="2800" dirty="0"/>
              <a:t>In </a:t>
            </a:r>
            <a:r>
              <a:rPr lang="en-US" altLang="nl-NL" sz="2800" dirty="0" err="1"/>
              <a:t>welk</a:t>
            </a:r>
            <a:r>
              <a:rPr lang="en-US" altLang="nl-NL" sz="2800" dirty="0"/>
              <a:t> </a:t>
            </a:r>
            <a:r>
              <a:rPr lang="en-US" altLang="nl-NL" sz="2800" dirty="0" err="1"/>
              <a:t>religieus</a:t>
            </a:r>
            <a:r>
              <a:rPr lang="en-US" altLang="nl-NL" sz="2800" dirty="0"/>
              <a:t> </a:t>
            </a:r>
            <a:r>
              <a:rPr lang="en-US" altLang="nl-NL" sz="2800" dirty="0" err="1"/>
              <a:t>boek</a:t>
            </a:r>
            <a:r>
              <a:rPr lang="en-US" altLang="nl-NL" sz="2800" dirty="0"/>
              <a:t> </a:t>
            </a:r>
            <a:r>
              <a:rPr lang="en-US" altLang="nl-NL" sz="2800" dirty="0" err="1"/>
              <a:t>komt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dit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gebruik</a:t>
            </a:r>
            <a:r>
              <a:rPr lang="en-US" altLang="nl-NL" sz="2800" dirty="0"/>
              <a:t> </a:t>
            </a:r>
            <a:r>
              <a:rPr lang="en-US" altLang="nl-NL" sz="2800" i="1" dirty="0" err="1"/>
              <a:t>letterlijk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voor</a:t>
            </a:r>
            <a:r>
              <a:rPr lang="en-US" altLang="nl-NL" sz="2800" dirty="0"/>
              <a:t>?</a:t>
            </a:r>
          </a:p>
        </p:txBody>
      </p:sp>
      <p:sp>
        <p:nvSpPr>
          <p:cNvPr id="46083" name="Tijdelijke aanduiding voor dianummer 3">
            <a:extLst>
              <a:ext uri="{FF2B5EF4-FFF2-40B4-BE49-F238E27FC236}">
                <a16:creationId xmlns:a16="http://schemas.microsoft.com/office/drawing/2014/main" id="{1FB50DD3-1573-406F-B468-1BCDF447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210C1E-725B-4C26-9FC1-03D747A48730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31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46084" name="Afbeelding 6">
            <a:extLst>
              <a:ext uri="{FF2B5EF4-FFF2-40B4-BE49-F238E27FC236}">
                <a16:creationId xmlns:a16="http://schemas.microsoft.com/office/drawing/2014/main" id="{DC0C3CAC-B0FC-4C1D-A69A-AD9A914FE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hthoek 1">
            <a:extLst>
              <a:ext uri="{FF2B5EF4-FFF2-40B4-BE49-F238E27FC236}">
                <a16:creationId xmlns:a16="http://schemas.microsoft.com/office/drawing/2014/main" id="{A0FCED05-20C0-4AF8-A731-1177F3B4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4921250"/>
            <a:ext cx="6092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l-NL" b="1">
                <a:solidFill>
                  <a:srgbClr val="3366FF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</a:t>
            </a:r>
            <a:r>
              <a:rPr lang="en-US" altLang="nl-NL" b="1">
                <a:solidFill>
                  <a:srgbClr val="3366FF"/>
                </a:solidFill>
                <a:latin typeface="Verdana" panose="020B0604030504040204" pitchFamily="34" charset="0"/>
              </a:rPr>
              <a:t>Koran</a:t>
            </a:r>
          </a:p>
          <a:p>
            <a:pPr algn="ctr" eaLnBrk="1" hangingPunct="1"/>
            <a:endParaRPr lang="en-US" altLang="nl-NL" b="1">
              <a:solidFill>
                <a:srgbClr val="3366FF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nl-NL" b="1">
                <a:solidFill>
                  <a:srgbClr val="FF3399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</a:t>
            </a:r>
            <a:r>
              <a:rPr lang="en-US" altLang="nl-NL" b="1">
                <a:solidFill>
                  <a:srgbClr val="FF3399"/>
                </a:solidFill>
                <a:latin typeface="Verdana" panose="020B0604030504040204" pitchFamily="34" charset="0"/>
              </a:rPr>
              <a:t>Bijbel </a:t>
            </a:r>
            <a:endParaRPr lang="nl-NL" altLang="nl-NL" b="1">
              <a:solidFill>
                <a:srgbClr val="FF3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35FD4D2F-7EDA-4EDB-8872-D8F36FBD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088" y="250825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nl-NL" sz="3000" dirty="0">
                <a:solidFill>
                  <a:srgbClr val="FF3399"/>
                </a:solidFill>
                <a:sym typeface="Webdings" panose="05030102010509060703" pitchFamily="18" charset="2"/>
              </a:rPr>
              <a:t></a:t>
            </a:r>
            <a:r>
              <a:rPr lang="en-US" altLang="nl-NL" sz="3000" dirty="0">
                <a:solidFill>
                  <a:srgbClr val="FF3399"/>
                </a:solidFill>
              </a:rPr>
              <a:t>In de </a:t>
            </a:r>
            <a:r>
              <a:rPr lang="en-US" altLang="nl-NL" sz="3000" dirty="0" err="1">
                <a:solidFill>
                  <a:srgbClr val="FF3399"/>
                </a:solidFill>
              </a:rPr>
              <a:t>Bijbel</a:t>
            </a:r>
            <a:endParaRPr lang="nl-NL" altLang="nl-NL" sz="3000" dirty="0">
              <a:solidFill>
                <a:srgbClr val="FF3399"/>
              </a:solidFill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8BDBD7EA-3021-4644-9D69-963FA7994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53335" y="1108075"/>
            <a:ext cx="9117759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2000" dirty="0"/>
              <a:t>Zie </a:t>
            </a:r>
            <a:r>
              <a:rPr lang="nl-NL" altLang="nl-NL" sz="2000" dirty="0" err="1"/>
              <a:t>bijbelboek</a:t>
            </a:r>
            <a:r>
              <a:rPr lang="nl-NL" altLang="nl-NL" sz="2000" dirty="0"/>
              <a:t> Deuteronomium, 22:17-21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000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sz="2000" dirty="0"/>
              <a:t>Let op: bij circa 70% van de ontmaagdingen vloeit zelfs helemaal geen bloed</a:t>
            </a:r>
          </a:p>
        </p:txBody>
      </p:sp>
      <p:pic>
        <p:nvPicPr>
          <p:cNvPr id="47107" name="Afbeelding 1">
            <a:extLst>
              <a:ext uri="{FF2B5EF4-FFF2-40B4-BE49-F238E27FC236}">
                <a16:creationId xmlns:a16="http://schemas.microsoft.com/office/drawing/2014/main" id="{EEBB54A3-F92E-48FB-94D1-C1CA72D9D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83" y="1600994"/>
            <a:ext cx="4714875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FB13752E-05EA-FB4C-B223-3F99BC33D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>
            <a:extLst>
              <a:ext uri="{FF2B5EF4-FFF2-40B4-BE49-F238E27FC236}">
                <a16:creationId xmlns:a16="http://schemas.microsoft.com/office/drawing/2014/main" id="{0A30357A-8962-485E-A433-0676CBC7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84200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013E3AA2-3EA3-FF4C-B765-8E268648B99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43050" y="1304925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algn="ctr" eaLnBrk="1" hangingPunct="1">
              <a:buFontTx/>
              <a:buNone/>
              <a:defRPr/>
            </a:pPr>
            <a:r>
              <a:rPr lang="en-US" altLang="nl-NL" sz="2800" dirty="0" err="1">
                <a:latin typeface="Verdana" panose="020B0604030504040204" pitchFamily="34" charset="0"/>
              </a:rPr>
              <a:t>Wie</a:t>
            </a:r>
            <a:r>
              <a:rPr lang="en-US" altLang="nl-NL" sz="2800" dirty="0">
                <a:latin typeface="Verdana" panose="020B0604030504040204" pitchFamily="34" charset="0"/>
              </a:rPr>
              <a:t> </a:t>
            </a:r>
            <a:r>
              <a:rPr lang="en-US" altLang="nl-NL" sz="2800" dirty="0" err="1">
                <a:latin typeface="Verdana" panose="020B0604030504040204" pitchFamily="34" charset="0"/>
              </a:rPr>
              <a:t>hebben</a:t>
            </a:r>
            <a:r>
              <a:rPr lang="en-US" altLang="nl-NL" sz="2800" dirty="0">
                <a:latin typeface="Verdana" panose="020B0604030504040204" pitchFamily="34" charset="0"/>
              </a:rPr>
              <a:t> </a:t>
            </a:r>
            <a:r>
              <a:rPr lang="en-US" altLang="nl-NL" sz="2800" dirty="0" err="1">
                <a:latin typeface="Verdana" panose="020B0604030504040204" pitchFamily="34" charset="0"/>
              </a:rPr>
              <a:t>meer</a:t>
            </a:r>
            <a:r>
              <a:rPr lang="en-US" altLang="nl-NL" sz="2800" dirty="0">
                <a:latin typeface="Verdana" panose="020B0604030504040204" pitchFamily="34" charset="0"/>
              </a:rPr>
              <a:t> SOA’s? </a:t>
            </a:r>
          </a:p>
        </p:txBody>
      </p:sp>
      <p:sp>
        <p:nvSpPr>
          <p:cNvPr id="48131" name="Tijdelijke aanduiding voor dianummer 3">
            <a:extLst>
              <a:ext uri="{FF2B5EF4-FFF2-40B4-BE49-F238E27FC236}">
                <a16:creationId xmlns:a16="http://schemas.microsoft.com/office/drawing/2014/main" id="{5017C833-9547-4C45-A623-0F169F0F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375034-D106-44EF-97F7-0E736C73D12C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33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48132" name="Afbeelding 5">
            <a:extLst>
              <a:ext uri="{FF2B5EF4-FFF2-40B4-BE49-F238E27FC236}">
                <a16:creationId xmlns:a16="http://schemas.microsoft.com/office/drawing/2014/main" id="{8C49631C-65CE-468D-8027-DCD3DD2B1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33BD44C-F286-E84C-B0BD-EFA027D96939}"/>
              </a:ext>
            </a:extLst>
          </p:cNvPr>
          <p:cNvSpPr/>
          <p:nvPr/>
        </p:nvSpPr>
        <p:spPr>
          <a:xfrm>
            <a:off x="2566988" y="3644900"/>
            <a:ext cx="60928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eaLnBrk="1" hangingPunct="1">
              <a:buFont typeface="Webdings" panose="05030102010509060703" pitchFamily="18" charset="2"/>
              <a:buChar char="="/>
              <a:defRPr/>
            </a:pPr>
            <a:r>
              <a:rPr lang="en-US" altLang="nl-NL" b="1" err="1">
                <a:solidFill>
                  <a:srgbClr val="3366FF"/>
                </a:solidFill>
                <a:latin typeface="Verdana" panose="020B0604030504040204" pitchFamily="34" charset="0"/>
              </a:rPr>
              <a:t>Jongeren</a:t>
            </a:r>
            <a:r>
              <a:rPr lang="en-US" altLang="nl-NL" b="1">
                <a:solidFill>
                  <a:srgbClr val="3366FF"/>
                </a:solidFill>
                <a:latin typeface="Verdana" panose="020B0604030504040204" pitchFamily="34" charset="0"/>
              </a:rPr>
              <a:t> met </a:t>
            </a:r>
            <a:r>
              <a:rPr lang="en-US" altLang="nl-NL" b="1" err="1">
                <a:solidFill>
                  <a:srgbClr val="3366FF"/>
                </a:solidFill>
                <a:latin typeface="Verdana" panose="020B0604030504040204" pitchFamily="34" charset="0"/>
              </a:rPr>
              <a:t>Nederlandse</a:t>
            </a:r>
            <a:r>
              <a:rPr lang="en-US" altLang="nl-NL" b="1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en-US" altLang="nl-NL" b="1" err="1">
                <a:solidFill>
                  <a:srgbClr val="3366FF"/>
                </a:solidFill>
                <a:latin typeface="Verdana" panose="020B0604030504040204" pitchFamily="34" charset="0"/>
              </a:rPr>
              <a:t>achtergrond</a:t>
            </a:r>
            <a:endParaRPr lang="en-US" altLang="nl-NL" b="1">
              <a:solidFill>
                <a:srgbClr val="3366FF"/>
              </a:solidFill>
              <a:latin typeface="Verdana" panose="020B0604030504040204" pitchFamily="34" charset="0"/>
            </a:endParaRPr>
          </a:p>
          <a:p>
            <a:pPr marL="285750" indent="-285750" algn="ctr" eaLnBrk="1" hangingPunct="1">
              <a:buFont typeface="Webdings" panose="05030102010509060703" pitchFamily="18" charset="2"/>
              <a:buChar char="="/>
              <a:defRPr/>
            </a:pPr>
            <a:endParaRPr lang="en-US" altLang="nl-NL" b="1">
              <a:solidFill>
                <a:srgbClr val="3366FF"/>
              </a:solidFill>
              <a:latin typeface="Verdan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US" altLang="nl-NL" b="1">
                <a:solidFill>
                  <a:srgbClr val="FF3399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</a:t>
            </a:r>
            <a:r>
              <a:rPr lang="en-US" altLang="nl-NL" b="1" err="1">
                <a:solidFill>
                  <a:srgbClr val="FF3399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Jongeren</a:t>
            </a:r>
            <a:r>
              <a:rPr lang="en-US" altLang="nl-NL" b="1">
                <a:solidFill>
                  <a:srgbClr val="FF3399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 met Turks/</a:t>
            </a:r>
            <a:r>
              <a:rPr lang="en-US" altLang="nl-NL" b="1" err="1">
                <a:solidFill>
                  <a:srgbClr val="FF3399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marokkaanse</a:t>
            </a:r>
            <a:r>
              <a:rPr lang="en-US" altLang="nl-NL" b="1">
                <a:solidFill>
                  <a:srgbClr val="FF3399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 </a:t>
            </a:r>
            <a:r>
              <a:rPr lang="en-US" altLang="nl-NL" b="1" err="1">
                <a:solidFill>
                  <a:srgbClr val="FF3399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achtergrond</a:t>
            </a:r>
            <a:endParaRPr lang="nl-NL" altLang="nl-NL" b="1">
              <a:solidFill>
                <a:srgbClr val="FF3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093C44C4-A470-4A2E-8DD1-AAF3203C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474663"/>
            <a:ext cx="8229600" cy="1143000"/>
          </a:xfrm>
        </p:spPr>
        <p:txBody>
          <a:bodyPr/>
          <a:lstStyle/>
          <a:p>
            <a:br>
              <a:rPr lang="en-US" altLang="nl-NL">
                <a:solidFill>
                  <a:schemeClr val="tx1"/>
                </a:solidFill>
              </a:rPr>
            </a:br>
            <a:endParaRPr lang="nl-NL" altLang="nl-NL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41CAFE90-294A-469C-A00E-1BED3F8627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97088" y="1008280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b="1" dirty="0" err="1">
                <a:solidFill>
                  <a:srgbClr val="3366FF"/>
                </a:solidFill>
                <a:latin typeface="Verdana" panose="020B0604030504040204" pitchFamily="34" charset="0"/>
              </a:rPr>
              <a:t>Jongeren</a:t>
            </a:r>
            <a:r>
              <a:rPr lang="en-US" altLang="nl-NL" b="1" dirty="0">
                <a:solidFill>
                  <a:srgbClr val="3366FF"/>
                </a:solidFill>
                <a:latin typeface="Verdana" panose="020B0604030504040204" pitchFamily="34" charset="0"/>
              </a:rPr>
              <a:t> met </a:t>
            </a:r>
            <a:r>
              <a:rPr lang="en-US" altLang="nl-NL" b="1" dirty="0" err="1">
                <a:solidFill>
                  <a:srgbClr val="3366FF"/>
                </a:solidFill>
                <a:latin typeface="Verdana" panose="020B0604030504040204" pitchFamily="34" charset="0"/>
              </a:rPr>
              <a:t>Nederlandse</a:t>
            </a:r>
            <a:r>
              <a:rPr lang="en-US" altLang="nl-NL" b="1" dirty="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en-US" altLang="nl-NL" b="1" dirty="0" err="1">
                <a:solidFill>
                  <a:srgbClr val="3366FF"/>
                </a:solidFill>
                <a:latin typeface="Verdana" panose="020B0604030504040204" pitchFamily="34" charset="0"/>
              </a:rPr>
              <a:t>achtergrond</a:t>
            </a:r>
            <a:endParaRPr lang="nl-NL" alt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EA5A4-5AD6-45C0-B0DE-7EEE28EA4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2636838"/>
            <a:ext cx="80025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12- tot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en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met 17-jarigen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hebben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jongens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én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meisjes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van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Turkse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en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Marokkaanse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afkomst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minder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ervaring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met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relaties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en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vrijwel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alle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vormen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van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seks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en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 (</a:t>
            </a:r>
            <a:r>
              <a:rPr lang="en-US" altLang="nl-NL" sz="2800" dirty="0" err="1">
                <a:solidFill>
                  <a:schemeClr val="tx2"/>
                </a:solidFill>
                <a:latin typeface="+mn-lt"/>
              </a:rPr>
              <a:t>daardoor</a:t>
            </a:r>
            <a:r>
              <a:rPr lang="en-US" altLang="nl-NL" sz="2800" dirty="0">
                <a:solidFill>
                  <a:schemeClr val="tx2"/>
                </a:solidFill>
                <a:latin typeface="+mn-lt"/>
              </a:rPr>
              <a:t>?) minder SOA’s</a:t>
            </a:r>
            <a:endParaRPr lang="nl-NL" altLang="nl-NL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10D96E-AF42-5C46-A0E9-BAE55326D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DAC2-7905-48B3-83BF-D9BEFF45B7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74825" y="765175"/>
            <a:ext cx="8229600" cy="50355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sz="2400"/>
              <a:t>De kennis over seks, soa’s en anticonceptie is in deze groepen relatief laag. </a:t>
            </a:r>
          </a:p>
          <a:p>
            <a:endParaRPr lang="en-US" altLang="nl-NL" sz="2400"/>
          </a:p>
          <a:p>
            <a:r>
              <a:rPr lang="en-US" altLang="nl-NL" sz="2400"/>
              <a:t>Turkse en Marokkaanse meisjes geven vaker aan dat ze de eerste keer werden overgehaald.</a:t>
            </a:r>
          </a:p>
          <a:p>
            <a:endParaRPr lang="en-US" altLang="nl-NL" sz="2400"/>
          </a:p>
          <a:p>
            <a:r>
              <a:rPr lang="en-US" altLang="nl-NL" sz="2400"/>
              <a:t>Turkse en Marokkaanse jongeren beschermen zichzelf minder goed tegen zwangerschap </a:t>
            </a:r>
          </a:p>
          <a:p>
            <a:endParaRPr lang="en-US" altLang="nl-NL" sz="2400"/>
          </a:p>
          <a:p>
            <a:r>
              <a:rPr lang="en-US" altLang="nl-NL" sz="2400"/>
              <a:t>Turkse en Marokkaanse meisjes gebruiken relatief vaak de morning-after pil. </a:t>
            </a:r>
          </a:p>
          <a:p>
            <a:endParaRPr lang="en-US" altLang="nl-NL"/>
          </a:p>
          <a:p>
            <a:endParaRPr lang="en-US" altLang="nl-NL"/>
          </a:p>
          <a:p>
            <a:endParaRPr lang="nl-NL" altLang="nl-NL"/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B2E46835-1BA4-4270-86A2-0100CFA6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274638"/>
            <a:ext cx="8229600" cy="1143000"/>
          </a:xfrm>
        </p:spPr>
        <p:txBody>
          <a:bodyPr/>
          <a:lstStyle/>
          <a:p>
            <a:r>
              <a:rPr lang="nl-NL" altLang="nl-NL"/>
              <a:t>Maar:</a:t>
            </a: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CB26FE5D-440A-4545-8E37-A588CF1AC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>
            <a:extLst>
              <a:ext uri="{FF2B5EF4-FFF2-40B4-BE49-F238E27FC236}">
                <a16:creationId xmlns:a16="http://schemas.microsoft.com/office/drawing/2014/main" id="{5ABFD1DF-60C9-4192-A09F-D763721F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84200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4779D0F3-1611-D542-963A-09A06A7F570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43050" y="1304925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algn="ctr" eaLnBrk="1" hangingPunct="1">
              <a:buFontTx/>
              <a:buNone/>
              <a:defRPr/>
            </a:pPr>
            <a:r>
              <a:rPr lang="en-US" altLang="nl-NL" sz="2800" dirty="0" err="1">
                <a:latin typeface="Verdana" panose="020B0604030504040204" pitchFamily="34" charset="0"/>
              </a:rPr>
              <a:t>Wie</a:t>
            </a:r>
            <a:r>
              <a:rPr lang="en-US" altLang="nl-NL" sz="2800" dirty="0">
                <a:latin typeface="Verdana" panose="020B0604030504040204" pitchFamily="34" charset="0"/>
              </a:rPr>
              <a:t> </a:t>
            </a:r>
            <a:r>
              <a:rPr lang="en-US" altLang="nl-NL" sz="2800" dirty="0" err="1">
                <a:latin typeface="Verdana" panose="020B0604030504040204" pitchFamily="34" charset="0"/>
              </a:rPr>
              <a:t>hebben</a:t>
            </a:r>
            <a:r>
              <a:rPr lang="en-US" altLang="nl-NL" sz="2800" dirty="0">
                <a:latin typeface="Verdana" panose="020B0604030504040204" pitchFamily="34" charset="0"/>
              </a:rPr>
              <a:t> </a:t>
            </a:r>
            <a:r>
              <a:rPr lang="en-US" altLang="nl-NL" sz="2800" dirty="0" err="1">
                <a:latin typeface="Verdana" panose="020B0604030504040204" pitchFamily="34" charset="0"/>
              </a:rPr>
              <a:t>meer</a:t>
            </a:r>
            <a:r>
              <a:rPr lang="en-US" altLang="nl-NL" sz="2800" dirty="0">
                <a:latin typeface="Verdana" panose="020B0604030504040204" pitchFamily="34" charset="0"/>
              </a:rPr>
              <a:t> SOA’s? </a:t>
            </a:r>
          </a:p>
        </p:txBody>
      </p:sp>
      <p:sp>
        <p:nvSpPr>
          <p:cNvPr id="51203" name="Tijdelijke aanduiding voor dianummer 3">
            <a:extLst>
              <a:ext uri="{FF2B5EF4-FFF2-40B4-BE49-F238E27FC236}">
                <a16:creationId xmlns:a16="http://schemas.microsoft.com/office/drawing/2014/main" id="{94B5E28C-68B8-4946-9A14-600FC31F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AF4D59-1813-411A-B3AD-9030F226FA70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36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51204" name="Afbeelding 5">
            <a:extLst>
              <a:ext uri="{FF2B5EF4-FFF2-40B4-BE49-F238E27FC236}">
                <a16:creationId xmlns:a16="http://schemas.microsoft.com/office/drawing/2014/main" id="{8EBFCAA1-CE75-4427-AD73-1B561AEC7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hthoek 1">
            <a:extLst>
              <a:ext uri="{FF2B5EF4-FFF2-40B4-BE49-F238E27FC236}">
                <a16:creationId xmlns:a16="http://schemas.microsoft.com/office/drawing/2014/main" id="{5D39293F-DDD3-45B8-8B58-9AC50BBA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3644900"/>
            <a:ext cx="6092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l-NL" b="1">
                <a:solidFill>
                  <a:srgbClr val="3366FF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</a:t>
            </a:r>
            <a:r>
              <a:rPr lang="en-US" altLang="nl-NL" b="1">
                <a:solidFill>
                  <a:srgbClr val="3366FF"/>
                </a:solidFill>
                <a:latin typeface="Verdana" panose="020B0604030504040204" pitchFamily="34" charset="0"/>
              </a:rPr>
              <a:t>Hoog opgeleide jongeren</a:t>
            </a:r>
          </a:p>
          <a:p>
            <a:pPr algn="ctr" eaLnBrk="1" hangingPunct="1"/>
            <a:endParaRPr lang="en-US" altLang="nl-NL" b="1">
              <a:solidFill>
                <a:srgbClr val="3366FF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nl-NL" b="1">
                <a:solidFill>
                  <a:srgbClr val="FF3399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L</a:t>
            </a:r>
            <a:r>
              <a:rPr lang="en-US" altLang="nl-NL" b="1">
                <a:solidFill>
                  <a:srgbClr val="FF3399"/>
                </a:solidFill>
                <a:latin typeface="Verdana" panose="020B0604030504040204" pitchFamily="34" charset="0"/>
              </a:rPr>
              <a:t>aag opgeleide jongeren</a:t>
            </a:r>
            <a:endParaRPr lang="nl-NL" altLang="nl-NL" b="1">
              <a:solidFill>
                <a:srgbClr val="FF3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0E636-57D7-4167-A5B9-9B252C31D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5138" y="2997200"/>
            <a:ext cx="8229600" cy="36718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sz="2000" dirty="0" err="1"/>
              <a:t>Laag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opgeleide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jongeren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beginnen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weliswaar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eerder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aan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seks</a:t>
            </a:r>
            <a:r>
              <a:rPr lang="en-US" altLang="nl-NL" sz="2000" dirty="0"/>
              <a:t>, maar </a:t>
            </a:r>
            <a:r>
              <a:rPr lang="en-US" altLang="nl-NL" sz="2000" dirty="0" err="1"/>
              <a:t>lijken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ook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eerder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klaar</a:t>
            </a:r>
            <a:r>
              <a:rPr lang="en-US" altLang="nl-NL" sz="2000" dirty="0"/>
              <a:t> met </a:t>
            </a:r>
            <a:r>
              <a:rPr lang="en-US" altLang="nl-NL" sz="2000" dirty="0" err="1"/>
              <a:t>experimenteren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zich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eerder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settelen</a:t>
            </a:r>
            <a:r>
              <a:rPr lang="en-US" altLang="nl-NL" sz="2000" dirty="0"/>
              <a:t> </a:t>
            </a:r>
          </a:p>
          <a:p>
            <a:r>
              <a:rPr lang="en-US" altLang="nl-NL" sz="2000" dirty="0" err="1"/>
              <a:t>Hoog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opgeleide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jongeren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beginnen</a:t>
            </a:r>
            <a:r>
              <a:rPr lang="en-US" altLang="nl-NL" sz="2000" dirty="0"/>
              <a:t> wat later </a:t>
            </a:r>
            <a:r>
              <a:rPr lang="en-US" altLang="nl-NL" sz="2000" dirty="0" err="1"/>
              <a:t>aan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seks</a:t>
            </a:r>
            <a:r>
              <a:rPr lang="en-US" altLang="nl-NL" sz="2000" dirty="0"/>
              <a:t> </a:t>
            </a:r>
            <a:r>
              <a:rPr lang="en-US" altLang="nl-NL" sz="2000" dirty="0" err="1"/>
              <a:t>dan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laag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opgeleide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jongeren</a:t>
            </a:r>
            <a:r>
              <a:rPr lang="en-US" altLang="nl-NL" sz="2000" dirty="0"/>
              <a:t>, maar </a:t>
            </a:r>
            <a:r>
              <a:rPr lang="en-US" altLang="nl-NL" sz="2000" dirty="0" err="1"/>
              <a:t>eenmaal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begonnen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zijn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zij</a:t>
            </a:r>
            <a:r>
              <a:rPr lang="en-US" altLang="nl-NL" sz="2000" dirty="0"/>
              <a:t> over het </a:t>
            </a:r>
            <a:r>
              <a:rPr lang="en-US" altLang="nl-NL" sz="2000" dirty="0" err="1"/>
              <a:t>algemeen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seksueel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actiever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dan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laag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opgeleide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jongeren</a:t>
            </a:r>
            <a:endParaRPr lang="en-US" altLang="nl-NL" sz="2000" dirty="0"/>
          </a:p>
          <a:p>
            <a:r>
              <a:rPr lang="en-US" altLang="nl-NL" sz="2000" dirty="0"/>
              <a:t>Maar: 4% van </a:t>
            </a:r>
            <a:r>
              <a:rPr lang="en-US" altLang="nl-NL" sz="2000" dirty="0" err="1"/>
              <a:t>laag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opgeleide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jongens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en</a:t>
            </a:r>
            <a:r>
              <a:rPr lang="en-US" altLang="nl-NL" sz="2000" dirty="0"/>
              <a:t> 16% van de </a:t>
            </a:r>
            <a:r>
              <a:rPr lang="en-US" altLang="nl-NL" sz="2000" dirty="0" err="1"/>
              <a:t>laag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opgeleide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meisjes</a:t>
            </a:r>
            <a:r>
              <a:rPr lang="en-US" altLang="nl-NL" sz="2000" dirty="0"/>
              <a:t> </a:t>
            </a:r>
            <a:r>
              <a:rPr lang="en-US" altLang="nl-NL" sz="2000" dirty="0" err="1"/>
              <a:t>maakten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ooit</a:t>
            </a:r>
            <a:r>
              <a:rPr lang="en-US" altLang="nl-NL" sz="2000" dirty="0"/>
              <a:t> in </a:t>
            </a:r>
            <a:r>
              <a:rPr lang="en-US" altLang="nl-NL" sz="2000" dirty="0" err="1"/>
              <a:t>hun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leven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seksuele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grensoverschrijding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mee</a:t>
            </a:r>
            <a:r>
              <a:rPr lang="en-US" altLang="nl-NL" sz="2000" dirty="0"/>
              <a:t>. </a:t>
            </a:r>
            <a:r>
              <a:rPr lang="en-US" altLang="nl-NL" sz="2000" dirty="0" err="1"/>
              <a:t>Dat</a:t>
            </a:r>
            <a:r>
              <a:rPr lang="en-US" altLang="nl-NL" sz="2000" dirty="0"/>
              <a:t> is </a:t>
            </a:r>
            <a:r>
              <a:rPr lang="en-US" altLang="nl-NL" sz="2000" dirty="0" err="1"/>
              <a:t>meer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dan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bij</a:t>
            </a:r>
            <a:r>
              <a:rPr lang="en-US" altLang="nl-NL" sz="2000" dirty="0"/>
              <a:t> </a:t>
            </a:r>
            <a:r>
              <a:rPr lang="en-US" altLang="nl-NL" sz="2000" dirty="0" err="1"/>
              <a:t>hoogopgeleide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jongeren</a:t>
            </a:r>
            <a:r>
              <a:rPr lang="en-US" altLang="nl-NL" sz="2000" dirty="0"/>
              <a:t>. </a:t>
            </a:r>
            <a:endParaRPr lang="en-US" altLang="nl-NL" dirty="0"/>
          </a:p>
          <a:p>
            <a:endParaRPr lang="nl-NL" altLang="nl-NL" dirty="0"/>
          </a:p>
        </p:txBody>
      </p:sp>
      <p:sp>
        <p:nvSpPr>
          <p:cNvPr id="52226" name="Rectangle 1">
            <a:extLst>
              <a:ext uri="{FF2B5EF4-FFF2-40B4-BE49-F238E27FC236}">
                <a16:creationId xmlns:a16="http://schemas.microsoft.com/office/drawing/2014/main" id="{288E9572-E4D3-42F2-8988-EE0C9B074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0713"/>
            <a:ext cx="8783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l-NL" sz="3200" b="1">
                <a:solidFill>
                  <a:srgbClr val="3366FF"/>
                </a:solidFill>
                <a:latin typeface="Verdana" panose="020B0604030504040204" pitchFamily="34" charset="0"/>
                <a:sym typeface="Webdings" panose="05030102010509060703" pitchFamily="18" charset="2"/>
              </a:rPr>
              <a:t></a:t>
            </a:r>
            <a:r>
              <a:rPr lang="en-US" altLang="nl-NL" sz="3200" b="1">
                <a:solidFill>
                  <a:srgbClr val="3366FF"/>
                </a:solidFill>
                <a:latin typeface="Verdana" panose="020B0604030504040204" pitchFamily="34" charset="0"/>
              </a:rPr>
              <a:t>Hoog opgeleide jongeren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3C20F-624B-4777-83F9-FFF8AF93D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865313"/>
            <a:ext cx="8713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Ze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laten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zich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vaker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testen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op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soa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en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hiv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en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er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werd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ook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relatief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vaak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een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soa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vastgesteld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(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ooit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en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in het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afgelopen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nl-NL" sz="2000" dirty="0" err="1">
                <a:solidFill>
                  <a:schemeClr val="tx2"/>
                </a:solidFill>
                <a:latin typeface="+mn-lt"/>
              </a:rPr>
              <a:t>jaar</a:t>
            </a:r>
            <a:r>
              <a:rPr lang="en-US" altLang="nl-NL" sz="2000" dirty="0">
                <a:solidFill>
                  <a:schemeClr val="tx2"/>
                </a:solidFill>
                <a:latin typeface="+mn-lt"/>
              </a:rPr>
              <a:t>).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8B94B4-61A6-DD4F-8357-135184F84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>
            <a:extLst>
              <a:ext uri="{FF2B5EF4-FFF2-40B4-BE49-F238E27FC236}">
                <a16:creationId xmlns:a16="http://schemas.microsoft.com/office/drawing/2014/main" id="{D225725A-3FDD-44AC-B50B-BE16BCB7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84200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C9F0155A-E404-4644-B7FF-EB560FCBACF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43050" y="1304925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algn="ctr" eaLnBrk="1" hangingPunct="1">
              <a:buFontTx/>
              <a:buNone/>
              <a:defRPr/>
            </a:pPr>
            <a:r>
              <a:rPr lang="en-US" altLang="nl-NL" sz="2800" dirty="0" err="1"/>
              <a:t>Hoeveel</a:t>
            </a:r>
            <a:r>
              <a:rPr lang="en-US" altLang="nl-NL" sz="2800" dirty="0"/>
              <a:t> </a:t>
            </a:r>
            <a:r>
              <a:rPr lang="en-US" altLang="nl-NL" sz="2800" dirty="0" err="1"/>
              <a:t>procent</a:t>
            </a:r>
            <a:r>
              <a:rPr lang="en-US" altLang="nl-NL" sz="2800" dirty="0"/>
              <a:t> van de </a:t>
            </a:r>
            <a:r>
              <a:rPr lang="en-US" altLang="nl-NL" sz="2800" dirty="0" err="1"/>
              <a:t>jongeren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krijgt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tegenwoordig</a:t>
            </a:r>
            <a:r>
              <a:rPr lang="en-US" altLang="nl-NL" sz="2800" dirty="0"/>
              <a:t> </a:t>
            </a:r>
            <a:r>
              <a:rPr lang="en-US" altLang="nl-NL" sz="2800" dirty="0" err="1"/>
              <a:t>te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maken</a:t>
            </a:r>
            <a:r>
              <a:rPr lang="en-US" altLang="nl-NL" sz="2800" dirty="0"/>
              <a:t> met </a:t>
            </a:r>
            <a:r>
              <a:rPr lang="en-US" altLang="nl-NL" sz="2800" dirty="0">
                <a:hlinkClick r:id="rId3"/>
              </a:rPr>
              <a:t>sexting</a:t>
            </a:r>
            <a:r>
              <a:rPr lang="en-US" altLang="nl-NL" sz="2800" dirty="0"/>
              <a:t>?</a:t>
            </a:r>
            <a:endParaRPr lang="en-US" altLang="nl-NL" sz="2800" dirty="0">
              <a:latin typeface="Verdana" panose="020B0604030504040204" pitchFamily="34" charset="0"/>
            </a:endParaRPr>
          </a:p>
        </p:txBody>
      </p:sp>
      <p:sp>
        <p:nvSpPr>
          <p:cNvPr id="53251" name="Tijdelijke aanduiding voor dianummer 3">
            <a:extLst>
              <a:ext uri="{FF2B5EF4-FFF2-40B4-BE49-F238E27FC236}">
                <a16:creationId xmlns:a16="http://schemas.microsoft.com/office/drawing/2014/main" id="{9EDB5B89-84E2-4226-89AA-A6BB742E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A6E824-B275-4DFE-9B1F-25C44CEC1E5C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38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53252" name="Afbeelding 5">
            <a:extLst>
              <a:ext uri="{FF2B5EF4-FFF2-40B4-BE49-F238E27FC236}">
                <a16:creationId xmlns:a16="http://schemas.microsoft.com/office/drawing/2014/main" id="{D12F8B2F-6C5A-4631-9675-243B268CB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hthoek 2">
            <a:extLst>
              <a:ext uri="{FF2B5EF4-FFF2-40B4-BE49-F238E27FC236}">
                <a16:creationId xmlns:a16="http://schemas.microsoft.com/office/drawing/2014/main" id="{03F3B81D-1F30-4DAD-8BFE-07482B54B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132" y="4234610"/>
            <a:ext cx="6092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nl-NL" b="1" dirty="0">
                <a:solidFill>
                  <a:srgbClr val="3366FF"/>
                </a:solidFill>
                <a:sym typeface="Webdings" panose="05030102010509060703" pitchFamily="18" charset="2"/>
              </a:rPr>
              <a:t></a:t>
            </a:r>
            <a:r>
              <a:rPr lang="en-US" altLang="nl-NL" b="1" dirty="0">
                <a:solidFill>
                  <a:srgbClr val="3366FF"/>
                </a:solidFill>
              </a:rPr>
              <a:t>12-25%</a:t>
            </a:r>
          </a:p>
          <a:p>
            <a:endParaRPr lang="en-US" altLang="nl-NL" b="1" dirty="0">
              <a:solidFill>
                <a:srgbClr val="3366FF"/>
              </a:solidFill>
            </a:endParaRPr>
          </a:p>
          <a:p>
            <a:r>
              <a:rPr lang="en-US" altLang="nl-NL" b="1" dirty="0">
                <a:solidFill>
                  <a:srgbClr val="FF3399"/>
                </a:solidFill>
                <a:sym typeface="Webdings" panose="05030102010509060703" pitchFamily="18" charset="2"/>
              </a:rPr>
              <a:t></a:t>
            </a:r>
            <a:r>
              <a:rPr lang="en-US" altLang="nl-NL" b="1" dirty="0">
                <a:solidFill>
                  <a:srgbClr val="FF3399"/>
                </a:solidFill>
              </a:rPr>
              <a:t>25-60%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jdelijke aanduiding voor inhoud 2">
            <a:extLst>
              <a:ext uri="{FF2B5EF4-FFF2-40B4-BE49-F238E27FC236}">
                <a16:creationId xmlns:a16="http://schemas.microsoft.com/office/drawing/2014/main" id="{99091FAD-E7F7-4C1B-9A9B-9FB8680CD1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01800" y="785066"/>
            <a:ext cx="2087562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sz="2400" b="1" dirty="0">
                <a:solidFill>
                  <a:srgbClr val="3366FF"/>
                </a:solidFill>
              </a:rPr>
              <a:t>12-25</a:t>
            </a:r>
            <a:r>
              <a:rPr lang="en-US" altLang="nl-NL" b="1" dirty="0">
                <a:solidFill>
                  <a:srgbClr val="3366FF"/>
                </a:solidFill>
              </a:rPr>
              <a:t>%</a:t>
            </a:r>
            <a:endParaRPr lang="nl-NL" altLang="nl-NL" dirty="0"/>
          </a:p>
        </p:txBody>
      </p:sp>
      <p:pic>
        <p:nvPicPr>
          <p:cNvPr id="54274" name="Afbeelding 3">
            <a:extLst>
              <a:ext uri="{FF2B5EF4-FFF2-40B4-BE49-F238E27FC236}">
                <a16:creationId xmlns:a16="http://schemas.microsoft.com/office/drawing/2014/main" id="{9D3049A7-23B3-4B7B-8496-2767E969B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88913"/>
            <a:ext cx="5672137" cy="6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kstvak 4">
            <a:extLst>
              <a:ext uri="{FF2B5EF4-FFF2-40B4-BE49-F238E27FC236}">
                <a16:creationId xmlns:a16="http://schemas.microsoft.com/office/drawing/2014/main" id="{362B9232-54EA-4F1C-AE91-988506EBE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4573588"/>
            <a:ext cx="4005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3200" dirty="0">
                <a:solidFill>
                  <a:schemeClr val="tx2"/>
                </a:solidFill>
              </a:rPr>
              <a:t>Valt dat je mee of tegen?</a:t>
            </a:r>
          </a:p>
        </p:txBody>
      </p:sp>
      <p:sp>
        <p:nvSpPr>
          <p:cNvPr id="54276" name="Rechthoek 5">
            <a:extLst>
              <a:ext uri="{FF2B5EF4-FFF2-40B4-BE49-F238E27FC236}">
                <a16:creationId xmlns:a16="http://schemas.microsoft.com/office/drawing/2014/main" id="{9C78EB02-44A7-4CB4-B6A7-DEDB20F00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051050"/>
            <a:ext cx="350996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2000" b="1" i="1">
                <a:solidFill>
                  <a:schemeClr val="tx2"/>
                </a:solidFill>
                <a:latin typeface="Calibri-BoldItalic"/>
              </a:rPr>
              <a:t>In 2012</a:t>
            </a:r>
            <a:br>
              <a:rPr lang="nl-NL" altLang="nl-NL" sz="2000" b="1" i="1">
                <a:solidFill>
                  <a:schemeClr val="tx2"/>
                </a:solidFill>
                <a:latin typeface="Calibri-BoldItalic"/>
              </a:rPr>
            </a:br>
            <a:r>
              <a:rPr lang="nl-NL" altLang="nl-NL" sz="2000" b="1" i="1">
                <a:solidFill>
                  <a:schemeClr val="tx2"/>
                </a:solidFill>
                <a:latin typeface="Calibri-BoldItalic"/>
              </a:rPr>
              <a:t>had 6% van de</a:t>
            </a:r>
            <a:br>
              <a:rPr lang="nl-NL" altLang="nl-NL" sz="2000" b="1" i="1">
                <a:solidFill>
                  <a:schemeClr val="tx2"/>
                </a:solidFill>
                <a:latin typeface="Calibri-BoldItalic"/>
              </a:rPr>
            </a:br>
            <a:r>
              <a:rPr lang="nl-NL" altLang="nl-NL" sz="2000" b="1" i="1">
                <a:solidFill>
                  <a:schemeClr val="tx2"/>
                </a:solidFill>
                <a:latin typeface="Calibri-BoldItalic"/>
              </a:rPr>
              <a:t>jongens en 4% van de</a:t>
            </a:r>
            <a:br>
              <a:rPr lang="nl-NL" altLang="nl-NL" sz="2000" b="1" i="1">
                <a:solidFill>
                  <a:schemeClr val="tx2"/>
                </a:solidFill>
                <a:latin typeface="Calibri-BoldItalic"/>
              </a:rPr>
            </a:br>
            <a:r>
              <a:rPr lang="nl-NL" altLang="nl-NL" sz="2000" b="1" i="1">
                <a:solidFill>
                  <a:schemeClr val="tx2"/>
                </a:solidFill>
                <a:latin typeface="Calibri-BoldItalic"/>
              </a:rPr>
              <a:t>meisjes een</a:t>
            </a:r>
            <a:br>
              <a:rPr lang="nl-NL" altLang="nl-NL" sz="2000" b="1" i="1">
                <a:solidFill>
                  <a:schemeClr val="tx2"/>
                </a:solidFill>
                <a:latin typeface="Calibri-BoldItalic"/>
              </a:rPr>
            </a:br>
            <a:r>
              <a:rPr lang="nl-NL" altLang="nl-NL" sz="2000" b="1" i="1">
                <a:solidFill>
                  <a:schemeClr val="tx2"/>
                </a:solidFill>
                <a:latin typeface="Calibri-BoldItalic"/>
              </a:rPr>
              <a:t>naaktfoto of seksfilmpje</a:t>
            </a:r>
            <a:br>
              <a:rPr lang="nl-NL" altLang="nl-NL" sz="2000" b="1" i="1">
                <a:solidFill>
                  <a:schemeClr val="tx2"/>
                </a:solidFill>
                <a:latin typeface="Calibri-BoldItalic"/>
              </a:rPr>
            </a:br>
            <a:r>
              <a:rPr lang="nl-NL" altLang="nl-NL" sz="2000" b="1" i="1">
                <a:solidFill>
                  <a:schemeClr val="tx2"/>
                </a:solidFill>
                <a:latin typeface="Calibri-BoldItalic"/>
              </a:rPr>
              <a:t>van zichzelf naar iemand</a:t>
            </a:r>
            <a:br>
              <a:rPr lang="nl-NL" altLang="nl-NL" sz="2000" b="1" i="1">
                <a:solidFill>
                  <a:schemeClr val="tx2"/>
                </a:solidFill>
                <a:latin typeface="Calibri-BoldItalic"/>
              </a:rPr>
            </a:br>
            <a:r>
              <a:rPr lang="nl-NL" altLang="nl-NL" sz="2000" b="1" i="1">
                <a:solidFill>
                  <a:schemeClr val="tx2"/>
                </a:solidFill>
                <a:latin typeface="Calibri-BoldItalic"/>
              </a:rPr>
              <a:t>gestuurd.</a:t>
            </a:r>
            <a:r>
              <a:rPr lang="nl-NL" altLang="nl-NL" sz="2000">
                <a:solidFill>
                  <a:schemeClr val="tx2"/>
                </a:solidFill>
              </a:rPr>
              <a:t> </a:t>
            </a:r>
            <a:br>
              <a:rPr lang="nl-NL" altLang="nl-NL">
                <a:solidFill>
                  <a:schemeClr val="tx2"/>
                </a:solidFill>
              </a:rPr>
            </a:br>
            <a:endParaRPr lang="nl-NL" altLang="nl-NL">
              <a:solidFill>
                <a:schemeClr val="tx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E9F19B-605A-5C4B-8D0D-404A04002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D06CE3F-F9BB-4067-8B55-FD1F1C19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5400"/>
              <a:t>Leren door gaming</a:t>
            </a:r>
          </a:p>
        </p:txBody>
      </p:sp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01D4F912-98C2-4222-8EFE-572C6153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D6DDE7-E16F-4EC8-AD5C-4AC932FEA1D2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4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16387" name="Afbeelding 5">
            <a:extLst>
              <a:ext uri="{FF2B5EF4-FFF2-40B4-BE49-F238E27FC236}">
                <a16:creationId xmlns:a16="http://schemas.microsoft.com/office/drawing/2014/main" id="{9C70034F-8FB5-46F7-8459-F5B7638A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hlinkClick r:id="rId4"/>
            <a:extLst>
              <a:ext uri="{FF2B5EF4-FFF2-40B4-BE49-F238E27FC236}">
                <a16:creationId xmlns:a16="http://schemas.microsoft.com/office/drawing/2014/main" id="{260E757B-AF23-423F-B910-DD3CFD911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1985963"/>
            <a:ext cx="39703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Content Placeholder 4">
            <a:extLst>
              <a:ext uri="{FF2B5EF4-FFF2-40B4-BE49-F238E27FC236}">
                <a16:creationId xmlns:a16="http://schemas.microsoft.com/office/drawing/2014/main" id="{0E6DE5F4-FFCE-41CE-8EBC-6BC25A7E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2586038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Tijdelijke aanduiding voor inhoud 4">
            <a:hlinkClick r:id="rId7"/>
            <a:extLst>
              <a:ext uri="{FF2B5EF4-FFF2-40B4-BE49-F238E27FC236}">
                <a16:creationId xmlns:a16="http://schemas.microsoft.com/office/drawing/2014/main" id="{FBC86B05-E84A-4AE4-8BA1-06A78E49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586038"/>
            <a:ext cx="310038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Afbeelding 2">
            <a:extLst>
              <a:ext uri="{FF2B5EF4-FFF2-40B4-BE49-F238E27FC236}">
                <a16:creationId xmlns:a16="http://schemas.microsoft.com/office/drawing/2014/main" id="{6539EDCF-11FB-47C9-8CD5-6EA0C507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0" y="-3175"/>
            <a:ext cx="2590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Afbeelding 4">
            <a:extLst>
              <a:ext uri="{FF2B5EF4-FFF2-40B4-BE49-F238E27FC236}">
                <a16:creationId xmlns:a16="http://schemas.microsoft.com/office/drawing/2014/main" id="{00FF5B72-E3F5-4E03-8C8E-9ECDB74D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042988"/>
            <a:ext cx="19177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Afbeelding 6">
            <a:extLst>
              <a:ext uri="{FF2B5EF4-FFF2-40B4-BE49-F238E27FC236}">
                <a16:creationId xmlns:a16="http://schemas.microsoft.com/office/drawing/2014/main" id="{DF98AEC0-DFA8-4D1A-854A-207BE2C0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4267200"/>
            <a:ext cx="17795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>
            <a:extLst>
              <a:ext uri="{FF2B5EF4-FFF2-40B4-BE49-F238E27FC236}">
                <a16:creationId xmlns:a16="http://schemas.microsoft.com/office/drawing/2014/main" id="{25B251D7-476B-4FCD-9D05-4111942E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84200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CFD8275F-BEA3-1840-927B-C2E8B3AC0DA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43050" y="1304925"/>
            <a:ext cx="82962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/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nl-NL" sz="2800"/>
              <a:t>Zijn er meer of minder vrouwen aan de pil dan in 2012?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nl-NL" sz="28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5299" name="Tijdelijke aanduiding voor dianummer 3">
            <a:extLst>
              <a:ext uri="{FF2B5EF4-FFF2-40B4-BE49-F238E27FC236}">
                <a16:creationId xmlns:a16="http://schemas.microsoft.com/office/drawing/2014/main" id="{DF186ADB-ADAF-4395-9197-61370714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9E8970-C5C0-4F99-9A32-FE9B21066625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40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55300" name="Afbeelding 5">
            <a:extLst>
              <a:ext uri="{FF2B5EF4-FFF2-40B4-BE49-F238E27FC236}">
                <a16:creationId xmlns:a16="http://schemas.microsoft.com/office/drawing/2014/main" id="{74B5ADCD-B75A-4FA2-92A1-9CF1AF9A6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hthoek 6">
            <a:extLst>
              <a:ext uri="{FF2B5EF4-FFF2-40B4-BE49-F238E27FC236}">
                <a16:creationId xmlns:a16="http://schemas.microsoft.com/office/drawing/2014/main" id="{8555D721-3167-4364-A333-582EF054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3933825"/>
            <a:ext cx="4572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nl-NL" b="1">
                <a:solidFill>
                  <a:srgbClr val="3366FF"/>
                </a:solidFill>
                <a:sym typeface="Webdings" panose="05030102010509060703" pitchFamily="18" charset="2"/>
              </a:rPr>
              <a:t></a:t>
            </a:r>
            <a:r>
              <a:rPr lang="en-US" altLang="nl-NL" b="1">
                <a:solidFill>
                  <a:srgbClr val="3366FF"/>
                </a:solidFill>
              </a:rPr>
              <a:t>meer</a:t>
            </a:r>
            <a:endParaRPr lang="en-US" altLang="nl-NL" sz="2400" b="1">
              <a:solidFill>
                <a:srgbClr val="3366FF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nl-NL" sz="2400" b="1"/>
          </a:p>
          <a:p>
            <a:pPr algn="ctr" eaLnBrk="1" hangingPunct="1">
              <a:lnSpc>
                <a:spcPct val="90000"/>
              </a:lnSpc>
            </a:pPr>
            <a:r>
              <a:rPr lang="en-US" altLang="nl-NL" b="1">
                <a:solidFill>
                  <a:srgbClr val="FF3399"/>
                </a:solidFill>
                <a:sym typeface="Webdings" panose="05030102010509060703" pitchFamily="18" charset="2"/>
              </a:rPr>
              <a:t></a:t>
            </a:r>
            <a:r>
              <a:rPr lang="en-US" altLang="nl-NL" b="1">
                <a:solidFill>
                  <a:srgbClr val="FF3399"/>
                </a:solidFill>
              </a:rPr>
              <a:t>minder</a:t>
            </a:r>
            <a:endParaRPr lang="nl-NL" altLang="nl-NL" sz="2400" b="1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EA7B03-CF68-4371-B5FE-F6C6FEF9A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35188" y="2781300"/>
            <a:ext cx="8229600" cy="26749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Doe eens een gok: hoeveel % van de vrouwen onder 25 is aan de pil?</a:t>
            </a:r>
          </a:p>
        </p:txBody>
      </p:sp>
      <p:sp>
        <p:nvSpPr>
          <p:cNvPr id="56322" name="Rechthoek 3">
            <a:extLst>
              <a:ext uri="{FF2B5EF4-FFF2-40B4-BE49-F238E27FC236}">
                <a16:creationId xmlns:a16="http://schemas.microsoft.com/office/drawing/2014/main" id="{2DB29947-B4A2-407E-BBB2-F94EA7D94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1916113"/>
            <a:ext cx="4572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nl-NL" sz="2400" b="1"/>
          </a:p>
          <a:p>
            <a:pPr algn="ctr" eaLnBrk="1" hangingPunct="1">
              <a:lnSpc>
                <a:spcPct val="90000"/>
              </a:lnSpc>
            </a:pPr>
            <a:r>
              <a:rPr lang="en-US" altLang="nl-NL" b="1">
                <a:solidFill>
                  <a:srgbClr val="FF3399"/>
                </a:solidFill>
                <a:sym typeface="Webdings" panose="05030102010509060703" pitchFamily="18" charset="2"/>
              </a:rPr>
              <a:t></a:t>
            </a:r>
            <a:r>
              <a:rPr lang="en-US" altLang="nl-NL" b="1">
                <a:solidFill>
                  <a:srgbClr val="FF3399"/>
                </a:solidFill>
              </a:rPr>
              <a:t>minder</a:t>
            </a:r>
            <a:endParaRPr lang="nl-NL" altLang="nl-NL" sz="2400" b="1">
              <a:solidFill>
                <a:srgbClr val="FF3399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041631-F1BE-4BDE-B93A-FD6C976B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88913"/>
            <a:ext cx="4691062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14BB4A3-3EE7-764C-A542-42735F51A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>
            <a:extLst>
              <a:ext uri="{FF2B5EF4-FFF2-40B4-BE49-F238E27FC236}">
                <a16:creationId xmlns:a16="http://schemas.microsoft.com/office/drawing/2014/main" id="{E326BA17-8CF8-436F-A86E-1173692B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49275"/>
            <a:ext cx="7559675" cy="466725"/>
          </a:xfrm>
        </p:spPr>
        <p:txBody>
          <a:bodyPr/>
          <a:lstStyle/>
          <a:p>
            <a:r>
              <a:rPr lang="nl-NL" altLang="nl-NL" sz="2800" dirty="0"/>
              <a:t>Hoe ga je nou het gesprek aan over …..?</a:t>
            </a:r>
          </a:p>
        </p:txBody>
      </p:sp>
      <p:sp>
        <p:nvSpPr>
          <p:cNvPr id="57346" name="Tijdelijke aanduiding voor inhoud 2">
            <a:extLst>
              <a:ext uri="{FF2B5EF4-FFF2-40B4-BE49-F238E27FC236}">
                <a16:creationId xmlns:a16="http://schemas.microsoft.com/office/drawing/2014/main" id="{82A62183-4C00-47BB-959E-CF260B63CC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3050" y="1042988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2800" dirty="0"/>
              <a:t>Homoseksualiteit is onnatuurlijk.</a:t>
            </a:r>
          </a:p>
        </p:txBody>
      </p:sp>
      <p:sp>
        <p:nvSpPr>
          <p:cNvPr id="57347" name="Tijdelijke aanduiding voor dianummer 3">
            <a:extLst>
              <a:ext uri="{FF2B5EF4-FFF2-40B4-BE49-F238E27FC236}">
                <a16:creationId xmlns:a16="http://schemas.microsoft.com/office/drawing/2014/main" id="{F9568CF9-4EC4-4E62-9B02-1CA10522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3967A8-3719-4874-A6FC-AF3A4ABAC138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42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57348" name="Afbeelding 4">
            <a:extLst>
              <a:ext uri="{FF2B5EF4-FFF2-40B4-BE49-F238E27FC236}">
                <a16:creationId xmlns:a16="http://schemas.microsoft.com/office/drawing/2014/main" id="{4EF048D3-D869-4D4F-B2BD-D1263B305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55" y="2956298"/>
            <a:ext cx="16351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Afbeelding 5">
            <a:extLst>
              <a:ext uri="{FF2B5EF4-FFF2-40B4-BE49-F238E27FC236}">
                <a16:creationId xmlns:a16="http://schemas.microsoft.com/office/drawing/2014/main" id="{06F5AAA9-B842-4017-8531-C4F40731E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115050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E0197CA-7F0E-DE49-9956-EF206DBF7149}"/>
              </a:ext>
            </a:extLst>
          </p:cNvPr>
          <p:cNvSpPr/>
          <p:nvPr/>
        </p:nvSpPr>
        <p:spPr>
          <a:xfrm>
            <a:off x="1543050" y="4851866"/>
            <a:ext cx="8434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https</a:t>
            </a:r>
            <a:r>
              <a:rPr lang="nl-NL" dirty="0">
                <a:solidFill>
                  <a:schemeClr val="tx2"/>
                </a:solidFill>
              </a:rPr>
              <a:t>://dier-en-</a:t>
            </a:r>
            <a:r>
              <a:rPr lang="nl-NL" dirty="0" err="1">
                <a:solidFill>
                  <a:schemeClr val="tx2"/>
                </a:solidFill>
              </a:rPr>
              <a:t>natuur.infonu.nl</a:t>
            </a:r>
            <a:r>
              <a:rPr lang="nl-NL" dirty="0">
                <a:solidFill>
                  <a:schemeClr val="tx2"/>
                </a:solidFill>
              </a:rPr>
              <a:t>/dieren/13451-homoseksualiteit-bij-dieren.html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>
            <a:extLst>
              <a:ext uri="{FF2B5EF4-FFF2-40B4-BE49-F238E27FC236}">
                <a16:creationId xmlns:a16="http://schemas.microsoft.com/office/drawing/2014/main" id="{53B62A60-B646-43B2-B72B-B49FE219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5" y="719138"/>
            <a:ext cx="7559675" cy="466725"/>
          </a:xfrm>
        </p:spPr>
        <p:txBody>
          <a:bodyPr/>
          <a:lstStyle/>
          <a:p>
            <a:pPr algn="ctr"/>
            <a:r>
              <a:rPr lang="nl-NL" altLang="nl-NL" sz="2800"/>
              <a:t>Hoe ga je nou het gesprek aan over …..?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91339E-C6C9-8C4C-8105-6E15DFA8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4013" cy="5032375"/>
          </a:xfrm>
        </p:spPr>
        <p:txBody>
          <a:bodyPr>
            <a:normAutofit/>
          </a:bodyPr>
          <a:lstStyle/>
          <a:p>
            <a:pPr>
              <a:defRPr/>
            </a:pPr>
            <a:endParaRPr lang="nl-NL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58371" name="Afbeelding 3">
            <a:hlinkClick r:id="rId3"/>
            <a:extLst>
              <a:ext uri="{FF2B5EF4-FFF2-40B4-BE49-F238E27FC236}">
                <a16:creationId xmlns:a16="http://schemas.microsoft.com/office/drawing/2014/main" id="{465D6B23-704D-445D-936B-D60514CBA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628775"/>
            <a:ext cx="65754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Afbeelding 4">
            <a:hlinkClick r:id="rId5"/>
            <a:extLst>
              <a:ext uri="{FF2B5EF4-FFF2-40B4-BE49-F238E27FC236}">
                <a16:creationId xmlns:a16="http://schemas.microsoft.com/office/drawing/2014/main" id="{C2FE27B0-86D6-43C7-80F2-5D0C47E5F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5694363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Afbeelding 5">
            <a:extLst>
              <a:ext uri="{FF2B5EF4-FFF2-40B4-BE49-F238E27FC236}">
                <a16:creationId xmlns:a16="http://schemas.microsoft.com/office/drawing/2014/main" id="{6B5E1415-CD28-4876-81C6-1C5838B3B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092825"/>
            <a:ext cx="7191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BD8F3C-271D-FE42-97BF-5EB6FAF5D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323181"/>
            <a:ext cx="7559675" cy="4498975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400" dirty="0"/>
              <a:t>Naar aanleiding van het onderzoek over interseksen moeten onze schoolboeken worden aangepast!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AA31AF-D68B-7540-BEA5-136B8720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B83DB-B937-45C7-A0C2-DC28471B717E}" type="slidenum">
              <a:rPr lang="nl-NL" altLang="nl-NL" smtClean="0"/>
              <a:pPr>
                <a:defRPr/>
              </a:pPr>
              <a:t>44</a:t>
            </a:fld>
            <a:endParaRPr lang="nl-NL" alt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43469A6-4F2B-4F42-A0BC-6EE52847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49275"/>
            <a:ext cx="7559675" cy="466725"/>
          </a:xfrm>
        </p:spPr>
        <p:txBody>
          <a:bodyPr/>
          <a:lstStyle/>
          <a:p>
            <a:r>
              <a:rPr lang="nl-NL" altLang="nl-NL" sz="2800" dirty="0"/>
              <a:t>Hoe ga je nou het gesprek aan over …..?</a:t>
            </a: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3D4B2059-BAC0-1543-A5EE-AB74066E9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55" y="3572668"/>
            <a:ext cx="16351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3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>
            <a:extLst>
              <a:ext uri="{FF2B5EF4-FFF2-40B4-BE49-F238E27FC236}">
                <a16:creationId xmlns:a16="http://schemas.microsoft.com/office/drawing/2014/main" id="{04FCFDEE-8815-4509-95C3-42199BD2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549275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60418" name="Tijdelijke aanduiding voor inhoud 2">
            <a:extLst>
              <a:ext uri="{FF2B5EF4-FFF2-40B4-BE49-F238E27FC236}">
                <a16:creationId xmlns:a16="http://schemas.microsoft.com/office/drawing/2014/main" id="{C4E2E9BB-3039-434A-805C-09CB03402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3050" y="1125538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l-NL" altLang="nl-NL"/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/>
              <a:t>Organiseer gastlessen met experts: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/>
          </a:p>
        </p:txBody>
      </p:sp>
      <p:sp>
        <p:nvSpPr>
          <p:cNvPr id="60419" name="Tijdelijke aanduiding voor dianummer 3">
            <a:extLst>
              <a:ext uri="{FF2B5EF4-FFF2-40B4-BE49-F238E27FC236}">
                <a16:creationId xmlns:a16="http://schemas.microsoft.com/office/drawing/2014/main" id="{C9419F41-95BD-4627-80D9-A08B9F29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A08723-0AC0-4061-AC5A-5D8C0EAE94B1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45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60420" name="Afbeelding 5">
            <a:extLst>
              <a:ext uri="{FF2B5EF4-FFF2-40B4-BE49-F238E27FC236}">
                <a16:creationId xmlns:a16="http://schemas.microsoft.com/office/drawing/2014/main" id="{D900A616-CC5E-4AD9-A3A2-BAD4DB08A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09282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Afbeelding 6">
            <a:extLst>
              <a:ext uri="{FF2B5EF4-FFF2-40B4-BE49-F238E27FC236}">
                <a16:creationId xmlns:a16="http://schemas.microsoft.com/office/drawing/2014/main" id="{94858F43-86EC-4D1E-9BC1-6BC9EBAB0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349500"/>
            <a:ext cx="20050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Afbeelding 7">
            <a:extLst>
              <a:ext uri="{FF2B5EF4-FFF2-40B4-BE49-F238E27FC236}">
                <a16:creationId xmlns:a16="http://schemas.microsoft.com/office/drawing/2014/main" id="{9861DD05-91FF-4C95-80B7-7C749E7CE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916113"/>
            <a:ext cx="50768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Afbeelding 8">
            <a:extLst>
              <a:ext uri="{FF2B5EF4-FFF2-40B4-BE49-F238E27FC236}">
                <a16:creationId xmlns:a16="http://schemas.microsoft.com/office/drawing/2014/main" id="{D2F1D25A-9DBC-4402-B84D-802D93965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892550"/>
            <a:ext cx="191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>
            <a:extLst>
              <a:ext uri="{FF2B5EF4-FFF2-40B4-BE49-F238E27FC236}">
                <a16:creationId xmlns:a16="http://schemas.microsoft.com/office/drawing/2014/main" id="{5683F8F5-68A0-40B6-90DD-902B860A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63" y="633413"/>
            <a:ext cx="7559675" cy="466725"/>
          </a:xfrm>
        </p:spPr>
        <p:txBody>
          <a:bodyPr/>
          <a:lstStyle/>
          <a:p>
            <a:r>
              <a:rPr lang="nl-NL" altLang="nl-NL" sz="2800"/>
              <a:t>Hoe ga je nou het gesprek aan over …..?</a:t>
            </a:r>
          </a:p>
        </p:txBody>
      </p:sp>
      <p:sp>
        <p:nvSpPr>
          <p:cNvPr id="61442" name="Tijdelijke aanduiding voor inhoud 2">
            <a:extLst>
              <a:ext uri="{FF2B5EF4-FFF2-40B4-BE49-F238E27FC236}">
                <a16:creationId xmlns:a16="http://schemas.microsoft.com/office/drawing/2014/main" id="{10655C21-09D7-4541-9A35-F82855B495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1463" y="1366838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dirty="0"/>
              <a:t>Ontwerp en / of speel een spel!</a:t>
            </a:r>
          </a:p>
        </p:txBody>
      </p:sp>
      <p:sp>
        <p:nvSpPr>
          <p:cNvPr id="61443" name="Tijdelijke aanduiding voor dianummer 3">
            <a:extLst>
              <a:ext uri="{FF2B5EF4-FFF2-40B4-BE49-F238E27FC236}">
                <a16:creationId xmlns:a16="http://schemas.microsoft.com/office/drawing/2014/main" id="{AA3589E1-2796-474D-BA0D-86E45B2C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451CE3-8946-4254-9433-0B8156E70A51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46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61444" name="Afbeelding 4">
            <a:extLst>
              <a:ext uri="{FF2B5EF4-FFF2-40B4-BE49-F238E27FC236}">
                <a16:creationId xmlns:a16="http://schemas.microsoft.com/office/drawing/2014/main" id="{D18EC53F-869C-494A-A31E-B32D8AFEB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094413"/>
            <a:ext cx="71913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759F858D-E78D-384D-9EA7-E59EB06D7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81" y="1346200"/>
            <a:ext cx="5776913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576DCE7D-E18E-7445-B742-FBC1612CCC8E}"/>
              </a:ext>
            </a:extLst>
          </p:cNvPr>
          <p:cNvSpPr>
            <a:spLocks/>
          </p:cNvSpPr>
          <p:nvPr/>
        </p:nvSpPr>
        <p:spPr>
          <a:xfrm rot="21077738">
            <a:off x="4996143" y="2688385"/>
            <a:ext cx="1943100" cy="2952750"/>
          </a:xfrm>
          <a:prstGeom prst="roundRect">
            <a:avLst/>
          </a:prstGeom>
          <a:ln>
            <a:solidFill>
              <a:srgbClr val="FF0D0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nl-N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Oeps! Je condoom is gescheurd, gelukkig ben je aan de pil.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Ga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plaats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terug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E4AC63A5-333B-6744-857C-6477F9443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503">
            <a:off x="429467" y="2296215"/>
            <a:ext cx="2114064" cy="343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s.s-bol.com/imgbase0/imagebase3/regular/FC/4/6/3/7/1004004011067364.jpg">
            <a:extLst>
              <a:ext uri="{FF2B5EF4-FFF2-40B4-BE49-F238E27FC236}">
                <a16:creationId xmlns:a16="http://schemas.microsoft.com/office/drawing/2014/main" id="{62565200-B7B9-6947-930B-C8813BF3F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197085" y="3455296"/>
            <a:ext cx="3111500" cy="131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7">
            <a:extLst>
              <a:ext uri="{FF2B5EF4-FFF2-40B4-BE49-F238E27FC236}">
                <a16:creationId xmlns:a16="http://schemas.microsoft.com/office/drawing/2014/main" id="{36284D3F-2462-460B-BEEB-C54D4FB034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2013" cy="7466013"/>
          </a:xfrm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0329372F-3432-4DD8-A5CB-0E86B66A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588" y="260350"/>
            <a:ext cx="5734050" cy="1341438"/>
          </a:xfrm>
        </p:spPr>
        <p:txBody>
          <a:bodyPr/>
          <a:lstStyle/>
          <a:p>
            <a:pPr algn="ctr"/>
            <a:r>
              <a:rPr lang="nl-NL" altLang="nl-NL" sz="4000">
                <a:solidFill>
                  <a:schemeClr val="bg1"/>
                </a:solidFill>
              </a:rPr>
              <a:t>Waarom aandacht voor relaties en seksualiteit op school?</a:t>
            </a:r>
            <a:br>
              <a:rPr lang="nl-NL" altLang="nl-NL" sz="4000">
                <a:solidFill>
                  <a:schemeClr val="bg1"/>
                </a:solidFill>
              </a:rPr>
            </a:br>
            <a:endParaRPr lang="nl-NL" altLang="nl-NL" sz="4000">
              <a:solidFill>
                <a:schemeClr val="bg1"/>
              </a:solidFill>
            </a:endParaRPr>
          </a:p>
        </p:txBody>
      </p:sp>
      <p:sp>
        <p:nvSpPr>
          <p:cNvPr id="17411" name="Tekstvak 2">
            <a:extLst>
              <a:ext uri="{FF2B5EF4-FFF2-40B4-BE49-F238E27FC236}">
                <a16:creationId xmlns:a16="http://schemas.microsoft.com/office/drawing/2014/main" id="{12350074-1014-4F7A-A4DD-CA5AC952C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5516563"/>
            <a:ext cx="2665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>
                <a:solidFill>
                  <a:schemeClr val="bg1"/>
                </a:solidFill>
              </a:rPr>
              <a:t>Ga naar www.menti.com en gebruik de code </a:t>
            </a:r>
          </a:p>
          <a:p>
            <a:pPr algn="ctr"/>
            <a:r>
              <a:rPr lang="nl-NL" altLang="nl-NL">
                <a:solidFill>
                  <a:schemeClr val="bg1"/>
                </a:solidFill>
              </a:rPr>
              <a:t>25 56 68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DF1B0D1-3DFA-4640-8B91-7E41727C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3" y="589710"/>
            <a:ext cx="7559675" cy="466725"/>
          </a:xfrm>
        </p:spPr>
        <p:txBody>
          <a:bodyPr/>
          <a:lstStyle/>
          <a:p>
            <a:r>
              <a:rPr lang="nl-NL" altLang="nl-NL" sz="2800" dirty="0"/>
              <a:t>Waarom überhaupt aandacht voor relaties en seksualiteit op school?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13212D36-BA4C-40BE-A8D3-DC5D9C738C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46262" y="1819369"/>
            <a:ext cx="7559675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/>
              <a:t>Kerndoelen</a:t>
            </a:r>
          </a:p>
          <a:p>
            <a:r>
              <a:rPr lang="nl-NL" altLang="nl-NL" dirty="0"/>
              <a:t>Ondersteunen van jongeren bij een gezonde seksuele ontwikkeling</a:t>
            </a:r>
          </a:p>
          <a:p>
            <a:r>
              <a:rPr lang="nl-NL" altLang="nl-NL" dirty="0"/>
              <a:t>Niet alle leerlingen praten hier thuis over</a:t>
            </a:r>
          </a:p>
          <a:p>
            <a:r>
              <a:rPr lang="nl-NL" altLang="nl-NL" dirty="0"/>
              <a:t>Bevorderen van respectvol gedrag</a:t>
            </a:r>
          </a:p>
          <a:p>
            <a:r>
              <a:rPr lang="nl-NL" altLang="nl-NL" dirty="0"/>
              <a:t>Sluit aan bij de </a:t>
            </a:r>
            <a:r>
              <a:rPr lang="nl-NL" altLang="nl-NL" u="sng" dirty="0"/>
              <a:t>seksuele ontwikkeling </a:t>
            </a:r>
            <a:r>
              <a:rPr lang="nl-NL" altLang="nl-NL" dirty="0"/>
              <a:t>van de leerlingen</a:t>
            </a:r>
          </a:p>
        </p:txBody>
      </p:sp>
      <p:pic>
        <p:nvPicPr>
          <p:cNvPr id="19459" name="Afbeelding 2">
            <a:extLst>
              <a:ext uri="{FF2B5EF4-FFF2-40B4-BE49-F238E27FC236}">
                <a16:creationId xmlns:a16="http://schemas.microsoft.com/office/drawing/2014/main" id="{1C7AC6AE-9493-4536-9BD4-801A33E4B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B05E097-49C7-4552-A3A4-83AA8A9A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3" y="549369"/>
            <a:ext cx="7559675" cy="466725"/>
          </a:xfrm>
        </p:spPr>
        <p:txBody>
          <a:bodyPr/>
          <a:lstStyle/>
          <a:p>
            <a:r>
              <a:rPr lang="nl-NL" altLang="nl-NL" sz="3200" dirty="0"/>
              <a:t>Quizvraag – Seksuele ervaring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85750E7F-E13D-435C-837A-00FF0A8B1C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46262" y="1422120"/>
            <a:ext cx="8776914" cy="4498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2800" dirty="0"/>
              <a:t>Jongeren beginnen eerder met seks dan een paar jaar geleden.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sz="2800" dirty="0"/>
              <a:t>Klopt dat?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sz="2800" dirty="0"/>
          </a:p>
        </p:txBody>
      </p:sp>
      <p:pic>
        <p:nvPicPr>
          <p:cNvPr id="20483" name="Afbeelding 2">
            <a:extLst>
              <a:ext uri="{FF2B5EF4-FFF2-40B4-BE49-F238E27FC236}">
                <a16:creationId xmlns:a16="http://schemas.microsoft.com/office/drawing/2014/main" id="{3C815827-2AB3-472D-BFF1-52B2C747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1">
            <a:extLst>
              <a:ext uri="{FF2B5EF4-FFF2-40B4-BE49-F238E27FC236}">
                <a16:creationId xmlns:a16="http://schemas.microsoft.com/office/drawing/2014/main" id="{6A9E016C-4326-41A6-BF93-23606F607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3429000"/>
            <a:ext cx="14382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EB1BF52-3864-4799-87E8-826CCDD9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1506" name="Content Placeholder 4">
            <a:extLst>
              <a:ext uri="{FF2B5EF4-FFF2-40B4-BE49-F238E27FC236}">
                <a16:creationId xmlns:a16="http://schemas.microsoft.com/office/drawing/2014/main" id="{DEAE251A-7A91-4169-B072-8A4877310C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0"/>
            <a:ext cx="4986338" cy="6854825"/>
          </a:xfrm>
        </p:spPr>
      </p:pic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A4BEB7C6-F814-414A-B8EC-C3E6F560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771E9D-BDBF-4514-9155-CFE6BE2E7AFA}" type="slidenum">
              <a:rPr altLang="nl-NL" smtClean="0">
                <a:solidFill>
                  <a:schemeClr val="tx2"/>
                </a:solidFill>
                <a:latin typeface="Roboto" pitchFamily="2" charset="0"/>
              </a:rPr>
              <a:pPr/>
              <a:t>8</a:t>
            </a:fld>
            <a:endParaRPr lang="en-US" altLang="nl-NL">
              <a:solidFill>
                <a:schemeClr val="tx2"/>
              </a:solidFill>
              <a:latin typeface="Roboto" pitchFamily="2" charset="0"/>
            </a:endParaRPr>
          </a:p>
        </p:txBody>
      </p:sp>
      <p:pic>
        <p:nvPicPr>
          <p:cNvPr id="21508" name="Afbeelding 2">
            <a:extLst>
              <a:ext uri="{FF2B5EF4-FFF2-40B4-BE49-F238E27FC236}">
                <a16:creationId xmlns:a16="http://schemas.microsoft.com/office/drawing/2014/main" id="{8C9356DE-F442-4412-B948-496AF18C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fbeelding 2">
            <a:extLst>
              <a:ext uri="{FF2B5EF4-FFF2-40B4-BE49-F238E27FC236}">
                <a16:creationId xmlns:a16="http://schemas.microsoft.com/office/drawing/2014/main" id="{3911FF40-21F2-452E-9F7C-89A8EF967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3084513"/>
            <a:ext cx="1533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F29009D-4466-45A9-95F2-9F03478F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3" y="576263"/>
            <a:ext cx="7559675" cy="466725"/>
          </a:xfrm>
        </p:spPr>
        <p:txBody>
          <a:bodyPr/>
          <a:lstStyle/>
          <a:p>
            <a:r>
              <a:rPr lang="nl-NL" altLang="nl-NL" sz="2800" dirty="0"/>
              <a:t>Wat is er anders voor pubers van nu?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5337A5D-0F99-487E-A34F-FA2EEC735B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46263" y="1470865"/>
            <a:ext cx="7559675" cy="412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400" dirty="0"/>
              <a:t>Online wereld, </a:t>
            </a:r>
            <a:r>
              <a:rPr lang="nl-NL" altLang="nl-NL" sz="2400" dirty="0" err="1"/>
              <a:t>social</a:t>
            </a:r>
            <a:r>
              <a:rPr lang="nl-NL" altLang="nl-NL" sz="2400" dirty="0"/>
              <a:t> media:</a:t>
            </a:r>
          </a:p>
          <a:p>
            <a:pPr>
              <a:buFontTx/>
              <a:buChar char="-"/>
            </a:pPr>
            <a:r>
              <a:rPr lang="nl-NL" altLang="nl-NL" sz="2400" dirty="0"/>
              <a:t>Toegang tot grotere wereld</a:t>
            </a:r>
          </a:p>
          <a:p>
            <a:pPr>
              <a:buFontTx/>
              <a:buChar char="-"/>
            </a:pPr>
            <a:r>
              <a:rPr lang="nl-NL" altLang="nl-NL" sz="2400" dirty="0"/>
              <a:t>Maar leidt ook tot sociale controle, exposure</a:t>
            </a:r>
          </a:p>
          <a:p>
            <a:pPr>
              <a:buFontTx/>
              <a:buChar char="-"/>
            </a:pPr>
            <a:r>
              <a:rPr lang="nl-NL" altLang="nl-NL" sz="2400" dirty="0"/>
              <a:t>Meer vergelijking &gt; minder zelfvertrouwen</a:t>
            </a:r>
          </a:p>
          <a:p>
            <a:pPr>
              <a:buFontTx/>
              <a:buChar char="-"/>
            </a:pPr>
            <a:endParaRPr lang="nl-NL" altLang="nl-NL" sz="2400" dirty="0"/>
          </a:p>
          <a:p>
            <a:r>
              <a:rPr lang="nl-NL" altLang="nl-NL" sz="2400" dirty="0"/>
              <a:t>Meer nadruk op prestaties, verantwoordelijk voor eigen succes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96A7403D-2DC8-4346-9612-E3E6E2C4E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877" y="1470865"/>
            <a:ext cx="25479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Afbeelding 5">
            <a:extLst>
              <a:ext uri="{FF2B5EF4-FFF2-40B4-BE49-F238E27FC236}">
                <a16:creationId xmlns:a16="http://schemas.microsoft.com/office/drawing/2014/main" id="{31A141D8-F83A-4DC3-A281-D18D8A7D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e (NL) Rutgers">
  <a:themeElements>
    <a:clrScheme name="Kleuren Rutgers">
      <a:dk1>
        <a:srgbClr val="000000"/>
      </a:dk1>
      <a:lt1>
        <a:srgbClr val="FFFFFF"/>
      </a:lt1>
      <a:dk2>
        <a:srgbClr val="5000DC"/>
      </a:dk2>
      <a:lt2>
        <a:srgbClr val="77797C"/>
      </a:lt2>
      <a:accent1>
        <a:srgbClr val="DE007B"/>
      </a:accent1>
      <a:accent2>
        <a:srgbClr val="3CB4F5"/>
      </a:accent2>
      <a:accent3>
        <a:srgbClr val="F2891E"/>
      </a:accent3>
      <a:accent4>
        <a:srgbClr val="914DA8"/>
      </a:accent4>
      <a:accent5>
        <a:srgbClr val="5AB632"/>
      </a:accent5>
      <a:accent6>
        <a:srgbClr val="D92440"/>
      </a:accent6>
      <a:hlink>
        <a:srgbClr val="000000"/>
      </a:hlink>
      <a:folHlink>
        <a:srgbClr val="000000"/>
      </a:folHlink>
    </a:clrScheme>
    <a:fontScheme name="Lettertypen Rutgers">
      <a:majorFont>
        <a:latin typeface="Robot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leuren Rutgers">
      <a:dk1>
        <a:srgbClr val="000000"/>
      </a:dk1>
      <a:lt1>
        <a:srgbClr val="FFFFFF"/>
      </a:lt1>
      <a:dk2>
        <a:srgbClr val="5000DC"/>
      </a:dk2>
      <a:lt2>
        <a:srgbClr val="77797C"/>
      </a:lt2>
      <a:accent1>
        <a:srgbClr val="DE007B"/>
      </a:accent1>
      <a:accent2>
        <a:srgbClr val="3CB4F5"/>
      </a:accent2>
      <a:accent3>
        <a:srgbClr val="F2891E"/>
      </a:accent3>
      <a:accent4>
        <a:srgbClr val="914DA8"/>
      </a:accent4>
      <a:accent5>
        <a:srgbClr val="5AB632"/>
      </a:accent5>
      <a:accent6>
        <a:srgbClr val="D92440"/>
      </a:accent6>
      <a:hlink>
        <a:srgbClr val="000000"/>
      </a:hlink>
      <a:folHlink>
        <a:srgbClr val="000000"/>
      </a:folHlink>
    </a:clrScheme>
    <a:fontScheme name="Lettertypen Rutgers">
      <a:majorFont>
        <a:latin typeface="Robot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leuren Rutgers">
      <a:dk1>
        <a:srgbClr val="000000"/>
      </a:dk1>
      <a:lt1>
        <a:srgbClr val="FFFFFF"/>
      </a:lt1>
      <a:dk2>
        <a:srgbClr val="5000DC"/>
      </a:dk2>
      <a:lt2>
        <a:srgbClr val="77797C"/>
      </a:lt2>
      <a:accent1>
        <a:srgbClr val="DE007B"/>
      </a:accent1>
      <a:accent2>
        <a:srgbClr val="3CB4F5"/>
      </a:accent2>
      <a:accent3>
        <a:srgbClr val="F2891E"/>
      </a:accent3>
      <a:accent4>
        <a:srgbClr val="914DA8"/>
      </a:accent4>
      <a:accent5>
        <a:srgbClr val="5AB632"/>
      </a:accent5>
      <a:accent6>
        <a:srgbClr val="D92440"/>
      </a:accent6>
      <a:hlink>
        <a:srgbClr val="000000"/>
      </a:hlink>
      <a:folHlink>
        <a:srgbClr val="000000"/>
      </a:folHlink>
    </a:clrScheme>
    <a:fontScheme name="Lettertypen Rutgers">
      <a:majorFont>
        <a:latin typeface="Robot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1844</Words>
  <Application>Microsoft Macintosh PowerPoint</Application>
  <PresentationFormat>Aangepast</PresentationFormat>
  <Paragraphs>320</Paragraphs>
  <Slides>46</Slides>
  <Notes>34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5" baseType="lpstr">
      <vt:lpstr>Arial</vt:lpstr>
      <vt:lpstr>Calibri-BoldItalic</vt:lpstr>
      <vt:lpstr>Lucida Handwriting</vt:lpstr>
      <vt:lpstr>Roboto</vt:lpstr>
      <vt:lpstr>Times New Roman</vt:lpstr>
      <vt:lpstr>Verdana</vt:lpstr>
      <vt:lpstr>Webdings</vt:lpstr>
      <vt:lpstr>Wingdings</vt:lpstr>
      <vt:lpstr>Presentatie (NL) Rutgers</vt:lpstr>
      <vt:lpstr>Let’s talk about sex!   Aan de slag met gaming  &amp; speelse werkvormen  </vt:lpstr>
      <vt:lpstr>PowerPoint-presentatie</vt:lpstr>
      <vt:lpstr>Wat gaan de komende 75 minuten u brengen?</vt:lpstr>
      <vt:lpstr>Leren door gaming</vt:lpstr>
      <vt:lpstr>Waarom aandacht voor relaties en seksualiteit op school? </vt:lpstr>
      <vt:lpstr>Waarom überhaupt aandacht voor relaties en seksualiteit op school?</vt:lpstr>
      <vt:lpstr>Quizvraag – Seksuele ervaring</vt:lpstr>
      <vt:lpstr>PowerPoint-presentatie</vt:lpstr>
      <vt:lpstr>Wat is er anders voor pubers van nu?</vt:lpstr>
      <vt:lpstr>Quizvraag – Waardering van seksuele vorming op school</vt:lpstr>
      <vt:lpstr>PowerPoint-presentatie</vt:lpstr>
      <vt:lpstr>Hoe leren jongeren over seks en relaties?</vt:lpstr>
      <vt:lpstr>Leren met een game! Voordelen:</vt:lpstr>
      <vt:lpstr>Can You Fix It   (www.canyoufixit.nl)</vt:lpstr>
      <vt:lpstr>PowerPoint-presentatie</vt:lpstr>
      <vt:lpstr>PowerPoint-presentatie</vt:lpstr>
      <vt:lpstr>Onderzoek naar Can You Fix It</vt:lpstr>
      <vt:lpstr>Gebruik Can You Fix It door professionals</vt:lpstr>
      <vt:lpstr>Games om met de klas te spelen: www.lovebuzz.nl</vt:lpstr>
      <vt:lpstr>Innovatie: beter in bed app</vt:lpstr>
      <vt:lpstr>Hoe ga je nou het gesprek aan over …..?</vt:lpstr>
      <vt:lpstr>voorbeeld van vragen aan studenten:    </vt:lpstr>
      <vt:lpstr>PowerPoint-presentatie</vt:lpstr>
      <vt:lpstr>Maar:</vt:lpstr>
      <vt:lpstr>Hoe ga je nou het gesprek aan over …..?</vt:lpstr>
      <vt:lpstr>Hoe ga je nou het gesprek aan over …..?</vt:lpstr>
      <vt:lpstr>Placemat-methode</vt:lpstr>
      <vt:lpstr>Hoe ga je nou het gesprek aan over …..?</vt:lpstr>
      <vt:lpstr>Hoe ga je nou het gesprek aan over …..?</vt:lpstr>
      <vt:lpstr>Hoe ga je nou het gesprek aan over …..?</vt:lpstr>
      <vt:lpstr>Hoe ga je nou het gesprek aan over …..?</vt:lpstr>
      <vt:lpstr>In de Bijbel</vt:lpstr>
      <vt:lpstr>Hoe ga je nou het gesprek aan over …..?</vt:lpstr>
      <vt:lpstr> </vt:lpstr>
      <vt:lpstr>Maar:</vt:lpstr>
      <vt:lpstr>Hoe ga je nou het gesprek aan over …..?</vt:lpstr>
      <vt:lpstr>PowerPoint-presentatie</vt:lpstr>
      <vt:lpstr>Hoe ga je nou het gesprek aan over …..?</vt:lpstr>
      <vt:lpstr>PowerPoint-presentatie</vt:lpstr>
      <vt:lpstr>Hoe ga je nou het gesprek aan over …..?</vt:lpstr>
      <vt:lpstr>PowerPoint-presentatie</vt:lpstr>
      <vt:lpstr>Hoe ga je nou het gesprek aan over …..?</vt:lpstr>
      <vt:lpstr>Hoe ga je nou het gesprek aan over …..?</vt:lpstr>
      <vt:lpstr>Hoe ga je nou het gesprek aan over …..?</vt:lpstr>
      <vt:lpstr>Hoe ga je nou het gesprek aan over …..?</vt:lpstr>
      <vt:lpstr>Hoe ga je nou het gesprek aan over …..?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sex!   Aan de slag met gaming  &amp; speelse werkvormen</dc:title>
  <dc:creator>Manouk Vermeulen</dc:creator>
  <cp:lastModifiedBy>Liessum, M. van (Marjon)</cp:lastModifiedBy>
  <cp:revision>5</cp:revision>
  <dcterms:modified xsi:type="dcterms:W3CDTF">2018-05-29T08:06:29Z</dcterms:modified>
</cp:coreProperties>
</file>