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goUFnKeFQgU3rBFm6YKDGsKoD5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a4ec4109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0a4ec4109b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a4ec4109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20a4ec4109b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a4ec4109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20a4ec4109b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a4ec4109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0a4ec4109b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a4ec4109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0a4ec4109b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Dissectie in het VO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500" y="1528013"/>
            <a:ext cx="6543675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a4ec4109b_0_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Afvoer restanten</a:t>
            </a:r>
            <a:endParaRPr/>
          </a:p>
        </p:txBody>
      </p:sp>
      <p:pic>
        <p:nvPicPr>
          <p:cNvPr id="165" name="Google Shape;165;g20a4ec4109b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0a4ec4109b_0_4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0a4ec4109b_0_47"/>
          <p:cNvSpPr txBox="1"/>
          <p:nvPr>
            <p:ph idx="1" type="body"/>
          </p:nvPr>
        </p:nvSpPr>
        <p:spPr>
          <a:xfrm>
            <a:off x="467544" y="155679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l-NL"/>
              <a:t>Enkele ratten of harten: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l-NL"/>
              <a:t>Groot beest: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l-NL"/>
              <a:t>Destructie, via boer of dierenambulance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g20a4ec4109b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700" y="2132627"/>
            <a:ext cx="2790126" cy="186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0a4ec4109b_0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688" y="5023550"/>
            <a:ext cx="38004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457200" y="427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Lesvormen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l-NL"/>
              <a:t>Demo dissectie of             Dissectie practicum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l-NL"/>
              <a:t>anatomische 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:\Users\ges\AppData\Local\Microsoft\Windows\Temporary Internet Files\Content.Word\Scalacollege kat 11-12-4 .jpg" id="100" name="Google Shape;10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275" y="1464525"/>
            <a:ext cx="4172291" cy="26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800" y="1464525"/>
            <a:ext cx="3544675" cy="26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Doelgroepen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D</a:t>
            </a:r>
            <a:r>
              <a:rPr lang="nl-NL" u="sng"/>
              <a:t>emo dissecties</a:t>
            </a:r>
            <a:r>
              <a:rPr lang="nl-NL"/>
              <a:t>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voor iedereen, qua diepgang en woordkeus aangepast aan het publiek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u="sng"/>
              <a:t>Dissectie practica met losse organen</a:t>
            </a:r>
            <a:r>
              <a:rPr lang="nl-NL"/>
              <a:t>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klassikaal OB en BB.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u="sng"/>
              <a:t>met hele dieren</a:t>
            </a:r>
            <a:r>
              <a:rPr lang="nl-NL"/>
              <a:t>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BB, en bij voorkeur keuze/verrijkings lessen.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Wat heb je nodig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Per dier/groepje/demo: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u="sng"/>
              <a:t>Gereedschap</a:t>
            </a:r>
            <a:r>
              <a:rPr lang="nl-NL"/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snijplank, scalpel, pincet, schaartje, sonde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u="sng"/>
              <a:t>Outfit</a:t>
            </a:r>
            <a:r>
              <a:rPr lang="nl-NL"/>
              <a:t>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labjas/voorschoot, latex handschoenen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u="sng"/>
              <a:t>Werkplek</a:t>
            </a:r>
            <a:r>
              <a:rPr lang="nl-NL"/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metalen tafel, of met plastic zeil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u="sng"/>
              <a:t>Extra</a:t>
            </a:r>
            <a:r>
              <a:rPr lang="nl-NL"/>
              <a:t>’s </a:t>
            </a:r>
            <a:r>
              <a:rPr lang="nl-NL"/>
              <a:t>: camera met schermverbinding/</a:t>
            </a:r>
            <a:r>
              <a:rPr lang="nl-NL"/>
              <a:t>livestream, demo-preparaten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975" y="391875"/>
            <a:ext cx="2228025" cy="21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Begeleiding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l-NL" u="sng"/>
              <a:t>Practicum</a:t>
            </a:r>
            <a:r>
              <a:rPr lang="nl-NL"/>
              <a:t>: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Doe een practicum eerst zelf een keer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Aantal dieren beperkend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2-4 leerlingen per dier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Hulpdocenten: TOA, of ervaren ouderejaars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l-NL" u="sng"/>
              <a:t>Demo</a:t>
            </a:r>
            <a:r>
              <a:rPr lang="nl-NL"/>
              <a:t>: 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1 docent, 1-2 helpers, evt </a:t>
            </a:r>
            <a:r>
              <a:rPr lang="nl-NL"/>
              <a:t>cameraman.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Ter plekke openmaken of tevoren, afhankelijk van tijd en snij-ervaring.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a4ec4109b_0_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Veiligheid</a:t>
            </a:r>
            <a:endParaRPr/>
          </a:p>
        </p:txBody>
      </p:sp>
      <p:pic>
        <p:nvPicPr>
          <p:cNvPr id="131" name="Google Shape;131;g20a4ec4109b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0a4ec4109b_0_3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0a4ec4109b_0_33"/>
          <p:cNvSpPr txBox="1"/>
          <p:nvPr>
            <p:ph idx="1" type="body"/>
          </p:nvPr>
        </p:nvSpPr>
        <p:spPr>
          <a:xfrm>
            <a:off x="467550" y="2067862"/>
            <a:ext cx="82296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34327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Scalpels zijn zeer gevaarlijk!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Opzetten en afhalen mesjes niet door leerlingen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Lopen met scalpels is streng verboden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Vuil gereedschap verzamelen in bakje, schoonmaken door docent of TOA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Draag altijd handschoenen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/>
              <a:t>Verbanddoos met pleisters en betadine onder handbereik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g20a4ec4109b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5750" y="388450"/>
            <a:ext cx="2517825" cy="167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a4ec4109b_0_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Geschikte dieren</a:t>
            </a:r>
            <a:endParaRPr/>
          </a:p>
        </p:txBody>
      </p:sp>
      <p:pic>
        <p:nvPicPr>
          <p:cNvPr id="140" name="Google Shape;140;g20a4ec4109b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0a4ec4109b_0_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20a4ec4109b_0_40"/>
          <p:cNvSpPr txBox="1"/>
          <p:nvPr>
            <p:ph idx="1" type="body"/>
          </p:nvPr>
        </p:nvSpPr>
        <p:spPr>
          <a:xfrm>
            <a:off x="467544" y="155679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Vers!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Bij voorkeur onbeschadigd, schoon en droog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Liever mager dan vet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Demodier moet niet te klein zijn, anders ziet het publiek geen details (camera kan helpen)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Vleeseters stinken harder dan planteneters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Inheemse dieren zijn meestal beschermd, daarom niet bruikbaar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a4ec4109b_0_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Dieren voor practicum</a:t>
            </a:r>
            <a:endParaRPr/>
          </a:p>
        </p:txBody>
      </p:sp>
      <p:pic>
        <p:nvPicPr>
          <p:cNvPr id="148" name="Google Shape;148;g20a4ec4109b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0a4ec4109b_0_6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0a4ec4109b_0_63"/>
          <p:cNvSpPr txBox="1"/>
          <p:nvPr>
            <p:ph idx="1" type="body"/>
          </p:nvPr>
        </p:nvSpPr>
        <p:spPr>
          <a:xfrm>
            <a:off x="467550" y="1556800"/>
            <a:ext cx="795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voedseldieren voor reptielen en roofdieren</a:t>
            </a:r>
            <a:r>
              <a:rPr lang="nl-NL"/>
              <a:t>: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ratten, muizen, konijnen, insecten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dierenambulance/kliniek/asiel</a:t>
            </a:r>
            <a:r>
              <a:rPr lang="nl-NL"/>
              <a:t>: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katten, honden, andere huisdieren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visboer/hengelsportzaak</a:t>
            </a:r>
            <a:r>
              <a:rPr lang="nl-NL"/>
              <a:t>: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vissen, schaal- en schelpdieren, wormen, larven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schadebestrijder</a:t>
            </a:r>
            <a:r>
              <a:rPr lang="nl-NL"/>
              <a:t>: 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muskusratten, beverratten, duiven, ganzen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veehouder</a:t>
            </a:r>
            <a:r>
              <a:rPr lang="nl-NL"/>
              <a:t>: 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biggen, kippen, lammetjes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slachthuis</a:t>
            </a:r>
            <a:r>
              <a:rPr lang="nl-NL"/>
              <a:t>: losse organen, koppen, voeten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l-NL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a4ec4109b_0_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Dier voor een demo</a:t>
            </a:r>
            <a:endParaRPr/>
          </a:p>
        </p:txBody>
      </p:sp>
      <p:pic>
        <p:nvPicPr>
          <p:cNvPr id="156" name="Google Shape;156;g20a4ec4109b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32656"/>
            <a:ext cx="15335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0a4ec4109b_0_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NIBI symposium 2023                                           W.J.H. van Gestel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0a4ec4109b_0_54"/>
          <p:cNvSpPr txBox="1"/>
          <p:nvPr>
            <p:ph idx="1" type="body"/>
          </p:nvPr>
        </p:nvSpPr>
        <p:spPr>
          <a:xfrm>
            <a:off x="467544" y="155679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Veehouder of kinderboerderij</a:t>
            </a:r>
            <a:r>
              <a:rPr lang="nl-NL"/>
              <a:t>: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geit, schaap, kalf, veulen, kalkoen, pauw etc.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Jager</a:t>
            </a:r>
            <a:r>
              <a:rPr lang="nl-NL"/>
              <a:t>: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hert, ree, zwijn, zwaan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Dierenambulance</a:t>
            </a:r>
            <a:r>
              <a:rPr lang="nl-NL"/>
              <a:t>: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verkeersslachtoffers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nl-NL" u="sng"/>
              <a:t>Particuliere dierenhouder</a:t>
            </a:r>
            <a:r>
              <a:rPr lang="nl-NL"/>
              <a:t>: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nl-NL"/>
              <a:t>van alles en nog wat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g20a4ec4109b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1" y="3267700"/>
            <a:ext cx="2895600" cy="19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2014-09-16T08:23:56Z</dcterms:created>
  <dc:creator>Gestel, Wouter van (ges)</dc:creator>
</cp:coreProperties>
</file>