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71" r:id="rId7"/>
    <p:sldId id="262" r:id="rId8"/>
    <p:sldId id="261" r:id="rId9"/>
    <p:sldId id="264" r:id="rId10"/>
    <p:sldId id="265" r:id="rId11"/>
    <p:sldId id="266" r:id="rId12"/>
    <p:sldId id="269" r:id="rId13"/>
    <p:sldId id="270" r:id="rId14"/>
    <p:sldId id="268" r:id="rId15"/>
    <p:sldId id="267" r:id="rId16"/>
    <p:sldId id="272" r:id="rId17"/>
    <p:sldId id="273" r:id="rId18"/>
    <p:sldId id="274" r:id="rId19"/>
    <p:sldId id="275" r:id="rId20"/>
    <p:sldId id="277" r:id="rId21"/>
    <p:sldId id="276" r:id="rId22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0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739"/>
    <p:restoredTop sz="96327"/>
  </p:normalViewPr>
  <p:slideViewPr>
    <p:cSldViewPr snapToGrid="0">
      <p:cViewPr varScale="1">
        <p:scale>
          <a:sx n="92" d="100"/>
          <a:sy n="92" d="100"/>
        </p:scale>
        <p:origin x="208" y="8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DC8357-2F8E-4691-8D83-55A92CA8E5F5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0592C06-89A1-4CDC-8AE2-E2130AAF9AB9}">
      <dgm:prSet/>
      <dgm:spPr/>
      <dgm:t>
        <a:bodyPr/>
        <a:lstStyle/>
        <a:p>
          <a:r>
            <a:rPr lang="nl-NL"/>
            <a:t>Introductie</a:t>
          </a:r>
          <a:endParaRPr lang="en-US"/>
        </a:p>
      </dgm:t>
    </dgm:pt>
    <dgm:pt modelId="{8FC9F8DC-9392-4F77-9B10-AFAF16863CDF}" type="parTrans" cxnId="{3E23E8EC-EBCA-49A3-B402-77D966AEADBA}">
      <dgm:prSet/>
      <dgm:spPr/>
      <dgm:t>
        <a:bodyPr/>
        <a:lstStyle/>
        <a:p>
          <a:endParaRPr lang="en-US"/>
        </a:p>
      </dgm:t>
    </dgm:pt>
    <dgm:pt modelId="{3B74574C-FEB1-4F59-B8EA-C4FE062F9819}" type="sibTrans" cxnId="{3E23E8EC-EBCA-49A3-B402-77D966AEADBA}">
      <dgm:prSet/>
      <dgm:spPr/>
      <dgm:t>
        <a:bodyPr/>
        <a:lstStyle/>
        <a:p>
          <a:endParaRPr lang="en-US"/>
        </a:p>
      </dgm:t>
    </dgm:pt>
    <dgm:pt modelId="{C56FD754-C1AC-4100-9C2B-AAE82AA8AFE0}">
      <dgm:prSet/>
      <dgm:spPr/>
      <dgm:t>
        <a:bodyPr/>
        <a:lstStyle/>
        <a:p>
          <a:r>
            <a:rPr lang="nl-NL" i="1" dirty="0"/>
            <a:t>Waarom DENKER?</a:t>
          </a:r>
          <a:endParaRPr lang="en-US" dirty="0"/>
        </a:p>
      </dgm:t>
    </dgm:pt>
    <dgm:pt modelId="{D55798BB-9B08-443F-94B4-B042AD0D3067}" type="parTrans" cxnId="{21CBB093-74F9-4BBA-BBFE-4C9F8486A2B9}">
      <dgm:prSet/>
      <dgm:spPr/>
      <dgm:t>
        <a:bodyPr/>
        <a:lstStyle/>
        <a:p>
          <a:endParaRPr lang="en-US"/>
        </a:p>
      </dgm:t>
    </dgm:pt>
    <dgm:pt modelId="{AE158871-BEFF-4732-960E-74433681477D}" type="sibTrans" cxnId="{21CBB093-74F9-4BBA-BBFE-4C9F8486A2B9}">
      <dgm:prSet/>
      <dgm:spPr/>
      <dgm:t>
        <a:bodyPr/>
        <a:lstStyle/>
        <a:p>
          <a:endParaRPr lang="en-US"/>
        </a:p>
      </dgm:t>
    </dgm:pt>
    <dgm:pt modelId="{D600169B-DCDB-4FBF-B0AE-738E5449BDE8}">
      <dgm:prSet/>
      <dgm:spPr/>
      <dgm:t>
        <a:bodyPr/>
        <a:lstStyle/>
        <a:p>
          <a:r>
            <a:rPr lang="nl-NL" i="1"/>
            <a:t>Wat is relevant voor de docent?</a:t>
          </a:r>
          <a:endParaRPr lang="en-US"/>
        </a:p>
      </dgm:t>
    </dgm:pt>
    <dgm:pt modelId="{998C82DD-D667-455D-BEA1-98B3CD0F813C}" type="parTrans" cxnId="{2A3754FE-393E-4017-ABCD-996CE29E9E39}">
      <dgm:prSet/>
      <dgm:spPr/>
      <dgm:t>
        <a:bodyPr/>
        <a:lstStyle/>
        <a:p>
          <a:endParaRPr lang="en-US"/>
        </a:p>
      </dgm:t>
    </dgm:pt>
    <dgm:pt modelId="{C594CAAF-D73B-4A64-BB63-360714A7BFB4}" type="sibTrans" cxnId="{2A3754FE-393E-4017-ABCD-996CE29E9E39}">
      <dgm:prSet/>
      <dgm:spPr/>
      <dgm:t>
        <a:bodyPr/>
        <a:lstStyle/>
        <a:p>
          <a:endParaRPr lang="en-US"/>
        </a:p>
      </dgm:t>
    </dgm:pt>
    <dgm:pt modelId="{946B29F6-0844-4781-98BF-4A3600E97D05}">
      <dgm:prSet/>
      <dgm:spPr/>
      <dgm:t>
        <a:bodyPr/>
        <a:lstStyle/>
        <a:p>
          <a:r>
            <a:rPr lang="nl-NL" i="1"/>
            <a:t>Hoe is dit functioneel voor de leerling?</a:t>
          </a:r>
          <a:endParaRPr lang="en-US"/>
        </a:p>
      </dgm:t>
    </dgm:pt>
    <dgm:pt modelId="{B7D14DFC-DA01-4B60-B42A-5FB2223C7A8B}" type="parTrans" cxnId="{7C29F368-1FA2-4D3E-BD9C-57D6412DA11D}">
      <dgm:prSet/>
      <dgm:spPr/>
      <dgm:t>
        <a:bodyPr/>
        <a:lstStyle/>
        <a:p>
          <a:endParaRPr lang="en-US"/>
        </a:p>
      </dgm:t>
    </dgm:pt>
    <dgm:pt modelId="{F34F4703-80F2-4766-B753-9B1DD7973E71}" type="sibTrans" cxnId="{7C29F368-1FA2-4D3E-BD9C-57D6412DA11D}">
      <dgm:prSet/>
      <dgm:spPr/>
      <dgm:t>
        <a:bodyPr/>
        <a:lstStyle/>
        <a:p>
          <a:endParaRPr lang="en-US"/>
        </a:p>
      </dgm:t>
    </dgm:pt>
    <dgm:pt modelId="{F7D65B8E-A4F4-47C7-B41C-F8E0C648618C}">
      <dgm:prSet/>
      <dgm:spPr/>
      <dgm:t>
        <a:bodyPr/>
        <a:lstStyle/>
        <a:p>
          <a:r>
            <a:rPr lang="nl-NL" dirty="0"/>
            <a:t>Zelf aan de slag</a:t>
          </a:r>
          <a:endParaRPr lang="en-US" dirty="0"/>
        </a:p>
      </dgm:t>
    </dgm:pt>
    <dgm:pt modelId="{F27F05B9-C7F1-4AAA-BEC8-4E8251088871}" type="parTrans" cxnId="{76EBA460-6FD2-418D-AC5B-FC96076437A7}">
      <dgm:prSet/>
      <dgm:spPr/>
      <dgm:t>
        <a:bodyPr/>
        <a:lstStyle/>
        <a:p>
          <a:endParaRPr lang="en-US"/>
        </a:p>
      </dgm:t>
    </dgm:pt>
    <dgm:pt modelId="{DBF6439B-972D-44E4-A2FA-2FB86148241C}" type="sibTrans" cxnId="{76EBA460-6FD2-418D-AC5B-FC96076437A7}">
      <dgm:prSet/>
      <dgm:spPr/>
      <dgm:t>
        <a:bodyPr/>
        <a:lstStyle/>
        <a:p>
          <a:endParaRPr lang="en-US"/>
        </a:p>
      </dgm:t>
    </dgm:pt>
    <dgm:pt modelId="{081F8C55-1A97-4372-9F0C-3AC2CEA3ADA9}">
      <dgm:prSet custT="1"/>
      <dgm:spPr/>
      <dgm:t>
        <a:bodyPr/>
        <a:lstStyle/>
        <a:p>
          <a:pPr rtl="0"/>
          <a:r>
            <a:rPr lang="nl-NL" sz="2000" dirty="0">
              <a:latin typeface="+mn-lt"/>
            </a:rPr>
            <a:t>Vervolgens verder puzzelen of Eindmodel testen</a:t>
          </a:r>
          <a:endParaRPr lang="en-US" sz="2000" dirty="0">
            <a:latin typeface="+mn-lt"/>
          </a:endParaRPr>
        </a:p>
      </dgm:t>
    </dgm:pt>
    <dgm:pt modelId="{FB333AE4-DF97-4A76-A339-D18AD7E6D2AA}" type="parTrans" cxnId="{7D2E6D1B-B9B4-42AA-8BD7-8DD70B756D76}">
      <dgm:prSet/>
      <dgm:spPr/>
      <dgm:t>
        <a:bodyPr/>
        <a:lstStyle/>
        <a:p>
          <a:endParaRPr lang="en-US"/>
        </a:p>
      </dgm:t>
    </dgm:pt>
    <dgm:pt modelId="{C1CF093A-DF1F-4735-82F9-3B4F1EEE3694}" type="sibTrans" cxnId="{7D2E6D1B-B9B4-42AA-8BD7-8DD70B756D76}">
      <dgm:prSet/>
      <dgm:spPr/>
      <dgm:t>
        <a:bodyPr/>
        <a:lstStyle/>
        <a:p>
          <a:endParaRPr lang="en-US"/>
        </a:p>
      </dgm:t>
    </dgm:pt>
    <dgm:pt modelId="{64943029-460D-4FBB-A659-BE6EBF53A139}">
      <dgm:prSet/>
      <dgm:spPr/>
      <dgm:t>
        <a:bodyPr/>
        <a:lstStyle/>
        <a:p>
          <a:r>
            <a:rPr lang="nl-NL" dirty="0"/>
            <a:t>Afsluiting (laatste 5 min.)</a:t>
          </a:r>
          <a:endParaRPr lang="en-US" dirty="0"/>
        </a:p>
      </dgm:t>
    </dgm:pt>
    <dgm:pt modelId="{CEE65D91-ADBD-450A-8EF2-F0EC9BFB9237}" type="parTrans" cxnId="{7ED859FC-2DD7-46E5-A3A8-D3EFA5355D20}">
      <dgm:prSet/>
      <dgm:spPr/>
      <dgm:t>
        <a:bodyPr/>
        <a:lstStyle/>
        <a:p>
          <a:endParaRPr lang="en-US"/>
        </a:p>
      </dgm:t>
    </dgm:pt>
    <dgm:pt modelId="{75AA5867-6656-4D02-B356-F4499A60CB19}" type="sibTrans" cxnId="{7ED859FC-2DD7-46E5-A3A8-D3EFA5355D20}">
      <dgm:prSet/>
      <dgm:spPr/>
      <dgm:t>
        <a:bodyPr/>
        <a:lstStyle/>
        <a:p>
          <a:endParaRPr lang="en-US"/>
        </a:p>
      </dgm:t>
    </dgm:pt>
    <dgm:pt modelId="{07272A8B-D323-9446-8AB3-46F7019F7D83}" type="pres">
      <dgm:prSet presAssocID="{14DC8357-2F8E-4691-8D83-55A92CA8E5F5}" presName="linear" presStyleCnt="0">
        <dgm:presLayoutVars>
          <dgm:dir/>
          <dgm:animLvl val="lvl"/>
          <dgm:resizeHandles val="exact"/>
        </dgm:presLayoutVars>
      </dgm:prSet>
      <dgm:spPr/>
    </dgm:pt>
    <dgm:pt modelId="{02CC5F75-59C7-C94E-B801-9F40A7F2DA50}" type="pres">
      <dgm:prSet presAssocID="{40592C06-89A1-4CDC-8AE2-E2130AAF9AB9}" presName="parentLin" presStyleCnt="0"/>
      <dgm:spPr/>
    </dgm:pt>
    <dgm:pt modelId="{0994771F-9D93-744D-9556-A4D620C8C2E7}" type="pres">
      <dgm:prSet presAssocID="{40592C06-89A1-4CDC-8AE2-E2130AAF9AB9}" presName="parentLeftMargin" presStyleLbl="node1" presStyleIdx="0" presStyleCnt="4"/>
      <dgm:spPr/>
    </dgm:pt>
    <dgm:pt modelId="{713B9875-8CB7-994F-A48D-6429C5E77117}" type="pres">
      <dgm:prSet presAssocID="{40592C06-89A1-4CDC-8AE2-E2130AAF9AB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117EDCAE-278B-404F-A2A1-07705B905CFF}" type="pres">
      <dgm:prSet presAssocID="{40592C06-89A1-4CDC-8AE2-E2130AAF9AB9}" presName="negativeSpace" presStyleCnt="0"/>
      <dgm:spPr/>
    </dgm:pt>
    <dgm:pt modelId="{5F2CCA19-1A94-9D47-88D0-C589106117F8}" type="pres">
      <dgm:prSet presAssocID="{40592C06-89A1-4CDC-8AE2-E2130AAF9AB9}" presName="childText" presStyleLbl="conFgAcc1" presStyleIdx="0" presStyleCnt="4">
        <dgm:presLayoutVars>
          <dgm:bulletEnabled val="1"/>
        </dgm:presLayoutVars>
      </dgm:prSet>
      <dgm:spPr/>
    </dgm:pt>
    <dgm:pt modelId="{A579D01D-522E-1349-81C8-ACDACA0B580D}" type="pres">
      <dgm:prSet presAssocID="{3B74574C-FEB1-4F59-B8EA-C4FE062F9819}" presName="spaceBetweenRectangles" presStyleCnt="0"/>
      <dgm:spPr/>
    </dgm:pt>
    <dgm:pt modelId="{C9766E81-39C0-654C-9124-E6370A7248C4}" type="pres">
      <dgm:prSet presAssocID="{F7D65B8E-A4F4-47C7-B41C-F8E0C648618C}" presName="parentLin" presStyleCnt="0"/>
      <dgm:spPr/>
    </dgm:pt>
    <dgm:pt modelId="{9ABE486E-542C-9243-950A-CED65DA42F47}" type="pres">
      <dgm:prSet presAssocID="{F7D65B8E-A4F4-47C7-B41C-F8E0C648618C}" presName="parentLeftMargin" presStyleLbl="node1" presStyleIdx="0" presStyleCnt="4"/>
      <dgm:spPr/>
    </dgm:pt>
    <dgm:pt modelId="{38D3C8CE-E101-BC4A-AD98-95210B627416}" type="pres">
      <dgm:prSet presAssocID="{F7D65B8E-A4F4-47C7-B41C-F8E0C648618C}" presName="parentText" presStyleLbl="node1" presStyleIdx="1" presStyleCnt="4" custLinFactNeighborX="0">
        <dgm:presLayoutVars>
          <dgm:chMax val="0"/>
          <dgm:bulletEnabled val="1"/>
        </dgm:presLayoutVars>
      </dgm:prSet>
      <dgm:spPr/>
    </dgm:pt>
    <dgm:pt modelId="{299A4DAC-3B03-7C46-9DA3-D4CB29A2DFD2}" type="pres">
      <dgm:prSet presAssocID="{F7D65B8E-A4F4-47C7-B41C-F8E0C648618C}" presName="negativeSpace" presStyleCnt="0"/>
      <dgm:spPr/>
    </dgm:pt>
    <dgm:pt modelId="{995DE411-F1FD-CE4A-B628-7F7AFE241954}" type="pres">
      <dgm:prSet presAssocID="{F7D65B8E-A4F4-47C7-B41C-F8E0C648618C}" presName="childText" presStyleLbl="conFgAcc1" presStyleIdx="1" presStyleCnt="4">
        <dgm:presLayoutVars>
          <dgm:bulletEnabled val="1"/>
        </dgm:presLayoutVars>
      </dgm:prSet>
      <dgm:spPr/>
    </dgm:pt>
    <dgm:pt modelId="{24C68744-AA16-A245-8E90-A18C78CAAE85}" type="pres">
      <dgm:prSet presAssocID="{DBF6439B-972D-44E4-A2FA-2FB86148241C}" presName="spaceBetweenRectangles" presStyleCnt="0"/>
      <dgm:spPr/>
    </dgm:pt>
    <dgm:pt modelId="{E447986D-9377-3540-8A3A-71ED30C81128}" type="pres">
      <dgm:prSet presAssocID="{081F8C55-1A97-4372-9F0C-3AC2CEA3ADA9}" presName="parentLin" presStyleCnt="0"/>
      <dgm:spPr/>
    </dgm:pt>
    <dgm:pt modelId="{1AB5B599-56EB-3A4E-9DA7-8D40F7688666}" type="pres">
      <dgm:prSet presAssocID="{081F8C55-1A97-4372-9F0C-3AC2CEA3ADA9}" presName="parentLeftMargin" presStyleLbl="node1" presStyleIdx="1" presStyleCnt="4"/>
      <dgm:spPr/>
    </dgm:pt>
    <dgm:pt modelId="{A7DB55A4-CF7D-2B48-BD9C-E6EEF3A0D4A8}" type="pres">
      <dgm:prSet presAssocID="{081F8C55-1A97-4372-9F0C-3AC2CEA3ADA9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4E9FE2F5-5190-F046-AE09-7200D60158F8}" type="pres">
      <dgm:prSet presAssocID="{081F8C55-1A97-4372-9F0C-3AC2CEA3ADA9}" presName="negativeSpace" presStyleCnt="0"/>
      <dgm:spPr/>
    </dgm:pt>
    <dgm:pt modelId="{2FB54436-F96E-754D-8698-3ACD0CE43FF8}" type="pres">
      <dgm:prSet presAssocID="{081F8C55-1A97-4372-9F0C-3AC2CEA3ADA9}" presName="childText" presStyleLbl="conFgAcc1" presStyleIdx="2" presStyleCnt="4">
        <dgm:presLayoutVars>
          <dgm:bulletEnabled val="1"/>
        </dgm:presLayoutVars>
      </dgm:prSet>
      <dgm:spPr/>
    </dgm:pt>
    <dgm:pt modelId="{07457CC1-04AF-4E4F-AB76-E4918CBA727E}" type="pres">
      <dgm:prSet presAssocID="{C1CF093A-DF1F-4735-82F9-3B4F1EEE3694}" presName="spaceBetweenRectangles" presStyleCnt="0"/>
      <dgm:spPr/>
    </dgm:pt>
    <dgm:pt modelId="{91B435A8-D6CA-3A4B-ACF0-E44EA0073F01}" type="pres">
      <dgm:prSet presAssocID="{64943029-460D-4FBB-A659-BE6EBF53A139}" presName="parentLin" presStyleCnt="0"/>
      <dgm:spPr/>
    </dgm:pt>
    <dgm:pt modelId="{D15DE325-BA52-7148-9385-B9062760C4A9}" type="pres">
      <dgm:prSet presAssocID="{64943029-460D-4FBB-A659-BE6EBF53A139}" presName="parentLeftMargin" presStyleLbl="node1" presStyleIdx="2" presStyleCnt="4"/>
      <dgm:spPr/>
    </dgm:pt>
    <dgm:pt modelId="{7CF55E01-A8B4-5243-AEFF-274A435A7A47}" type="pres">
      <dgm:prSet presAssocID="{64943029-460D-4FBB-A659-BE6EBF53A139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851A2235-A241-6A4A-A4BA-B831227A7A78}" type="pres">
      <dgm:prSet presAssocID="{64943029-460D-4FBB-A659-BE6EBF53A139}" presName="negativeSpace" presStyleCnt="0"/>
      <dgm:spPr/>
    </dgm:pt>
    <dgm:pt modelId="{39EDF802-49D8-0C45-A972-3F0C214F6702}" type="pres">
      <dgm:prSet presAssocID="{64943029-460D-4FBB-A659-BE6EBF53A139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B7459E07-6127-2242-9032-41A17A93E1E5}" type="presOf" srcId="{946B29F6-0844-4781-98BF-4A3600E97D05}" destId="{5F2CCA19-1A94-9D47-88D0-C589106117F8}" srcOrd="0" destOrd="2" presId="urn:microsoft.com/office/officeart/2005/8/layout/list1"/>
    <dgm:cxn modelId="{7D2E6D1B-B9B4-42AA-8BD7-8DD70B756D76}" srcId="{14DC8357-2F8E-4691-8D83-55A92CA8E5F5}" destId="{081F8C55-1A97-4372-9F0C-3AC2CEA3ADA9}" srcOrd="2" destOrd="0" parTransId="{FB333AE4-DF97-4A76-A339-D18AD7E6D2AA}" sibTransId="{C1CF093A-DF1F-4735-82F9-3B4F1EEE3694}"/>
    <dgm:cxn modelId="{5CE40729-1B46-A546-8335-02C7AFFD417F}" type="presOf" srcId="{64943029-460D-4FBB-A659-BE6EBF53A139}" destId="{D15DE325-BA52-7148-9385-B9062760C4A9}" srcOrd="0" destOrd="0" presId="urn:microsoft.com/office/officeart/2005/8/layout/list1"/>
    <dgm:cxn modelId="{6C274834-4CE7-9441-B3DA-C5C32D01BB87}" type="presOf" srcId="{64943029-460D-4FBB-A659-BE6EBF53A139}" destId="{7CF55E01-A8B4-5243-AEFF-274A435A7A47}" srcOrd="1" destOrd="0" presId="urn:microsoft.com/office/officeart/2005/8/layout/list1"/>
    <dgm:cxn modelId="{01B48541-C18D-2D4D-A851-8A5D3FEB487A}" type="presOf" srcId="{C56FD754-C1AC-4100-9C2B-AAE82AA8AFE0}" destId="{5F2CCA19-1A94-9D47-88D0-C589106117F8}" srcOrd="0" destOrd="0" presId="urn:microsoft.com/office/officeart/2005/8/layout/list1"/>
    <dgm:cxn modelId="{76EBA460-6FD2-418D-AC5B-FC96076437A7}" srcId="{14DC8357-2F8E-4691-8D83-55A92CA8E5F5}" destId="{F7D65B8E-A4F4-47C7-B41C-F8E0C648618C}" srcOrd="1" destOrd="0" parTransId="{F27F05B9-C7F1-4AAA-BEC8-4E8251088871}" sibTransId="{DBF6439B-972D-44E4-A2FA-2FB86148241C}"/>
    <dgm:cxn modelId="{7C29F368-1FA2-4D3E-BD9C-57D6412DA11D}" srcId="{40592C06-89A1-4CDC-8AE2-E2130AAF9AB9}" destId="{946B29F6-0844-4781-98BF-4A3600E97D05}" srcOrd="2" destOrd="0" parTransId="{B7D14DFC-DA01-4B60-B42A-5FB2223C7A8B}" sibTransId="{F34F4703-80F2-4766-B753-9B1DD7973E71}"/>
    <dgm:cxn modelId="{63769B6A-8B1F-E948-8F90-CC0EB8F484E6}" type="presOf" srcId="{14DC8357-2F8E-4691-8D83-55A92CA8E5F5}" destId="{07272A8B-D323-9446-8AB3-46F7019F7D83}" srcOrd="0" destOrd="0" presId="urn:microsoft.com/office/officeart/2005/8/layout/list1"/>
    <dgm:cxn modelId="{1D7C6E7D-199D-9D49-B63B-4B0096CE88DC}" type="presOf" srcId="{40592C06-89A1-4CDC-8AE2-E2130AAF9AB9}" destId="{713B9875-8CB7-994F-A48D-6429C5E77117}" srcOrd="1" destOrd="0" presId="urn:microsoft.com/office/officeart/2005/8/layout/list1"/>
    <dgm:cxn modelId="{21CBB093-74F9-4BBA-BBFE-4C9F8486A2B9}" srcId="{40592C06-89A1-4CDC-8AE2-E2130AAF9AB9}" destId="{C56FD754-C1AC-4100-9C2B-AAE82AA8AFE0}" srcOrd="0" destOrd="0" parTransId="{D55798BB-9B08-443F-94B4-B042AD0D3067}" sibTransId="{AE158871-BEFF-4732-960E-74433681477D}"/>
    <dgm:cxn modelId="{0F466FA4-A62F-D64A-84D9-105EE0F77B09}" type="presOf" srcId="{F7D65B8E-A4F4-47C7-B41C-F8E0C648618C}" destId="{38D3C8CE-E101-BC4A-AD98-95210B627416}" srcOrd="1" destOrd="0" presId="urn:microsoft.com/office/officeart/2005/8/layout/list1"/>
    <dgm:cxn modelId="{08FFFBAE-4E19-DC42-BF1C-5DC1D9E27A23}" type="presOf" srcId="{081F8C55-1A97-4372-9F0C-3AC2CEA3ADA9}" destId="{A7DB55A4-CF7D-2B48-BD9C-E6EEF3A0D4A8}" srcOrd="1" destOrd="0" presId="urn:microsoft.com/office/officeart/2005/8/layout/list1"/>
    <dgm:cxn modelId="{6220E0B8-052A-3B47-9221-3EE7D58824FE}" type="presOf" srcId="{F7D65B8E-A4F4-47C7-B41C-F8E0C648618C}" destId="{9ABE486E-542C-9243-950A-CED65DA42F47}" srcOrd="0" destOrd="0" presId="urn:microsoft.com/office/officeart/2005/8/layout/list1"/>
    <dgm:cxn modelId="{2F02EBCF-439E-C94F-98FC-D718E320B9E7}" type="presOf" srcId="{D600169B-DCDB-4FBF-B0AE-738E5449BDE8}" destId="{5F2CCA19-1A94-9D47-88D0-C589106117F8}" srcOrd="0" destOrd="1" presId="urn:microsoft.com/office/officeart/2005/8/layout/list1"/>
    <dgm:cxn modelId="{CF2302E0-A6BC-5742-AFE7-9014BF9194F2}" type="presOf" srcId="{40592C06-89A1-4CDC-8AE2-E2130AAF9AB9}" destId="{0994771F-9D93-744D-9556-A4D620C8C2E7}" srcOrd="0" destOrd="0" presId="urn:microsoft.com/office/officeart/2005/8/layout/list1"/>
    <dgm:cxn modelId="{978552E2-1757-724A-8963-7131F978A712}" type="presOf" srcId="{081F8C55-1A97-4372-9F0C-3AC2CEA3ADA9}" destId="{1AB5B599-56EB-3A4E-9DA7-8D40F7688666}" srcOrd="0" destOrd="0" presId="urn:microsoft.com/office/officeart/2005/8/layout/list1"/>
    <dgm:cxn modelId="{3E23E8EC-EBCA-49A3-B402-77D966AEADBA}" srcId="{14DC8357-2F8E-4691-8D83-55A92CA8E5F5}" destId="{40592C06-89A1-4CDC-8AE2-E2130AAF9AB9}" srcOrd="0" destOrd="0" parTransId="{8FC9F8DC-9392-4F77-9B10-AFAF16863CDF}" sibTransId="{3B74574C-FEB1-4F59-B8EA-C4FE062F9819}"/>
    <dgm:cxn modelId="{7ED859FC-2DD7-46E5-A3A8-D3EFA5355D20}" srcId="{14DC8357-2F8E-4691-8D83-55A92CA8E5F5}" destId="{64943029-460D-4FBB-A659-BE6EBF53A139}" srcOrd="3" destOrd="0" parTransId="{CEE65D91-ADBD-450A-8EF2-F0EC9BFB9237}" sibTransId="{75AA5867-6656-4D02-B356-F4499A60CB19}"/>
    <dgm:cxn modelId="{2A3754FE-393E-4017-ABCD-996CE29E9E39}" srcId="{40592C06-89A1-4CDC-8AE2-E2130AAF9AB9}" destId="{D600169B-DCDB-4FBF-B0AE-738E5449BDE8}" srcOrd="1" destOrd="0" parTransId="{998C82DD-D667-455D-BEA1-98B3CD0F813C}" sibTransId="{C594CAAF-D73B-4A64-BB63-360714A7BFB4}"/>
    <dgm:cxn modelId="{AE17BFEC-D022-A64E-9877-6CE89AE7A5C0}" type="presParOf" srcId="{07272A8B-D323-9446-8AB3-46F7019F7D83}" destId="{02CC5F75-59C7-C94E-B801-9F40A7F2DA50}" srcOrd="0" destOrd="0" presId="urn:microsoft.com/office/officeart/2005/8/layout/list1"/>
    <dgm:cxn modelId="{F1EE8715-EB36-974A-A3D4-D5D4062FF73D}" type="presParOf" srcId="{02CC5F75-59C7-C94E-B801-9F40A7F2DA50}" destId="{0994771F-9D93-744D-9556-A4D620C8C2E7}" srcOrd="0" destOrd="0" presId="urn:microsoft.com/office/officeart/2005/8/layout/list1"/>
    <dgm:cxn modelId="{0D9AF189-715B-B94B-9F1D-E45FCBF413A6}" type="presParOf" srcId="{02CC5F75-59C7-C94E-B801-9F40A7F2DA50}" destId="{713B9875-8CB7-994F-A48D-6429C5E77117}" srcOrd="1" destOrd="0" presId="urn:microsoft.com/office/officeart/2005/8/layout/list1"/>
    <dgm:cxn modelId="{6F01460D-008D-BD49-B939-38CC4C75B0F3}" type="presParOf" srcId="{07272A8B-D323-9446-8AB3-46F7019F7D83}" destId="{117EDCAE-278B-404F-A2A1-07705B905CFF}" srcOrd="1" destOrd="0" presId="urn:microsoft.com/office/officeart/2005/8/layout/list1"/>
    <dgm:cxn modelId="{0683A147-1921-2943-BEE0-44EBC1F649B5}" type="presParOf" srcId="{07272A8B-D323-9446-8AB3-46F7019F7D83}" destId="{5F2CCA19-1A94-9D47-88D0-C589106117F8}" srcOrd="2" destOrd="0" presId="urn:microsoft.com/office/officeart/2005/8/layout/list1"/>
    <dgm:cxn modelId="{F0E60E65-0636-1B44-922F-73EB85AB32EC}" type="presParOf" srcId="{07272A8B-D323-9446-8AB3-46F7019F7D83}" destId="{A579D01D-522E-1349-81C8-ACDACA0B580D}" srcOrd="3" destOrd="0" presId="urn:microsoft.com/office/officeart/2005/8/layout/list1"/>
    <dgm:cxn modelId="{2FF3C1FE-2A45-C54E-8136-ACC530D00616}" type="presParOf" srcId="{07272A8B-D323-9446-8AB3-46F7019F7D83}" destId="{C9766E81-39C0-654C-9124-E6370A7248C4}" srcOrd="4" destOrd="0" presId="urn:microsoft.com/office/officeart/2005/8/layout/list1"/>
    <dgm:cxn modelId="{FC04AC6B-EAA3-4148-BB2B-7CC36832B32D}" type="presParOf" srcId="{C9766E81-39C0-654C-9124-E6370A7248C4}" destId="{9ABE486E-542C-9243-950A-CED65DA42F47}" srcOrd="0" destOrd="0" presId="urn:microsoft.com/office/officeart/2005/8/layout/list1"/>
    <dgm:cxn modelId="{E681621D-2A48-A843-B0B3-5E95E8C2AAFD}" type="presParOf" srcId="{C9766E81-39C0-654C-9124-E6370A7248C4}" destId="{38D3C8CE-E101-BC4A-AD98-95210B627416}" srcOrd="1" destOrd="0" presId="urn:microsoft.com/office/officeart/2005/8/layout/list1"/>
    <dgm:cxn modelId="{09AEFA49-973F-614B-A5CE-5641710E1D2D}" type="presParOf" srcId="{07272A8B-D323-9446-8AB3-46F7019F7D83}" destId="{299A4DAC-3B03-7C46-9DA3-D4CB29A2DFD2}" srcOrd="5" destOrd="0" presId="urn:microsoft.com/office/officeart/2005/8/layout/list1"/>
    <dgm:cxn modelId="{EE77BE1E-EA99-974E-9EE1-D64CFC416DCB}" type="presParOf" srcId="{07272A8B-D323-9446-8AB3-46F7019F7D83}" destId="{995DE411-F1FD-CE4A-B628-7F7AFE241954}" srcOrd="6" destOrd="0" presId="urn:microsoft.com/office/officeart/2005/8/layout/list1"/>
    <dgm:cxn modelId="{996DDA7F-FCEC-B245-BAA5-CDCAC41D268D}" type="presParOf" srcId="{07272A8B-D323-9446-8AB3-46F7019F7D83}" destId="{24C68744-AA16-A245-8E90-A18C78CAAE85}" srcOrd="7" destOrd="0" presId="urn:microsoft.com/office/officeart/2005/8/layout/list1"/>
    <dgm:cxn modelId="{121606D3-B4C7-4548-8E53-73BB9291A929}" type="presParOf" srcId="{07272A8B-D323-9446-8AB3-46F7019F7D83}" destId="{E447986D-9377-3540-8A3A-71ED30C81128}" srcOrd="8" destOrd="0" presId="urn:microsoft.com/office/officeart/2005/8/layout/list1"/>
    <dgm:cxn modelId="{1513FD44-C60E-3C42-B3E7-187567647466}" type="presParOf" srcId="{E447986D-9377-3540-8A3A-71ED30C81128}" destId="{1AB5B599-56EB-3A4E-9DA7-8D40F7688666}" srcOrd="0" destOrd="0" presId="urn:microsoft.com/office/officeart/2005/8/layout/list1"/>
    <dgm:cxn modelId="{ECC037A1-A98D-8F4D-B364-DA2AB23EEB5C}" type="presParOf" srcId="{E447986D-9377-3540-8A3A-71ED30C81128}" destId="{A7DB55A4-CF7D-2B48-BD9C-E6EEF3A0D4A8}" srcOrd="1" destOrd="0" presId="urn:microsoft.com/office/officeart/2005/8/layout/list1"/>
    <dgm:cxn modelId="{B40537B9-C637-AA42-8F02-A9ADCE45C44D}" type="presParOf" srcId="{07272A8B-D323-9446-8AB3-46F7019F7D83}" destId="{4E9FE2F5-5190-F046-AE09-7200D60158F8}" srcOrd="9" destOrd="0" presId="urn:microsoft.com/office/officeart/2005/8/layout/list1"/>
    <dgm:cxn modelId="{8AEDC09B-306F-464F-9B6F-406548C4A7B4}" type="presParOf" srcId="{07272A8B-D323-9446-8AB3-46F7019F7D83}" destId="{2FB54436-F96E-754D-8698-3ACD0CE43FF8}" srcOrd="10" destOrd="0" presId="urn:microsoft.com/office/officeart/2005/8/layout/list1"/>
    <dgm:cxn modelId="{EDBC3041-4630-1343-B8CB-DB07145117D9}" type="presParOf" srcId="{07272A8B-D323-9446-8AB3-46F7019F7D83}" destId="{07457CC1-04AF-4E4F-AB76-E4918CBA727E}" srcOrd="11" destOrd="0" presId="urn:microsoft.com/office/officeart/2005/8/layout/list1"/>
    <dgm:cxn modelId="{34BBD567-E7DA-C849-BE35-9725D4B10985}" type="presParOf" srcId="{07272A8B-D323-9446-8AB3-46F7019F7D83}" destId="{91B435A8-D6CA-3A4B-ACF0-E44EA0073F01}" srcOrd="12" destOrd="0" presId="urn:microsoft.com/office/officeart/2005/8/layout/list1"/>
    <dgm:cxn modelId="{D7252510-6D00-E04C-ABFC-66A91A553589}" type="presParOf" srcId="{91B435A8-D6CA-3A4B-ACF0-E44EA0073F01}" destId="{D15DE325-BA52-7148-9385-B9062760C4A9}" srcOrd="0" destOrd="0" presId="urn:microsoft.com/office/officeart/2005/8/layout/list1"/>
    <dgm:cxn modelId="{210289AE-33F1-364A-B214-B3D5FBE0DF9D}" type="presParOf" srcId="{91B435A8-D6CA-3A4B-ACF0-E44EA0073F01}" destId="{7CF55E01-A8B4-5243-AEFF-274A435A7A47}" srcOrd="1" destOrd="0" presId="urn:microsoft.com/office/officeart/2005/8/layout/list1"/>
    <dgm:cxn modelId="{DE5F6AF4-D945-4F41-91FE-EE68BB1FF32D}" type="presParOf" srcId="{07272A8B-D323-9446-8AB3-46F7019F7D83}" destId="{851A2235-A241-6A4A-A4BA-B831227A7A78}" srcOrd="13" destOrd="0" presId="urn:microsoft.com/office/officeart/2005/8/layout/list1"/>
    <dgm:cxn modelId="{163E3511-9F65-9243-8F13-27FA804180C7}" type="presParOf" srcId="{07272A8B-D323-9446-8AB3-46F7019F7D83}" destId="{39EDF802-49D8-0C45-A972-3F0C214F6702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2CCA19-1A94-9D47-88D0-C589106117F8}">
      <dsp:nvSpPr>
        <dsp:cNvPr id="0" name=""/>
        <dsp:cNvSpPr/>
      </dsp:nvSpPr>
      <dsp:spPr>
        <a:xfrm>
          <a:off x="0" y="346480"/>
          <a:ext cx="5641974" cy="1559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7880" tIns="458216" rIns="437880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200" i="1" kern="1200" dirty="0"/>
            <a:t>Waarom DENKER?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200" i="1" kern="1200"/>
            <a:t>Wat is relevant voor de docent?</a:t>
          </a:r>
          <a:endParaRPr lang="en-US" sz="2200" kern="120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200" i="1" kern="1200"/>
            <a:t>Hoe is dit functioneel voor de leerling?</a:t>
          </a:r>
          <a:endParaRPr lang="en-US" sz="2200" kern="1200"/>
        </a:p>
      </dsp:txBody>
      <dsp:txXfrm>
        <a:off x="0" y="346480"/>
        <a:ext cx="5641974" cy="1559250"/>
      </dsp:txXfrm>
    </dsp:sp>
    <dsp:sp modelId="{713B9875-8CB7-994F-A48D-6429C5E77117}">
      <dsp:nvSpPr>
        <dsp:cNvPr id="0" name=""/>
        <dsp:cNvSpPr/>
      </dsp:nvSpPr>
      <dsp:spPr>
        <a:xfrm>
          <a:off x="282098" y="21760"/>
          <a:ext cx="3949382" cy="6494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277" tIns="0" rIns="149277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/>
            <a:t>Introductie</a:t>
          </a:r>
          <a:endParaRPr lang="en-US" sz="2200" kern="1200"/>
        </a:p>
      </dsp:txBody>
      <dsp:txXfrm>
        <a:off x="313801" y="53463"/>
        <a:ext cx="3885976" cy="586034"/>
      </dsp:txXfrm>
    </dsp:sp>
    <dsp:sp modelId="{995DE411-F1FD-CE4A-B628-7F7AFE241954}">
      <dsp:nvSpPr>
        <dsp:cNvPr id="0" name=""/>
        <dsp:cNvSpPr/>
      </dsp:nvSpPr>
      <dsp:spPr>
        <a:xfrm>
          <a:off x="0" y="2349250"/>
          <a:ext cx="5641974" cy="5543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-441124"/>
              <a:satOff val="497"/>
              <a:lumOff val="11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D3C8CE-E101-BC4A-AD98-95210B627416}">
      <dsp:nvSpPr>
        <dsp:cNvPr id="0" name=""/>
        <dsp:cNvSpPr/>
      </dsp:nvSpPr>
      <dsp:spPr>
        <a:xfrm>
          <a:off x="282098" y="2024530"/>
          <a:ext cx="3949382" cy="649440"/>
        </a:xfrm>
        <a:prstGeom prst="roundRect">
          <a:avLst/>
        </a:prstGeom>
        <a:solidFill>
          <a:schemeClr val="accent2">
            <a:hueOff val="-441124"/>
            <a:satOff val="497"/>
            <a:lumOff val="117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277" tIns="0" rIns="149277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 dirty="0"/>
            <a:t>Zelf aan de slag</a:t>
          </a:r>
          <a:endParaRPr lang="en-US" sz="2200" kern="1200" dirty="0"/>
        </a:p>
      </dsp:txBody>
      <dsp:txXfrm>
        <a:off x="313801" y="2056233"/>
        <a:ext cx="3885976" cy="586034"/>
      </dsp:txXfrm>
    </dsp:sp>
    <dsp:sp modelId="{2FB54436-F96E-754D-8698-3ACD0CE43FF8}">
      <dsp:nvSpPr>
        <dsp:cNvPr id="0" name=""/>
        <dsp:cNvSpPr/>
      </dsp:nvSpPr>
      <dsp:spPr>
        <a:xfrm>
          <a:off x="0" y="3347170"/>
          <a:ext cx="5641974" cy="5543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-882249"/>
              <a:satOff val="995"/>
              <a:lumOff val="23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DB55A4-CF7D-2B48-BD9C-E6EEF3A0D4A8}">
      <dsp:nvSpPr>
        <dsp:cNvPr id="0" name=""/>
        <dsp:cNvSpPr/>
      </dsp:nvSpPr>
      <dsp:spPr>
        <a:xfrm>
          <a:off x="282098" y="3022449"/>
          <a:ext cx="3949382" cy="649440"/>
        </a:xfrm>
        <a:prstGeom prst="roundRect">
          <a:avLst/>
        </a:prstGeom>
        <a:solidFill>
          <a:schemeClr val="accent2">
            <a:hueOff val="-882249"/>
            <a:satOff val="995"/>
            <a:lumOff val="235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277" tIns="0" rIns="149277" bIns="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 dirty="0">
              <a:latin typeface="+mn-lt"/>
            </a:rPr>
            <a:t>Vervolgens verder puzzelen of Eindmodel testen</a:t>
          </a:r>
          <a:endParaRPr lang="en-US" sz="2000" kern="1200" dirty="0">
            <a:latin typeface="+mn-lt"/>
          </a:endParaRPr>
        </a:p>
      </dsp:txBody>
      <dsp:txXfrm>
        <a:off x="313801" y="3054152"/>
        <a:ext cx="3885976" cy="586034"/>
      </dsp:txXfrm>
    </dsp:sp>
    <dsp:sp modelId="{39EDF802-49D8-0C45-A972-3F0C214F6702}">
      <dsp:nvSpPr>
        <dsp:cNvPr id="0" name=""/>
        <dsp:cNvSpPr/>
      </dsp:nvSpPr>
      <dsp:spPr>
        <a:xfrm>
          <a:off x="0" y="4345090"/>
          <a:ext cx="5641974" cy="5543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-1323373"/>
              <a:satOff val="1492"/>
              <a:lumOff val="35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F55E01-A8B4-5243-AEFF-274A435A7A47}">
      <dsp:nvSpPr>
        <dsp:cNvPr id="0" name=""/>
        <dsp:cNvSpPr/>
      </dsp:nvSpPr>
      <dsp:spPr>
        <a:xfrm>
          <a:off x="282098" y="4020369"/>
          <a:ext cx="3949382" cy="649440"/>
        </a:xfrm>
        <a:prstGeom prst="roundRect">
          <a:avLst/>
        </a:prstGeom>
        <a:solidFill>
          <a:schemeClr val="accent2">
            <a:hueOff val="-1323373"/>
            <a:satOff val="1492"/>
            <a:lumOff val="353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277" tIns="0" rIns="149277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 dirty="0"/>
            <a:t>Afsluiting (laatste 5 min.)</a:t>
          </a:r>
          <a:endParaRPr lang="en-US" sz="2200" kern="1200" dirty="0"/>
        </a:p>
      </dsp:txBody>
      <dsp:txXfrm>
        <a:off x="313801" y="4052072"/>
        <a:ext cx="3885976" cy="5860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7533D0-86A6-1146-906E-254B568C8960}" type="datetimeFigureOut">
              <a:rPr lang="nl-NL" smtClean="0"/>
              <a:t>09-11-2023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6D0A85-BAF3-1A4C-88E7-596E5AE5A45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986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11/7/23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11/7/23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11/7/23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11/7/23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11/7/23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11/7/23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11/7/23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11/7/23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11/7/23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11/7/23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11/7/23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11/7/23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mailto:b.bredeweg@hva.n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11" Type="http://schemas.openxmlformats.org/officeDocument/2006/relationships/image" Target="../media/image13.png"/><Relationship Id="rId5" Type="http://schemas.openxmlformats.org/officeDocument/2006/relationships/image" Target="../media/image7.emf"/><Relationship Id="rId10" Type="http://schemas.openxmlformats.org/officeDocument/2006/relationships/image" Target="../media/image12.png"/><Relationship Id="rId4" Type="http://schemas.openxmlformats.org/officeDocument/2006/relationships/image" Target="../media/image6.emf"/><Relationship Id="rId9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create.dynalearn.nl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2AE8E50-35D4-4D5A-A4BB-168CBB027D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16">
            <a:extLst>
              <a:ext uri="{FF2B5EF4-FFF2-40B4-BE49-F238E27FC236}">
                <a16:creationId xmlns:a16="http://schemas.microsoft.com/office/drawing/2014/main" id="{C37D1D6D-17D8-4296-B000-665D1892D0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0396" y="1276539"/>
            <a:ext cx="5570417" cy="4304276"/>
          </a:xfrm>
          <a:custGeom>
            <a:avLst/>
            <a:gdLst>
              <a:gd name="connsiteX0" fmla="*/ 4985599 w 5593163"/>
              <a:gd name="connsiteY0" fmla="*/ 636203 h 4305008"/>
              <a:gd name="connsiteX1" fmla="*/ 5528908 w 5593163"/>
              <a:gd name="connsiteY1" fmla="*/ 1181049 h 4305008"/>
              <a:gd name="connsiteX2" fmla="*/ 4985599 w 5593163"/>
              <a:gd name="connsiteY2" fmla="*/ 636203 h 4305008"/>
              <a:gd name="connsiteX3" fmla="*/ 4985599 w 5593163"/>
              <a:gd name="connsiteY3" fmla="*/ 2333028 h 4305008"/>
              <a:gd name="connsiteX4" fmla="*/ 5528908 w 5593163"/>
              <a:gd name="connsiteY4" fmla="*/ 2877874 h 4305008"/>
              <a:gd name="connsiteX5" fmla="*/ 4985599 w 5593163"/>
              <a:gd name="connsiteY5" fmla="*/ 2333028 h 4305008"/>
              <a:gd name="connsiteX6" fmla="*/ 4985597 w 5593163"/>
              <a:gd name="connsiteY6" fmla="*/ 2034258 h 4305008"/>
              <a:gd name="connsiteX7" fmla="*/ 5528906 w 5593163"/>
              <a:gd name="connsiteY7" fmla="*/ 1493690 h 4305008"/>
              <a:gd name="connsiteX8" fmla="*/ 4985597 w 5593163"/>
              <a:gd name="connsiteY8" fmla="*/ 2034258 h 4305008"/>
              <a:gd name="connsiteX9" fmla="*/ 4985597 w 5593163"/>
              <a:gd name="connsiteY9" fmla="*/ 3731083 h 4305008"/>
              <a:gd name="connsiteX10" fmla="*/ 5528906 w 5593163"/>
              <a:gd name="connsiteY10" fmla="*/ 3190516 h 4305008"/>
              <a:gd name="connsiteX11" fmla="*/ 4985597 w 5593163"/>
              <a:gd name="connsiteY11" fmla="*/ 3731083 h 4305008"/>
              <a:gd name="connsiteX12" fmla="*/ 4842232 w 5593163"/>
              <a:gd name="connsiteY12" fmla="*/ 503273 h 4305008"/>
              <a:gd name="connsiteX13" fmla="*/ 4842826 w 5593163"/>
              <a:gd name="connsiteY13" fmla="*/ 491833 h 4305008"/>
              <a:gd name="connsiteX14" fmla="*/ 4843324 w 5593163"/>
              <a:gd name="connsiteY14" fmla="*/ 491866 h 4305008"/>
              <a:gd name="connsiteX15" fmla="*/ 4843350 w 5593163"/>
              <a:gd name="connsiteY15" fmla="*/ 491372 h 4305008"/>
              <a:gd name="connsiteX16" fmla="*/ 4860437 w 5593163"/>
              <a:gd name="connsiteY16" fmla="*/ 492995 h 4305008"/>
              <a:gd name="connsiteX17" fmla="*/ 4955899 w 5593163"/>
              <a:gd name="connsiteY17" fmla="*/ 502060 h 4305008"/>
              <a:gd name="connsiteX18" fmla="*/ 4972112 w 5593163"/>
              <a:gd name="connsiteY18" fmla="*/ 503599 h 4305008"/>
              <a:gd name="connsiteX19" fmla="*/ 4972229 w 5593163"/>
              <a:gd name="connsiteY19" fmla="*/ 504747 h 4305008"/>
              <a:gd name="connsiteX20" fmla="*/ 5583809 w 5593163"/>
              <a:gd name="connsiteY20" fmla="*/ 948988 h 4305008"/>
              <a:gd name="connsiteX21" fmla="*/ 5593163 w 5593163"/>
              <a:gd name="connsiteY21" fmla="*/ 971822 h 4305008"/>
              <a:gd name="connsiteX22" fmla="*/ 5593163 w 5593163"/>
              <a:gd name="connsiteY22" fmla="*/ 1318474 h 4305008"/>
              <a:gd name="connsiteX23" fmla="*/ 5558612 w 5593163"/>
              <a:gd name="connsiteY23" fmla="*/ 1315193 h 4305008"/>
              <a:gd name="connsiteX24" fmla="*/ 5542395 w 5593163"/>
              <a:gd name="connsiteY24" fmla="*/ 1313653 h 4305008"/>
              <a:gd name="connsiteX25" fmla="*/ 5542279 w 5593163"/>
              <a:gd name="connsiteY25" fmla="*/ 1312505 h 4305008"/>
              <a:gd name="connsiteX26" fmla="*/ 4852114 w 5593163"/>
              <a:gd name="connsiteY26" fmla="*/ 619464 h 4305008"/>
              <a:gd name="connsiteX27" fmla="*/ 4851608 w 5593163"/>
              <a:gd name="connsiteY27" fmla="*/ 619401 h 4305008"/>
              <a:gd name="connsiteX28" fmla="*/ 4851070 w 5593163"/>
              <a:gd name="connsiteY28" fmla="*/ 612725 h 4305008"/>
              <a:gd name="connsiteX29" fmla="*/ 4843603 w 5593163"/>
              <a:gd name="connsiteY29" fmla="*/ 520249 h 4305008"/>
              <a:gd name="connsiteX30" fmla="*/ 4842232 w 5593163"/>
              <a:gd name="connsiteY30" fmla="*/ 503273 h 4305008"/>
              <a:gd name="connsiteX31" fmla="*/ 4842232 w 5593163"/>
              <a:gd name="connsiteY31" fmla="*/ 2200098 h 4305008"/>
              <a:gd name="connsiteX32" fmla="*/ 4842826 w 5593163"/>
              <a:gd name="connsiteY32" fmla="*/ 2188658 h 4305008"/>
              <a:gd name="connsiteX33" fmla="*/ 4843324 w 5593163"/>
              <a:gd name="connsiteY33" fmla="*/ 2188691 h 4305008"/>
              <a:gd name="connsiteX34" fmla="*/ 4843350 w 5593163"/>
              <a:gd name="connsiteY34" fmla="*/ 2188197 h 4305008"/>
              <a:gd name="connsiteX35" fmla="*/ 4860437 w 5593163"/>
              <a:gd name="connsiteY35" fmla="*/ 2189820 h 4305008"/>
              <a:gd name="connsiteX36" fmla="*/ 4955899 w 5593163"/>
              <a:gd name="connsiteY36" fmla="*/ 2198885 h 4305008"/>
              <a:gd name="connsiteX37" fmla="*/ 4972112 w 5593163"/>
              <a:gd name="connsiteY37" fmla="*/ 2200424 h 4305008"/>
              <a:gd name="connsiteX38" fmla="*/ 4972229 w 5593163"/>
              <a:gd name="connsiteY38" fmla="*/ 2201572 h 4305008"/>
              <a:gd name="connsiteX39" fmla="*/ 5583809 w 5593163"/>
              <a:gd name="connsiteY39" fmla="*/ 2645813 h 4305008"/>
              <a:gd name="connsiteX40" fmla="*/ 5593163 w 5593163"/>
              <a:gd name="connsiteY40" fmla="*/ 2668647 h 4305008"/>
              <a:gd name="connsiteX41" fmla="*/ 5593163 w 5593163"/>
              <a:gd name="connsiteY41" fmla="*/ 3015299 h 4305008"/>
              <a:gd name="connsiteX42" fmla="*/ 5558612 w 5593163"/>
              <a:gd name="connsiteY42" fmla="*/ 3012018 h 4305008"/>
              <a:gd name="connsiteX43" fmla="*/ 5542395 w 5593163"/>
              <a:gd name="connsiteY43" fmla="*/ 3010478 h 4305008"/>
              <a:gd name="connsiteX44" fmla="*/ 5542279 w 5593163"/>
              <a:gd name="connsiteY44" fmla="*/ 3009330 h 4305008"/>
              <a:gd name="connsiteX45" fmla="*/ 4852114 w 5593163"/>
              <a:gd name="connsiteY45" fmla="*/ 2316289 h 4305008"/>
              <a:gd name="connsiteX46" fmla="*/ 4851608 w 5593163"/>
              <a:gd name="connsiteY46" fmla="*/ 2316226 h 4305008"/>
              <a:gd name="connsiteX47" fmla="*/ 4851070 w 5593163"/>
              <a:gd name="connsiteY47" fmla="*/ 2309550 h 4305008"/>
              <a:gd name="connsiteX48" fmla="*/ 4843603 w 5593163"/>
              <a:gd name="connsiteY48" fmla="*/ 2217074 h 4305008"/>
              <a:gd name="connsiteX49" fmla="*/ 4842232 w 5593163"/>
              <a:gd name="connsiteY49" fmla="*/ 2200098 h 4305008"/>
              <a:gd name="connsiteX50" fmla="*/ 4842232 w 5593163"/>
              <a:gd name="connsiteY50" fmla="*/ 3896923 h 4305008"/>
              <a:gd name="connsiteX51" fmla="*/ 4842826 w 5593163"/>
              <a:gd name="connsiteY51" fmla="*/ 3885483 h 4305008"/>
              <a:gd name="connsiteX52" fmla="*/ 4843324 w 5593163"/>
              <a:gd name="connsiteY52" fmla="*/ 3885516 h 4305008"/>
              <a:gd name="connsiteX53" fmla="*/ 4843350 w 5593163"/>
              <a:gd name="connsiteY53" fmla="*/ 3885022 h 4305008"/>
              <a:gd name="connsiteX54" fmla="*/ 4860437 w 5593163"/>
              <a:gd name="connsiteY54" fmla="*/ 3886645 h 4305008"/>
              <a:gd name="connsiteX55" fmla="*/ 4955899 w 5593163"/>
              <a:gd name="connsiteY55" fmla="*/ 3895710 h 4305008"/>
              <a:gd name="connsiteX56" fmla="*/ 4972112 w 5593163"/>
              <a:gd name="connsiteY56" fmla="*/ 3897249 h 4305008"/>
              <a:gd name="connsiteX57" fmla="*/ 4972229 w 5593163"/>
              <a:gd name="connsiteY57" fmla="*/ 3898397 h 4305008"/>
              <a:gd name="connsiteX58" fmla="*/ 5532481 w 5593163"/>
              <a:gd name="connsiteY58" fmla="*/ 4255797 h 4305008"/>
              <a:gd name="connsiteX59" fmla="*/ 5560926 w 5593163"/>
              <a:gd name="connsiteY59" fmla="*/ 4305008 h 4305008"/>
              <a:gd name="connsiteX60" fmla="*/ 5409877 w 5593163"/>
              <a:gd name="connsiteY60" fmla="*/ 4305008 h 4305008"/>
              <a:gd name="connsiteX61" fmla="*/ 5357754 w 5593163"/>
              <a:gd name="connsiteY61" fmla="*/ 4241205 h 4305008"/>
              <a:gd name="connsiteX62" fmla="*/ 4985599 w 5593163"/>
              <a:gd name="connsiteY62" fmla="*/ 4029853 h 4305008"/>
              <a:gd name="connsiteX63" fmla="*/ 5084780 w 5593163"/>
              <a:gd name="connsiteY63" fmla="*/ 4271827 h 4305008"/>
              <a:gd name="connsiteX64" fmla="*/ 5111462 w 5593163"/>
              <a:gd name="connsiteY64" fmla="*/ 4305008 h 4305008"/>
              <a:gd name="connsiteX65" fmla="*/ 4957353 w 5593163"/>
              <a:gd name="connsiteY65" fmla="*/ 4305008 h 4305008"/>
              <a:gd name="connsiteX66" fmla="*/ 4927231 w 5593163"/>
              <a:gd name="connsiteY66" fmla="*/ 4254710 h 4305008"/>
              <a:gd name="connsiteX67" fmla="*/ 4852114 w 5593163"/>
              <a:gd name="connsiteY67" fmla="*/ 4013114 h 4305008"/>
              <a:gd name="connsiteX68" fmla="*/ 4851608 w 5593163"/>
              <a:gd name="connsiteY68" fmla="*/ 4013051 h 4305008"/>
              <a:gd name="connsiteX69" fmla="*/ 4851070 w 5593163"/>
              <a:gd name="connsiteY69" fmla="*/ 4006375 h 4305008"/>
              <a:gd name="connsiteX70" fmla="*/ 4843603 w 5593163"/>
              <a:gd name="connsiteY70" fmla="*/ 3913899 h 4305008"/>
              <a:gd name="connsiteX71" fmla="*/ 4842232 w 5593163"/>
              <a:gd name="connsiteY71" fmla="*/ 3896923 h 4305008"/>
              <a:gd name="connsiteX72" fmla="*/ 4842230 w 5593163"/>
              <a:gd name="connsiteY72" fmla="*/ 469318 h 4305008"/>
              <a:gd name="connsiteX73" fmla="*/ 4843601 w 5593163"/>
              <a:gd name="connsiteY73" fmla="*/ 452471 h 4305008"/>
              <a:gd name="connsiteX74" fmla="*/ 4851065 w 5593163"/>
              <a:gd name="connsiteY74" fmla="*/ 360740 h 4305008"/>
              <a:gd name="connsiteX75" fmla="*/ 4851605 w 5593163"/>
              <a:gd name="connsiteY75" fmla="*/ 354103 h 4305008"/>
              <a:gd name="connsiteX76" fmla="*/ 4852110 w 5593163"/>
              <a:gd name="connsiteY76" fmla="*/ 354040 h 4305008"/>
              <a:gd name="connsiteX77" fmla="*/ 4936323 w 5593163"/>
              <a:gd name="connsiteY77" fmla="*/ 96778 h 4305008"/>
              <a:gd name="connsiteX78" fmla="*/ 4998957 w 5593163"/>
              <a:gd name="connsiteY78" fmla="*/ 0 h 4305008"/>
              <a:gd name="connsiteX79" fmla="*/ 5167333 w 5593163"/>
              <a:gd name="connsiteY79" fmla="*/ 0 h 4305008"/>
              <a:gd name="connsiteX80" fmla="*/ 5099105 w 5593163"/>
              <a:gd name="connsiteY80" fmla="*/ 76659 h 4305008"/>
              <a:gd name="connsiteX81" fmla="*/ 4985597 w 5593163"/>
              <a:gd name="connsiteY81" fmla="*/ 337433 h 4305008"/>
              <a:gd name="connsiteX82" fmla="*/ 5424571 w 5593163"/>
              <a:gd name="connsiteY82" fmla="*/ 44350 h 4305008"/>
              <a:gd name="connsiteX83" fmla="*/ 5446799 w 5593163"/>
              <a:gd name="connsiteY83" fmla="*/ 0 h 4305008"/>
              <a:gd name="connsiteX84" fmla="*/ 5593163 w 5593163"/>
              <a:gd name="connsiteY84" fmla="*/ 0 h 4305008"/>
              <a:gd name="connsiteX85" fmla="*/ 5593163 w 5593163"/>
              <a:gd name="connsiteY85" fmla="*/ 4197 h 4305008"/>
              <a:gd name="connsiteX86" fmla="*/ 5543598 w 5593163"/>
              <a:gd name="connsiteY86" fmla="*/ 95636 h 4305008"/>
              <a:gd name="connsiteX87" fmla="*/ 4972226 w 5593163"/>
              <a:gd name="connsiteY87" fmla="*/ 467856 h 4305008"/>
              <a:gd name="connsiteX88" fmla="*/ 4972110 w 5593163"/>
              <a:gd name="connsiteY88" fmla="*/ 468995 h 4305008"/>
              <a:gd name="connsiteX89" fmla="*/ 4955893 w 5593163"/>
              <a:gd name="connsiteY89" fmla="*/ 470523 h 4305008"/>
              <a:gd name="connsiteX90" fmla="*/ 4860466 w 5593163"/>
              <a:gd name="connsiteY90" fmla="*/ 479514 h 4305008"/>
              <a:gd name="connsiteX91" fmla="*/ 4843348 w 5593163"/>
              <a:gd name="connsiteY91" fmla="*/ 481127 h 4305008"/>
              <a:gd name="connsiteX92" fmla="*/ 4843322 w 5593163"/>
              <a:gd name="connsiteY92" fmla="*/ 480636 h 4305008"/>
              <a:gd name="connsiteX93" fmla="*/ 4842823 w 5593163"/>
              <a:gd name="connsiteY93" fmla="*/ 480669 h 4305008"/>
              <a:gd name="connsiteX94" fmla="*/ 4842230 w 5593163"/>
              <a:gd name="connsiteY94" fmla="*/ 469318 h 4305008"/>
              <a:gd name="connsiteX95" fmla="*/ 4842230 w 5593163"/>
              <a:gd name="connsiteY95" fmla="*/ 2166144 h 4305008"/>
              <a:gd name="connsiteX96" fmla="*/ 4843601 w 5593163"/>
              <a:gd name="connsiteY96" fmla="*/ 2149296 h 4305008"/>
              <a:gd name="connsiteX97" fmla="*/ 4851065 w 5593163"/>
              <a:gd name="connsiteY97" fmla="*/ 2057565 h 4305008"/>
              <a:gd name="connsiteX98" fmla="*/ 4851605 w 5593163"/>
              <a:gd name="connsiteY98" fmla="*/ 2050928 h 4305008"/>
              <a:gd name="connsiteX99" fmla="*/ 4852110 w 5593163"/>
              <a:gd name="connsiteY99" fmla="*/ 2050865 h 4305008"/>
              <a:gd name="connsiteX100" fmla="*/ 5542276 w 5593163"/>
              <a:gd name="connsiteY100" fmla="*/ 1363267 h 4305008"/>
              <a:gd name="connsiteX101" fmla="*/ 5542393 w 5593163"/>
              <a:gd name="connsiteY101" fmla="*/ 1362128 h 4305008"/>
              <a:gd name="connsiteX102" fmla="*/ 5558606 w 5593163"/>
              <a:gd name="connsiteY102" fmla="*/ 1360601 h 4305008"/>
              <a:gd name="connsiteX103" fmla="*/ 5593163 w 5593163"/>
              <a:gd name="connsiteY103" fmla="*/ 1357345 h 4305008"/>
              <a:gd name="connsiteX104" fmla="*/ 5593163 w 5593163"/>
              <a:gd name="connsiteY104" fmla="*/ 1701268 h 4305008"/>
              <a:gd name="connsiteX105" fmla="*/ 5583807 w 5593163"/>
              <a:gd name="connsiteY105" fmla="*/ 1723929 h 4305008"/>
              <a:gd name="connsiteX106" fmla="*/ 4972226 w 5593163"/>
              <a:gd name="connsiteY106" fmla="*/ 2164681 h 4305008"/>
              <a:gd name="connsiteX107" fmla="*/ 4972110 w 5593163"/>
              <a:gd name="connsiteY107" fmla="*/ 2165820 h 4305008"/>
              <a:gd name="connsiteX108" fmla="*/ 4955893 w 5593163"/>
              <a:gd name="connsiteY108" fmla="*/ 2167348 h 4305008"/>
              <a:gd name="connsiteX109" fmla="*/ 4860466 w 5593163"/>
              <a:gd name="connsiteY109" fmla="*/ 2176339 h 4305008"/>
              <a:gd name="connsiteX110" fmla="*/ 4843348 w 5593163"/>
              <a:gd name="connsiteY110" fmla="*/ 2177952 h 4305008"/>
              <a:gd name="connsiteX111" fmla="*/ 4843322 w 5593163"/>
              <a:gd name="connsiteY111" fmla="*/ 2177461 h 4305008"/>
              <a:gd name="connsiteX112" fmla="*/ 4842823 w 5593163"/>
              <a:gd name="connsiteY112" fmla="*/ 2177494 h 4305008"/>
              <a:gd name="connsiteX113" fmla="*/ 4842230 w 5593163"/>
              <a:gd name="connsiteY113" fmla="*/ 2166144 h 4305008"/>
              <a:gd name="connsiteX114" fmla="*/ 4842230 w 5593163"/>
              <a:gd name="connsiteY114" fmla="*/ 3862969 h 4305008"/>
              <a:gd name="connsiteX115" fmla="*/ 4843601 w 5593163"/>
              <a:gd name="connsiteY115" fmla="*/ 3846121 h 4305008"/>
              <a:gd name="connsiteX116" fmla="*/ 4851065 w 5593163"/>
              <a:gd name="connsiteY116" fmla="*/ 3754390 h 4305008"/>
              <a:gd name="connsiteX117" fmla="*/ 4851605 w 5593163"/>
              <a:gd name="connsiteY117" fmla="*/ 3747753 h 4305008"/>
              <a:gd name="connsiteX118" fmla="*/ 4852110 w 5593163"/>
              <a:gd name="connsiteY118" fmla="*/ 3747690 h 4305008"/>
              <a:gd name="connsiteX119" fmla="*/ 5542276 w 5593163"/>
              <a:gd name="connsiteY119" fmla="*/ 3060092 h 4305008"/>
              <a:gd name="connsiteX120" fmla="*/ 5542393 w 5593163"/>
              <a:gd name="connsiteY120" fmla="*/ 3058953 h 4305008"/>
              <a:gd name="connsiteX121" fmla="*/ 5558606 w 5593163"/>
              <a:gd name="connsiteY121" fmla="*/ 3057426 h 4305008"/>
              <a:gd name="connsiteX122" fmla="*/ 5593163 w 5593163"/>
              <a:gd name="connsiteY122" fmla="*/ 3054170 h 4305008"/>
              <a:gd name="connsiteX123" fmla="*/ 5593163 w 5593163"/>
              <a:gd name="connsiteY123" fmla="*/ 3398093 h 4305008"/>
              <a:gd name="connsiteX124" fmla="*/ 5583807 w 5593163"/>
              <a:gd name="connsiteY124" fmla="*/ 3420754 h 4305008"/>
              <a:gd name="connsiteX125" fmla="*/ 4972226 w 5593163"/>
              <a:gd name="connsiteY125" fmla="*/ 3861506 h 4305008"/>
              <a:gd name="connsiteX126" fmla="*/ 4972110 w 5593163"/>
              <a:gd name="connsiteY126" fmla="*/ 3862645 h 4305008"/>
              <a:gd name="connsiteX127" fmla="*/ 4955893 w 5593163"/>
              <a:gd name="connsiteY127" fmla="*/ 3864173 h 4305008"/>
              <a:gd name="connsiteX128" fmla="*/ 4860466 w 5593163"/>
              <a:gd name="connsiteY128" fmla="*/ 3873164 h 4305008"/>
              <a:gd name="connsiteX129" fmla="*/ 4843348 w 5593163"/>
              <a:gd name="connsiteY129" fmla="*/ 3874777 h 4305008"/>
              <a:gd name="connsiteX130" fmla="*/ 4843322 w 5593163"/>
              <a:gd name="connsiteY130" fmla="*/ 3874286 h 4305008"/>
              <a:gd name="connsiteX131" fmla="*/ 4842823 w 5593163"/>
              <a:gd name="connsiteY131" fmla="*/ 3874319 h 4305008"/>
              <a:gd name="connsiteX132" fmla="*/ 4842230 w 5593163"/>
              <a:gd name="connsiteY132" fmla="*/ 3862969 h 4305008"/>
              <a:gd name="connsiteX133" fmla="*/ 4135041 w 5593163"/>
              <a:gd name="connsiteY133" fmla="*/ 1181049 h 4305008"/>
              <a:gd name="connsiteX134" fmla="*/ 4678350 w 5593163"/>
              <a:gd name="connsiteY134" fmla="*/ 636203 h 4305008"/>
              <a:gd name="connsiteX135" fmla="*/ 4135041 w 5593163"/>
              <a:gd name="connsiteY135" fmla="*/ 1181049 h 4305008"/>
              <a:gd name="connsiteX136" fmla="*/ 4135041 w 5593163"/>
              <a:gd name="connsiteY136" fmla="*/ 1493690 h 4305008"/>
              <a:gd name="connsiteX137" fmla="*/ 4678350 w 5593163"/>
              <a:gd name="connsiteY137" fmla="*/ 2034258 h 4305008"/>
              <a:gd name="connsiteX138" fmla="*/ 4135041 w 5593163"/>
              <a:gd name="connsiteY138" fmla="*/ 1493690 h 4305008"/>
              <a:gd name="connsiteX139" fmla="*/ 4135041 w 5593163"/>
              <a:gd name="connsiteY139" fmla="*/ 2877874 h 4305008"/>
              <a:gd name="connsiteX140" fmla="*/ 4678350 w 5593163"/>
              <a:gd name="connsiteY140" fmla="*/ 2333028 h 4305008"/>
              <a:gd name="connsiteX141" fmla="*/ 4135041 w 5593163"/>
              <a:gd name="connsiteY141" fmla="*/ 2877874 h 4305008"/>
              <a:gd name="connsiteX142" fmla="*/ 4135041 w 5593163"/>
              <a:gd name="connsiteY142" fmla="*/ 3190516 h 4305008"/>
              <a:gd name="connsiteX143" fmla="*/ 4678350 w 5593163"/>
              <a:gd name="connsiteY143" fmla="*/ 3731083 h 4305008"/>
              <a:gd name="connsiteX144" fmla="*/ 4135041 w 5593163"/>
              <a:gd name="connsiteY144" fmla="*/ 3190516 h 4305008"/>
              <a:gd name="connsiteX145" fmla="*/ 4103022 w 5593163"/>
              <a:gd name="connsiteY145" fmla="*/ 4305008 h 4305008"/>
              <a:gd name="connsiteX146" fmla="*/ 4131467 w 5593163"/>
              <a:gd name="connsiteY146" fmla="*/ 4255797 h 4305008"/>
              <a:gd name="connsiteX147" fmla="*/ 4691720 w 5593163"/>
              <a:gd name="connsiteY147" fmla="*/ 3898397 h 4305008"/>
              <a:gd name="connsiteX148" fmla="*/ 4691837 w 5593163"/>
              <a:gd name="connsiteY148" fmla="*/ 3897249 h 4305008"/>
              <a:gd name="connsiteX149" fmla="*/ 4708050 w 5593163"/>
              <a:gd name="connsiteY149" fmla="*/ 3895710 h 4305008"/>
              <a:gd name="connsiteX150" fmla="*/ 4803512 w 5593163"/>
              <a:gd name="connsiteY150" fmla="*/ 3886645 h 4305008"/>
              <a:gd name="connsiteX151" fmla="*/ 4820599 w 5593163"/>
              <a:gd name="connsiteY151" fmla="*/ 3885022 h 4305008"/>
              <a:gd name="connsiteX152" fmla="*/ 4820625 w 5593163"/>
              <a:gd name="connsiteY152" fmla="*/ 3885516 h 4305008"/>
              <a:gd name="connsiteX153" fmla="*/ 4821123 w 5593163"/>
              <a:gd name="connsiteY153" fmla="*/ 3885483 h 4305008"/>
              <a:gd name="connsiteX154" fmla="*/ 4821717 w 5593163"/>
              <a:gd name="connsiteY154" fmla="*/ 3896923 h 4305008"/>
              <a:gd name="connsiteX155" fmla="*/ 4820346 w 5593163"/>
              <a:gd name="connsiteY155" fmla="*/ 3913899 h 4305008"/>
              <a:gd name="connsiteX156" fmla="*/ 4812879 w 5593163"/>
              <a:gd name="connsiteY156" fmla="*/ 4006375 h 4305008"/>
              <a:gd name="connsiteX157" fmla="*/ 4812341 w 5593163"/>
              <a:gd name="connsiteY157" fmla="*/ 4013051 h 4305008"/>
              <a:gd name="connsiteX158" fmla="*/ 4811835 w 5593163"/>
              <a:gd name="connsiteY158" fmla="*/ 4013114 h 4305008"/>
              <a:gd name="connsiteX159" fmla="*/ 4736718 w 5593163"/>
              <a:gd name="connsiteY159" fmla="*/ 4254710 h 4305008"/>
              <a:gd name="connsiteX160" fmla="*/ 4706597 w 5593163"/>
              <a:gd name="connsiteY160" fmla="*/ 4305008 h 4305008"/>
              <a:gd name="connsiteX161" fmla="*/ 4552487 w 5593163"/>
              <a:gd name="connsiteY161" fmla="*/ 4305008 h 4305008"/>
              <a:gd name="connsiteX162" fmla="*/ 4579169 w 5593163"/>
              <a:gd name="connsiteY162" fmla="*/ 4271827 h 4305008"/>
              <a:gd name="connsiteX163" fmla="*/ 4678350 w 5593163"/>
              <a:gd name="connsiteY163" fmla="*/ 4029853 h 4305008"/>
              <a:gd name="connsiteX164" fmla="*/ 4306196 w 5593163"/>
              <a:gd name="connsiteY164" fmla="*/ 4241205 h 4305008"/>
              <a:gd name="connsiteX165" fmla="*/ 4254073 w 5593163"/>
              <a:gd name="connsiteY165" fmla="*/ 4305008 h 4305008"/>
              <a:gd name="connsiteX166" fmla="*/ 4068511 w 5593163"/>
              <a:gd name="connsiteY166" fmla="*/ 0 h 4305008"/>
              <a:gd name="connsiteX167" fmla="*/ 4217148 w 5593163"/>
              <a:gd name="connsiteY167" fmla="*/ 0 h 4305008"/>
              <a:gd name="connsiteX168" fmla="*/ 4239376 w 5593163"/>
              <a:gd name="connsiteY168" fmla="*/ 44350 h 4305008"/>
              <a:gd name="connsiteX169" fmla="*/ 4678350 w 5593163"/>
              <a:gd name="connsiteY169" fmla="*/ 337433 h 4305008"/>
              <a:gd name="connsiteX170" fmla="*/ 4564842 w 5593163"/>
              <a:gd name="connsiteY170" fmla="*/ 76659 h 4305008"/>
              <a:gd name="connsiteX171" fmla="*/ 4496615 w 5593163"/>
              <a:gd name="connsiteY171" fmla="*/ 0 h 4305008"/>
              <a:gd name="connsiteX172" fmla="*/ 4664989 w 5593163"/>
              <a:gd name="connsiteY172" fmla="*/ 0 h 4305008"/>
              <a:gd name="connsiteX173" fmla="*/ 4727623 w 5593163"/>
              <a:gd name="connsiteY173" fmla="*/ 96778 h 4305008"/>
              <a:gd name="connsiteX174" fmla="*/ 4811836 w 5593163"/>
              <a:gd name="connsiteY174" fmla="*/ 354040 h 4305008"/>
              <a:gd name="connsiteX175" fmla="*/ 4812342 w 5593163"/>
              <a:gd name="connsiteY175" fmla="*/ 354103 h 4305008"/>
              <a:gd name="connsiteX176" fmla="*/ 4812882 w 5593163"/>
              <a:gd name="connsiteY176" fmla="*/ 360740 h 4305008"/>
              <a:gd name="connsiteX177" fmla="*/ 4820346 w 5593163"/>
              <a:gd name="connsiteY177" fmla="*/ 452471 h 4305008"/>
              <a:gd name="connsiteX178" fmla="*/ 4821717 w 5593163"/>
              <a:gd name="connsiteY178" fmla="*/ 469318 h 4305008"/>
              <a:gd name="connsiteX179" fmla="*/ 4821124 w 5593163"/>
              <a:gd name="connsiteY179" fmla="*/ 480669 h 4305008"/>
              <a:gd name="connsiteX180" fmla="*/ 4820625 w 5593163"/>
              <a:gd name="connsiteY180" fmla="*/ 480636 h 4305008"/>
              <a:gd name="connsiteX181" fmla="*/ 4820599 w 5593163"/>
              <a:gd name="connsiteY181" fmla="*/ 481127 h 4305008"/>
              <a:gd name="connsiteX182" fmla="*/ 4803481 w 5593163"/>
              <a:gd name="connsiteY182" fmla="*/ 479514 h 4305008"/>
              <a:gd name="connsiteX183" fmla="*/ 4708054 w 5593163"/>
              <a:gd name="connsiteY183" fmla="*/ 470523 h 4305008"/>
              <a:gd name="connsiteX184" fmla="*/ 4691837 w 5593163"/>
              <a:gd name="connsiteY184" fmla="*/ 468995 h 4305008"/>
              <a:gd name="connsiteX185" fmla="*/ 4691721 w 5593163"/>
              <a:gd name="connsiteY185" fmla="*/ 467856 h 4305008"/>
              <a:gd name="connsiteX186" fmla="*/ 4120350 w 5593163"/>
              <a:gd name="connsiteY186" fmla="*/ 95636 h 4305008"/>
              <a:gd name="connsiteX187" fmla="*/ 3991674 w 5593163"/>
              <a:gd name="connsiteY187" fmla="*/ 1313979 h 4305008"/>
              <a:gd name="connsiteX188" fmla="*/ 3993045 w 5593163"/>
              <a:gd name="connsiteY188" fmla="*/ 1296998 h 4305008"/>
              <a:gd name="connsiteX189" fmla="*/ 4000509 w 5593163"/>
              <a:gd name="connsiteY189" fmla="*/ 1204541 h 4305008"/>
              <a:gd name="connsiteX190" fmla="*/ 4001049 w 5593163"/>
              <a:gd name="connsiteY190" fmla="*/ 1197851 h 4305008"/>
              <a:gd name="connsiteX191" fmla="*/ 4001555 w 5593163"/>
              <a:gd name="connsiteY191" fmla="*/ 1197788 h 4305008"/>
              <a:gd name="connsiteX192" fmla="*/ 4691720 w 5593163"/>
              <a:gd name="connsiteY192" fmla="*/ 504747 h 4305008"/>
              <a:gd name="connsiteX193" fmla="*/ 4691837 w 5593163"/>
              <a:gd name="connsiteY193" fmla="*/ 503599 h 4305008"/>
              <a:gd name="connsiteX194" fmla="*/ 4708050 w 5593163"/>
              <a:gd name="connsiteY194" fmla="*/ 502060 h 4305008"/>
              <a:gd name="connsiteX195" fmla="*/ 4803512 w 5593163"/>
              <a:gd name="connsiteY195" fmla="*/ 492995 h 4305008"/>
              <a:gd name="connsiteX196" fmla="*/ 4820599 w 5593163"/>
              <a:gd name="connsiteY196" fmla="*/ 491372 h 4305008"/>
              <a:gd name="connsiteX197" fmla="*/ 4820625 w 5593163"/>
              <a:gd name="connsiteY197" fmla="*/ 491866 h 4305008"/>
              <a:gd name="connsiteX198" fmla="*/ 4821123 w 5593163"/>
              <a:gd name="connsiteY198" fmla="*/ 491833 h 4305008"/>
              <a:gd name="connsiteX199" fmla="*/ 4821717 w 5593163"/>
              <a:gd name="connsiteY199" fmla="*/ 503273 h 4305008"/>
              <a:gd name="connsiteX200" fmla="*/ 4820346 w 5593163"/>
              <a:gd name="connsiteY200" fmla="*/ 520249 h 4305008"/>
              <a:gd name="connsiteX201" fmla="*/ 4812879 w 5593163"/>
              <a:gd name="connsiteY201" fmla="*/ 612725 h 4305008"/>
              <a:gd name="connsiteX202" fmla="*/ 4812341 w 5593163"/>
              <a:gd name="connsiteY202" fmla="*/ 619401 h 4305008"/>
              <a:gd name="connsiteX203" fmla="*/ 4811835 w 5593163"/>
              <a:gd name="connsiteY203" fmla="*/ 619464 h 4305008"/>
              <a:gd name="connsiteX204" fmla="*/ 4121670 w 5593163"/>
              <a:gd name="connsiteY204" fmla="*/ 1312505 h 4305008"/>
              <a:gd name="connsiteX205" fmla="*/ 4121554 w 5593163"/>
              <a:gd name="connsiteY205" fmla="*/ 1313653 h 4305008"/>
              <a:gd name="connsiteX206" fmla="*/ 4105337 w 5593163"/>
              <a:gd name="connsiteY206" fmla="*/ 1315193 h 4305008"/>
              <a:gd name="connsiteX207" fmla="*/ 4009911 w 5593163"/>
              <a:gd name="connsiteY207" fmla="*/ 1324255 h 4305008"/>
              <a:gd name="connsiteX208" fmla="*/ 3992792 w 5593163"/>
              <a:gd name="connsiteY208" fmla="*/ 1325881 h 4305008"/>
              <a:gd name="connsiteX209" fmla="*/ 3992766 w 5593163"/>
              <a:gd name="connsiteY209" fmla="*/ 1325386 h 4305008"/>
              <a:gd name="connsiteX210" fmla="*/ 3992267 w 5593163"/>
              <a:gd name="connsiteY210" fmla="*/ 1325419 h 4305008"/>
              <a:gd name="connsiteX211" fmla="*/ 3991674 w 5593163"/>
              <a:gd name="connsiteY211" fmla="*/ 1313979 h 4305008"/>
              <a:gd name="connsiteX212" fmla="*/ 3991674 w 5593163"/>
              <a:gd name="connsiteY212" fmla="*/ 1361805 h 4305008"/>
              <a:gd name="connsiteX213" fmla="*/ 3992268 w 5593163"/>
              <a:gd name="connsiteY213" fmla="*/ 1350455 h 4305008"/>
              <a:gd name="connsiteX214" fmla="*/ 3992766 w 5593163"/>
              <a:gd name="connsiteY214" fmla="*/ 1350487 h 4305008"/>
              <a:gd name="connsiteX215" fmla="*/ 3992792 w 5593163"/>
              <a:gd name="connsiteY215" fmla="*/ 1349997 h 4305008"/>
              <a:gd name="connsiteX216" fmla="*/ 4009880 w 5593163"/>
              <a:gd name="connsiteY216" fmla="*/ 1351607 h 4305008"/>
              <a:gd name="connsiteX217" fmla="*/ 4105341 w 5593163"/>
              <a:gd name="connsiteY217" fmla="*/ 1360601 h 4305008"/>
              <a:gd name="connsiteX218" fmla="*/ 4121554 w 5593163"/>
              <a:gd name="connsiteY218" fmla="*/ 1362128 h 4305008"/>
              <a:gd name="connsiteX219" fmla="*/ 4121671 w 5593163"/>
              <a:gd name="connsiteY219" fmla="*/ 1363267 h 4305008"/>
              <a:gd name="connsiteX220" fmla="*/ 4811836 w 5593163"/>
              <a:gd name="connsiteY220" fmla="*/ 2050865 h 4305008"/>
              <a:gd name="connsiteX221" fmla="*/ 4812342 w 5593163"/>
              <a:gd name="connsiteY221" fmla="*/ 2050928 h 4305008"/>
              <a:gd name="connsiteX222" fmla="*/ 4812882 w 5593163"/>
              <a:gd name="connsiteY222" fmla="*/ 2057565 h 4305008"/>
              <a:gd name="connsiteX223" fmla="*/ 4820346 w 5593163"/>
              <a:gd name="connsiteY223" fmla="*/ 2149296 h 4305008"/>
              <a:gd name="connsiteX224" fmla="*/ 4821717 w 5593163"/>
              <a:gd name="connsiteY224" fmla="*/ 2166144 h 4305008"/>
              <a:gd name="connsiteX225" fmla="*/ 4821124 w 5593163"/>
              <a:gd name="connsiteY225" fmla="*/ 2177494 h 4305008"/>
              <a:gd name="connsiteX226" fmla="*/ 4820625 w 5593163"/>
              <a:gd name="connsiteY226" fmla="*/ 2177461 h 4305008"/>
              <a:gd name="connsiteX227" fmla="*/ 4820599 w 5593163"/>
              <a:gd name="connsiteY227" fmla="*/ 2177952 h 4305008"/>
              <a:gd name="connsiteX228" fmla="*/ 4803481 w 5593163"/>
              <a:gd name="connsiteY228" fmla="*/ 2176339 h 4305008"/>
              <a:gd name="connsiteX229" fmla="*/ 4708054 w 5593163"/>
              <a:gd name="connsiteY229" fmla="*/ 2167348 h 4305008"/>
              <a:gd name="connsiteX230" fmla="*/ 4691837 w 5593163"/>
              <a:gd name="connsiteY230" fmla="*/ 2165820 h 4305008"/>
              <a:gd name="connsiteX231" fmla="*/ 4691721 w 5593163"/>
              <a:gd name="connsiteY231" fmla="*/ 2164681 h 4305008"/>
              <a:gd name="connsiteX232" fmla="*/ 4001556 w 5593163"/>
              <a:gd name="connsiteY232" fmla="*/ 1477083 h 4305008"/>
              <a:gd name="connsiteX233" fmla="*/ 4001050 w 5593163"/>
              <a:gd name="connsiteY233" fmla="*/ 1477021 h 4305008"/>
              <a:gd name="connsiteX234" fmla="*/ 4000512 w 5593163"/>
              <a:gd name="connsiteY234" fmla="*/ 1470397 h 4305008"/>
              <a:gd name="connsiteX235" fmla="*/ 3993045 w 5593163"/>
              <a:gd name="connsiteY235" fmla="*/ 1378647 h 4305008"/>
              <a:gd name="connsiteX236" fmla="*/ 3991674 w 5593163"/>
              <a:gd name="connsiteY236" fmla="*/ 1361805 h 4305008"/>
              <a:gd name="connsiteX237" fmla="*/ 3991674 w 5593163"/>
              <a:gd name="connsiteY237" fmla="*/ 3010804 h 4305008"/>
              <a:gd name="connsiteX238" fmla="*/ 3993045 w 5593163"/>
              <a:gd name="connsiteY238" fmla="*/ 2993823 h 4305008"/>
              <a:gd name="connsiteX239" fmla="*/ 4000509 w 5593163"/>
              <a:gd name="connsiteY239" fmla="*/ 2901366 h 4305008"/>
              <a:gd name="connsiteX240" fmla="*/ 4001049 w 5593163"/>
              <a:gd name="connsiteY240" fmla="*/ 2894676 h 4305008"/>
              <a:gd name="connsiteX241" fmla="*/ 4001555 w 5593163"/>
              <a:gd name="connsiteY241" fmla="*/ 2894613 h 4305008"/>
              <a:gd name="connsiteX242" fmla="*/ 4691720 w 5593163"/>
              <a:gd name="connsiteY242" fmla="*/ 2201572 h 4305008"/>
              <a:gd name="connsiteX243" fmla="*/ 4691837 w 5593163"/>
              <a:gd name="connsiteY243" fmla="*/ 2200424 h 4305008"/>
              <a:gd name="connsiteX244" fmla="*/ 4708050 w 5593163"/>
              <a:gd name="connsiteY244" fmla="*/ 2198885 h 4305008"/>
              <a:gd name="connsiteX245" fmla="*/ 4803512 w 5593163"/>
              <a:gd name="connsiteY245" fmla="*/ 2189820 h 4305008"/>
              <a:gd name="connsiteX246" fmla="*/ 4820599 w 5593163"/>
              <a:gd name="connsiteY246" fmla="*/ 2188197 h 4305008"/>
              <a:gd name="connsiteX247" fmla="*/ 4820625 w 5593163"/>
              <a:gd name="connsiteY247" fmla="*/ 2188691 h 4305008"/>
              <a:gd name="connsiteX248" fmla="*/ 4821123 w 5593163"/>
              <a:gd name="connsiteY248" fmla="*/ 2188658 h 4305008"/>
              <a:gd name="connsiteX249" fmla="*/ 4821717 w 5593163"/>
              <a:gd name="connsiteY249" fmla="*/ 2200098 h 4305008"/>
              <a:gd name="connsiteX250" fmla="*/ 4820346 w 5593163"/>
              <a:gd name="connsiteY250" fmla="*/ 2217074 h 4305008"/>
              <a:gd name="connsiteX251" fmla="*/ 4812879 w 5593163"/>
              <a:gd name="connsiteY251" fmla="*/ 2309550 h 4305008"/>
              <a:gd name="connsiteX252" fmla="*/ 4812341 w 5593163"/>
              <a:gd name="connsiteY252" fmla="*/ 2316226 h 4305008"/>
              <a:gd name="connsiteX253" fmla="*/ 4811835 w 5593163"/>
              <a:gd name="connsiteY253" fmla="*/ 2316289 h 4305008"/>
              <a:gd name="connsiteX254" fmla="*/ 4121670 w 5593163"/>
              <a:gd name="connsiteY254" fmla="*/ 3009330 h 4305008"/>
              <a:gd name="connsiteX255" fmla="*/ 4121554 w 5593163"/>
              <a:gd name="connsiteY255" fmla="*/ 3010478 h 4305008"/>
              <a:gd name="connsiteX256" fmla="*/ 4105337 w 5593163"/>
              <a:gd name="connsiteY256" fmla="*/ 3012018 h 4305008"/>
              <a:gd name="connsiteX257" fmla="*/ 4009911 w 5593163"/>
              <a:gd name="connsiteY257" fmla="*/ 3021080 h 4305008"/>
              <a:gd name="connsiteX258" fmla="*/ 3992792 w 5593163"/>
              <a:gd name="connsiteY258" fmla="*/ 3022706 h 4305008"/>
              <a:gd name="connsiteX259" fmla="*/ 3992766 w 5593163"/>
              <a:gd name="connsiteY259" fmla="*/ 3022211 h 4305008"/>
              <a:gd name="connsiteX260" fmla="*/ 3992267 w 5593163"/>
              <a:gd name="connsiteY260" fmla="*/ 3022244 h 4305008"/>
              <a:gd name="connsiteX261" fmla="*/ 3991674 w 5593163"/>
              <a:gd name="connsiteY261" fmla="*/ 3010804 h 4305008"/>
              <a:gd name="connsiteX262" fmla="*/ 3991674 w 5593163"/>
              <a:gd name="connsiteY262" fmla="*/ 3058630 h 4305008"/>
              <a:gd name="connsiteX263" fmla="*/ 3992268 w 5593163"/>
              <a:gd name="connsiteY263" fmla="*/ 3047280 h 4305008"/>
              <a:gd name="connsiteX264" fmla="*/ 3992766 w 5593163"/>
              <a:gd name="connsiteY264" fmla="*/ 3047312 h 4305008"/>
              <a:gd name="connsiteX265" fmla="*/ 3992792 w 5593163"/>
              <a:gd name="connsiteY265" fmla="*/ 3046822 h 4305008"/>
              <a:gd name="connsiteX266" fmla="*/ 4009880 w 5593163"/>
              <a:gd name="connsiteY266" fmla="*/ 3048432 h 4305008"/>
              <a:gd name="connsiteX267" fmla="*/ 4105341 w 5593163"/>
              <a:gd name="connsiteY267" fmla="*/ 3057426 h 4305008"/>
              <a:gd name="connsiteX268" fmla="*/ 4121554 w 5593163"/>
              <a:gd name="connsiteY268" fmla="*/ 3058953 h 4305008"/>
              <a:gd name="connsiteX269" fmla="*/ 4121671 w 5593163"/>
              <a:gd name="connsiteY269" fmla="*/ 3060092 h 4305008"/>
              <a:gd name="connsiteX270" fmla="*/ 4811836 w 5593163"/>
              <a:gd name="connsiteY270" fmla="*/ 3747690 h 4305008"/>
              <a:gd name="connsiteX271" fmla="*/ 4812342 w 5593163"/>
              <a:gd name="connsiteY271" fmla="*/ 3747753 h 4305008"/>
              <a:gd name="connsiteX272" fmla="*/ 4812882 w 5593163"/>
              <a:gd name="connsiteY272" fmla="*/ 3754390 h 4305008"/>
              <a:gd name="connsiteX273" fmla="*/ 4820346 w 5593163"/>
              <a:gd name="connsiteY273" fmla="*/ 3846121 h 4305008"/>
              <a:gd name="connsiteX274" fmla="*/ 4821717 w 5593163"/>
              <a:gd name="connsiteY274" fmla="*/ 3862969 h 4305008"/>
              <a:gd name="connsiteX275" fmla="*/ 4821124 w 5593163"/>
              <a:gd name="connsiteY275" fmla="*/ 3874319 h 4305008"/>
              <a:gd name="connsiteX276" fmla="*/ 4820625 w 5593163"/>
              <a:gd name="connsiteY276" fmla="*/ 3874286 h 4305008"/>
              <a:gd name="connsiteX277" fmla="*/ 4820599 w 5593163"/>
              <a:gd name="connsiteY277" fmla="*/ 3874777 h 4305008"/>
              <a:gd name="connsiteX278" fmla="*/ 4803481 w 5593163"/>
              <a:gd name="connsiteY278" fmla="*/ 3873164 h 4305008"/>
              <a:gd name="connsiteX279" fmla="*/ 4708054 w 5593163"/>
              <a:gd name="connsiteY279" fmla="*/ 3864173 h 4305008"/>
              <a:gd name="connsiteX280" fmla="*/ 4691837 w 5593163"/>
              <a:gd name="connsiteY280" fmla="*/ 3862645 h 4305008"/>
              <a:gd name="connsiteX281" fmla="*/ 4691721 w 5593163"/>
              <a:gd name="connsiteY281" fmla="*/ 3861506 h 4305008"/>
              <a:gd name="connsiteX282" fmla="*/ 4001556 w 5593163"/>
              <a:gd name="connsiteY282" fmla="*/ 3173908 h 4305008"/>
              <a:gd name="connsiteX283" fmla="*/ 4001050 w 5593163"/>
              <a:gd name="connsiteY283" fmla="*/ 3173846 h 4305008"/>
              <a:gd name="connsiteX284" fmla="*/ 4000512 w 5593163"/>
              <a:gd name="connsiteY284" fmla="*/ 3167222 h 4305008"/>
              <a:gd name="connsiteX285" fmla="*/ 3993045 w 5593163"/>
              <a:gd name="connsiteY285" fmla="*/ 3075472 h 4305008"/>
              <a:gd name="connsiteX286" fmla="*/ 3991674 w 5593163"/>
              <a:gd name="connsiteY286" fmla="*/ 3058630 h 4305008"/>
              <a:gd name="connsiteX287" fmla="*/ 3293448 w 5593163"/>
              <a:gd name="connsiteY287" fmla="*/ 636203 h 4305008"/>
              <a:gd name="connsiteX288" fmla="*/ 3836757 w 5593163"/>
              <a:gd name="connsiteY288" fmla="*/ 1181049 h 4305008"/>
              <a:gd name="connsiteX289" fmla="*/ 3293448 w 5593163"/>
              <a:gd name="connsiteY289" fmla="*/ 636203 h 4305008"/>
              <a:gd name="connsiteX290" fmla="*/ 3293448 w 5593163"/>
              <a:gd name="connsiteY290" fmla="*/ 2333028 h 4305008"/>
              <a:gd name="connsiteX291" fmla="*/ 3836757 w 5593163"/>
              <a:gd name="connsiteY291" fmla="*/ 2877874 h 4305008"/>
              <a:gd name="connsiteX292" fmla="*/ 3293448 w 5593163"/>
              <a:gd name="connsiteY292" fmla="*/ 2333028 h 4305008"/>
              <a:gd name="connsiteX293" fmla="*/ 3293446 w 5593163"/>
              <a:gd name="connsiteY293" fmla="*/ 2034258 h 4305008"/>
              <a:gd name="connsiteX294" fmla="*/ 3836755 w 5593163"/>
              <a:gd name="connsiteY294" fmla="*/ 1493690 h 4305008"/>
              <a:gd name="connsiteX295" fmla="*/ 3293446 w 5593163"/>
              <a:gd name="connsiteY295" fmla="*/ 2034258 h 4305008"/>
              <a:gd name="connsiteX296" fmla="*/ 3293446 w 5593163"/>
              <a:gd name="connsiteY296" fmla="*/ 3731083 h 4305008"/>
              <a:gd name="connsiteX297" fmla="*/ 3836755 w 5593163"/>
              <a:gd name="connsiteY297" fmla="*/ 3190516 h 4305008"/>
              <a:gd name="connsiteX298" fmla="*/ 3293446 w 5593163"/>
              <a:gd name="connsiteY298" fmla="*/ 3731083 h 4305008"/>
              <a:gd name="connsiteX299" fmla="*/ 3150081 w 5593163"/>
              <a:gd name="connsiteY299" fmla="*/ 503273 h 4305008"/>
              <a:gd name="connsiteX300" fmla="*/ 3150675 w 5593163"/>
              <a:gd name="connsiteY300" fmla="*/ 491833 h 4305008"/>
              <a:gd name="connsiteX301" fmla="*/ 3151173 w 5593163"/>
              <a:gd name="connsiteY301" fmla="*/ 491866 h 4305008"/>
              <a:gd name="connsiteX302" fmla="*/ 3151199 w 5593163"/>
              <a:gd name="connsiteY302" fmla="*/ 491372 h 4305008"/>
              <a:gd name="connsiteX303" fmla="*/ 3168287 w 5593163"/>
              <a:gd name="connsiteY303" fmla="*/ 492995 h 4305008"/>
              <a:gd name="connsiteX304" fmla="*/ 3263748 w 5593163"/>
              <a:gd name="connsiteY304" fmla="*/ 502060 h 4305008"/>
              <a:gd name="connsiteX305" fmla="*/ 3279961 w 5593163"/>
              <a:gd name="connsiteY305" fmla="*/ 503599 h 4305008"/>
              <a:gd name="connsiteX306" fmla="*/ 3280078 w 5593163"/>
              <a:gd name="connsiteY306" fmla="*/ 504747 h 4305008"/>
              <a:gd name="connsiteX307" fmla="*/ 3970244 w 5593163"/>
              <a:gd name="connsiteY307" fmla="*/ 1197788 h 4305008"/>
              <a:gd name="connsiteX308" fmla="*/ 3970749 w 5593163"/>
              <a:gd name="connsiteY308" fmla="*/ 1197851 h 4305008"/>
              <a:gd name="connsiteX309" fmla="*/ 3971290 w 5593163"/>
              <a:gd name="connsiteY309" fmla="*/ 1204541 h 4305008"/>
              <a:gd name="connsiteX310" fmla="*/ 3978754 w 5593163"/>
              <a:gd name="connsiteY310" fmla="*/ 1296998 h 4305008"/>
              <a:gd name="connsiteX311" fmla="*/ 3980124 w 5593163"/>
              <a:gd name="connsiteY311" fmla="*/ 1313979 h 4305008"/>
              <a:gd name="connsiteX312" fmla="*/ 3979531 w 5593163"/>
              <a:gd name="connsiteY312" fmla="*/ 1325419 h 4305008"/>
              <a:gd name="connsiteX313" fmla="*/ 3979032 w 5593163"/>
              <a:gd name="connsiteY313" fmla="*/ 1325386 h 4305008"/>
              <a:gd name="connsiteX314" fmla="*/ 3979006 w 5593163"/>
              <a:gd name="connsiteY314" fmla="*/ 1325881 h 4305008"/>
              <a:gd name="connsiteX315" fmla="*/ 3961888 w 5593163"/>
              <a:gd name="connsiteY315" fmla="*/ 1324255 h 4305008"/>
              <a:gd name="connsiteX316" fmla="*/ 3866461 w 5593163"/>
              <a:gd name="connsiteY316" fmla="*/ 1315193 h 4305008"/>
              <a:gd name="connsiteX317" fmla="*/ 3850245 w 5593163"/>
              <a:gd name="connsiteY317" fmla="*/ 1313653 h 4305008"/>
              <a:gd name="connsiteX318" fmla="*/ 3850129 w 5593163"/>
              <a:gd name="connsiteY318" fmla="*/ 1312505 h 4305008"/>
              <a:gd name="connsiteX319" fmla="*/ 3159963 w 5593163"/>
              <a:gd name="connsiteY319" fmla="*/ 619464 h 4305008"/>
              <a:gd name="connsiteX320" fmla="*/ 3159457 w 5593163"/>
              <a:gd name="connsiteY320" fmla="*/ 619401 h 4305008"/>
              <a:gd name="connsiteX321" fmla="*/ 3158919 w 5593163"/>
              <a:gd name="connsiteY321" fmla="*/ 612725 h 4305008"/>
              <a:gd name="connsiteX322" fmla="*/ 3151452 w 5593163"/>
              <a:gd name="connsiteY322" fmla="*/ 520249 h 4305008"/>
              <a:gd name="connsiteX323" fmla="*/ 3150081 w 5593163"/>
              <a:gd name="connsiteY323" fmla="*/ 503273 h 4305008"/>
              <a:gd name="connsiteX324" fmla="*/ 3150081 w 5593163"/>
              <a:gd name="connsiteY324" fmla="*/ 2200098 h 4305008"/>
              <a:gd name="connsiteX325" fmla="*/ 3150675 w 5593163"/>
              <a:gd name="connsiteY325" fmla="*/ 2188658 h 4305008"/>
              <a:gd name="connsiteX326" fmla="*/ 3151173 w 5593163"/>
              <a:gd name="connsiteY326" fmla="*/ 2188691 h 4305008"/>
              <a:gd name="connsiteX327" fmla="*/ 3151199 w 5593163"/>
              <a:gd name="connsiteY327" fmla="*/ 2188197 h 4305008"/>
              <a:gd name="connsiteX328" fmla="*/ 3168287 w 5593163"/>
              <a:gd name="connsiteY328" fmla="*/ 2189820 h 4305008"/>
              <a:gd name="connsiteX329" fmla="*/ 3263748 w 5593163"/>
              <a:gd name="connsiteY329" fmla="*/ 2198885 h 4305008"/>
              <a:gd name="connsiteX330" fmla="*/ 3279961 w 5593163"/>
              <a:gd name="connsiteY330" fmla="*/ 2200424 h 4305008"/>
              <a:gd name="connsiteX331" fmla="*/ 3280078 w 5593163"/>
              <a:gd name="connsiteY331" fmla="*/ 2201572 h 4305008"/>
              <a:gd name="connsiteX332" fmla="*/ 3970244 w 5593163"/>
              <a:gd name="connsiteY332" fmla="*/ 2894613 h 4305008"/>
              <a:gd name="connsiteX333" fmla="*/ 3970749 w 5593163"/>
              <a:gd name="connsiteY333" fmla="*/ 2894676 h 4305008"/>
              <a:gd name="connsiteX334" fmla="*/ 3971290 w 5593163"/>
              <a:gd name="connsiteY334" fmla="*/ 2901366 h 4305008"/>
              <a:gd name="connsiteX335" fmla="*/ 3978754 w 5593163"/>
              <a:gd name="connsiteY335" fmla="*/ 2993823 h 4305008"/>
              <a:gd name="connsiteX336" fmla="*/ 3980124 w 5593163"/>
              <a:gd name="connsiteY336" fmla="*/ 3010804 h 4305008"/>
              <a:gd name="connsiteX337" fmla="*/ 3979531 w 5593163"/>
              <a:gd name="connsiteY337" fmla="*/ 3022244 h 4305008"/>
              <a:gd name="connsiteX338" fmla="*/ 3979032 w 5593163"/>
              <a:gd name="connsiteY338" fmla="*/ 3022211 h 4305008"/>
              <a:gd name="connsiteX339" fmla="*/ 3979006 w 5593163"/>
              <a:gd name="connsiteY339" fmla="*/ 3022706 h 4305008"/>
              <a:gd name="connsiteX340" fmla="*/ 3961888 w 5593163"/>
              <a:gd name="connsiteY340" fmla="*/ 3021080 h 4305008"/>
              <a:gd name="connsiteX341" fmla="*/ 3866461 w 5593163"/>
              <a:gd name="connsiteY341" fmla="*/ 3012018 h 4305008"/>
              <a:gd name="connsiteX342" fmla="*/ 3850245 w 5593163"/>
              <a:gd name="connsiteY342" fmla="*/ 3010478 h 4305008"/>
              <a:gd name="connsiteX343" fmla="*/ 3850129 w 5593163"/>
              <a:gd name="connsiteY343" fmla="*/ 3009330 h 4305008"/>
              <a:gd name="connsiteX344" fmla="*/ 3159963 w 5593163"/>
              <a:gd name="connsiteY344" fmla="*/ 2316289 h 4305008"/>
              <a:gd name="connsiteX345" fmla="*/ 3159457 w 5593163"/>
              <a:gd name="connsiteY345" fmla="*/ 2316226 h 4305008"/>
              <a:gd name="connsiteX346" fmla="*/ 3158919 w 5593163"/>
              <a:gd name="connsiteY346" fmla="*/ 2309550 h 4305008"/>
              <a:gd name="connsiteX347" fmla="*/ 3151452 w 5593163"/>
              <a:gd name="connsiteY347" fmla="*/ 2217074 h 4305008"/>
              <a:gd name="connsiteX348" fmla="*/ 3150081 w 5593163"/>
              <a:gd name="connsiteY348" fmla="*/ 2200098 h 4305008"/>
              <a:gd name="connsiteX349" fmla="*/ 3150081 w 5593163"/>
              <a:gd name="connsiteY349" fmla="*/ 3896923 h 4305008"/>
              <a:gd name="connsiteX350" fmla="*/ 3150675 w 5593163"/>
              <a:gd name="connsiteY350" fmla="*/ 3885483 h 4305008"/>
              <a:gd name="connsiteX351" fmla="*/ 3151173 w 5593163"/>
              <a:gd name="connsiteY351" fmla="*/ 3885516 h 4305008"/>
              <a:gd name="connsiteX352" fmla="*/ 3151199 w 5593163"/>
              <a:gd name="connsiteY352" fmla="*/ 3885022 h 4305008"/>
              <a:gd name="connsiteX353" fmla="*/ 3168287 w 5593163"/>
              <a:gd name="connsiteY353" fmla="*/ 3886645 h 4305008"/>
              <a:gd name="connsiteX354" fmla="*/ 3263748 w 5593163"/>
              <a:gd name="connsiteY354" fmla="*/ 3895710 h 4305008"/>
              <a:gd name="connsiteX355" fmla="*/ 3279961 w 5593163"/>
              <a:gd name="connsiteY355" fmla="*/ 3897249 h 4305008"/>
              <a:gd name="connsiteX356" fmla="*/ 3280078 w 5593163"/>
              <a:gd name="connsiteY356" fmla="*/ 3898397 h 4305008"/>
              <a:gd name="connsiteX357" fmla="*/ 3840331 w 5593163"/>
              <a:gd name="connsiteY357" fmla="*/ 4255797 h 4305008"/>
              <a:gd name="connsiteX358" fmla="*/ 3868775 w 5593163"/>
              <a:gd name="connsiteY358" fmla="*/ 4305008 h 4305008"/>
              <a:gd name="connsiteX359" fmla="*/ 3717725 w 5593163"/>
              <a:gd name="connsiteY359" fmla="*/ 4305008 h 4305008"/>
              <a:gd name="connsiteX360" fmla="*/ 3665602 w 5593163"/>
              <a:gd name="connsiteY360" fmla="*/ 4241205 h 4305008"/>
              <a:gd name="connsiteX361" fmla="*/ 3293448 w 5593163"/>
              <a:gd name="connsiteY361" fmla="*/ 4029853 h 4305008"/>
              <a:gd name="connsiteX362" fmla="*/ 3392629 w 5593163"/>
              <a:gd name="connsiteY362" fmla="*/ 4271827 h 4305008"/>
              <a:gd name="connsiteX363" fmla="*/ 3419311 w 5593163"/>
              <a:gd name="connsiteY363" fmla="*/ 4305008 h 4305008"/>
              <a:gd name="connsiteX364" fmla="*/ 3265201 w 5593163"/>
              <a:gd name="connsiteY364" fmla="*/ 4305008 h 4305008"/>
              <a:gd name="connsiteX365" fmla="*/ 3235080 w 5593163"/>
              <a:gd name="connsiteY365" fmla="*/ 4254710 h 4305008"/>
              <a:gd name="connsiteX366" fmla="*/ 3159963 w 5593163"/>
              <a:gd name="connsiteY366" fmla="*/ 4013114 h 4305008"/>
              <a:gd name="connsiteX367" fmla="*/ 3159457 w 5593163"/>
              <a:gd name="connsiteY367" fmla="*/ 4013051 h 4305008"/>
              <a:gd name="connsiteX368" fmla="*/ 3158919 w 5593163"/>
              <a:gd name="connsiteY368" fmla="*/ 4006375 h 4305008"/>
              <a:gd name="connsiteX369" fmla="*/ 3151452 w 5593163"/>
              <a:gd name="connsiteY369" fmla="*/ 3913899 h 4305008"/>
              <a:gd name="connsiteX370" fmla="*/ 3150081 w 5593163"/>
              <a:gd name="connsiteY370" fmla="*/ 3896923 h 4305008"/>
              <a:gd name="connsiteX371" fmla="*/ 3150079 w 5593163"/>
              <a:gd name="connsiteY371" fmla="*/ 469318 h 4305008"/>
              <a:gd name="connsiteX372" fmla="*/ 3151450 w 5593163"/>
              <a:gd name="connsiteY372" fmla="*/ 452471 h 4305008"/>
              <a:gd name="connsiteX373" fmla="*/ 3158914 w 5593163"/>
              <a:gd name="connsiteY373" fmla="*/ 360740 h 4305008"/>
              <a:gd name="connsiteX374" fmla="*/ 3159454 w 5593163"/>
              <a:gd name="connsiteY374" fmla="*/ 354103 h 4305008"/>
              <a:gd name="connsiteX375" fmla="*/ 3159960 w 5593163"/>
              <a:gd name="connsiteY375" fmla="*/ 354040 h 4305008"/>
              <a:gd name="connsiteX376" fmla="*/ 3244173 w 5593163"/>
              <a:gd name="connsiteY376" fmla="*/ 96778 h 4305008"/>
              <a:gd name="connsiteX377" fmla="*/ 3306807 w 5593163"/>
              <a:gd name="connsiteY377" fmla="*/ 0 h 4305008"/>
              <a:gd name="connsiteX378" fmla="*/ 3475182 w 5593163"/>
              <a:gd name="connsiteY378" fmla="*/ 0 h 4305008"/>
              <a:gd name="connsiteX379" fmla="*/ 3406954 w 5593163"/>
              <a:gd name="connsiteY379" fmla="*/ 76659 h 4305008"/>
              <a:gd name="connsiteX380" fmla="*/ 3293446 w 5593163"/>
              <a:gd name="connsiteY380" fmla="*/ 337433 h 4305008"/>
              <a:gd name="connsiteX381" fmla="*/ 3732420 w 5593163"/>
              <a:gd name="connsiteY381" fmla="*/ 44350 h 4305008"/>
              <a:gd name="connsiteX382" fmla="*/ 3754649 w 5593163"/>
              <a:gd name="connsiteY382" fmla="*/ 0 h 4305008"/>
              <a:gd name="connsiteX383" fmla="*/ 3903287 w 5593163"/>
              <a:gd name="connsiteY383" fmla="*/ 0 h 4305008"/>
              <a:gd name="connsiteX384" fmla="*/ 3851448 w 5593163"/>
              <a:gd name="connsiteY384" fmla="*/ 95636 h 4305008"/>
              <a:gd name="connsiteX385" fmla="*/ 3280075 w 5593163"/>
              <a:gd name="connsiteY385" fmla="*/ 467856 h 4305008"/>
              <a:gd name="connsiteX386" fmla="*/ 3279959 w 5593163"/>
              <a:gd name="connsiteY386" fmla="*/ 468995 h 4305008"/>
              <a:gd name="connsiteX387" fmla="*/ 3263742 w 5593163"/>
              <a:gd name="connsiteY387" fmla="*/ 470523 h 4305008"/>
              <a:gd name="connsiteX388" fmla="*/ 3168316 w 5593163"/>
              <a:gd name="connsiteY388" fmla="*/ 479514 h 4305008"/>
              <a:gd name="connsiteX389" fmla="*/ 3151197 w 5593163"/>
              <a:gd name="connsiteY389" fmla="*/ 481127 h 4305008"/>
              <a:gd name="connsiteX390" fmla="*/ 3151171 w 5593163"/>
              <a:gd name="connsiteY390" fmla="*/ 480636 h 4305008"/>
              <a:gd name="connsiteX391" fmla="*/ 3150672 w 5593163"/>
              <a:gd name="connsiteY391" fmla="*/ 480669 h 4305008"/>
              <a:gd name="connsiteX392" fmla="*/ 3150079 w 5593163"/>
              <a:gd name="connsiteY392" fmla="*/ 469318 h 4305008"/>
              <a:gd name="connsiteX393" fmla="*/ 3150079 w 5593163"/>
              <a:gd name="connsiteY393" fmla="*/ 2166144 h 4305008"/>
              <a:gd name="connsiteX394" fmla="*/ 3151450 w 5593163"/>
              <a:gd name="connsiteY394" fmla="*/ 2149296 h 4305008"/>
              <a:gd name="connsiteX395" fmla="*/ 3158914 w 5593163"/>
              <a:gd name="connsiteY395" fmla="*/ 2057565 h 4305008"/>
              <a:gd name="connsiteX396" fmla="*/ 3159454 w 5593163"/>
              <a:gd name="connsiteY396" fmla="*/ 2050928 h 4305008"/>
              <a:gd name="connsiteX397" fmla="*/ 3159960 w 5593163"/>
              <a:gd name="connsiteY397" fmla="*/ 2050865 h 4305008"/>
              <a:gd name="connsiteX398" fmla="*/ 3850126 w 5593163"/>
              <a:gd name="connsiteY398" fmla="*/ 1363267 h 4305008"/>
              <a:gd name="connsiteX399" fmla="*/ 3850243 w 5593163"/>
              <a:gd name="connsiteY399" fmla="*/ 1362128 h 4305008"/>
              <a:gd name="connsiteX400" fmla="*/ 3866455 w 5593163"/>
              <a:gd name="connsiteY400" fmla="*/ 1360601 h 4305008"/>
              <a:gd name="connsiteX401" fmla="*/ 3961917 w 5593163"/>
              <a:gd name="connsiteY401" fmla="*/ 1351607 h 4305008"/>
              <a:gd name="connsiteX402" fmla="*/ 3979004 w 5593163"/>
              <a:gd name="connsiteY402" fmla="*/ 1349997 h 4305008"/>
              <a:gd name="connsiteX403" fmla="*/ 3979030 w 5593163"/>
              <a:gd name="connsiteY403" fmla="*/ 1350487 h 4305008"/>
              <a:gd name="connsiteX404" fmla="*/ 3979528 w 5593163"/>
              <a:gd name="connsiteY404" fmla="*/ 1350455 h 4305008"/>
              <a:gd name="connsiteX405" fmla="*/ 3980122 w 5593163"/>
              <a:gd name="connsiteY405" fmla="*/ 1361805 h 4305008"/>
              <a:gd name="connsiteX406" fmla="*/ 3978752 w 5593163"/>
              <a:gd name="connsiteY406" fmla="*/ 1378647 h 4305008"/>
              <a:gd name="connsiteX407" fmla="*/ 3971285 w 5593163"/>
              <a:gd name="connsiteY407" fmla="*/ 1470397 h 4305008"/>
              <a:gd name="connsiteX408" fmla="*/ 3970746 w 5593163"/>
              <a:gd name="connsiteY408" fmla="*/ 1477021 h 4305008"/>
              <a:gd name="connsiteX409" fmla="*/ 3970241 w 5593163"/>
              <a:gd name="connsiteY409" fmla="*/ 1477083 h 4305008"/>
              <a:gd name="connsiteX410" fmla="*/ 3280075 w 5593163"/>
              <a:gd name="connsiteY410" fmla="*/ 2164681 h 4305008"/>
              <a:gd name="connsiteX411" fmla="*/ 3279959 w 5593163"/>
              <a:gd name="connsiteY411" fmla="*/ 2165820 h 4305008"/>
              <a:gd name="connsiteX412" fmla="*/ 3263742 w 5593163"/>
              <a:gd name="connsiteY412" fmla="*/ 2167348 h 4305008"/>
              <a:gd name="connsiteX413" fmla="*/ 3168316 w 5593163"/>
              <a:gd name="connsiteY413" fmla="*/ 2176339 h 4305008"/>
              <a:gd name="connsiteX414" fmla="*/ 3151197 w 5593163"/>
              <a:gd name="connsiteY414" fmla="*/ 2177952 h 4305008"/>
              <a:gd name="connsiteX415" fmla="*/ 3151171 w 5593163"/>
              <a:gd name="connsiteY415" fmla="*/ 2177461 h 4305008"/>
              <a:gd name="connsiteX416" fmla="*/ 3150672 w 5593163"/>
              <a:gd name="connsiteY416" fmla="*/ 2177494 h 4305008"/>
              <a:gd name="connsiteX417" fmla="*/ 3150079 w 5593163"/>
              <a:gd name="connsiteY417" fmla="*/ 2166144 h 4305008"/>
              <a:gd name="connsiteX418" fmla="*/ 3150079 w 5593163"/>
              <a:gd name="connsiteY418" fmla="*/ 3862969 h 4305008"/>
              <a:gd name="connsiteX419" fmla="*/ 3151450 w 5593163"/>
              <a:gd name="connsiteY419" fmla="*/ 3846121 h 4305008"/>
              <a:gd name="connsiteX420" fmla="*/ 3158914 w 5593163"/>
              <a:gd name="connsiteY420" fmla="*/ 3754390 h 4305008"/>
              <a:gd name="connsiteX421" fmla="*/ 3159454 w 5593163"/>
              <a:gd name="connsiteY421" fmla="*/ 3747753 h 4305008"/>
              <a:gd name="connsiteX422" fmla="*/ 3159960 w 5593163"/>
              <a:gd name="connsiteY422" fmla="*/ 3747690 h 4305008"/>
              <a:gd name="connsiteX423" fmla="*/ 3850126 w 5593163"/>
              <a:gd name="connsiteY423" fmla="*/ 3060092 h 4305008"/>
              <a:gd name="connsiteX424" fmla="*/ 3850243 w 5593163"/>
              <a:gd name="connsiteY424" fmla="*/ 3058953 h 4305008"/>
              <a:gd name="connsiteX425" fmla="*/ 3866455 w 5593163"/>
              <a:gd name="connsiteY425" fmla="*/ 3057426 h 4305008"/>
              <a:gd name="connsiteX426" fmla="*/ 3961917 w 5593163"/>
              <a:gd name="connsiteY426" fmla="*/ 3048432 h 4305008"/>
              <a:gd name="connsiteX427" fmla="*/ 3979004 w 5593163"/>
              <a:gd name="connsiteY427" fmla="*/ 3046822 h 4305008"/>
              <a:gd name="connsiteX428" fmla="*/ 3979030 w 5593163"/>
              <a:gd name="connsiteY428" fmla="*/ 3047312 h 4305008"/>
              <a:gd name="connsiteX429" fmla="*/ 3979528 w 5593163"/>
              <a:gd name="connsiteY429" fmla="*/ 3047280 h 4305008"/>
              <a:gd name="connsiteX430" fmla="*/ 3980122 w 5593163"/>
              <a:gd name="connsiteY430" fmla="*/ 3058630 h 4305008"/>
              <a:gd name="connsiteX431" fmla="*/ 3978752 w 5593163"/>
              <a:gd name="connsiteY431" fmla="*/ 3075472 h 4305008"/>
              <a:gd name="connsiteX432" fmla="*/ 3971285 w 5593163"/>
              <a:gd name="connsiteY432" fmla="*/ 3167222 h 4305008"/>
              <a:gd name="connsiteX433" fmla="*/ 3970746 w 5593163"/>
              <a:gd name="connsiteY433" fmla="*/ 3173846 h 4305008"/>
              <a:gd name="connsiteX434" fmla="*/ 3970241 w 5593163"/>
              <a:gd name="connsiteY434" fmla="*/ 3173908 h 4305008"/>
              <a:gd name="connsiteX435" fmla="*/ 3280075 w 5593163"/>
              <a:gd name="connsiteY435" fmla="*/ 3861506 h 4305008"/>
              <a:gd name="connsiteX436" fmla="*/ 3279959 w 5593163"/>
              <a:gd name="connsiteY436" fmla="*/ 3862645 h 4305008"/>
              <a:gd name="connsiteX437" fmla="*/ 3263742 w 5593163"/>
              <a:gd name="connsiteY437" fmla="*/ 3864173 h 4305008"/>
              <a:gd name="connsiteX438" fmla="*/ 3168316 w 5593163"/>
              <a:gd name="connsiteY438" fmla="*/ 3873164 h 4305008"/>
              <a:gd name="connsiteX439" fmla="*/ 3151197 w 5593163"/>
              <a:gd name="connsiteY439" fmla="*/ 3874777 h 4305008"/>
              <a:gd name="connsiteX440" fmla="*/ 3151171 w 5593163"/>
              <a:gd name="connsiteY440" fmla="*/ 3874286 h 4305008"/>
              <a:gd name="connsiteX441" fmla="*/ 3150672 w 5593163"/>
              <a:gd name="connsiteY441" fmla="*/ 3874319 h 4305008"/>
              <a:gd name="connsiteX442" fmla="*/ 3150079 w 5593163"/>
              <a:gd name="connsiteY442" fmla="*/ 3862969 h 4305008"/>
              <a:gd name="connsiteX443" fmla="*/ 2442890 w 5593163"/>
              <a:gd name="connsiteY443" fmla="*/ 1181049 h 4305008"/>
              <a:gd name="connsiteX444" fmla="*/ 2986199 w 5593163"/>
              <a:gd name="connsiteY444" fmla="*/ 636203 h 4305008"/>
              <a:gd name="connsiteX445" fmla="*/ 2442890 w 5593163"/>
              <a:gd name="connsiteY445" fmla="*/ 1181049 h 4305008"/>
              <a:gd name="connsiteX446" fmla="*/ 2442890 w 5593163"/>
              <a:gd name="connsiteY446" fmla="*/ 1493690 h 4305008"/>
              <a:gd name="connsiteX447" fmla="*/ 2986199 w 5593163"/>
              <a:gd name="connsiteY447" fmla="*/ 2034258 h 4305008"/>
              <a:gd name="connsiteX448" fmla="*/ 2442890 w 5593163"/>
              <a:gd name="connsiteY448" fmla="*/ 1493690 h 4305008"/>
              <a:gd name="connsiteX449" fmla="*/ 2442890 w 5593163"/>
              <a:gd name="connsiteY449" fmla="*/ 2877874 h 4305008"/>
              <a:gd name="connsiteX450" fmla="*/ 2986199 w 5593163"/>
              <a:gd name="connsiteY450" fmla="*/ 2333028 h 4305008"/>
              <a:gd name="connsiteX451" fmla="*/ 2442890 w 5593163"/>
              <a:gd name="connsiteY451" fmla="*/ 2877874 h 4305008"/>
              <a:gd name="connsiteX452" fmla="*/ 2442890 w 5593163"/>
              <a:gd name="connsiteY452" fmla="*/ 3190516 h 4305008"/>
              <a:gd name="connsiteX453" fmla="*/ 2986199 w 5593163"/>
              <a:gd name="connsiteY453" fmla="*/ 3731083 h 4305008"/>
              <a:gd name="connsiteX454" fmla="*/ 2442890 w 5593163"/>
              <a:gd name="connsiteY454" fmla="*/ 3190516 h 4305008"/>
              <a:gd name="connsiteX455" fmla="*/ 2410871 w 5593163"/>
              <a:gd name="connsiteY455" fmla="*/ 4305008 h 4305008"/>
              <a:gd name="connsiteX456" fmla="*/ 2439316 w 5593163"/>
              <a:gd name="connsiteY456" fmla="*/ 4255797 h 4305008"/>
              <a:gd name="connsiteX457" fmla="*/ 2999569 w 5593163"/>
              <a:gd name="connsiteY457" fmla="*/ 3898397 h 4305008"/>
              <a:gd name="connsiteX458" fmla="*/ 2999686 w 5593163"/>
              <a:gd name="connsiteY458" fmla="*/ 3897249 h 4305008"/>
              <a:gd name="connsiteX459" fmla="*/ 3015899 w 5593163"/>
              <a:gd name="connsiteY459" fmla="*/ 3895710 h 4305008"/>
              <a:gd name="connsiteX460" fmla="*/ 3111360 w 5593163"/>
              <a:gd name="connsiteY460" fmla="*/ 3886645 h 4305008"/>
              <a:gd name="connsiteX461" fmla="*/ 3128448 w 5593163"/>
              <a:gd name="connsiteY461" fmla="*/ 3885022 h 4305008"/>
              <a:gd name="connsiteX462" fmla="*/ 3128474 w 5593163"/>
              <a:gd name="connsiteY462" fmla="*/ 3885516 h 4305008"/>
              <a:gd name="connsiteX463" fmla="*/ 3128972 w 5593163"/>
              <a:gd name="connsiteY463" fmla="*/ 3885483 h 4305008"/>
              <a:gd name="connsiteX464" fmla="*/ 3129566 w 5593163"/>
              <a:gd name="connsiteY464" fmla="*/ 3896923 h 4305008"/>
              <a:gd name="connsiteX465" fmla="*/ 3128195 w 5593163"/>
              <a:gd name="connsiteY465" fmla="*/ 3913899 h 4305008"/>
              <a:gd name="connsiteX466" fmla="*/ 3120728 w 5593163"/>
              <a:gd name="connsiteY466" fmla="*/ 4006375 h 4305008"/>
              <a:gd name="connsiteX467" fmla="*/ 3120190 w 5593163"/>
              <a:gd name="connsiteY467" fmla="*/ 4013051 h 4305008"/>
              <a:gd name="connsiteX468" fmla="*/ 3119684 w 5593163"/>
              <a:gd name="connsiteY468" fmla="*/ 4013114 h 4305008"/>
              <a:gd name="connsiteX469" fmla="*/ 3044567 w 5593163"/>
              <a:gd name="connsiteY469" fmla="*/ 4254710 h 4305008"/>
              <a:gd name="connsiteX470" fmla="*/ 3014445 w 5593163"/>
              <a:gd name="connsiteY470" fmla="*/ 4305008 h 4305008"/>
              <a:gd name="connsiteX471" fmla="*/ 2860336 w 5593163"/>
              <a:gd name="connsiteY471" fmla="*/ 4305008 h 4305008"/>
              <a:gd name="connsiteX472" fmla="*/ 2887018 w 5593163"/>
              <a:gd name="connsiteY472" fmla="*/ 4271827 h 4305008"/>
              <a:gd name="connsiteX473" fmla="*/ 2986199 w 5593163"/>
              <a:gd name="connsiteY473" fmla="*/ 4029853 h 4305008"/>
              <a:gd name="connsiteX474" fmla="*/ 2614045 w 5593163"/>
              <a:gd name="connsiteY474" fmla="*/ 4241205 h 4305008"/>
              <a:gd name="connsiteX475" fmla="*/ 2561922 w 5593163"/>
              <a:gd name="connsiteY475" fmla="*/ 4305008 h 4305008"/>
              <a:gd name="connsiteX476" fmla="*/ 2376360 w 5593163"/>
              <a:gd name="connsiteY476" fmla="*/ 0 h 4305008"/>
              <a:gd name="connsiteX477" fmla="*/ 2524998 w 5593163"/>
              <a:gd name="connsiteY477" fmla="*/ 0 h 4305008"/>
              <a:gd name="connsiteX478" fmla="*/ 2547226 w 5593163"/>
              <a:gd name="connsiteY478" fmla="*/ 44350 h 4305008"/>
              <a:gd name="connsiteX479" fmla="*/ 2986199 w 5593163"/>
              <a:gd name="connsiteY479" fmla="*/ 337433 h 4305008"/>
              <a:gd name="connsiteX480" fmla="*/ 2872691 w 5593163"/>
              <a:gd name="connsiteY480" fmla="*/ 76659 h 4305008"/>
              <a:gd name="connsiteX481" fmla="*/ 2804464 w 5593163"/>
              <a:gd name="connsiteY481" fmla="*/ 0 h 4305008"/>
              <a:gd name="connsiteX482" fmla="*/ 2972839 w 5593163"/>
              <a:gd name="connsiteY482" fmla="*/ 0 h 4305008"/>
              <a:gd name="connsiteX483" fmla="*/ 3035473 w 5593163"/>
              <a:gd name="connsiteY483" fmla="*/ 96778 h 4305008"/>
              <a:gd name="connsiteX484" fmla="*/ 3119686 w 5593163"/>
              <a:gd name="connsiteY484" fmla="*/ 354040 h 4305008"/>
              <a:gd name="connsiteX485" fmla="*/ 3120191 w 5593163"/>
              <a:gd name="connsiteY485" fmla="*/ 354103 h 4305008"/>
              <a:gd name="connsiteX486" fmla="*/ 3120732 w 5593163"/>
              <a:gd name="connsiteY486" fmla="*/ 360740 h 4305008"/>
              <a:gd name="connsiteX487" fmla="*/ 3128196 w 5593163"/>
              <a:gd name="connsiteY487" fmla="*/ 452471 h 4305008"/>
              <a:gd name="connsiteX488" fmla="*/ 3129566 w 5593163"/>
              <a:gd name="connsiteY488" fmla="*/ 469318 h 4305008"/>
              <a:gd name="connsiteX489" fmla="*/ 3128973 w 5593163"/>
              <a:gd name="connsiteY489" fmla="*/ 480669 h 4305008"/>
              <a:gd name="connsiteX490" fmla="*/ 3128474 w 5593163"/>
              <a:gd name="connsiteY490" fmla="*/ 480636 h 4305008"/>
              <a:gd name="connsiteX491" fmla="*/ 3128448 w 5593163"/>
              <a:gd name="connsiteY491" fmla="*/ 481127 h 4305008"/>
              <a:gd name="connsiteX492" fmla="*/ 3111330 w 5593163"/>
              <a:gd name="connsiteY492" fmla="*/ 479514 h 4305008"/>
              <a:gd name="connsiteX493" fmla="*/ 3015903 w 5593163"/>
              <a:gd name="connsiteY493" fmla="*/ 470523 h 4305008"/>
              <a:gd name="connsiteX494" fmla="*/ 2999687 w 5593163"/>
              <a:gd name="connsiteY494" fmla="*/ 468995 h 4305008"/>
              <a:gd name="connsiteX495" fmla="*/ 2999571 w 5593163"/>
              <a:gd name="connsiteY495" fmla="*/ 467856 h 4305008"/>
              <a:gd name="connsiteX496" fmla="*/ 2428199 w 5593163"/>
              <a:gd name="connsiteY496" fmla="*/ 95636 h 4305008"/>
              <a:gd name="connsiteX497" fmla="*/ 2299523 w 5593163"/>
              <a:gd name="connsiteY497" fmla="*/ 1313979 h 4305008"/>
              <a:gd name="connsiteX498" fmla="*/ 2300894 w 5593163"/>
              <a:gd name="connsiteY498" fmla="*/ 1296998 h 4305008"/>
              <a:gd name="connsiteX499" fmla="*/ 2308358 w 5593163"/>
              <a:gd name="connsiteY499" fmla="*/ 1204541 h 4305008"/>
              <a:gd name="connsiteX500" fmla="*/ 2308898 w 5593163"/>
              <a:gd name="connsiteY500" fmla="*/ 1197851 h 4305008"/>
              <a:gd name="connsiteX501" fmla="*/ 2309404 w 5593163"/>
              <a:gd name="connsiteY501" fmla="*/ 1197788 h 4305008"/>
              <a:gd name="connsiteX502" fmla="*/ 2999570 w 5593163"/>
              <a:gd name="connsiteY502" fmla="*/ 504747 h 4305008"/>
              <a:gd name="connsiteX503" fmla="*/ 2999687 w 5593163"/>
              <a:gd name="connsiteY503" fmla="*/ 503599 h 4305008"/>
              <a:gd name="connsiteX504" fmla="*/ 3015899 w 5593163"/>
              <a:gd name="connsiteY504" fmla="*/ 502060 h 4305008"/>
              <a:gd name="connsiteX505" fmla="*/ 3111361 w 5593163"/>
              <a:gd name="connsiteY505" fmla="*/ 492995 h 4305008"/>
              <a:gd name="connsiteX506" fmla="*/ 3128448 w 5593163"/>
              <a:gd name="connsiteY506" fmla="*/ 491372 h 4305008"/>
              <a:gd name="connsiteX507" fmla="*/ 3128474 w 5593163"/>
              <a:gd name="connsiteY507" fmla="*/ 491866 h 4305008"/>
              <a:gd name="connsiteX508" fmla="*/ 3128972 w 5593163"/>
              <a:gd name="connsiteY508" fmla="*/ 491833 h 4305008"/>
              <a:gd name="connsiteX509" fmla="*/ 3129566 w 5593163"/>
              <a:gd name="connsiteY509" fmla="*/ 503273 h 4305008"/>
              <a:gd name="connsiteX510" fmla="*/ 3128196 w 5593163"/>
              <a:gd name="connsiteY510" fmla="*/ 520249 h 4305008"/>
              <a:gd name="connsiteX511" fmla="*/ 3120729 w 5593163"/>
              <a:gd name="connsiteY511" fmla="*/ 612725 h 4305008"/>
              <a:gd name="connsiteX512" fmla="*/ 3120190 w 5593163"/>
              <a:gd name="connsiteY512" fmla="*/ 619401 h 4305008"/>
              <a:gd name="connsiteX513" fmla="*/ 3119685 w 5593163"/>
              <a:gd name="connsiteY513" fmla="*/ 619464 h 4305008"/>
              <a:gd name="connsiteX514" fmla="*/ 2429519 w 5593163"/>
              <a:gd name="connsiteY514" fmla="*/ 1312505 h 4305008"/>
              <a:gd name="connsiteX515" fmla="*/ 2429403 w 5593163"/>
              <a:gd name="connsiteY515" fmla="*/ 1313653 h 4305008"/>
              <a:gd name="connsiteX516" fmla="*/ 2413186 w 5593163"/>
              <a:gd name="connsiteY516" fmla="*/ 1315193 h 4305008"/>
              <a:gd name="connsiteX517" fmla="*/ 2317760 w 5593163"/>
              <a:gd name="connsiteY517" fmla="*/ 1324255 h 4305008"/>
              <a:gd name="connsiteX518" fmla="*/ 2300641 w 5593163"/>
              <a:gd name="connsiteY518" fmla="*/ 1325881 h 4305008"/>
              <a:gd name="connsiteX519" fmla="*/ 2300615 w 5593163"/>
              <a:gd name="connsiteY519" fmla="*/ 1325386 h 4305008"/>
              <a:gd name="connsiteX520" fmla="*/ 2300116 w 5593163"/>
              <a:gd name="connsiteY520" fmla="*/ 1325419 h 4305008"/>
              <a:gd name="connsiteX521" fmla="*/ 2299523 w 5593163"/>
              <a:gd name="connsiteY521" fmla="*/ 1313979 h 4305008"/>
              <a:gd name="connsiteX522" fmla="*/ 2299523 w 5593163"/>
              <a:gd name="connsiteY522" fmla="*/ 1361805 h 4305008"/>
              <a:gd name="connsiteX523" fmla="*/ 2300117 w 5593163"/>
              <a:gd name="connsiteY523" fmla="*/ 1350455 h 4305008"/>
              <a:gd name="connsiteX524" fmla="*/ 2300615 w 5593163"/>
              <a:gd name="connsiteY524" fmla="*/ 1350487 h 4305008"/>
              <a:gd name="connsiteX525" fmla="*/ 2300641 w 5593163"/>
              <a:gd name="connsiteY525" fmla="*/ 1349997 h 4305008"/>
              <a:gd name="connsiteX526" fmla="*/ 2317729 w 5593163"/>
              <a:gd name="connsiteY526" fmla="*/ 1351607 h 4305008"/>
              <a:gd name="connsiteX527" fmla="*/ 2413190 w 5593163"/>
              <a:gd name="connsiteY527" fmla="*/ 1360601 h 4305008"/>
              <a:gd name="connsiteX528" fmla="*/ 2429403 w 5593163"/>
              <a:gd name="connsiteY528" fmla="*/ 1362128 h 4305008"/>
              <a:gd name="connsiteX529" fmla="*/ 2429520 w 5593163"/>
              <a:gd name="connsiteY529" fmla="*/ 1363267 h 4305008"/>
              <a:gd name="connsiteX530" fmla="*/ 3119686 w 5593163"/>
              <a:gd name="connsiteY530" fmla="*/ 2050865 h 4305008"/>
              <a:gd name="connsiteX531" fmla="*/ 3120191 w 5593163"/>
              <a:gd name="connsiteY531" fmla="*/ 2050928 h 4305008"/>
              <a:gd name="connsiteX532" fmla="*/ 3120732 w 5593163"/>
              <a:gd name="connsiteY532" fmla="*/ 2057565 h 4305008"/>
              <a:gd name="connsiteX533" fmla="*/ 3128196 w 5593163"/>
              <a:gd name="connsiteY533" fmla="*/ 2149296 h 4305008"/>
              <a:gd name="connsiteX534" fmla="*/ 3129566 w 5593163"/>
              <a:gd name="connsiteY534" fmla="*/ 2166144 h 4305008"/>
              <a:gd name="connsiteX535" fmla="*/ 3128973 w 5593163"/>
              <a:gd name="connsiteY535" fmla="*/ 2177494 h 4305008"/>
              <a:gd name="connsiteX536" fmla="*/ 3128474 w 5593163"/>
              <a:gd name="connsiteY536" fmla="*/ 2177461 h 4305008"/>
              <a:gd name="connsiteX537" fmla="*/ 3128448 w 5593163"/>
              <a:gd name="connsiteY537" fmla="*/ 2177952 h 4305008"/>
              <a:gd name="connsiteX538" fmla="*/ 3111330 w 5593163"/>
              <a:gd name="connsiteY538" fmla="*/ 2176339 h 4305008"/>
              <a:gd name="connsiteX539" fmla="*/ 3015903 w 5593163"/>
              <a:gd name="connsiteY539" fmla="*/ 2167348 h 4305008"/>
              <a:gd name="connsiteX540" fmla="*/ 2999687 w 5593163"/>
              <a:gd name="connsiteY540" fmla="*/ 2165820 h 4305008"/>
              <a:gd name="connsiteX541" fmla="*/ 2999571 w 5593163"/>
              <a:gd name="connsiteY541" fmla="*/ 2164681 h 4305008"/>
              <a:gd name="connsiteX542" fmla="*/ 2309405 w 5593163"/>
              <a:gd name="connsiteY542" fmla="*/ 1477083 h 4305008"/>
              <a:gd name="connsiteX543" fmla="*/ 2308899 w 5593163"/>
              <a:gd name="connsiteY543" fmla="*/ 1477021 h 4305008"/>
              <a:gd name="connsiteX544" fmla="*/ 2308361 w 5593163"/>
              <a:gd name="connsiteY544" fmla="*/ 1470397 h 4305008"/>
              <a:gd name="connsiteX545" fmla="*/ 2300894 w 5593163"/>
              <a:gd name="connsiteY545" fmla="*/ 1378647 h 4305008"/>
              <a:gd name="connsiteX546" fmla="*/ 2299523 w 5593163"/>
              <a:gd name="connsiteY546" fmla="*/ 1361805 h 4305008"/>
              <a:gd name="connsiteX547" fmla="*/ 2299523 w 5593163"/>
              <a:gd name="connsiteY547" fmla="*/ 3010804 h 4305008"/>
              <a:gd name="connsiteX548" fmla="*/ 2300894 w 5593163"/>
              <a:gd name="connsiteY548" fmla="*/ 2993823 h 4305008"/>
              <a:gd name="connsiteX549" fmla="*/ 2308358 w 5593163"/>
              <a:gd name="connsiteY549" fmla="*/ 2901366 h 4305008"/>
              <a:gd name="connsiteX550" fmla="*/ 2308898 w 5593163"/>
              <a:gd name="connsiteY550" fmla="*/ 2894676 h 4305008"/>
              <a:gd name="connsiteX551" fmla="*/ 2309404 w 5593163"/>
              <a:gd name="connsiteY551" fmla="*/ 2894613 h 4305008"/>
              <a:gd name="connsiteX552" fmla="*/ 2999570 w 5593163"/>
              <a:gd name="connsiteY552" fmla="*/ 2201572 h 4305008"/>
              <a:gd name="connsiteX553" fmla="*/ 2999687 w 5593163"/>
              <a:gd name="connsiteY553" fmla="*/ 2200424 h 4305008"/>
              <a:gd name="connsiteX554" fmla="*/ 3015899 w 5593163"/>
              <a:gd name="connsiteY554" fmla="*/ 2198885 h 4305008"/>
              <a:gd name="connsiteX555" fmla="*/ 3111361 w 5593163"/>
              <a:gd name="connsiteY555" fmla="*/ 2189820 h 4305008"/>
              <a:gd name="connsiteX556" fmla="*/ 3128448 w 5593163"/>
              <a:gd name="connsiteY556" fmla="*/ 2188197 h 4305008"/>
              <a:gd name="connsiteX557" fmla="*/ 3128474 w 5593163"/>
              <a:gd name="connsiteY557" fmla="*/ 2188691 h 4305008"/>
              <a:gd name="connsiteX558" fmla="*/ 3128972 w 5593163"/>
              <a:gd name="connsiteY558" fmla="*/ 2188658 h 4305008"/>
              <a:gd name="connsiteX559" fmla="*/ 3129566 w 5593163"/>
              <a:gd name="connsiteY559" fmla="*/ 2200098 h 4305008"/>
              <a:gd name="connsiteX560" fmla="*/ 3128196 w 5593163"/>
              <a:gd name="connsiteY560" fmla="*/ 2217074 h 4305008"/>
              <a:gd name="connsiteX561" fmla="*/ 3120729 w 5593163"/>
              <a:gd name="connsiteY561" fmla="*/ 2309550 h 4305008"/>
              <a:gd name="connsiteX562" fmla="*/ 3120190 w 5593163"/>
              <a:gd name="connsiteY562" fmla="*/ 2316226 h 4305008"/>
              <a:gd name="connsiteX563" fmla="*/ 3119685 w 5593163"/>
              <a:gd name="connsiteY563" fmla="*/ 2316289 h 4305008"/>
              <a:gd name="connsiteX564" fmla="*/ 2429519 w 5593163"/>
              <a:gd name="connsiteY564" fmla="*/ 3009330 h 4305008"/>
              <a:gd name="connsiteX565" fmla="*/ 2429403 w 5593163"/>
              <a:gd name="connsiteY565" fmla="*/ 3010478 h 4305008"/>
              <a:gd name="connsiteX566" fmla="*/ 2413186 w 5593163"/>
              <a:gd name="connsiteY566" fmla="*/ 3012018 h 4305008"/>
              <a:gd name="connsiteX567" fmla="*/ 2317760 w 5593163"/>
              <a:gd name="connsiteY567" fmla="*/ 3021080 h 4305008"/>
              <a:gd name="connsiteX568" fmla="*/ 2300641 w 5593163"/>
              <a:gd name="connsiteY568" fmla="*/ 3022706 h 4305008"/>
              <a:gd name="connsiteX569" fmla="*/ 2300615 w 5593163"/>
              <a:gd name="connsiteY569" fmla="*/ 3022211 h 4305008"/>
              <a:gd name="connsiteX570" fmla="*/ 2300116 w 5593163"/>
              <a:gd name="connsiteY570" fmla="*/ 3022244 h 4305008"/>
              <a:gd name="connsiteX571" fmla="*/ 2299523 w 5593163"/>
              <a:gd name="connsiteY571" fmla="*/ 3010804 h 4305008"/>
              <a:gd name="connsiteX572" fmla="*/ 2299523 w 5593163"/>
              <a:gd name="connsiteY572" fmla="*/ 3058630 h 4305008"/>
              <a:gd name="connsiteX573" fmla="*/ 2300117 w 5593163"/>
              <a:gd name="connsiteY573" fmla="*/ 3047280 h 4305008"/>
              <a:gd name="connsiteX574" fmla="*/ 2300615 w 5593163"/>
              <a:gd name="connsiteY574" fmla="*/ 3047312 h 4305008"/>
              <a:gd name="connsiteX575" fmla="*/ 2300641 w 5593163"/>
              <a:gd name="connsiteY575" fmla="*/ 3046822 h 4305008"/>
              <a:gd name="connsiteX576" fmla="*/ 2317729 w 5593163"/>
              <a:gd name="connsiteY576" fmla="*/ 3048432 h 4305008"/>
              <a:gd name="connsiteX577" fmla="*/ 2413190 w 5593163"/>
              <a:gd name="connsiteY577" fmla="*/ 3057426 h 4305008"/>
              <a:gd name="connsiteX578" fmla="*/ 2429403 w 5593163"/>
              <a:gd name="connsiteY578" fmla="*/ 3058953 h 4305008"/>
              <a:gd name="connsiteX579" fmla="*/ 2429520 w 5593163"/>
              <a:gd name="connsiteY579" fmla="*/ 3060092 h 4305008"/>
              <a:gd name="connsiteX580" fmla="*/ 3119686 w 5593163"/>
              <a:gd name="connsiteY580" fmla="*/ 3747690 h 4305008"/>
              <a:gd name="connsiteX581" fmla="*/ 3120191 w 5593163"/>
              <a:gd name="connsiteY581" fmla="*/ 3747753 h 4305008"/>
              <a:gd name="connsiteX582" fmla="*/ 3120732 w 5593163"/>
              <a:gd name="connsiteY582" fmla="*/ 3754390 h 4305008"/>
              <a:gd name="connsiteX583" fmla="*/ 3128196 w 5593163"/>
              <a:gd name="connsiteY583" fmla="*/ 3846121 h 4305008"/>
              <a:gd name="connsiteX584" fmla="*/ 3129566 w 5593163"/>
              <a:gd name="connsiteY584" fmla="*/ 3862969 h 4305008"/>
              <a:gd name="connsiteX585" fmla="*/ 3128973 w 5593163"/>
              <a:gd name="connsiteY585" fmla="*/ 3874319 h 4305008"/>
              <a:gd name="connsiteX586" fmla="*/ 3128474 w 5593163"/>
              <a:gd name="connsiteY586" fmla="*/ 3874286 h 4305008"/>
              <a:gd name="connsiteX587" fmla="*/ 3128448 w 5593163"/>
              <a:gd name="connsiteY587" fmla="*/ 3874777 h 4305008"/>
              <a:gd name="connsiteX588" fmla="*/ 3111330 w 5593163"/>
              <a:gd name="connsiteY588" fmla="*/ 3873164 h 4305008"/>
              <a:gd name="connsiteX589" fmla="*/ 3015903 w 5593163"/>
              <a:gd name="connsiteY589" fmla="*/ 3864173 h 4305008"/>
              <a:gd name="connsiteX590" fmla="*/ 2999687 w 5593163"/>
              <a:gd name="connsiteY590" fmla="*/ 3862645 h 4305008"/>
              <a:gd name="connsiteX591" fmla="*/ 2999571 w 5593163"/>
              <a:gd name="connsiteY591" fmla="*/ 3861506 h 4305008"/>
              <a:gd name="connsiteX592" fmla="*/ 2309405 w 5593163"/>
              <a:gd name="connsiteY592" fmla="*/ 3173908 h 4305008"/>
              <a:gd name="connsiteX593" fmla="*/ 2308899 w 5593163"/>
              <a:gd name="connsiteY593" fmla="*/ 3173846 h 4305008"/>
              <a:gd name="connsiteX594" fmla="*/ 2308361 w 5593163"/>
              <a:gd name="connsiteY594" fmla="*/ 3167222 h 4305008"/>
              <a:gd name="connsiteX595" fmla="*/ 2300894 w 5593163"/>
              <a:gd name="connsiteY595" fmla="*/ 3075472 h 4305008"/>
              <a:gd name="connsiteX596" fmla="*/ 2299523 w 5593163"/>
              <a:gd name="connsiteY596" fmla="*/ 3058630 h 4305008"/>
              <a:gd name="connsiteX597" fmla="*/ 1601297 w 5593163"/>
              <a:gd name="connsiteY597" fmla="*/ 636203 h 4305008"/>
              <a:gd name="connsiteX598" fmla="*/ 2144606 w 5593163"/>
              <a:gd name="connsiteY598" fmla="*/ 1181049 h 4305008"/>
              <a:gd name="connsiteX599" fmla="*/ 1601297 w 5593163"/>
              <a:gd name="connsiteY599" fmla="*/ 636203 h 4305008"/>
              <a:gd name="connsiteX600" fmla="*/ 1601297 w 5593163"/>
              <a:gd name="connsiteY600" fmla="*/ 2333028 h 4305008"/>
              <a:gd name="connsiteX601" fmla="*/ 2144606 w 5593163"/>
              <a:gd name="connsiteY601" fmla="*/ 2877874 h 4305008"/>
              <a:gd name="connsiteX602" fmla="*/ 1601297 w 5593163"/>
              <a:gd name="connsiteY602" fmla="*/ 2333028 h 4305008"/>
              <a:gd name="connsiteX603" fmla="*/ 1601295 w 5593163"/>
              <a:gd name="connsiteY603" fmla="*/ 2034258 h 4305008"/>
              <a:gd name="connsiteX604" fmla="*/ 2144604 w 5593163"/>
              <a:gd name="connsiteY604" fmla="*/ 1493690 h 4305008"/>
              <a:gd name="connsiteX605" fmla="*/ 1601295 w 5593163"/>
              <a:gd name="connsiteY605" fmla="*/ 2034258 h 4305008"/>
              <a:gd name="connsiteX606" fmla="*/ 1601295 w 5593163"/>
              <a:gd name="connsiteY606" fmla="*/ 3731083 h 4305008"/>
              <a:gd name="connsiteX607" fmla="*/ 2144604 w 5593163"/>
              <a:gd name="connsiteY607" fmla="*/ 3190516 h 4305008"/>
              <a:gd name="connsiteX608" fmla="*/ 1601295 w 5593163"/>
              <a:gd name="connsiteY608" fmla="*/ 3731083 h 4305008"/>
              <a:gd name="connsiteX609" fmla="*/ 1457930 w 5593163"/>
              <a:gd name="connsiteY609" fmla="*/ 503273 h 4305008"/>
              <a:gd name="connsiteX610" fmla="*/ 1458524 w 5593163"/>
              <a:gd name="connsiteY610" fmla="*/ 491833 h 4305008"/>
              <a:gd name="connsiteX611" fmla="*/ 1459022 w 5593163"/>
              <a:gd name="connsiteY611" fmla="*/ 491866 h 4305008"/>
              <a:gd name="connsiteX612" fmla="*/ 1459048 w 5593163"/>
              <a:gd name="connsiteY612" fmla="*/ 491372 h 4305008"/>
              <a:gd name="connsiteX613" fmla="*/ 1476135 w 5593163"/>
              <a:gd name="connsiteY613" fmla="*/ 492995 h 4305008"/>
              <a:gd name="connsiteX614" fmla="*/ 1571597 w 5593163"/>
              <a:gd name="connsiteY614" fmla="*/ 502060 h 4305008"/>
              <a:gd name="connsiteX615" fmla="*/ 1587809 w 5593163"/>
              <a:gd name="connsiteY615" fmla="*/ 503599 h 4305008"/>
              <a:gd name="connsiteX616" fmla="*/ 1587926 w 5593163"/>
              <a:gd name="connsiteY616" fmla="*/ 504747 h 4305008"/>
              <a:gd name="connsiteX617" fmla="*/ 2278092 w 5593163"/>
              <a:gd name="connsiteY617" fmla="*/ 1197788 h 4305008"/>
              <a:gd name="connsiteX618" fmla="*/ 2278598 w 5593163"/>
              <a:gd name="connsiteY618" fmla="*/ 1197851 h 4305008"/>
              <a:gd name="connsiteX619" fmla="*/ 2279138 w 5593163"/>
              <a:gd name="connsiteY619" fmla="*/ 1204541 h 4305008"/>
              <a:gd name="connsiteX620" fmla="*/ 2286602 w 5593163"/>
              <a:gd name="connsiteY620" fmla="*/ 1296998 h 4305008"/>
              <a:gd name="connsiteX621" fmla="*/ 2287973 w 5593163"/>
              <a:gd name="connsiteY621" fmla="*/ 1313979 h 4305008"/>
              <a:gd name="connsiteX622" fmla="*/ 2287380 w 5593163"/>
              <a:gd name="connsiteY622" fmla="*/ 1325419 h 4305008"/>
              <a:gd name="connsiteX623" fmla="*/ 2286881 w 5593163"/>
              <a:gd name="connsiteY623" fmla="*/ 1325386 h 4305008"/>
              <a:gd name="connsiteX624" fmla="*/ 2286855 w 5593163"/>
              <a:gd name="connsiteY624" fmla="*/ 1325881 h 4305008"/>
              <a:gd name="connsiteX625" fmla="*/ 2269736 w 5593163"/>
              <a:gd name="connsiteY625" fmla="*/ 1324255 h 4305008"/>
              <a:gd name="connsiteX626" fmla="*/ 2174310 w 5593163"/>
              <a:gd name="connsiteY626" fmla="*/ 1315193 h 4305008"/>
              <a:gd name="connsiteX627" fmla="*/ 2158093 w 5593163"/>
              <a:gd name="connsiteY627" fmla="*/ 1313653 h 4305008"/>
              <a:gd name="connsiteX628" fmla="*/ 2157977 w 5593163"/>
              <a:gd name="connsiteY628" fmla="*/ 1312505 h 4305008"/>
              <a:gd name="connsiteX629" fmla="*/ 1467811 w 5593163"/>
              <a:gd name="connsiteY629" fmla="*/ 619464 h 4305008"/>
              <a:gd name="connsiteX630" fmla="*/ 1467306 w 5593163"/>
              <a:gd name="connsiteY630" fmla="*/ 619401 h 4305008"/>
              <a:gd name="connsiteX631" fmla="*/ 1466767 w 5593163"/>
              <a:gd name="connsiteY631" fmla="*/ 612725 h 4305008"/>
              <a:gd name="connsiteX632" fmla="*/ 1459300 w 5593163"/>
              <a:gd name="connsiteY632" fmla="*/ 520249 h 4305008"/>
              <a:gd name="connsiteX633" fmla="*/ 1457930 w 5593163"/>
              <a:gd name="connsiteY633" fmla="*/ 503273 h 4305008"/>
              <a:gd name="connsiteX634" fmla="*/ 1457930 w 5593163"/>
              <a:gd name="connsiteY634" fmla="*/ 2200098 h 4305008"/>
              <a:gd name="connsiteX635" fmla="*/ 1458524 w 5593163"/>
              <a:gd name="connsiteY635" fmla="*/ 2188658 h 4305008"/>
              <a:gd name="connsiteX636" fmla="*/ 1459022 w 5593163"/>
              <a:gd name="connsiteY636" fmla="*/ 2188691 h 4305008"/>
              <a:gd name="connsiteX637" fmla="*/ 1459048 w 5593163"/>
              <a:gd name="connsiteY637" fmla="*/ 2188197 h 4305008"/>
              <a:gd name="connsiteX638" fmla="*/ 1476135 w 5593163"/>
              <a:gd name="connsiteY638" fmla="*/ 2189820 h 4305008"/>
              <a:gd name="connsiteX639" fmla="*/ 1571597 w 5593163"/>
              <a:gd name="connsiteY639" fmla="*/ 2198885 h 4305008"/>
              <a:gd name="connsiteX640" fmla="*/ 1587809 w 5593163"/>
              <a:gd name="connsiteY640" fmla="*/ 2200424 h 4305008"/>
              <a:gd name="connsiteX641" fmla="*/ 1587926 w 5593163"/>
              <a:gd name="connsiteY641" fmla="*/ 2201572 h 4305008"/>
              <a:gd name="connsiteX642" fmla="*/ 2278092 w 5593163"/>
              <a:gd name="connsiteY642" fmla="*/ 2894613 h 4305008"/>
              <a:gd name="connsiteX643" fmla="*/ 2278598 w 5593163"/>
              <a:gd name="connsiteY643" fmla="*/ 2894676 h 4305008"/>
              <a:gd name="connsiteX644" fmla="*/ 2279138 w 5593163"/>
              <a:gd name="connsiteY644" fmla="*/ 2901366 h 4305008"/>
              <a:gd name="connsiteX645" fmla="*/ 2286602 w 5593163"/>
              <a:gd name="connsiteY645" fmla="*/ 2993823 h 4305008"/>
              <a:gd name="connsiteX646" fmla="*/ 2287973 w 5593163"/>
              <a:gd name="connsiteY646" fmla="*/ 3010804 h 4305008"/>
              <a:gd name="connsiteX647" fmla="*/ 2287380 w 5593163"/>
              <a:gd name="connsiteY647" fmla="*/ 3022244 h 4305008"/>
              <a:gd name="connsiteX648" fmla="*/ 2286881 w 5593163"/>
              <a:gd name="connsiteY648" fmla="*/ 3022211 h 4305008"/>
              <a:gd name="connsiteX649" fmla="*/ 2286855 w 5593163"/>
              <a:gd name="connsiteY649" fmla="*/ 3022706 h 4305008"/>
              <a:gd name="connsiteX650" fmla="*/ 2269736 w 5593163"/>
              <a:gd name="connsiteY650" fmla="*/ 3021080 h 4305008"/>
              <a:gd name="connsiteX651" fmla="*/ 2174310 w 5593163"/>
              <a:gd name="connsiteY651" fmla="*/ 3012018 h 4305008"/>
              <a:gd name="connsiteX652" fmla="*/ 2158093 w 5593163"/>
              <a:gd name="connsiteY652" fmla="*/ 3010478 h 4305008"/>
              <a:gd name="connsiteX653" fmla="*/ 2157977 w 5593163"/>
              <a:gd name="connsiteY653" fmla="*/ 3009330 h 4305008"/>
              <a:gd name="connsiteX654" fmla="*/ 1467811 w 5593163"/>
              <a:gd name="connsiteY654" fmla="*/ 2316289 h 4305008"/>
              <a:gd name="connsiteX655" fmla="*/ 1467306 w 5593163"/>
              <a:gd name="connsiteY655" fmla="*/ 2316226 h 4305008"/>
              <a:gd name="connsiteX656" fmla="*/ 1466767 w 5593163"/>
              <a:gd name="connsiteY656" fmla="*/ 2309550 h 4305008"/>
              <a:gd name="connsiteX657" fmla="*/ 1459300 w 5593163"/>
              <a:gd name="connsiteY657" fmla="*/ 2217074 h 4305008"/>
              <a:gd name="connsiteX658" fmla="*/ 1457930 w 5593163"/>
              <a:gd name="connsiteY658" fmla="*/ 2200098 h 4305008"/>
              <a:gd name="connsiteX659" fmla="*/ 1457930 w 5593163"/>
              <a:gd name="connsiteY659" fmla="*/ 3896923 h 4305008"/>
              <a:gd name="connsiteX660" fmla="*/ 1458524 w 5593163"/>
              <a:gd name="connsiteY660" fmla="*/ 3885483 h 4305008"/>
              <a:gd name="connsiteX661" fmla="*/ 1459022 w 5593163"/>
              <a:gd name="connsiteY661" fmla="*/ 3885516 h 4305008"/>
              <a:gd name="connsiteX662" fmla="*/ 1459048 w 5593163"/>
              <a:gd name="connsiteY662" fmla="*/ 3885022 h 4305008"/>
              <a:gd name="connsiteX663" fmla="*/ 1476135 w 5593163"/>
              <a:gd name="connsiteY663" fmla="*/ 3886645 h 4305008"/>
              <a:gd name="connsiteX664" fmla="*/ 1571597 w 5593163"/>
              <a:gd name="connsiteY664" fmla="*/ 3895710 h 4305008"/>
              <a:gd name="connsiteX665" fmla="*/ 1587809 w 5593163"/>
              <a:gd name="connsiteY665" fmla="*/ 3897249 h 4305008"/>
              <a:gd name="connsiteX666" fmla="*/ 1587926 w 5593163"/>
              <a:gd name="connsiteY666" fmla="*/ 3898397 h 4305008"/>
              <a:gd name="connsiteX667" fmla="*/ 2148179 w 5593163"/>
              <a:gd name="connsiteY667" fmla="*/ 4255797 h 4305008"/>
              <a:gd name="connsiteX668" fmla="*/ 2176624 w 5593163"/>
              <a:gd name="connsiteY668" fmla="*/ 4305008 h 4305008"/>
              <a:gd name="connsiteX669" fmla="*/ 2025574 w 5593163"/>
              <a:gd name="connsiteY669" fmla="*/ 4305008 h 4305008"/>
              <a:gd name="connsiteX670" fmla="*/ 1973451 w 5593163"/>
              <a:gd name="connsiteY670" fmla="*/ 4241205 h 4305008"/>
              <a:gd name="connsiteX671" fmla="*/ 1601297 w 5593163"/>
              <a:gd name="connsiteY671" fmla="*/ 4029853 h 4305008"/>
              <a:gd name="connsiteX672" fmla="*/ 1700478 w 5593163"/>
              <a:gd name="connsiteY672" fmla="*/ 4271827 h 4305008"/>
              <a:gd name="connsiteX673" fmla="*/ 1727160 w 5593163"/>
              <a:gd name="connsiteY673" fmla="*/ 4305008 h 4305008"/>
              <a:gd name="connsiteX674" fmla="*/ 1573050 w 5593163"/>
              <a:gd name="connsiteY674" fmla="*/ 4305008 h 4305008"/>
              <a:gd name="connsiteX675" fmla="*/ 1542929 w 5593163"/>
              <a:gd name="connsiteY675" fmla="*/ 4254710 h 4305008"/>
              <a:gd name="connsiteX676" fmla="*/ 1467811 w 5593163"/>
              <a:gd name="connsiteY676" fmla="*/ 4013114 h 4305008"/>
              <a:gd name="connsiteX677" fmla="*/ 1467306 w 5593163"/>
              <a:gd name="connsiteY677" fmla="*/ 4013051 h 4305008"/>
              <a:gd name="connsiteX678" fmla="*/ 1466767 w 5593163"/>
              <a:gd name="connsiteY678" fmla="*/ 4006375 h 4305008"/>
              <a:gd name="connsiteX679" fmla="*/ 1459300 w 5593163"/>
              <a:gd name="connsiteY679" fmla="*/ 3913899 h 4305008"/>
              <a:gd name="connsiteX680" fmla="*/ 1457930 w 5593163"/>
              <a:gd name="connsiteY680" fmla="*/ 3896923 h 4305008"/>
              <a:gd name="connsiteX681" fmla="*/ 1457928 w 5593163"/>
              <a:gd name="connsiteY681" fmla="*/ 469318 h 4305008"/>
              <a:gd name="connsiteX682" fmla="*/ 1459298 w 5593163"/>
              <a:gd name="connsiteY682" fmla="*/ 452471 h 4305008"/>
              <a:gd name="connsiteX683" fmla="*/ 1466762 w 5593163"/>
              <a:gd name="connsiteY683" fmla="*/ 360740 h 4305008"/>
              <a:gd name="connsiteX684" fmla="*/ 1467303 w 5593163"/>
              <a:gd name="connsiteY684" fmla="*/ 354103 h 4305008"/>
              <a:gd name="connsiteX685" fmla="*/ 1467808 w 5593163"/>
              <a:gd name="connsiteY685" fmla="*/ 354040 h 4305008"/>
              <a:gd name="connsiteX686" fmla="*/ 1552022 w 5593163"/>
              <a:gd name="connsiteY686" fmla="*/ 96778 h 4305008"/>
              <a:gd name="connsiteX687" fmla="*/ 1614656 w 5593163"/>
              <a:gd name="connsiteY687" fmla="*/ 0 h 4305008"/>
              <a:gd name="connsiteX688" fmla="*/ 1783031 w 5593163"/>
              <a:gd name="connsiteY688" fmla="*/ 0 h 4305008"/>
              <a:gd name="connsiteX689" fmla="*/ 1714803 w 5593163"/>
              <a:gd name="connsiteY689" fmla="*/ 76659 h 4305008"/>
              <a:gd name="connsiteX690" fmla="*/ 1601295 w 5593163"/>
              <a:gd name="connsiteY690" fmla="*/ 337433 h 4305008"/>
              <a:gd name="connsiteX691" fmla="*/ 2040269 w 5593163"/>
              <a:gd name="connsiteY691" fmla="*/ 44350 h 4305008"/>
              <a:gd name="connsiteX692" fmla="*/ 2062497 w 5593163"/>
              <a:gd name="connsiteY692" fmla="*/ 0 h 4305008"/>
              <a:gd name="connsiteX693" fmla="*/ 2211135 w 5593163"/>
              <a:gd name="connsiteY693" fmla="*/ 0 h 4305008"/>
              <a:gd name="connsiteX694" fmla="*/ 2159296 w 5593163"/>
              <a:gd name="connsiteY694" fmla="*/ 95636 h 4305008"/>
              <a:gd name="connsiteX695" fmla="*/ 1587923 w 5593163"/>
              <a:gd name="connsiteY695" fmla="*/ 467856 h 4305008"/>
              <a:gd name="connsiteX696" fmla="*/ 1587807 w 5593163"/>
              <a:gd name="connsiteY696" fmla="*/ 468995 h 4305008"/>
              <a:gd name="connsiteX697" fmla="*/ 1571591 w 5593163"/>
              <a:gd name="connsiteY697" fmla="*/ 470523 h 4305008"/>
              <a:gd name="connsiteX698" fmla="*/ 1476164 w 5593163"/>
              <a:gd name="connsiteY698" fmla="*/ 479514 h 4305008"/>
              <a:gd name="connsiteX699" fmla="*/ 1459046 w 5593163"/>
              <a:gd name="connsiteY699" fmla="*/ 481127 h 4305008"/>
              <a:gd name="connsiteX700" fmla="*/ 1459020 w 5593163"/>
              <a:gd name="connsiteY700" fmla="*/ 480636 h 4305008"/>
              <a:gd name="connsiteX701" fmla="*/ 1458521 w 5593163"/>
              <a:gd name="connsiteY701" fmla="*/ 480669 h 4305008"/>
              <a:gd name="connsiteX702" fmla="*/ 1457928 w 5593163"/>
              <a:gd name="connsiteY702" fmla="*/ 469318 h 4305008"/>
              <a:gd name="connsiteX703" fmla="*/ 1457928 w 5593163"/>
              <a:gd name="connsiteY703" fmla="*/ 2166144 h 4305008"/>
              <a:gd name="connsiteX704" fmla="*/ 1459298 w 5593163"/>
              <a:gd name="connsiteY704" fmla="*/ 2149296 h 4305008"/>
              <a:gd name="connsiteX705" fmla="*/ 1466762 w 5593163"/>
              <a:gd name="connsiteY705" fmla="*/ 2057565 h 4305008"/>
              <a:gd name="connsiteX706" fmla="*/ 1467303 w 5593163"/>
              <a:gd name="connsiteY706" fmla="*/ 2050928 h 4305008"/>
              <a:gd name="connsiteX707" fmla="*/ 1467808 w 5593163"/>
              <a:gd name="connsiteY707" fmla="*/ 2050865 h 4305008"/>
              <a:gd name="connsiteX708" fmla="*/ 2157974 w 5593163"/>
              <a:gd name="connsiteY708" fmla="*/ 1363267 h 4305008"/>
              <a:gd name="connsiteX709" fmla="*/ 2158091 w 5593163"/>
              <a:gd name="connsiteY709" fmla="*/ 1362128 h 4305008"/>
              <a:gd name="connsiteX710" fmla="*/ 2174304 w 5593163"/>
              <a:gd name="connsiteY710" fmla="*/ 1360601 h 4305008"/>
              <a:gd name="connsiteX711" fmla="*/ 2269765 w 5593163"/>
              <a:gd name="connsiteY711" fmla="*/ 1351607 h 4305008"/>
              <a:gd name="connsiteX712" fmla="*/ 2286853 w 5593163"/>
              <a:gd name="connsiteY712" fmla="*/ 1349997 h 4305008"/>
              <a:gd name="connsiteX713" fmla="*/ 2286879 w 5593163"/>
              <a:gd name="connsiteY713" fmla="*/ 1350487 h 4305008"/>
              <a:gd name="connsiteX714" fmla="*/ 2287377 w 5593163"/>
              <a:gd name="connsiteY714" fmla="*/ 1350455 h 4305008"/>
              <a:gd name="connsiteX715" fmla="*/ 2287971 w 5593163"/>
              <a:gd name="connsiteY715" fmla="*/ 1361805 h 4305008"/>
              <a:gd name="connsiteX716" fmla="*/ 2286600 w 5593163"/>
              <a:gd name="connsiteY716" fmla="*/ 1378647 h 4305008"/>
              <a:gd name="connsiteX717" fmla="*/ 2279133 w 5593163"/>
              <a:gd name="connsiteY717" fmla="*/ 1470397 h 4305008"/>
              <a:gd name="connsiteX718" fmla="*/ 2278595 w 5593163"/>
              <a:gd name="connsiteY718" fmla="*/ 1477021 h 4305008"/>
              <a:gd name="connsiteX719" fmla="*/ 2278089 w 5593163"/>
              <a:gd name="connsiteY719" fmla="*/ 1477083 h 4305008"/>
              <a:gd name="connsiteX720" fmla="*/ 1587923 w 5593163"/>
              <a:gd name="connsiteY720" fmla="*/ 2164681 h 4305008"/>
              <a:gd name="connsiteX721" fmla="*/ 1587807 w 5593163"/>
              <a:gd name="connsiteY721" fmla="*/ 2165820 h 4305008"/>
              <a:gd name="connsiteX722" fmla="*/ 1571591 w 5593163"/>
              <a:gd name="connsiteY722" fmla="*/ 2167348 h 4305008"/>
              <a:gd name="connsiteX723" fmla="*/ 1476164 w 5593163"/>
              <a:gd name="connsiteY723" fmla="*/ 2176339 h 4305008"/>
              <a:gd name="connsiteX724" fmla="*/ 1459046 w 5593163"/>
              <a:gd name="connsiteY724" fmla="*/ 2177952 h 4305008"/>
              <a:gd name="connsiteX725" fmla="*/ 1459020 w 5593163"/>
              <a:gd name="connsiteY725" fmla="*/ 2177461 h 4305008"/>
              <a:gd name="connsiteX726" fmla="*/ 1458521 w 5593163"/>
              <a:gd name="connsiteY726" fmla="*/ 2177494 h 4305008"/>
              <a:gd name="connsiteX727" fmla="*/ 1457928 w 5593163"/>
              <a:gd name="connsiteY727" fmla="*/ 2166144 h 4305008"/>
              <a:gd name="connsiteX728" fmla="*/ 1457928 w 5593163"/>
              <a:gd name="connsiteY728" fmla="*/ 3862969 h 4305008"/>
              <a:gd name="connsiteX729" fmla="*/ 1459298 w 5593163"/>
              <a:gd name="connsiteY729" fmla="*/ 3846121 h 4305008"/>
              <a:gd name="connsiteX730" fmla="*/ 1466762 w 5593163"/>
              <a:gd name="connsiteY730" fmla="*/ 3754390 h 4305008"/>
              <a:gd name="connsiteX731" fmla="*/ 1467303 w 5593163"/>
              <a:gd name="connsiteY731" fmla="*/ 3747753 h 4305008"/>
              <a:gd name="connsiteX732" fmla="*/ 1467808 w 5593163"/>
              <a:gd name="connsiteY732" fmla="*/ 3747690 h 4305008"/>
              <a:gd name="connsiteX733" fmla="*/ 2157974 w 5593163"/>
              <a:gd name="connsiteY733" fmla="*/ 3060092 h 4305008"/>
              <a:gd name="connsiteX734" fmla="*/ 2158091 w 5593163"/>
              <a:gd name="connsiteY734" fmla="*/ 3058953 h 4305008"/>
              <a:gd name="connsiteX735" fmla="*/ 2174304 w 5593163"/>
              <a:gd name="connsiteY735" fmla="*/ 3057426 h 4305008"/>
              <a:gd name="connsiteX736" fmla="*/ 2269765 w 5593163"/>
              <a:gd name="connsiteY736" fmla="*/ 3048432 h 4305008"/>
              <a:gd name="connsiteX737" fmla="*/ 2286853 w 5593163"/>
              <a:gd name="connsiteY737" fmla="*/ 3046822 h 4305008"/>
              <a:gd name="connsiteX738" fmla="*/ 2286879 w 5593163"/>
              <a:gd name="connsiteY738" fmla="*/ 3047312 h 4305008"/>
              <a:gd name="connsiteX739" fmla="*/ 2287377 w 5593163"/>
              <a:gd name="connsiteY739" fmla="*/ 3047280 h 4305008"/>
              <a:gd name="connsiteX740" fmla="*/ 2287971 w 5593163"/>
              <a:gd name="connsiteY740" fmla="*/ 3058630 h 4305008"/>
              <a:gd name="connsiteX741" fmla="*/ 2286600 w 5593163"/>
              <a:gd name="connsiteY741" fmla="*/ 3075472 h 4305008"/>
              <a:gd name="connsiteX742" fmla="*/ 2279133 w 5593163"/>
              <a:gd name="connsiteY742" fmla="*/ 3167222 h 4305008"/>
              <a:gd name="connsiteX743" fmla="*/ 2278595 w 5593163"/>
              <a:gd name="connsiteY743" fmla="*/ 3173846 h 4305008"/>
              <a:gd name="connsiteX744" fmla="*/ 2278089 w 5593163"/>
              <a:gd name="connsiteY744" fmla="*/ 3173908 h 4305008"/>
              <a:gd name="connsiteX745" fmla="*/ 1587923 w 5593163"/>
              <a:gd name="connsiteY745" fmla="*/ 3861506 h 4305008"/>
              <a:gd name="connsiteX746" fmla="*/ 1587807 w 5593163"/>
              <a:gd name="connsiteY746" fmla="*/ 3862645 h 4305008"/>
              <a:gd name="connsiteX747" fmla="*/ 1571591 w 5593163"/>
              <a:gd name="connsiteY747" fmla="*/ 3864173 h 4305008"/>
              <a:gd name="connsiteX748" fmla="*/ 1476164 w 5593163"/>
              <a:gd name="connsiteY748" fmla="*/ 3873164 h 4305008"/>
              <a:gd name="connsiteX749" fmla="*/ 1459046 w 5593163"/>
              <a:gd name="connsiteY749" fmla="*/ 3874777 h 4305008"/>
              <a:gd name="connsiteX750" fmla="*/ 1459020 w 5593163"/>
              <a:gd name="connsiteY750" fmla="*/ 3874286 h 4305008"/>
              <a:gd name="connsiteX751" fmla="*/ 1458521 w 5593163"/>
              <a:gd name="connsiteY751" fmla="*/ 3874319 h 4305008"/>
              <a:gd name="connsiteX752" fmla="*/ 1457928 w 5593163"/>
              <a:gd name="connsiteY752" fmla="*/ 3862969 h 4305008"/>
              <a:gd name="connsiteX753" fmla="*/ 750739 w 5593163"/>
              <a:gd name="connsiteY753" fmla="*/ 1181049 h 4305008"/>
              <a:gd name="connsiteX754" fmla="*/ 1294048 w 5593163"/>
              <a:gd name="connsiteY754" fmla="*/ 636203 h 4305008"/>
              <a:gd name="connsiteX755" fmla="*/ 750739 w 5593163"/>
              <a:gd name="connsiteY755" fmla="*/ 1181049 h 4305008"/>
              <a:gd name="connsiteX756" fmla="*/ 750739 w 5593163"/>
              <a:gd name="connsiteY756" fmla="*/ 1493690 h 4305008"/>
              <a:gd name="connsiteX757" fmla="*/ 1294048 w 5593163"/>
              <a:gd name="connsiteY757" fmla="*/ 2034258 h 4305008"/>
              <a:gd name="connsiteX758" fmla="*/ 750739 w 5593163"/>
              <a:gd name="connsiteY758" fmla="*/ 1493690 h 4305008"/>
              <a:gd name="connsiteX759" fmla="*/ 750739 w 5593163"/>
              <a:gd name="connsiteY759" fmla="*/ 2877874 h 4305008"/>
              <a:gd name="connsiteX760" fmla="*/ 1294048 w 5593163"/>
              <a:gd name="connsiteY760" fmla="*/ 2333028 h 4305008"/>
              <a:gd name="connsiteX761" fmla="*/ 750739 w 5593163"/>
              <a:gd name="connsiteY761" fmla="*/ 2877874 h 4305008"/>
              <a:gd name="connsiteX762" fmla="*/ 750739 w 5593163"/>
              <a:gd name="connsiteY762" fmla="*/ 3190516 h 4305008"/>
              <a:gd name="connsiteX763" fmla="*/ 1294048 w 5593163"/>
              <a:gd name="connsiteY763" fmla="*/ 3731083 h 4305008"/>
              <a:gd name="connsiteX764" fmla="*/ 750739 w 5593163"/>
              <a:gd name="connsiteY764" fmla="*/ 3190516 h 4305008"/>
              <a:gd name="connsiteX765" fmla="*/ 718720 w 5593163"/>
              <a:gd name="connsiteY765" fmla="*/ 4305008 h 4305008"/>
              <a:gd name="connsiteX766" fmla="*/ 747165 w 5593163"/>
              <a:gd name="connsiteY766" fmla="*/ 4255797 h 4305008"/>
              <a:gd name="connsiteX767" fmla="*/ 1307418 w 5593163"/>
              <a:gd name="connsiteY767" fmla="*/ 3898397 h 4305008"/>
              <a:gd name="connsiteX768" fmla="*/ 1307535 w 5593163"/>
              <a:gd name="connsiteY768" fmla="*/ 3897249 h 4305008"/>
              <a:gd name="connsiteX769" fmla="*/ 1323748 w 5593163"/>
              <a:gd name="connsiteY769" fmla="*/ 3895710 h 4305008"/>
              <a:gd name="connsiteX770" fmla="*/ 1419209 w 5593163"/>
              <a:gd name="connsiteY770" fmla="*/ 3886645 h 4305008"/>
              <a:gd name="connsiteX771" fmla="*/ 1436297 w 5593163"/>
              <a:gd name="connsiteY771" fmla="*/ 3885022 h 4305008"/>
              <a:gd name="connsiteX772" fmla="*/ 1436323 w 5593163"/>
              <a:gd name="connsiteY772" fmla="*/ 3885516 h 4305008"/>
              <a:gd name="connsiteX773" fmla="*/ 1436821 w 5593163"/>
              <a:gd name="connsiteY773" fmla="*/ 3885483 h 4305008"/>
              <a:gd name="connsiteX774" fmla="*/ 1437415 w 5593163"/>
              <a:gd name="connsiteY774" fmla="*/ 3896923 h 4305008"/>
              <a:gd name="connsiteX775" fmla="*/ 1436044 w 5593163"/>
              <a:gd name="connsiteY775" fmla="*/ 3913899 h 4305008"/>
              <a:gd name="connsiteX776" fmla="*/ 1428577 w 5593163"/>
              <a:gd name="connsiteY776" fmla="*/ 4006375 h 4305008"/>
              <a:gd name="connsiteX777" fmla="*/ 1428039 w 5593163"/>
              <a:gd name="connsiteY777" fmla="*/ 4013051 h 4305008"/>
              <a:gd name="connsiteX778" fmla="*/ 1427533 w 5593163"/>
              <a:gd name="connsiteY778" fmla="*/ 4013114 h 4305008"/>
              <a:gd name="connsiteX779" fmla="*/ 1352416 w 5593163"/>
              <a:gd name="connsiteY779" fmla="*/ 4254710 h 4305008"/>
              <a:gd name="connsiteX780" fmla="*/ 1322295 w 5593163"/>
              <a:gd name="connsiteY780" fmla="*/ 4305008 h 4305008"/>
              <a:gd name="connsiteX781" fmla="*/ 1168185 w 5593163"/>
              <a:gd name="connsiteY781" fmla="*/ 4305008 h 4305008"/>
              <a:gd name="connsiteX782" fmla="*/ 1194867 w 5593163"/>
              <a:gd name="connsiteY782" fmla="*/ 4271827 h 4305008"/>
              <a:gd name="connsiteX783" fmla="*/ 1294048 w 5593163"/>
              <a:gd name="connsiteY783" fmla="*/ 4029853 h 4305008"/>
              <a:gd name="connsiteX784" fmla="*/ 921894 w 5593163"/>
              <a:gd name="connsiteY784" fmla="*/ 4241205 h 4305008"/>
              <a:gd name="connsiteX785" fmla="*/ 869771 w 5593163"/>
              <a:gd name="connsiteY785" fmla="*/ 4305008 h 4305008"/>
              <a:gd name="connsiteX786" fmla="*/ 684209 w 5593163"/>
              <a:gd name="connsiteY786" fmla="*/ 0 h 4305008"/>
              <a:gd name="connsiteX787" fmla="*/ 832847 w 5593163"/>
              <a:gd name="connsiteY787" fmla="*/ 0 h 4305008"/>
              <a:gd name="connsiteX788" fmla="*/ 855075 w 5593163"/>
              <a:gd name="connsiteY788" fmla="*/ 44350 h 4305008"/>
              <a:gd name="connsiteX789" fmla="*/ 1294048 w 5593163"/>
              <a:gd name="connsiteY789" fmla="*/ 337433 h 4305008"/>
              <a:gd name="connsiteX790" fmla="*/ 1180541 w 5593163"/>
              <a:gd name="connsiteY790" fmla="*/ 76659 h 4305008"/>
              <a:gd name="connsiteX791" fmla="*/ 1112313 w 5593163"/>
              <a:gd name="connsiteY791" fmla="*/ 0 h 4305008"/>
              <a:gd name="connsiteX792" fmla="*/ 1280688 w 5593163"/>
              <a:gd name="connsiteY792" fmla="*/ 0 h 4305008"/>
              <a:gd name="connsiteX793" fmla="*/ 1343322 w 5593163"/>
              <a:gd name="connsiteY793" fmla="*/ 96778 h 4305008"/>
              <a:gd name="connsiteX794" fmla="*/ 1427534 w 5593163"/>
              <a:gd name="connsiteY794" fmla="*/ 354040 h 4305008"/>
              <a:gd name="connsiteX795" fmla="*/ 1428040 w 5593163"/>
              <a:gd name="connsiteY795" fmla="*/ 354102 h 4305008"/>
              <a:gd name="connsiteX796" fmla="*/ 1428580 w 5593163"/>
              <a:gd name="connsiteY796" fmla="*/ 360740 h 4305008"/>
              <a:gd name="connsiteX797" fmla="*/ 1436044 w 5593163"/>
              <a:gd name="connsiteY797" fmla="*/ 452471 h 4305008"/>
              <a:gd name="connsiteX798" fmla="*/ 1437415 w 5593163"/>
              <a:gd name="connsiteY798" fmla="*/ 469318 h 4305008"/>
              <a:gd name="connsiteX799" fmla="*/ 1436822 w 5593163"/>
              <a:gd name="connsiteY799" fmla="*/ 480669 h 4305008"/>
              <a:gd name="connsiteX800" fmla="*/ 1436323 w 5593163"/>
              <a:gd name="connsiteY800" fmla="*/ 480636 h 4305008"/>
              <a:gd name="connsiteX801" fmla="*/ 1436297 w 5593163"/>
              <a:gd name="connsiteY801" fmla="*/ 481127 h 4305008"/>
              <a:gd name="connsiteX802" fmla="*/ 1419178 w 5593163"/>
              <a:gd name="connsiteY802" fmla="*/ 479514 h 4305008"/>
              <a:gd name="connsiteX803" fmla="*/ 1323752 w 5593163"/>
              <a:gd name="connsiteY803" fmla="*/ 470523 h 4305008"/>
              <a:gd name="connsiteX804" fmla="*/ 1307535 w 5593163"/>
              <a:gd name="connsiteY804" fmla="*/ 468995 h 4305008"/>
              <a:gd name="connsiteX805" fmla="*/ 1307419 w 5593163"/>
              <a:gd name="connsiteY805" fmla="*/ 467856 h 4305008"/>
              <a:gd name="connsiteX806" fmla="*/ 736048 w 5593163"/>
              <a:gd name="connsiteY806" fmla="*/ 95636 h 4305008"/>
              <a:gd name="connsiteX807" fmla="*/ 607372 w 5593163"/>
              <a:gd name="connsiteY807" fmla="*/ 1313979 h 4305008"/>
              <a:gd name="connsiteX808" fmla="*/ 608742 w 5593163"/>
              <a:gd name="connsiteY808" fmla="*/ 1296998 h 4305008"/>
              <a:gd name="connsiteX809" fmla="*/ 616206 w 5593163"/>
              <a:gd name="connsiteY809" fmla="*/ 1204541 h 4305008"/>
              <a:gd name="connsiteX810" fmla="*/ 616747 w 5593163"/>
              <a:gd name="connsiteY810" fmla="*/ 1197851 h 4305008"/>
              <a:gd name="connsiteX811" fmla="*/ 617252 w 5593163"/>
              <a:gd name="connsiteY811" fmla="*/ 1197788 h 4305008"/>
              <a:gd name="connsiteX812" fmla="*/ 1307418 w 5593163"/>
              <a:gd name="connsiteY812" fmla="*/ 504747 h 4305008"/>
              <a:gd name="connsiteX813" fmla="*/ 1307535 w 5593163"/>
              <a:gd name="connsiteY813" fmla="*/ 503599 h 4305008"/>
              <a:gd name="connsiteX814" fmla="*/ 1323748 w 5593163"/>
              <a:gd name="connsiteY814" fmla="*/ 502060 h 4305008"/>
              <a:gd name="connsiteX815" fmla="*/ 1419209 w 5593163"/>
              <a:gd name="connsiteY815" fmla="*/ 492995 h 4305008"/>
              <a:gd name="connsiteX816" fmla="*/ 1436297 w 5593163"/>
              <a:gd name="connsiteY816" fmla="*/ 491372 h 4305008"/>
              <a:gd name="connsiteX817" fmla="*/ 1436323 w 5593163"/>
              <a:gd name="connsiteY817" fmla="*/ 491866 h 4305008"/>
              <a:gd name="connsiteX818" fmla="*/ 1436821 w 5593163"/>
              <a:gd name="connsiteY818" fmla="*/ 491833 h 4305008"/>
              <a:gd name="connsiteX819" fmla="*/ 1437415 w 5593163"/>
              <a:gd name="connsiteY819" fmla="*/ 503273 h 4305008"/>
              <a:gd name="connsiteX820" fmla="*/ 1436044 w 5593163"/>
              <a:gd name="connsiteY820" fmla="*/ 520249 h 4305008"/>
              <a:gd name="connsiteX821" fmla="*/ 1428577 w 5593163"/>
              <a:gd name="connsiteY821" fmla="*/ 612725 h 4305008"/>
              <a:gd name="connsiteX822" fmla="*/ 1428039 w 5593163"/>
              <a:gd name="connsiteY822" fmla="*/ 619401 h 4305008"/>
              <a:gd name="connsiteX823" fmla="*/ 1427533 w 5593163"/>
              <a:gd name="connsiteY823" fmla="*/ 619464 h 4305008"/>
              <a:gd name="connsiteX824" fmla="*/ 737367 w 5593163"/>
              <a:gd name="connsiteY824" fmla="*/ 1312505 h 4305008"/>
              <a:gd name="connsiteX825" fmla="*/ 737251 w 5593163"/>
              <a:gd name="connsiteY825" fmla="*/ 1313653 h 4305008"/>
              <a:gd name="connsiteX826" fmla="*/ 721035 w 5593163"/>
              <a:gd name="connsiteY826" fmla="*/ 1315193 h 4305008"/>
              <a:gd name="connsiteX827" fmla="*/ 625608 w 5593163"/>
              <a:gd name="connsiteY827" fmla="*/ 1324255 h 4305008"/>
              <a:gd name="connsiteX828" fmla="*/ 608490 w 5593163"/>
              <a:gd name="connsiteY828" fmla="*/ 1325881 h 4305008"/>
              <a:gd name="connsiteX829" fmla="*/ 608464 w 5593163"/>
              <a:gd name="connsiteY829" fmla="*/ 1325386 h 4305008"/>
              <a:gd name="connsiteX830" fmla="*/ 607965 w 5593163"/>
              <a:gd name="connsiteY830" fmla="*/ 1325419 h 4305008"/>
              <a:gd name="connsiteX831" fmla="*/ 607372 w 5593163"/>
              <a:gd name="connsiteY831" fmla="*/ 1313979 h 4305008"/>
              <a:gd name="connsiteX832" fmla="*/ 607372 w 5593163"/>
              <a:gd name="connsiteY832" fmla="*/ 1361805 h 4305008"/>
              <a:gd name="connsiteX833" fmla="*/ 607966 w 5593163"/>
              <a:gd name="connsiteY833" fmla="*/ 1350455 h 4305008"/>
              <a:gd name="connsiteX834" fmla="*/ 608464 w 5593163"/>
              <a:gd name="connsiteY834" fmla="*/ 1350487 h 4305008"/>
              <a:gd name="connsiteX835" fmla="*/ 608490 w 5593163"/>
              <a:gd name="connsiteY835" fmla="*/ 1349997 h 4305008"/>
              <a:gd name="connsiteX836" fmla="*/ 625577 w 5593163"/>
              <a:gd name="connsiteY836" fmla="*/ 1351607 h 4305008"/>
              <a:gd name="connsiteX837" fmla="*/ 721039 w 5593163"/>
              <a:gd name="connsiteY837" fmla="*/ 1360601 h 4305008"/>
              <a:gd name="connsiteX838" fmla="*/ 737251 w 5593163"/>
              <a:gd name="connsiteY838" fmla="*/ 1362128 h 4305008"/>
              <a:gd name="connsiteX839" fmla="*/ 737368 w 5593163"/>
              <a:gd name="connsiteY839" fmla="*/ 1363267 h 4305008"/>
              <a:gd name="connsiteX840" fmla="*/ 1427534 w 5593163"/>
              <a:gd name="connsiteY840" fmla="*/ 2050865 h 4305008"/>
              <a:gd name="connsiteX841" fmla="*/ 1428040 w 5593163"/>
              <a:gd name="connsiteY841" fmla="*/ 2050928 h 4305008"/>
              <a:gd name="connsiteX842" fmla="*/ 1428580 w 5593163"/>
              <a:gd name="connsiteY842" fmla="*/ 2057565 h 4305008"/>
              <a:gd name="connsiteX843" fmla="*/ 1436044 w 5593163"/>
              <a:gd name="connsiteY843" fmla="*/ 2149296 h 4305008"/>
              <a:gd name="connsiteX844" fmla="*/ 1437415 w 5593163"/>
              <a:gd name="connsiteY844" fmla="*/ 2166144 h 4305008"/>
              <a:gd name="connsiteX845" fmla="*/ 1436822 w 5593163"/>
              <a:gd name="connsiteY845" fmla="*/ 2177494 h 4305008"/>
              <a:gd name="connsiteX846" fmla="*/ 1436323 w 5593163"/>
              <a:gd name="connsiteY846" fmla="*/ 2177461 h 4305008"/>
              <a:gd name="connsiteX847" fmla="*/ 1436297 w 5593163"/>
              <a:gd name="connsiteY847" fmla="*/ 2177952 h 4305008"/>
              <a:gd name="connsiteX848" fmla="*/ 1419178 w 5593163"/>
              <a:gd name="connsiteY848" fmla="*/ 2176339 h 4305008"/>
              <a:gd name="connsiteX849" fmla="*/ 1323752 w 5593163"/>
              <a:gd name="connsiteY849" fmla="*/ 2167348 h 4305008"/>
              <a:gd name="connsiteX850" fmla="*/ 1307535 w 5593163"/>
              <a:gd name="connsiteY850" fmla="*/ 2165820 h 4305008"/>
              <a:gd name="connsiteX851" fmla="*/ 1307419 w 5593163"/>
              <a:gd name="connsiteY851" fmla="*/ 2164681 h 4305008"/>
              <a:gd name="connsiteX852" fmla="*/ 617253 w 5593163"/>
              <a:gd name="connsiteY852" fmla="*/ 1477083 h 4305008"/>
              <a:gd name="connsiteX853" fmla="*/ 616748 w 5593163"/>
              <a:gd name="connsiteY853" fmla="*/ 1477021 h 4305008"/>
              <a:gd name="connsiteX854" fmla="*/ 616209 w 5593163"/>
              <a:gd name="connsiteY854" fmla="*/ 1470397 h 4305008"/>
              <a:gd name="connsiteX855" fmla="*/ 608742 w 5593163"/>
              <a:gd name="connsiteY855" fmla="*/ 1378647 h 4305008"/>
              <a:gd name="connsiteX856" fmla="*/ 607372 w 5593163"/>
              <a:gd name="connsiteY856" fmla="*/ 1361805 h 4305008"/>
              <a:gd name="connsiteX857" fmla="*/ 607372 w 5593163"/>
              <a:gd name="connsiteY857" fmla="*/ 3010804 h 4305008"/>
              <a:gd name="connsiteX858" fmla="*/ 608742 w 5593163"/>
              <a:gd name="connsiteY858" fmla="*/ 2993823 h 4305008"/>
              <a:gd name="connsiteX859" fmla="*/ 616206 w 5593163"/>
              <a:gd name="connsiteY859" fmla="*/ 2901366 h 4305008"/>
              <a:gd name="connsiteX860" fmla="*/ 616747 w 5593163"/>
              <a:gd name="connsiteY860" fmla="*/ 2894676 h 4305008"/>
              <a:gd name="connsiteX861" fmla="*/ 617252 w 5593163"/>
              <a:gd name="connsiteY861" fmla="*/ 2894613 h 4305008"/>
              <a:gd name="connsiteX862" fmla="*/ 1307418 w 5593163"/>
              <a:gd name="connsiteY862" fmla="*/ 2201572 h 4305008"/>
              <a:gd name="connsiteX863" fmla="*/ 1307535 w 5593163"/>
              <a:gd name="connsiteY863" fmla="*/ 2200424 h 4305008"/>
              <a:gd name="connsiteX864" fmla="*/ 1323748 w 5593163"/>
              <a:gd name="connsiteY864" fmla="*/ 2198885 h 4305008"/>
              <a:gd name="connsiteX865" fmla="*/ 1419209 w 5593163"/>
              <a:gd name="connsiteY865" fmla="*/ 2189820 h 4305008"/>
              <a:gd name="connsiteX866" fmla="*/ 1436297 w 5593163"/>
              <a:gd name="connsiteY866" fmla="*/ 2188197 h 4305008"/>
              <a:gd name="connsiteX867" fmla="*/ 1436323 w 5593163"/>
              <a:gd name="connsiteY867" fmla="*/ 2188691 h 4305008"/>
              <a:gd name="connsiteX868" fmla="*/ 1436821 w 5593163"/>
              <a:gd name="connsiteY868" fmla="*/ 2188658 h 4305008"/>
              <a:gd name="connsiteX869" fmla="*/ 1437415 w 5593163"/>
              <a:gd name="connsiteY869" fmla="*/ 2200098 h 4305008"/>
              <a:gd name="connsiteX870" fmla="*/ 1436044 w 5593163"/>
              <a:gd name="connsiteY870" fmla="*/ 2217074 h 4305008"/>
              <a:gd name="connsiteX871" fmla="*/ 1428577 w 5593163"/>
              <a:gd name="connsiteY871" fmla="*/ 2309550 h 4305008"/>
              <a:gd name="connsiteX872" fmla="*/ 1428039 w 5593163"/>
              <a:gd name="connsiteY872" fmla="*/ 2316226 h 4305008"/>
              <a:gd name="connsiteX873" fmla="*/ 1427533 w 5593163"/>
              <a:gd name="connsiteY873" fmla="*/ 2316289 h 4305008"/>
              <a:gd name="connsiteX874" fmla="*/ 737367 w 5593163"/>
              <a:gd name="connsiteY874" fmla="*/ 3009330 h 4305008"/>
              <a:gd name="connsiteX875" fmla="*/ 737251 w 5593163"/>
              <a:gd name="connsiteY875" fmla="*/ 3010478 h 4305008"/>
              <a:gd name="connsiteX876" fmla="*/ 721035 w 5593163"/>
              <a:gd name="connsiteY876" fmla="*/ 3012018 h 4305008"/>
              <a:gd name="connsiteX877" fmla="*/ 625608 w 5593163"/>
              <a:gd name="connsiteY877" fmla="*/ 3021080 h 4305008"/>
              <a:gd name="connsiteX878" fmla="*/ 608490 w 5593163"/>
              <a:gd name="connsiteY878" fmla="*/ 3022706 h 4305008"/>
              <a:gd name="connsiteX879" fmla="*/ 608464 w 5593163"/>
              <a:gd name="connsiteY879" fmla="*/ 3022211 h 4305008"/>
              <a:gd name="connsiteX880" fmla="*/ 607965 w 5593163"/>
              <a:gd name="connsiteY880" fmla="*/ 3022244 h 4305008"/>
              <a:gd name="connsiteX881" fmla="*/ 607372 w 5593163"/>
              <a:gd name="connsiteY881" fmla="*/ 3010804 h 4305008"/>
              <a:gd name="connsiteX882" fmla="*/ 607372 w 5593163"/>
              <a:gd name="connsiteY882" fmla="*/ 3058630 h 4305008"/>
              <a:gd name="connsiteX883" fmla="*/ 607966 w 5593163"/>
              <a:gd name="connsiteY883" fmla="*/ 3047280 h 4305008"/>
              <a:gd name="connsiteX884" fmla="*/ 608464 w 5593163"/>
              <a:gd name="connsiteY884" fmla="*/ 3047312 h 4305008"/>
              <a:gd name="connsiteX885" fmla="*/ 608490 w 5593163"/>
              <a:gd name="connsiteY885" fmla="*/ 3046822 h 4305008"/>
              <a:gd name="connsiteX886" fmla="*/ 625577 w 5593163"/>
              <a:gd name="connsiteY886" fmla="*/ 3048432 h 4305008"/>
              <a:gd name="connsiteX887" fmla="*/ 721039 w 5593163"/>
              <a:gd name="connsiteY887" fmla="*/ 3057426 h 4305008"/>
              <a:gd name="connsiteX888" fmla="*/ 737251 w 5593163"/>
              <a:gd name="connsiteY888" fmla="*/ 3058953 h 4305008"/>
              <a:gd name="connsiteX889" fmla="*/ 737368 w 5593163"/>
              <a:gd name="connsiteY889" fmla="*/ 3060092 h 4305008"/>
              <a:gd name="connsiteX890" fmla="*/ 1427534 w 5593163"/>
              <a:gd name="connsiteY890" fmla="*/ 3747690 h 4305008"/>
              <a:gd name="connsiteX891" fmla="*/ 1428040 w 5593163"/>
              <a:gd name="connsiteY891" fmla="*/ 3747753 h 4305008"/>
              <a:gd name="connsiteX892" fmla="*/ 1428580 w 5593163"/>
              <a:gd name="connsiteY892" fmla="*/ 3754390 h 4305008"/>
              <a:gd name="connsiteX893" fmla="*/ 1436044 w 5593163"/>
              <a:gd name="connsiteY893" fmla="*/ 3846121 h 4305008"/>
              <a:gd name="connsiteX894" fmla="*/ 1437415 w 5593163"/>
              <a:gd name="connsiteY894" fmla="*/ 3862969 h 4305008"/>
              <a:gd name="connsiteX895" fmla="*/ 1436822 w 5593163"/>
              <a:gd name="connsiteY895" fmla="*/ 3874319 h 4305008"/>
              <a:gd name="connsiteX896" fmla="*/ 1436323 w 5593163"/>
              <a:gd name="connsiteY896" fmla="*/ 3874286 h 4305008"/>
              <a:gd name="connsiteX897" fmla="*/ 1436297 w 5593163"/>
              <a:gd name="connsiteY897" fmla="*/ 3874777 h 4305008"/>
              <a:gd name="connsiteX898" fmla="*/ 1419178 w 5593163"/>
              <a:gd name="connsiteY898" fmla="*/ 3873164 h 4305008"/>
              <a:gd name="connsiteX899" fmla="*/ 1323752 w 5593163"/>
              <a:gd name="connsiteY899" fmla="*/ 3864173 h 4305008"/>
              <a:gd name="connsiteX900" fmla="*/ 1307535 w 5593163"/>
              <a:gd name="connsiteY900" fmla="*/ 3862645 h 4305008"/>
              <a:gd name="connsiteX901" fmla="*/ 1307419 w 5593163"/>
              <a:gd name="connsiteY901" fmla="*/ 3861506 h 4305008"/>
              <a:gd name="connsiteX902" fmla="*/ 617253 w 5593163"/>
              <a:gd name="connsiteY902" fmla="*/ 3173908 h 4305008"/>
              <a:gd name="connsiteX903" fmla="*/ 616748 w 5593163"/>
              <a:gd name="connsiteY903" fmla="*/ 3173846 h 4305008"/>
              <a:gd name="connsiteX904" fmla="*/ 616209 w 5593163"/>
              <a:gd name="connsiteY904" fmla="*/ 3167222 h 4305008"/>
              <a:gd name="connsiteX905" fmla="*/ 608742 w 5593163"/>
              <a:gd name="connsiteY905" fmla="*/ 3075472 h 4305008"/>
              <a:gd name="connsiteX906" fmla="*/ 607372 w 5593163"/>
              <a:gd name="connsiteY906" fmla="*/ 3058630 h 4305008"/>
              <a:gd name="connsiteX907" fmla="*/ 0 w 5593163"/>
              <a:gd name="connsiteY907" fmla="*/ 116373 h 4305008"/>
              <a:gd name="connsiteX908" fmla="*/ 0 w 5593163"/>
              <a:gd name="connsiteY908" fmla="*/ 0 h 4305008"/>
              <a:gd name="connsiteX909" fmla="*/ 90880 w 5593163"/>
              <a:gd name="connsiteY909" fmla="*/ 0 h 4305008"/>
              <a:gd name="connsiteX910" fmla="*/ 22652 w 5593163"/>
              <a:gd name="connsiteY910" fmla="*/ 76659 h 4305008"/>
              <a:gd name="connsiteX911" fmla="*/ 0 w 5593163"/>
              <a:gd name="connsiteY911" fmla="*/ 443121 h 4305008"/>
              <a:gd name="connsiteX912" fmla="*/ 0 w 5593163"/>
              <a:gd name="connsiteY912" fmla="*/ 311637 h 4305008"/>
              <a:gd name="connsiteX913" fmla="*/ 82171 w 5593163"/>
              <a:gd name="connsiteY913" fmla="*/ 276703 h 4305008"/>
              <a:gd name="connsiteX914" fmla="*/ 348118 w 5593163"/>
              <a:gd name="connsiteY914" fmla="*/ 44350 h 4305008"/>
              <a:gd name="connsiteX915" fmla="*/ 370347 w 5593163"/>
              <a:gd name="connsiteY915" fmla="*/ 0 h 4305008"/>
              <a:gd name="connsiteX916" fmla="*/ 518984 w 5593163"/>
              <a:gd name="connsiteY916" fmla="*/ 0 h 4305008"/>
              <a:gd name="connsiteX917" fmla="*/ 467145 w 5593163"/>
              <a:gd name="connsiteY917" fmla="*/ 95636 h 4305008"/>
              <a:gd name="connsiteX918" fmla="*/ 13323 w 5593163"/>
              <a:gd name="connsiteY918" fmla="*/ 439959 h 4305008"/>
              <a:gd name="connsiteX919" fmla="*/ 0 w 5593163"/>
              <a:gd name="connsiteY919" fmla="*/ 1070142 h 4305008"/>
              <a:gd name="connsiteX920" fmla="*/ 0 w 5593163"/>
              <a:gd name="connsiteY920" fmla="*/ 862064 h 4305008"/>
              <a:gd name="connsiteX921" fmla="*/ 31905 w 5593163"/>
              <a:gd name="connsiteY921" fmla="*/ 912052 h 4305008"/>
              <a:gd name="connsiteX922" fmla="*/ 452455 w 5593163"/>
              <a:gd name="connsiteY922" fmla="*/ 1181049 h 4305008"/>
              <a:gd name="connsiteX923" fmla="*/ 9316 w 5593163"/>
              <a:gd name="connsiteY923" fmla="*/ 665484 h 4305008"/>
              <a:gd name="connsiteX924" fmla="*/ 0 w 5593163"/>
              <a:gd name="connsiteY924" fmla="*/ 662760 h 4305008"/>
              <a:gd name="connsiteX925" fmla="*/ 0 w 5593163"/>
              <a:gd name="connsiteY925" fmla="*/ 530567 h 4305008"/>
              <a:gd name="connsiteX926" fmla="*/ 26399 w 5593163"/>
              <a:gd name="connsiteY926" fmla="*/ 537107 h 4305008"/>
              <a:gd name="connsiteX927" fmla="*/ 585941 w 5593163"/>
              <a:gd name="connsiteY927" fmla="*/ 1197788 h 4305008"/>
              <a:gd name="connsiteX928" fmla="*/ 586447 w 5593163"/>
              <a:gd name="connsiteY928" fmla="*/ 1197851 h 4305008"/>
              <a:gd name="connsiteX929" fmla="*/ 586987 w 5593163"/>
              <a:gd name="connsiteY929" fmla="*/ 1204541 h 4305008"/>
              <a:gd name="connsiteX930" fmla="*/ 594451 w 5593163"/>
              <a:gd name="connsiteY930" fmla="*/ 1296998 h 4305008"/>
              <a:gd name="connsiteX931" fmla="*/ 595822 w 5593163"/>
              <a:gd name="connsiteY931" fmla="*/ 1313979 h 4305008"/>
              <a:gd name="connsiteX932" fmla="*/ 595229 w 5593163"/>
              <a:gd name="connsiteY932" fmla="*/ 1325419 h 4305008"/>
              <a:gd name="connsiteX933" fmla="*/ 594730 w 5593163"/>
              <a:gd name="connsiteY933" fmla="*/ 1325386 h 4305008"/>
              <a:gd name="connsiteX934" fmla="*/ 594704 w 5593163"/>
              <a:gd name="connsiteY934" fmla="*/ 1325881 h 4305008"/>
              <a:gd name="connsiteX935" fmla="*/ 577585 w 5593163"/>
              <a:gd name="connsiteY935" fmla="*/ 1324255 h 4305008"/>
              <a:gd name="connsiteX936" fmla="*/ 482159 w 5593163"/>
              <a:gd name="connsiteY936" fmla="*/ 1315193 h 4305008"/>
              <a:gd name="connsiteX937" fmla="*/ 465942 w 5593163"/>
              <a:gd name="connsiteY937" fmla="*/ 1313653 h 4305008"/>
              <a:gd name="connsiteX938" fmla="*/ 465826 w 5593163"/>
              <a:gd name="connsiteY938" fmla="*/ 1312505 h 4305008"/>
              <a:gd name="connsiteX939" fmla="*/ 5028 w 5593163"/>
              <a:gd name="connsiteY939" fmla="*/ 1076034 h 4305008"/>
              <a:gd name="connsiteX940" fmla="*/ 0 w 5593163"/>
              <a:gd name="connsiteY940" fmla="*/ 2139063 h 4305008"/>
              <a:gd name="connsiteX941" fmla="*/ 0 w 5593163"/>
              <a:gd name="connsiteY941" fmla="*/ 2007909 h 4305008"/>
              <a:gd name="connsiteX942" fmla="*/ 9314 w 5593163"/>
              <a:gd name="connsiteY942" fmla="*/ 2005207 h 4305008"/>
              <a:gd name="connsiteX943" fmla="*/ 452453 w 5593163"/>
              <a:gd name="connsiteY943" fmla="*/ 1493690 h 4305008"/>
              <a:gd name="connsiteX944" fmla="*/ 31903 w 5593163"/>
              <a:gd name="connsiteY944" fmla="*/ 1760575 h 4305008"/>
              <a:gd name="connsiteX945" fmla="*/ 0 w 5593163"/>
              <a:gd name="connsiteY945" fmla="*/ 1810167 h 4305008"/>
              <a:gd name="connsiteX946" fmla="*/ 0 w 5593163"/>
              <a:gd name="connsiteY946" fmla="*/ 1603724 h 4305008"/>
              <a:gd name="connsiteX947" fmla="*/ 5025 w 5593163"/>
              <a:gd name="connsiteY947" fmla="*/ 1597880 h 4305008"/>
              <a:gd name="connsiteX948" fmla="*/ 465823 w 5593163"/>
              <a:gd name="connsiteY948" fmla="*/ 1363267 h 4305008"/>
              <a:gd name="connsiteX949" fmla="*/ 465940 w 5593163"/>
              <a:gd name="connsiteY949" fmla="*/ 1362128 h 4305008"/>
              <a:gd name="connsiteX950" fmla="*/ 482153 w 5593163"/>
              <a:gd name="connsiteY950" fmla="*/ 1360601 h 4305008"/>
              <a:gd name="connsiteX951" fmla="*/ 577614 w 5593163"/>
              <a:gd name="connsiteY951" fmla="*/ 1351607 h 4305008"/>
              <a:gd name="connsiteX952" fmla="*/ 594702 w 5593163"/>
              <a:gd name="connsiteY952" fmla="*/ 1349997 h 4305008"/>
              <a:gd name="connsiteX953" fmla="*/ 594728 w 5593163"/>
              <a:gd name="connsiteY953" fmla="*/ 1350487 h 4305008"/>
              <a:gd name="connsiteX954" fmla="*/ 595226 w 5593163"/>
              <a:gd name="connsiteY954" fmla="*/ 1350455 h 4305008"/>
              <a:gd name="connsiteX955" fmla="*/ 595820 w 5593163"/>
              <a:gd name="connsiteY955" fmla="*/ 1361805 h 4305008"/>
              <a:gd name="connsiteX956" fmla="*/ 594449 w 5593163"/>
              <a:gd name="connsiteY956" fmla="*/ 1378647 h 4305008"/>
              <a:gd name="connsiteX957" fmla="*/ 586982 w 5593163"/>
              <a:gd name="connsiteY957" fmla="*/ 1470397 h 4305008"/>
              <a:gd name="connsiteX958" fmla="*/ 586444 w 5593163"/>
              <a:gd name="connsiteY958" fmla="*/ 1477021 h 4305008"/>
              <a:gd name="connsiteX959" fmla="*/ 585938 w 5593163"/>
              <a:gd name="connsiteY959" fmla="*/ 1477083 h 4305008"/>
              <a:gd name="connsiteX960" fmla="*/ 26396 w 5593163"/>
              <a:gd name="connsiteY960" fmla="*/ 2132575 h 4305008"/>
              <a:gd name="connsiteX961" fmla="*/ 0 w 5593163"/>
              <a:gd name="connsiteY961" fmla="*/ 2766967 h 4305008"/>
              <a:gd name="connsiteX962" fmla="*/ 0 w 5593163"/>
              <a:gd name="connsiteY962" fmla="*/ 2558889 h 4305008"/>
              <a:gd name="connsiteX963" fmla="*/ 31905 w 5593163"/>
              <a:gd name="connsiteY963" fmla="*/ 2608877 h 4305008"/>
              <a:gd name="connsiteX964" fmla="*/ 452455 w 5593163"/>
              <a:gd name="connsiteY964" fmla="*/ 2877874 h 4305008"/>
              <a:gd name="connsiteX965" fmla="*/ 9316 w 5593163"/>
              <a:gd name="connsiteY965" fmla="*/ 2362309 h 4305008"/>
              <a:gd name="connsiteX966" fmla="*/ 0 w 5593163"/>
              <a:gd name="connsiteY966" fmla="*/ 2359585 h 4305008"/>
              <a:gd name="connsiteX967" fmla="*/ 0 w 5593163"/>
              <a:gd name="connsiteY967" fmla="*/ 2227392 h 4305008"/>
              <a:gd name="connsiteX968" fmla="*/ 26399 w 5593163"/>
              <a:gd name="connsiteY968" fmla="*/ 2233932 h 4305008"/>
              <a:gd name="connsiteX969" fmla="*/ 585941 w 5593163"/>
              <a:gd name="connsiteY969" fmla="*/ 2894613 h 4305008"/>
              <a:gd name="connsiteX970" fmla="*/ 586447 w 5593163"/>
              <a:gd name="connsiteY970" fmla="*/ 2894676 h 4305008"/>
              <a:gd name="connsiteX971" fmla="*/ 586987 w 5593163"/>
              <a:gd name="connsiteY971" fmla="*/ 2901366 h 4305008"/>
              <a:gd name="connsiteX972" fmla="*/ 594451 w 5593163"/>
              <a:gd name="connsiteY972" fmla="*/ 2993823 h 4305008"/>
              <a:gd name="connsiteX973" fmla="*/ 595822 w 5593163"/>
              <a:gd name="connsiteY973" fmla="*/ 3010804 h 4305008"/>
              <a:gd name="connsiteX974" fmla="*/ 595229 w 5593163"/>
              <a:gd name="connsiteY974" fmla="*/ 3022244 h 4305008"/>
              <a:gd name="connsiteX975" fmla="*/ 594730 w 5593163"/>
              <a:gd name="connsiteY975" fmla="*/ 3022211 h 4305008"/>
              <a:gd name="connsiteX976" fmla="*/ 594704 w 5593163"/>
              <a:gd name="connsiteY976" fmla="*/ 3022706 h 4305008"/>
              <a:gd name="connsiteX977" fmla="*/ 577585 w 5593163"/>
              <a:gd name="connsiteY977" fmla="*/ 3021080 h 4305008"/>
              <a:gd name="connsiteX978" fmla="*/ 482159 w 5593163"/>
              <a:gd name="connsiteY978" fmla="*/ 3012018 h 4305008"/>
              <a:gd name="connsiteX979" fmla="*/ 465942 w 5593163"/>
              <a:gd name="connsiteY979" fmla="*/ 3010478 h 4305008"/>
              <a:gd name="connsiteX980" fmla="*/ 465826 w 5593163"/>
              <a:gd name="connsiteY980" fmla="*/ 3009330 h 4305008"/>
              <a:gd name="connsiteX981" fmla="*/ 5028 w 5593163"/>
              <a:gd name="connsiteY981" fmla="*/ 2772859 h 4305008"/>
              <a:gd name="connsiteX982" fmla="*/ 0 w 5593163"/>
              <a:gd name="connsiteY982" fmla="*/ 3835888 h 4305008"/>
              <a:gd name="connsiteX983" fmla="*/ 0 w 5593163"/>
              <a:gd name="connsiteY983" fmla="*/ 3704734 h 4305008"/>
              <a:gd name="connsiteX984" fmla="*/ 9314 w 5593163"/>
              <a:gd name="connsiteY984" fmla="*/ 3702032 h 4305008"/>
              <a:gd name="connsiteX985" fmla="*/ 452453 w 5593163"/>
              <a:gd name="connsiteY985" fmla="*/ 3190516 h 4305008"/>
              <a:gd name="connsiteX986" fmla="*/ 31903 w 5593163"/>
              <a:gd name="connsiteY986" fmla="*/ 3457400 h 4305008"/>
              <a:gd name="connsiteX987" fmla="*/ 0 w 5593163"/>
              <a:gd name="connsiteY987" fmla="*/ 3506992 h 4305008"/>
              <a:gd name="connsiteX988" fmla="*/ 0 w 5593163"/>
              <a:gd name="connsiteY988" fmla="*/ 3300549 h 4305008"/>
              <a:gd name="connsiteX989" fmla="*/ 5025 w 5593163"/>
              <a:gd name="connsiteY989" fmla="*/ 3294705 h 4305008"/>
              <a:gd name="connsiteX990" fmla="*/ 465823 w 5593163"/>
              <a:gd name="connsiteY990" fmla="*/ 3060092 h 4305008"/>
              <a:gd name="connsiteX991" fmla="*/ 465940 w 5593163"/>
              <a:gd name="connsiteY991" fmla="*/ 3058953 h 4305008"/>
              <a:gd name="connsiteX992" fmla="*/ 482153 w 5593163"/>
              <a:gd name="connsiteY992" fmla="*/ 3057426 h 4305008"/>
              <a:gd name="connsiteX993" fmla="*/ 577614 w 5593163"/>
              <a:gd name="connsiteY993" fmla="*/ 3048432 h 4305008"/>
              <a:gd name="connsiteX994" fmla="*/ 594702 w 5593163"/>
              <a:gd name="connsiteY994" fmla="*/ 3046822 h 4305008"/>
              <a:gd name="connsiteX995" fmla="*/ 594728 w 5593163"/>
              <a:gd name="connsiteY995" fmla="*/ 3047312 h 4305008"/>
              <a:gd name="connsiteX996" fmla="*/ 595226 w 5593163"/>
              <a:gd name="connsiteY996" fmla="*/ 3047280 h 4305008"/>
              <a:gd name="connsiteX997" fmla="*/ 595820 w 5593163"/>
              <a:gd name="connsiteY997" fmla="*/ 3058630 h 4305008"/>
              <a:gd name="connsiteX998" fmla="*/ 594449 w 5593163"/>
              <a:gd name="connsiteY998" fmla="*/ 3075472 h 4305008"/>
              <a:gd name="connsiteX999" fmla="*/ 586982 w 5593163"/>
              <a:gd name="connsiteY999" fmla="*/ 3167222 h 4305008"/>
              <a:gd name="connsiteX1000" fmla="*/ 586444 w 5593163"/>
              <a:gd name="connsiteY1000" fmla="*/ 3173846 h 4305008"/>
              <a:gd name="connsiteX1001" fmla="*/ 585938 w 5593163"/>
              <a:gd name="connsiteY1001" fmla="*/ 3173908 h 4305008"/>
              <a:gd name="connsiteX1002" fmla="*/ 26396 w 5593163"/>
              <a:gd name="connsiteY1002" fmla="*/ 3829400 h 4305008"/>
              <a:gd name="connsiteX1003" fmla="*/ 0 w 5593163"/>
              <a:gd name="connsiteY1003" fmla="*/ 4056079 h 4305008"/>
              <a:gd name="connsiteX1004" fmla="*/ 0 w 5593163"/>
              <a:gd name="connsiteY1004" fmla="*/ 3923091 h 4305008"/>
              <a:gd name="connsiteX1005" fmla="*/ 9850 w 5593163"/>
              <a:gd name="connsiteY1005" fmla="*/ 3925425 h 4305008"/>
              <a:gd name="connsiteX1006" fmla="*/ 456028 w 5593163"/>
              <a:gd name="connsiteY1006" fmla="*/ 4255797 h 4305008"/>
              <a:gd name="connsiteX1007" fmla="*/ 484473 w 5593163"/>
              <a:gd name="connsiteY1007" fmla="*/ 4305008 h 4305008"/>
              <a:gd name="connsiteX1008" fmla="*/ 333423 w 5593163"/>
              <a:gd name="connsiteY1008" fmla="*/ 4305008 h 4305008"/>
              <a:gd name="connsiteX1009" fmla="*/ 281300 w 5593163"/>
              <a:gd name="connsiteY1009" fmla="*/ 4241205 h 4305008"/>
              <a:gd name="connsiteX1010" fmla="*/ 75476 w 5593163"/>
              <a:gd name="connsiteY1010" fmla="*/ 4087725 h 4305008"/>
              <a:gd name="connsiteX1011" fmla="*/ 0 w 5593163"/>
              <a:gd name="connsiteY1011" fmla="*/ 4305008 h 4305008"/>
              <a:gd name="connsiteX1012" fmla="*/ 0 w 5593163"/>
              <a:gd name="connsiteY1012" fmla="*/ 4256099 h 4305008"/>
              <a:gd name="connsiteX1013" fmla="*/ 8327 w 5593163"/>
              <a:gd name="connsiteY1013" fmla="*/ 4271827 h 4305008"/>
              <a:gd name="connsiteX1014" fmla="*/ 35009 w 5593163"/>
              <a:gd name="connsiteY1014" fmla="*/ 4305008 h 43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</a:cxnLst>
            <a:rect l="l" t="t" r="r" b="b"/>
            <a:pathLst>
              <a:path w="5593163" h="4305008">
                <a:moveTo>
                  <a:pt x="4985599" y="636203"/>
                </a:moveTo>
                <a:cubicBezTo>
                  <a:pt x="5038875" y="907109"/>
                  <a:pt x="5253718" y="1121906"/>
                  <a:pt x="5528908" y="1181049"/>
                </a:cubicBezTo>
                <a:cubicBezTo>
                  <a:pt x="5475633" y="910143"/>
                  <a:pt x="5260789" y="695346"/>
                  <a:pt x="4985599" y="636203"/>
                </a:cubicBezTo>
                <a:close/>
                <a:moveTo>
                  <a:pt x="4985599" y="2333028"/>
                </a:moveTo>
                <a:cubicBezTo>
                  <a:pt x="5038875" y="2603934"/>
                  <a:pt x="5253718" y="2818731"/>
                  <a:pt x="5528908" y="2877874"/>
                </a:cubicBezTo>
                <a:cubicBezTo>
                  <a:pt x="5475633" y="2606968"/>
                  <a:pt x="5260789" y="2392171"/>
                  <a:pt x="4985599" y="2333028"/>
                </a:cubicBezTo>
                <a:close/>
                <a:moveTo>
                  <a:pt x="4985597" y="2034258"/>
                </a:moveTo>
                <a:cubicBezTo>
                  <a:pt x="5260787" y="1975579"/>
                  <a:pt x="5475630" y="1762469"/>
                  <a:pt x="5528906" y="1493690"/>
                </a:cubicBezTo>
                <a:cubicBezTo>
                  <a:pt x="5253716" y="1552369"/>
                  <a:pt x="5038872" y="1765479"/>
                  <a:pt x="4985597" y="2034258"/>
                </a:cubicBezTo>
                <a:close/>
                <a:moveTo>
                  <a:pt x="4985597" y="3731083"/>
                </a:moveTo>
                <a:cubicBezTo>
                  <a:pt x="5260787" y="3672404"/>
                  <a:pt x="5475630" y="3459294"/>
                  <a:pt x="5528906" y="3190516"/>
                </a:cubicBezTo>
                <a:cubicBezTo>
                  <a:pt x="5253716" y="3249194"/>
                  <a:pt x="5038872" y="3462304"/>
                  <a:pt x="4985597" y="3731083"/>
                </a:cubicBezTo>
                <a:close/>
                <a:moveTo>
                  <a:pt x="4842232" y="503273"/>
                </a:moveTo>
                <a:lnTo>
                  <a:pt x="4842826" y="491833"/>
                </a:lnTo>
                <a:lnTo>
                  <a:pt x="4843324" y="491866"/>
                </a:lnTo>
                <a:lnTo>
                  <a:pt x="4843350" y="491372"/>
                </a:lnTo>
                <a:lnTo>
                  <a:pt x="4860437" y="492995"/>
                </a:lnTo>
                <a:cubicBezTo>
                  <a:pt x="4892823" y="493522"/>
                  <a:pt x="4924716" y="496503"/>
                  <a:pt x="4955899" y="502060"/>
                </a:cubicBezTo>
                <a:cubicBezTo>
                  <a:pt x="4961475" y="501641"/>
                  <a:pt x="4966803" y="502589"/>
                  <a:pt x="4972112" y="503599"/>
                </a:cubicBezTo>
                <a:lnTo>
                  <a:pt x="4972229" y="504747"/>
                </a:lnTo>
                <a:cubicBezTo>
                  <a:pt x="5241367" y="549296"/>
                  <a:pt x="5466735" y="718370"/>
                  <a:pt x="5583809" y="948988"/>
                </a:cubicBezTo>
                <a:lnTo>
                  <a:pt x="5593163" y="971822"/>
                </a:lnTo>
                <a:lnTo>
                  <a:pt x="5593163" y="1318474"/>
                </a:lnTo>
                <a:lnTo>
                  <a:pt x="5558612" y="1315193"/>
                </a:lnTo>
                <a:cubicBezTo>
                  <a:pt x="5553035" y="1315612"/>
                  <a:pt x="5547706" y="1314664"/>
                  <a:pt x="5542395" y="1313653"/>
                </a:cubicBezTo>
                <a:lnTo>
                  <a:pt x="5542279" y="1312505"/>
                </a:lnTo>
                <a:cubicBezTo>
                  <a:pt x="5183428" y="1253106"/>
                  <a:pt x="4902389" y="972329"/>
                  <a:pt x="4852114" y="619464"/>
                </a:cubicBezTo>
                <a:cubicBezTo>
                  <a:pt x="4851946" y="619411"/>
                  <a:pt x="4851778" y="619406"/>
                  <a:pt x="4851608" y="619401"/>
                </a:cubicBezTo>
                <a:lnTo>
                  <a:pt x="4851070" y="612725"/>
                </a:lnTo>
                <a:cubicBezTo>
                  <a:pt x="4846011" y="582475"/>
                  <a:pt x="4843560" y="551584"/>
                  <a:pt x="4843603" y="520249"/>
                </a:cubicBezTo>
                <a:cubicBezTo>
                  <a:pt x="4842291" y="514621"/>
                  <a:pt x="4842232" y="508954"/>
                  <a:pt x="4842232" y="503273"/>
                </a:cubicBezTo>
                <a:close/>
                <a:moveTo>
                  <a:pt x="4842232" y="2200098"/>
                </a:moveTo>
                <a:lnTo>
                  <a:pt x="4842826" y="2188658"/>
                </a:lnTo>
                <a:lnTo>
                  <a:pt x="4843324" y="2188691"/>
                </a:lnTo>
                <a:lnTo>
                  <a:pt x="4843350" y="2188197"/>
                </a:lnTo>
                <a:lnTo>
                  <a:pt x="4860437" y="2189820"/>
                </a:lnTo>
                <a:cubicBezTo>
                  <a:pt x="4892823" y="2190347"/>
                  <a:pt x="4924716" y="2193328"/>
                  <a:pt x="4955899" y="2198885"/>
                </a:cubicBezTo>
                <a:cubicBezTo>
                  <a:pt x="4961475" y="2198466"/>
                  <a:pt x="4966803" y="2199414"/>
                  <a:pt x="4972112" y="2200424"/>
                </a:cubicBezTo>
                <a:lnTo>
                  <a:pt x="4972229" y="2201572"/>
                </a:lnTo>
                <a:cubicBezTo>
                  <a:pt x="5241367" y="2246121"/>
                  <a:pt x="5466735" y="2415195"/>
                  <a:pt x="5583809" y="2645813"/>
                </a:cubicBezTo>
                <a:lnTo>
                  <a:pt x="5593163" y="2668647"/>
                </a:lnTo>
                <a:lnTo>
                  <a:pt x="5593163" y="3015299"/>
                </a:lnTo>
                <a:lnTo>
                  <a:pt x="5558612" y="3012018"/>
                </a:lnTo>
                <a:cubicBezTo>
                  <a:pt x="5553035" y="3012437"/>
                  <a:pt x="5547706" y="3011489"/>
                  <a:pt x="5542395" y="3010478"/>
                </a:cubicBezTo>
                <a:lnTo>
                  <a:pt x="5542279" y="3009330"/>
                </a:lnTo>
                <a:cubicBezTo>
                  <a:pt x="5183428" y="2949931"/>
                  <a:pt x="4902389" y="2669154"/>
                  <a:pt x="4852114" y="2316289"/>
                </a:cubicBezTo>
                <a:cubicBezTo>
                  <a:pt x="4851946" y="2316236"/>
                  <a:pt x="4851778" y="2316231"/>
                  <a:pt x="4851608" y="2316226"/>
                </a:cubicBezTo>
                <a:lnTo>
                  <a:pt x="4851070" y="2309550"/>
                </a:lnTo>
                <a:cubicBezTo>
                  <a:pt x="4846011" y="2279300"/>
                  <a:pt x="4843560" y="2248409"/>
                  <a:pt x="4843603" y="2217074"/>
                </a:cubicBezTo>
                <a:cubicBezTo>
                  <a:pt x="4842291" y="2211446"/>
                  <a:pt x="4842232" y="2205779"/>
                  <a:pt x="4842232" y="2200098"/>
                </a:cubicBezTo>
                <a:close/>
                <a:moveTo>
                  <a:pt x="4842232" y="3896923"/>
                </a:moveTo>
                <a:lnTo>
                  <a:pt x="4842826" y="3885483"/>
                </a:lnTo>
                <a:lnTo>
                  <a:pt x="4843324" y="3885516"/>
                </a:lnTo>
                <a:lnTo>
                  <a:pt x="4843350" y="3885022"/>
                </a:lnTo>
                <a:lnTo>
                  <a:pt x="4860437" y="3886645"/>
                </a:lnTo>
                <a:cubicBezTo>
                  <a:pt x="4892823" y="3887172"/>
                  <a:pt x="4924716" y="3890153"/>
                  <a:pt x="4955899" y="3895710"/>
                </a:cubicBezTo>
                <a:cubicBezTo>
                  <a:pt x="4961475" y="3895291"/>
                  <a:pt x="4966803" y="3896239"/>
                  <a:pt x="4972112" y="3897249"/>
                </a:cubicBezTo>
                <a:lnTo>
                  <a:pt x="4972229" y="3898397"/>
                </a:lnTo>
                <a:cubicBezTo>
                  <a:pt x="5206288" y="3937139"/>
                  <a:pt x="5407245" y="4070062"/>
                  <a:pt x="5532481" y="4255797"/>
                </a:cubicBezTo>
                <a:lnTo>
                  <a:pt x="5560926" y="4305008"/>
                </a:lnTo>
                <a:lnTo>
                  <a:pt x="5409877" y="4305008"/>
                </a:lnTo>
                <a:lnTo>
                  <a:pt x="5357754" y="4241205"/>
                </a:lnTo>
                <a:cubicBezTo>
                  <a:pt x="5261058" y="4136681"/>
                  <a:pt x="5131850" y="4061285"/>
                  <a:pt x="4985599" y="4029853"/>
                </a:cubicBezTo>
                <a:cubicBezTo>
                  <a:pt x="5002846" y="4117553"/>
                  <a:pt x="5037026" y="4199373"/>
                  <a:pt x="5084780" y="4271827"/>
                </a:cubicBezTo>
                <a:lnTo>
                  <a:pt x="5111462" y="4305008"/>
                </a:lnTo>
                <a:lnTo>
                  <a:pt x="4957353" y="4305008"/>
                </a:lnTo>
                <a:lnTo>
                  <a:pt x="4927231" y="4254710"/>
                </a:lnTo>
                <a:cubicBezTo>
                  <a:pt x="4890029" y="4179889"/>
                  <a:pt x="4864297" y="4098618"/>
                  <a:pt x="4852114" y="4013114"/>
                </a:cubicBezTo>
                <a:cubicBezTo>
                  <a:pt x="4851946" y="4013061"/>
                  <a:pt x="4851778" y="4013056"/>
                  <a:pt x="4851608" y="4013051"/>
                </a:cubicBezTo>
                <a:lnTo>
                  <a:pt x="4851070" y="4006375"/>
                </a:lnTo>
                <a:cubicBezTo>
                  <a:pt x="4846011" y="3976125"/>
                  <a:pt x="4843560" y="3945234"/>
                  <a:pt x="4843603" y="3913899"/>
                </a:cubicBezTo>
                <a:cubicBezTo>
                  <a:pt x="4842291" y="3908271"/>
                  <a:pt x="4842232" y="3902604"/>
                  <a:pt x="4842232" y="3896923"/>
                </a:cubicBezTo>
                <a:close/>
                <a:moveTo>
                  <a:pt x="4842230" y="469318"/>
                </a:moveTo>
                <a:cubicBezTo>
                  <a:pt x="4842230" y="463681"/>
                  <a:pt x="4842289" y="458057"/>
                  <a:pt x="4843601" y="452471"/>
                </a:cubicBezTo>
                <a:cubicBezTo>
                  <a:pt x="4843558" y="421389"/>
                  <a:pt x="4846008" y="390746"/>
                  <a:pt x="4851065" y="360740"/>
                </a:cubicBezTo>
                <a:lnTo>
                  <a:pt x="4851605" y="354103"/>
                </a:lnTo>
                <a:cubicBezTo>
                  <a:pt x="4851774" y="354098"/>
                  <a:pt x="4851943" y="354093"/>
                  <a:pt x="4852110" y="354040"/>
                </a:cubicBezTo>
                <a:cubicBezTo>
                  <a:pt x="4865262" y="262463"/>
                  <a:pt x="4894203" y="175780"/>
                  <a:pt x="4936323" y="96778"/>
                </a:cubicBezTo>
                <a:lnTo>
                  <a:pt x="4998957" y="0"/>
                </a:lnTo>
                <a:lnTo>
                  <a:pt x="5167333" y="0"/>
                </a:lnTo>
                <a:lnTo>
                  <a:pt x="5099105" y="76659"/>
                </a:lnTo>
                <a:cubicBezTo>
                  <a:pt x="5043838" y="153496"/>
                  <a:pt x="5004523" y="241952"/>
                  <a:pt x="4985597" y="337433"/>
                </a:cubicBezTo>
                <a:cubicBezTo>
                  <a:pt x="5168636" y="298404"/>
                  <a:pt x="5324978" y="191052"/>
                  <a:pt x="5424571" y="44350"/>
                </a:cubicBezTo>
                <a:lnTo>
                  <a:pt x="5446799" y="0"/>
                </a:lnTo>
                <a:lnTo>
                  <a:pt x="5593163" y="0"/>
                </a:lnTo>
                <a:lnTo>
                  <a:pt x="5593163" y="4197"/>
                </a:lnTo>
                <a:lnTo>
                  <a:pt x="5543598" y="95636"/>
                </a:lnTo>
                <a:cubicBezTo>
                  <a:pt x="5419825" y="289169"/>
                  <a:pt x="5213633" y="428211"/>
                  <a:pt x="4972226" y="467856"/>
                </a:cubicBezTo>
                <a:lnTo>
                  <a:pt x="4972110" y="468995"/>
                </a:lnTo>
                <a:cubicBezTo>
                  <a:pt x="4966799" y="469998"/>
                  <a:pt x="4961470" y="470939"/>
                  <a:pt x="4955893" y="470523"/>
                </a:cubicBezTo>
                <a:cubicBezTo>
                  <a:pt x="4924721" y="476033"/>
                  <a:pt x="4892841" y="478991"/>
                  <a:pt x="4860466" y="479514"/>
                </a:cubicBezTo>
                <a:lnTo>
                  <a:pt x="4843348" y="481127"/>
                </a:lnTo>
                <a:lnTo>
                  <a:pt x="4843322" y="480636"/>
                </a:lnTo>
                <a:lnTo>
                  <a:pt x="4842823" y="480669"/>
                </a:lnTo>
                <a:cubicBezTo>
                  <a:pt x="4842257" y="476896"/>
                  <a:pt x="4842230" y="473110"/>
                  <a:pt x="4842230" y="469318"/>
                </a:cubicBezTo>
                <a:close/>
                <a:moveTo>
                  <a:pt x="4842230" y="2166144"/>
                </a:moveTo>
                <a:cubicBezTo>
                  <a:pt x="4842230" y="2160506"/>
                  <a:pt x="4842289" y="2154882"/>
                  <a:pt x="4843601" y="2149296"/>
                </a:cubicBezTo>
                <a:cubicBezTo>
                  <a:pt x="4843558" y="2118214"/>
                  <a:pt x="4846008" y="2087572"/>
                  <a:pt x="4851065" y="2057565"/>
                </a:cubicBezTo>
                <a:lnTo>
                  <a:pt x="4851605" y="2050928"/>
                </a:lnTo>
                <a:cubicBezTo>
                  <a:pt x="4851774" y="2050923"/>
                  <a:pt x="4851943" y="2050918"/>
                  <a:pt x="4852110" y="2050865"/>
                </a:cubicBezTo>
                <a:cubicBezTo>
                  <a:pt x="4902387" y="1700770"/>
                  <a:pt x="5183426" y="1422199"/>
                  <a:pt x="5542276" y="1363267"/>
                </a:cubicBezTo>
                <a:lnTo>
                  <a:pt x="5542393" y="1362128"/>
                </a:lnTo>
                <a:cubicBezTo>
                  <a:pt x="5547702" y="1361126"/>
                  <a:pt x="5553030" y="1360185"/>
                  <a:pt x="5558606" y="1360601"/>
                </a:cubicBezTo>
                <a:lnTo>
                  <a:pt x="5593163" y="1357345"/>
                </a:lnTo>
                <a:lnTo>
                  <a:pt x="5593163" y="1701268"/>
                </a:lnTo>
                <a:lnTo>
                  <a:pt x="5583807" y="1723929"/>
                </a:lnTo>
                <a:cubicBezTo>
                  <a:pt x="5466733" y="1952736"/>
                  <a:pt x="5241364" y="2120482"/>
                  <a:pt x="4972226" y="2164681"/>
                </a:cubicBezTo>
                <a:lnTo>
                  <a:pt x="4972110" y="2165820"/>
                </a:lnTo>
                <a:cubicBezTo>
                  <a:pt x="4966799" y="2166823"/>
                  <a:pt x="4961470" y="2167764"/>
                  <a:pt x="4955893" y="2167348"/>
                </a:cubicBezTo>
                <a:cubicBezTo>
                  <a:pt x="4924721" y="2172858"/>
                  <a:pt x="4892841" y="2175816"/>
                  <a:pt x="4860466" y="2176339"/>
                </a:cubicBezTo>
                <a:lnTo>
                  <a:pt x="4843348" y="2177952"/>
                </a:lnTo>
                <a:lnTo>
                  <a:pt x="4843322" y="2177461"/>
                </a:lnTo>
                <a:lnTo>
                  <a:pt x="4842823" y="2177494"/>
                </a:lnTo>
                <a:cubicBezTo>
                  <a:pt x="4842257" y="2173722"/>
                  <a:pt x="4842230" y="2169936"/>
                  <a:pt x="4842230" y="2166144"/>
                </a:cubicBezTo>
                <a:close/>
                <a:moveTo>
                  <a:pt x="4842230" y="3862969"/>
                </a:moveTo>
                <a:cubicBezTo>
                  <a:pt x="4842230" y="3857331"/>
                  <a:pt x="4842289" y="3851707"/>
                  <a:pt x="4843601" y="3846121"/>
                </a:cubicBezTo>
                <a:cubicBezTo>
                  <a:pt x="4843558" y="3815039"/>
                  <a:pt x="4846008" y="3784397"/>
                  <a:pt x="4851065" y="3754390"/>
                </a:cubicBezTo>
                <a:lnTo>
                  <a:pt x="4851605" y="3747753"/>
                </a:lnTo>
                <a:cubicBezTo>
                  <a:pt x="4851774" y="3747748"/>
                  <a:pt x="4851943" y="3747743"/>
                  <a:pt x="4852110" y="3747690"/>
                </a:cubicBezTo>
                <a:cubicBezTo>
                  <a:pt x="4902387" y="3397595"/>
                  <a:pt x="5183426" y="3119024"/>
                  <a:pt x="5542276" y="3060092"/>
                </a:cubicBezTo>
                <a:lnTo>
                  <a:pt x="5542393" y="3058953"/>
                </a:lnTo>
                <a:cubicBezTo>
                  <a:pt x="5547702" y="3057951"/>
                  <a:pt x="5553030" y="3057010"/>
                  <a:pt x="5558606" y="3057426"/>
                </a:cubicBezTo>
                <a:lnTo>
                  <a:pt x="5593163" y="3054170"/>
                </a:lnTo>
                <a:lnTo>
                  <a:pt x="5593163" y="3398093"/>
                </a:lnTo>
                <a:lnTo>
                  <a:pt x="5583807" y="3420754"/>
                </a:lnTo>
                <a:cubicBezTo>
                  <a:pt x="5466733" y="3649560"/>
                  <a:pt x="5241364" y="3817307"/>
                  <a:pt x="4972226" y="3861506"/>
                </a:cubicBezTo>
                <a:lnTo>
                  <a:pt x="4972110" y="3862645"/>
                </a:lnTo>
                <a:cubicBezTo>
                  <a:pt x="4966799" y="3863648"/>
                  <a:pt x="4961470" y="3864589"/>
                  <a:pt x="4955893" y="3864173"/>
                </a:cubicBezTo>
                <a:cubicBezTo>
                  <a:pt x="4924721" y="3869683"/>
                  <a:pt x="4892841" y="3872641"/>
                  <a:pt x="4860466" y="3873164"/>
                </a:cubicBezTo>
                <a:lnTo>
                  <a:pt x="4843348" y="3874777"/>
                </a:lnTo>
                <a:lnTo>
                  <a:pt x="4843322" y="3874286"/>
                </a:lnTo>
                <a:lnTo>
                  <a:pt x="4842823" y="3874319"/>
                </a:lnTo>
                <a:cubicBezTo>
                  <a:pt x="4842257" y="3870547"/>
                  <a:pt x="4842230" y="3866761"/>
                  <a:pt x="4842230" y="3862969"/>
                </a:cubicBezTo>
                <a:close/>
                <a:moveTo>
                  <a:pt x="4135041" y="1181049"/>
                </a:moveTo>
                <a:cubicBezTo>
                  <a:pt x="4410231" y="1121906"/>
                  <a:pt x="4625074" y="907109"/>
                  <a:pt x="4678350" y="636203"/>
                </a:cubicBezTo>
                <a:cubicBezTo>
                  <a:pt x="4403160" y="695346"/>
                  <a:pt x="4188316" y="910143"/>
                  <a:pt x="4135041" y="1181049"/>
                </a:cubicBezTo>
                <a:close/>
                <a:moveTo>
                  <a:pt x="4135041" y="1493690"/>
                </a:moveTo>
                <a:cubicBezTo>
                  <a:pt x="4188317" y="1762469"/>
                  <a:pt x="4403160" y="1975579"/>
                  <a:pt x="4678350" y="2034258"/>
                </a:cubicBezTo>
                <a:cubicBezTo>
                  <a:pt x="4625075" y="1765479"/>
                  <a:pt x="4410231" y="1552369"/>
                  <a:pt x="4135041" y="1493690"/>
                </a:cubicBezTo>
                <a:close/>
                <a:moveTo>
                  <a:pt x="4135041" y="2877874"/>
                </a:moveTo>
                <a:cubicBezTo>
                  <a:pt x="4410231" y="2818731"/>
                  <a:pt x="4625074" y="2603934"/>
                  <a:pt x="4678350" y="2333028"/>
                </a:cubicBezTo>
                <a:cubicBezTo>
                  <a:pt x="4403160" y="2392171"/>
                  <a:pt x="4188316" y="2606968"/>
                  <a:pt x="4135041" y="2877874"/>
                </a:cubicBezTo>
                <a:close/>
                <a:moveTo>
                  <a:pt x="4135041" y="3190516"/>
                </a:moveTo>
                <a:cubicBezTo>
                  <a:pt x="4188317" y="3459294"/>
                  <a:pt x="4403160" y="3672404"/>
                  <a:pt x="4678350" y="3731083"/>
                </a:cubicBezTo>
                <a:cubicBezTo>
                  <a:pt x="4625075" y="3462304"/>
                  <a:pt x="4410231" y="3249194"/>
                  <a:pt x="4135041" y="3190516"/>
                </a:cubicBezTo>
                <a:close/>
                <a:moveTo>
                  <a:pt x="4103022" y="4305008"/>
                </a:moveTo>
                <a:lnTo>
                  <a:pt x="4131467" y="4255797"/>
                </a:lnTo>
                <a:cubicBezTo>
                  <a:pt x="4256704" y="4070062"/>
                  <a:pt x="4457661" y="3937139"/>
                  <a:pt x="4691720" y="3898397"/>
                </a:cubicBezTo>
                <a:lnTo>
                  <a:pt x="4691837" y="3897249"/>
                </a:lnTo>
                <a:cubicBezTo>
                  <a:pt x="4697146" y="3896239"/>
                  <a:pt x="4702474" y="3895291"/>
                  <a:pt x="4708050" y="3895710"/>
                </a:cubicBezTo>
                <a:cubicBezTo>
                  <a:pt x="4739233" y="3890153"/>
                  <a:pt x="4771126" y="3887172"/>
                  <a:pt x="4803512" y="3886645"/>
                </a:cubicBezTo>
                <a:lnTo>
                  <a:pt x="4820599" y="3885022"/>
                </a:lnTo>
                <a:lnTo>
                  <a:pt x="4820625" y="3885516"/>
                </a:lnTo>
                <a:lnTo>
                  <a:pt x="4821123" y="3885483"/>
                </a:lnTo>
                <a:lnTo>
                  <a:pt x="4821717" y="3896923"/>
                </a:lnTo>
                <a:cubicBezTo>
                  <a:pt x="4821717" y="3902604"/>
                  <a:pt x="4821658" y="3908271"/>
                  <a:pt x="4820346" y="3913899"/>
                </a:cubicBezTo>
                <a:cubicBezTo>
                  <a:pt x="4820389" y="3945234"/>
                  <a:pt x="4817938" y="3976125"/>
                  <a:pt x="4812879" y="4006375"/>
                </a:cubicBezTo>
                <a:lnTo>
                  <a:pt x="4812341" y="4013051"/>
                </a:lnTo>
                <a:cubicBezTo>
                  <a:pt x="4812171" y="4013056"/>
                  <a:pt x="4812003" y="4013061"/>
                  <a:pt x="4811835" y="4013114"/>
                </a:cubicBezTo>
                <a:cubicBezTo>
                  <a:pt x="4799653" y="4098618"/>
                  <a:pt x="4773921" y="4179889"/>
                  <a:pt x="4736718" y="4254710"/>
                </a:cubicBezTo>
                <a:lnTo>
                  <a:pt x="4706597" y="4305008"/>
                </a:lnTo>
                <a:lnTo>
                  <a:pt x="4552487" y="4305008"/>
                </a:lnTo>
                <a:lnTo>
                  <a:pt x="4579169" y="4271827"/>
                </a:lnTo>
                <a:cubicBezTo>
                  <a:pt x="4626924" y="4199373"/>
                  <a:pt x="4661103" y="4117553"/>
                  <a:pt x="4678350" y="4029853"/>
                </a:cubicBezTo>
                <a:cubicBezTo>
                  <a:pt x="4532099" y="4061285"/>
                  <a:pt x="4402892" y="4136681"/>
                  <a:pt x="4306196" y="4241205"/>
                </a:cubicBezTo>
                <a:lnTo>
                  <a:pt x="4254073" y="4305008"/>
                </a:lnTo>
                <a:close/>
                <a:moveTo>
                  <a:pt x="4068511" y="0"/>
                </a:moveTo>
                <a:lnTo>
                  <a:pt x="4217148" y="0"/>
                </a:lnTo>
                <a:lnTo>
                  <a:pt x="4239376" y="44350"/>
                </a:lnTo>
                <a:cubicBezTo>
                  <a:pt x="4338970" y="191052"/>
                  <a:pt x="4495311" y="298404"/>
                  <a:pt x="4678350" y="337433"/>
                </a:cubicBezTo>
                <a:cubicBezTo>
                  <a:pt x="4659425" y="241952"/>
                  <a:pt x="4620110" y="153496"/>
                  <a:pt x="4564842" y="76659"/>
                </a:cubicBezTo>
                <a:lnTo>
                  <a:pt x="4496615" y="0"/>
                </a:lnTo>
                <a:lnTo>
                  <a:pt x="4664989" y="0"/>
                </a:lnTo>
                <a:lnTo>
                  <a:pt x="4727623" y="96778"/>
                </a:lnTo>
                <a:cubicBezTo>
                  <a:pt x="4769744" y="175780"/>
                  <a:pt x="4798685" y="262463"/>
                  <a:pt x="4811836" y="354040"/>
                </a:cubicBezTo>
                <a:cubicBezTo>
                  <a:pt x="4812004" y="354093"/>
                  <a:pt x="4812173" y="354098"/>
                  <a:pt x="4812342" y="354103"/>
                </a:cubicBezTo>
                <a:lnTo>
                  <a:pt x="4812882" y="360740"/>
                </a:lnTo>
                <a:cubicBezTo>
                  <a:pt x="4817939" y="390746"/>
                  <a:pt x="4820389" y="421389"/>
                  <a:pt x="4820346" y="452471"/>
                </a:cubicBezTo>
                <a:cubicBezTo>
                  <a:pt x="4821658" y="458057"/>
                  <a:pt x="4821717" y="463681"/>
                  <a:pt x="4821717" y="469318"/>
                </a:cubicBezTo>
                <a:cubicBezTo>
                  <a:pt x="4821717" y="473110"/>
                  <a:pt x="4821690" y="476896"/>
                  <a:pt x="4821124" y="480669"/>
                </a:cubicBezTo>
                <a:lnTo>
                  <a:pt x="4820625" y="480636"/>
                </a:lnTo>
                <a:lnTo>
                  <a:pt x="4820599" y="481127"/>
                </a:lnTo>
                <a:lnTo>
                  <a:pt x="4803481" y="479514"/>
                </a:lnTo>
                <a:cubicBezTo>
                  <a:pt x="4771106" y="478991"/>
                  <a:pt x="4739226" y="476033"/>
                  <a:pt x="4708054" y="470523"/>
                </a:cubicBezTo>
                <a:cubicBezTo>
                  <a:pt x="4702477" y="470939"/>
                  <a:pt x="4697148" y="469998"/>
                  <a:pt x="4691837" y="468995"/>
                </a:cubicBezTo>
                <a:lnTo>
                  <a:pt x="4691721" y="467856"/>
                </a:lnTo>
                <a:cubicBezTo>
                  <a:pt x="4450315" y="428211"/>
                  <a:pt x="4244123" y="289169"/>
                  <a:pt x="4120350" y="95636"/>
                </a:cubicBezTo>
                <a:close/>
                <a:moveTo>
                  <a:pt x="3991674" y="1313979"/>
                </a:moveTo>
                <a:cubicBezTo>
                  <a:pt x="3991674" y="1308297"/>
                  <a:pt x="3991733" y="1302628"/>
                  <a:pt x="3993045" y="1296998"/>
                </a:cubicBezTo>
                <a:cubicBezTo>
                  <a:pt x="3993003" y="1265670"/>
                  <a:pt x="3995452" y="1234785"/>
                  <a:pt x="4000509" y="1204541"/>
                </a:cubicBezTo>
                <a:lnTo>
                  <a:pt x="4001049" y="1197851"/>
                </a:lnTo>
                <a:cubicBezTo>
                  <a:pt x="4001218" y="1197846"/>
                  <a:pt x="4001387" y="1197841"/>
                  <a:pt x="4001555" y="1197788"/>
                </a:cubicBezTo>
                <a:cubicBezTo>
                  <a:pt x="4051831" y="844922"/>
                  <a:pt x="4332870" y="564145"/>
                  <a:pt x="4691720" y="504747"/>
                </a:cubicBezTo>
                <a:lnTo>
                  <a:pt x="4691837" y="503599"/>
                </a:lnTo>
                <a:cubicBezTo>
                  <a:pt x="4697146" y="502589"/>
                  <a:pt x="4702474" y="501641"/>
                  <a:pt x="4708050" y="502060"/>
                </a:cubicBezTo>
                <a:cubicBezTo>
                  <a:pt x="4739233" y="496503"/>
                  <a:pt x="4771126" y="493522"/>
                  <a:pt x="4803512" y="492995"/>
                </a:cubicBezTo>
                <a:lnTo>
                  <a:pt x="4820599" y="491372"/>
                </a:lnTo>
                <a:lnTo>
                  <a:pt x="4820625" y="491866"/>
                </a:lnTo>
                <a:lnTo>
                  <a:pt x="4821123" y="491833"/>
                </a:lnTo>
                <a:lnTo>
                  <a:pt x="4821717" y="503273"/>
                </a:lnTo>
                <a:cubicBezTo>
                  <a:pt x="4821717" y="508954"/>
                  <a:pt x="4821658" y="514621"/>
                  <a:pt x="4820346" y="520249"/>
                </a:cubicBezTo>
                <a:cubicBezTo>
                  <a:pt x="4820389" y="551584"/>
                  <a:pt x="4817938" y="582475"/>
                  <a:pt x="4812879" y="612725"/>
                </a:cubicBezTo>
                <a:lnTo>
                  <a:pt x="4812341" y="619401"/>
                </a:lnTo>
                <a:cubicBezTo>
                  <a:pt x="4812171" y="619406"/>
                  <a:pt x="4812003" y="619411"/>
                  <a:pt x="4811835" y="619464"/>
                </a:cubicBezTo>
                <a:cubicBezTo>
                  <a:pt x="4761560" y="972329"/>
                  <a:pt x="4480521" y="1253106"/>
                  <a:pt x="4121670" y="1312505"/>
                </a:cubicBezTo>
                <a:lnTo>
                  <a:pt x="4121554" y="1313653"/>
                </a:lnTo>
                <a:cubicBezTo>
                  <a:pt x="4116243" y="1314664"/>
                  <a:pt x="4110914" y="1315612"/>
                  <a:pt x="4105337" y="1315193"/>
                </a:cubicBezTo>
                <a:cubicBezTo>
                  <a:pt x="4074165" y="1320747"/>
                  <a:pt x="4042285" y="1323728"/>
                  <a:pt x="4009911" y="1324255"/>
                </a:cubicBezTo>
                <a:lnTo>
                  <a:pt x="3992792" y="1325881"/>
                </a:lnTo>
                <a:lnTo>
                  <a:pt x="3992766" y="1325386"/>
                </a:lnTo>
                <a:lnTo>
                  <a:pt x="3992267" y="1325419"/>
                </a:lnTo>
                <a:cubicBezTo>
                  <a:pt x="3991701" y="1321617"/>
                  <a:pt x="3991674" y="1317801"/>
                  <a:pt x="3991674" y="1313979"/>
                </a:cubicBezTo>
                <a:close/>
                <a:moveTo>
                  <a:pt x="3991674" y="1361805"/>
                </a:moveTo>
                <a:lnTo>
                  <a:pt x="3992268" y="1350455"/>
                </a:lnTo>
                <a:lnTo>
                  <a:pt x="3992766" y="1350487"/>
                </a:lnTo>
                <a:lnTo>
                  <a:pt x="3992792" y="1349997"/>
                </a:lnTo>
                <a:lnTo>
                  <a:pt x="4009880" y="1351607"/>
                </a:lnTo>
                <a:cubicBezTo>
                  <a:pt x="4042265" y="1352130"/>
                  <a:pt x="4074158" y="1355088"/>
                  <a:pt x="4105341" y="1360601"/>
                </a:cubicBezTo>
                <a:cubicBezTo>
                  <a:pt x="4110917" y="1360185"/>
                  <a:pt x="4116245" y="1361126"/>
                  <a:pt x="4121554" y="1362128"/>
                </a:cubicBezTo>
                <a:lnTo>
                  <a:pt x="4121671" y="1363267"/>
                </a:lnTo>
                <a:cubicBezTo>
                  <a:pt x="4480521" y="1422199"/>
                  <a:pt x="4761560" y="1700770"/>
                  <a:pt x="4811836" y="2050865"/>
                </a:cubicBezTo>
                <a:cubicBezTo>
                  <a:pt x="4812004" y="2050918"/>
                  <a:pt x="4812173" y="2050923"/>
                  <a:pt x="4812342" y="2050928"/>
                </a:cubicBezTo>
                <a:lnTo>
                  <a:pt x="4812882" y="2057565"/>
                </a:lnTo>
                <a:cubicBezTo>
                  <a:pt x="4817939" y="2087572"/>
                  <a:pt x="4820389" y="2118214"/>
                  <a:pt x="4820346" y="2149296"/>
                </a:cubicBezTo>
                <a:cubicBezTo>
                  <a:pt x="4821658" y="2154882"/>
                  <a:pt x="4821717" y="2160506"/>
                  <a:pt x="4821717" y="2166144"/>
                </a:cubicBezTo>
                <a:cubicBezTo>
                  <a:pt x="4821717" y="2169936"/>
                  <a:pt x="4821690" y="2173722"/>
                  <a:pt x="4821124" y="2177494"/>
                </a:cubicBezTo>
                <a:lnTo>
                  <a:pt x="4820625" y="2177461"/>
                </a:lnTo>
                <a:lnTo>
                  <a:pt x="4820599" y="2177952"/>
                </a:lnTo>
                <a:lnTo>
                  <a:pt x="4803481" y="2176339"/>
                </a:lnTo>
                <a:cubicBezTo>
                  <a:pt x="4771106" y="2175816"/>
                  <a:pt x="4739226" y="2172858"/>
                  <a:pt x="4708054" y="2167348"/>
                </a:cubicBezTo>
                <a:cubicBezTo>
                  <a:pt x="4702477" y="2167764"/>
                  <a:pt x="4697148" y="2166823"/>
                  <a:pt x="4691837" y="2165820"/>
                </a:cubicBezTo>
                <a:lnTo>
                  <a:pt x="4691721" y="2164681"/>
                </a:lnTo>
                <a:cubicBezTo>
                  <a:pt x="4332870" y="2105749"/>
                  <a:pt x="4051831" y="1827177"/>
                  <a:pt x="4001556" y="1477083"/>
                </a:cubicBezTo>
                <a:cubicBezTo>
                  <a:pt x="4001388" y="1477030"/>
                  <a:pt x="4001220" y="1477026"/>
                  <a:pt x="4001050" y="1477021"/>
                </a:cubicBezTo>
                <a:lnTo>
                  <a:pt x="4000512" y="1470397"/>
                </a:lnTo>
                <a:cubicBezTo>
                  <a:pt x="3995453" y="1440385"/>
                  <a:pt x="3993003" y="1409736"/>
                  <a:pt x="3993045" y="1378647"/>
                </a:cubicBezTo>
                <a:cubicBezTo>
                  <a:pt x="3991733" y="1373063"/>
                  <a:pt x="3991674" y="1367441"/>
                  <a:pt x="3991674" y="1361805"/>
                </a:cubicBezTo>
                <a:close/>
                <a:moveTo>
                  <a:pt x="3991674" y="3010804"/>
                </a:moveTo>
                <a:cubicBezTo>
                  <a:pt x="3991674" y="3005122"/>
                  <a:pt x="3991733" y="2999453"/>
                  <a:pt x="3993045" y="2993823"/>
                </a:cubicBezTo>
                <a:cubicBezTo>
                  <a:pt x="3993003" y="2962495"/>
                  <a:pt x="3995452" y="2931610"/>
                  <a:pt x="4000509" y="2901366"/>
                </a:cubicBezTo>
                <a:lnTo>
                  <a:pt x="4001049" y="2894676"/>
                </a:lnTo>
                <a:cubicBezTo>
                  <a:pt x="4001218" y="2894671"/>
                  <a:pt x="4001387" y="2894666"/>
                  <a:pt x="4001555" y="2894613"/>
                </a:cubicBezTo>
                <a:cubicBezTo>
                  <a:pt x="4051831" y="2541747"/>
                  <a:pt x="4332870" y="2260970"/>
                  <a:pt x="4691720" y="2201572"/>
                </a:cubicBezTo>
                <a:lnTo>
                  <a:pt x="4691837" y="2200424"/>
                </a:lnTo>
                <a:cubicBezTo>
                  <a:pt x="4697146" y="2199414"/>
                  <a:pt x="4702474" y="2198466"/>
                  <a:pt x="4708050" y="2198885"/>
                </a:cubicBezTo>
                <a:cubicBezTo>
                  <a:pt x="4739233" y="2193328"/>
                  <a:pt x="4771126" y="2190347"/>
                  <a:pt x="4803512" y="2189820"/>
                </a:cubicBezTo>
                <a:lnTo>
                  <a:pt x="4820599" y="2188197"/>
                </a:lnTo>
                <a:lnTo>
                  <a:pt x="4820625" y="2188691"/>
                </a:lnTo>
                <a:lnTo>
                  <a:pt x="4821123" y="2188658"/>
                </a:lnTo>
                <a:lnTo>
                  <a:pt x="4821717" y="2200098"/>
                </a:lnTo>
                <a:cubicBezTo>
                  <a:pt x="4821717" y="2205779"/>
                  <a:pt x="4821658" y="2211446"/>
                  <a:pt x="4820346" y="2217074"/>
                </a:cubicBezTo>
                <a:cubicBezTo>
                  <a:pt x="4820389" y="2248409"/>
                  <a:pt x="4817938" y="2279300"/>
                  <a:pt x="4812879" y="2309550"/>
                </a:cubicBezTo>
                <a:lnTo>
                  <a:pt x="4812341" y="2316226"/>
                </a:lnTo>
                <a:cubicBezTo>
                  <a:pt x="4812171" y="2316231"/>
                  <a:pt x="4812003" y="2316236"/>
                  <a:pt x="4811835" y="2316289"/>
                </a:cubicBezTo>
                <a:cubicBezTo>
                  <a:pt x="4761560" y="2669154"/>
                  <a:pt x="4480521" y="2949931"/>
                  <a:pt x="4121670" y="3009330"/>
                </a:cubicBezTo>
                <a:lnTo>
                  <a:pt x="4121554" y="3010478"/>
                </a:lnTo>
                <a:cubicBezTo>
                  <a:pt x="4116243" y="3011489"/>
                  <a:pt x="4110914" y="3012437"/>
                  <a:pt x="4105337" y="3012018"/>
                </a:cubicBezTo>
                <a:cubicBezTo>
                  <a:pt x="4074165" y="3017572"/>
                  <a:pt x="4042285" y="3020553"/>
                  <a:pt x="4009911" y="3021080"/>
                </a:cubicBezTo>
                <a:lnTo>
                  <a:pt x="3992792" y="3022706"/>
                </a:lnTo>
                <a:lnTo>
                  <a:pt x="3992766" y="3022211"/>
                </a:lnTo>
                <a:lnTo>
                  <a:pt x="3992267" y="3022244"/>
                </a:lnTo>
                <a:cubicBezTo>
                  <a:pt x="3991701" y="3018442"/>
                  <a:pt x="3991674" y="3014626"/>
                  <a:pt x="3991674" y="3010804"/>
                </a:cubicBezTo>
                <a:close/>
                <a:moveTo>
                  <a:pt x="3991674" y="3058630"/>
                </a:moveTo>
                <a:lnTo>
                  <a:pt x="3992268" y="3047280"/>
                </a:lnTo>
                <a:lnTo>
                  <a:pt x="3992766" y="3047312"/>
                </a:lnTo>
                <a:lnTo>
                  <a:pt x="3992792" y="3046822"/>
                </a:lnTo>
                <a:lnTo>
                  <a:pt x="4009880" y="3048432"/>
                </a:lnTo>
                <a:cubicBezTo>
                  <a:pt x="4042265" y="3048955"/>
                  <a:pt x="4074158" y="3051913"/>
                  <a:pt x="4105341" y="3057426"/>
                </a:cubicBezTo>
                <a:cubicBezTo>
                  <a:pt x="4110917" y="3057010"/>
                  <a:pt x="4116245" y="3057951"/>
                  <a:pt x="4121554" y="3058953"/>
                </a:cubicBezTo>
                <a:lnTo>
                  <a:pt x="4121671" y="3060092"/>
                </a:lnTo>
                <a:cubicBezTo>
                  <a:pt x="4480521" y="3119024"/>
                  <a:pt x="4761560" y="3397595"/>
                  <a:pt x="4811836" y="3747690"/>
                </a:cubicBezTo>
                <a:cubicBezTo>
                  <a:pt x="4812004" y="3747743"/>
                  <a:pt x="4812173" y="3747748"/>
                  <a:pt x="4812342" y="3747753"/>
                </a:cubicBezTo>
                <a:lnTo>
                  <a:pt x="4812882" y="3754390"/>
                </a:lnTo>
                <a:cubicBezTo>
                  <a:pt x="4817939" y="3784397"/>
                  <a:pt x="4820389" y="3815039"/>
                  <a:pt x="4820346" y="3846121"/>
                </a:cubicBezTo>
                <a:cubicBezTo>
                  <a:pt x="4821658" y="3851707"/>
                  <a:pt x="4821717" y="3857331"/>
                  <a:pt x="4821717" y="3862969"/>
                </a:cubicBezTo>
                <a:cubicBezTo>
                  <a:pt x="4821717" y="3866761"/>
                  <a:pt x="4821690" y="3870547"/>
                  <a:pt x="4821124" y="3874319"/>
                </a:cubicBezTo>
                <a:lnTo>
                  <a:pt x="4820625" y="3874286"/>
                </a:lnTo>
                <a:lnTo>
                  <a:pt x="4820599" y="3874777"/>
                </a:lnTo>
                <a:lnTo>
                  <a:pt x="4803481" y="3873164"/>
                </a:lnTo>
                <a:cubicBezTo>
                  <a:pt x="4771106" y="3872641"/>
                  <a:pt x="4739226" y="3869683"/>
                  <a:pt x="4708054" y="3864173"/>
                </a:cubicBezTo>
                <a:cubicBezTo>
                  <a:pt x="4702477" y="3864589"/>
                  <a:pt x="4697148" y="3863648"/>
                  <a:pt x="4691837" y="3862645"/>
                </a:cubicBezTo>
                <a:lnTo>
                  <a:pt x="4691721" y="3861506"/>
                </a:lnTo>
                <a:cubicBezTo>
                  <a:pt x="4332870" y="3802574"/>
                  <a:pt x="4051831" y="3524002"/>
                  <a:pt x="4001556" y="3173908"/>
                </a:cubicBezTo>
                <a:cubicBezTo>
                  <a:pt x="4001388" y="3173856"/>
                  <a:pt x="4001220" y="3173851"/>
                  <a:pt x="4001050" y="3173846"/>
                </a:cubicBezTo>
                <a:lnTo>
                  <a:pt x="4000512" y="3167222"/>
                </a:lnTo>
                <a:cubicBezTo>
                  <a:pt x="3995453" y="3137210"/>
                  <a:pt x="3993003" y="3106561"/>
                  <a:pt x="3993045" y="3075472"/>
                </a:cubicBezTo>
                <a:cubicBezTo>
                  <a:pt x="3991733" y="3069889"/>
                  <a:pt x="3991674" y="3064266"/>
                  <a:pt x="3991674" y="3058630"/>
                </a:cubicBezTo>
                <a:close/>
                <a:moveTo>
                  <a:pt x="3293448" y="636203"/>
                </a:moveTo>
                <a:cubicBezTo>
                  <a:pt x="3346724" y="907109"/>
                  <a:pt x="3561567" y="1121906"/>
                  <a:pt x="3836757" y="1181049"/>
                </a:cubicBezTo>
                <a:cubicBezTo>
                  <a:pt x="3783482" y="910143"/>
                  <a:pt x="3568638" y="695346"/>
                  <a:pt x="3293448" y="636203"/>
                </a:cubicBezTo>
                <a:close/>
                <a:moveTo>
                  <a:pt x="3293448" y="2333028"/>
                </a:moveTo>
                <a:cubicBezTo>
                  <a:pt x="3346724" y="2603934"/>
                  <a:pt x="3561567" y="2818731"/>
                  <a:pt x="3836757" y="2877874"/>
                </a:cubicBezTo>
                <a:cubicBezTo>
                  <a:pt x="3783482" y="2606968"/>
                  <a:pt x="3568638" y="2392171"/>
                  <a:pt x="3293448" y="2333028"/>
                </a:cubicBezTo>
                <a:close/>
                <a:moveTo>
                  <a:pt x="3293446" y="2034258"/>
                </a:moveTo>
                <a:cubicBezTo>
                  <a:pt x="3568636" y="1975579"/>
                  <a:pt x="3783479" y="1762469"/>
                  <a:pt x="3836755" y="1493690"/>
                </a:cubicBezTo>
                <a:cubicBezTo>
                  <a:pt x="3561565" y="1552369"/>
                  <a:pt x="3346721" y="1765479"/>
                  <a:pt x="3293446" y="2034258"/>
                </a:cubicBezTo>
                <a:close/>
                <a:moveTo>
                  <a:pt x="3293446" y="3731083"/>
                </a:moveTo>
                <a:cubicBezTo>
                  <a:pt x="3568636" y="3672404"/>
                  <a:pt x="3783479" y="3459294"/>
                  <a:pt x="3836755" y="3190516"/>
                </a:cubicBezTo>
                <a:cubicBezTo>
                  <a:pt x="3561565" y="3249194"/>
                  <a:pt x="3346721" y="3462304"/>
                  <a:pt x="3293446" y="3731083"/>
                </a:cubicBezTo>
                <a:close/>
                <a:moveTo>
                  <a:pt x="3150081" y="503273"/>
                </a:moveTo>
                <a:lnTo>
                  <a:pt x="3150675" y="491833"/>
                </a:lnTo>
                <a:lnTo>
                  <a:pt x="3151173" y="491866"/>
                </a:lnTo>
                <a:lnTo>
                  <a:pt x="3151199" y="491372"/>
                </a:lnTo>
                <a:lnTo>
                  <a:pt x="3168287" y="492995"/>
                </a:lnTo>
                <a:cubicBezTo>
                  <a:pt x="3200672" y="493522"/>
                  <a:pt x="3232565" y="496503"/>
                  <a:pt x="3263748" y="502060"/>
                </a:cubicBezTo>
                <a:cubicBezTo>
                  <a:pt x="3269324" y="501641"/>
                  <a:pt x="3274652" y="502589"/>
                  <a:pt x="3279961" y="503599"/>
                </a:cubicBezTo>
                <a:lnTo>
                  <a:pt x="3280078" y="504747"/>
                </a:lnTo>
                <a:cubicBezTo>
                  <a:pt x="3638928" y="564145"/>
                  <a:pt x="3919967" y="844922"/>
                  <a:pt x="3970244" y="1197788"/>
                </a:cubicBezTo>
                <a:cubicBezTo>
                  <a:pt x="3970411" y="1197841"/>
                  <a:pt x="3970581" y="1197846"/>
                  <a:pt x="3970749" y="1197851"/>
                </a:cubicBezTo>
                <a:lnTo>
                  <a:pt x="3971290" y="1204541"/>
                </a:lnTo>
                <a:cubicBezTo>
                  <a:pt x="3976346" y="1234785"/>
                  <a:pt x="3978796" y="1265670"/>
                  <a:pt x="3978754" y="1296998"/>
                </a:cubicBezTo>
                <a:cubicBezTo>
                  <a:pt x="3980066" y="1302628"/>
                  <a:pt x="3980124" y="1308297"/>
                  <a:pt x="3980124" y="1313979"/>
                </a:cubicBezTo>
                <a:cubicBezTo>
                  <a:pt x="3980124" y="1317801"/>
                  <a:pt x="3980097" y="1321617"/>
                  <a:pt x="3979531" y="1325419"/>
                </a:cubicBezTo>
                <a:lnTo>
                  <a:pt x="3979032" y="1325386"/>
                </a:lnTo>
                <a:lnTo>
                  <a:pt x="3979006" y="1325881"/>
                </a:lnTo>
                <a:lnTo>
                  <a:pt x="3961888" y="1324255"/>
                </a:lnTo>
                <a:cubicBezTo>
                  <a:pt x="3929514" y="1323728"/>
                  <a:pt x="3897633" y="1320747"/>
                  <a:pt x="3866461" y="1315193"/>
                </a:cubicBezTo>
                <a:cubicBezTo>
                  <a:pt x="3860884" y="1315612"/>
                  <a:pt x="3855555" y="1314664"/>
                  <a:pt x="3850245" y="1313653"/>
                </a:cubicBezTo>
                <a:lnTo>
                  <a:pt x="3850129" y="1312505"/>
                </a:lnTo>
                <a:cubicBezTo>
                  <a:pt x="3491277" y="1253106"/>
                  <a:pt x="3210238" y="972329"/>
                  <a:pt x="3159963" y="619464"/>
                </a:cubicBezTo>
                <a:cubicBezTo>
                  <a:pt x="3159795" y="619411"/>
                  <a:pt x="3159627" y="619406"/>
                  <a:pt x="3159457" y="619401"/>
                </a:cubicBezTo>
                <a:lnTo>
                  <a:pt x="3158919" y="612725"/>
                </a:lnTo>
                <a:cubicBezTo>
                  <a:pt x="3153860" y="582475"/>
                  <a:pt x="3151410" y="551584"/>
                  <a:pt x="3151452" y="520249"/>
                </a:cubicBezTo>
                <a:cubicBezTo>
                  <a:pt x="3150140" y="514621"/>
                  <a:pt x="3150081" y="508954"/>
                  <a:pt x="3150081" y="503273"/>
                </a:cubicBezTo>
                <a:close/>
                <a:moveTo>
                  <a:pt x="3150081" y="2200098"/>
                </a:moveTo>
                <a:lnTo>
                  <a:pt x="3150675" y="2188658"/>
                </a:lnTo>
                <a:lnTo>
                  <a:pt x="3151173" y="2188691"/>
                </a:lnTo>
                <a:lnTo>
                  <a:pt x="3151199" y="2188197"/>
                </a:lnTo>
                <a:lnTo>
                  <a:pt x="3168287" y="2189820"/>
                </a:lnTo>
                <a:cubicBezTo>
                  <a:pt x="3200672" y="2190347"/>
                  <a:pt x="3232565" y="2193328"/>
                  <a:pt x="3263748" y="2198885"/>
                </a:cubicBezTo>
                <a:cubicBezTo>
                  <a:pt x="3269324" y="2198466"/>
                  <a:pt x="3274652" y="2199414"/>
                  <a:pt x="3279961" y="2200424"/>
                </a:cubicBezTo>
                <a:lnTo>
                  <a:pt x="3280078" y="2201572"/>
                </a:lnTo>
                <a:cubicBezTo>
                  <a:pt x="3638928" y="2260970"/>
                  <a:pt x="3919967" y="2541747"/>
                  <a:pt x="3970244" y="2894613"/>
                </a:cubicBezTo>
                <a:cubicBezTo>
                  <a:pt x="3970411" y="2894666"/>
                  <a:pt x="3970581" y="2894671"/>
                  <a:pt x="3970749" y="2894676"/>
                </a:cubicBezTo>
                <a:lnTo>
                  <a:pt x="3971290" y="2901366"/>
                </a:lnTo>
                <a:cubicBezTo>
                  <a:pt x="3976346" y="2931610"/>
                  <a:pt x="3978796" y="2962495"/>
                  <a:pt x="3978754" y="2993823"/>
                </a:cubicBezTo>
                <a:cubicBezTo>
                  <a:pt x="3980066" y="2999453"/>
                  <a:pt x="3980124" y="3005122"/>
                  <a:pt x="3980124" y="3010804"/>
                </a:cubicBezTo>
                <a:cubicBezTo>
                  <a:pt x="3980124" y="3014626"/>
                  <a:pt x="3980097" y="3018442"/>
                  <a:pt x="3979531" y="3022244"/>
                </a:cubicBezTo>
                <a:lnTo>
                  <a:pt x="3979032" y="3022211"/>
                </a:lnTo>
                <a:lnTo>
                  <a:pt x="3979006" y="3022706"/>
                </a:lnTo>
                <a:lnTo>
                  <a:pt x="3961888" y="3021080"/>
                </a:lnTo>
                <a:cubicBezTo>
                  <a:pt x="3929514" y="3020553"/>
                  <a:pt x="3897633" y="3017572"/>
                  <a:pt x="3866461" y="3012018"/>
                </a:cubicBezTo>
                <a:cubicBezTo>
                  <a:pt x="3860884" y="3012437"/>
                  <a:pt x="3855555" y="3011489"/>
                  <a:pt x="3850245" y="3010478"/>
                </a:cubicBezTo>
                <a:lnTo>
                  <a:pt x="3850129" y="3009330"/>
                </a:lnTo>
                <a:cubicBezTo>
                  <a:pt x="3491277" y="2949931"/>
                  <a:pt x="3210238" y="2669154"/>
                  <a:pt x="3159963" y="2316289"/>
                </a:cubicBezTo>
                <a:cubicBezTo>
                  <a:pt x="3159795" y="2316236"/>
                  <a:pt x="3159627" y="2316231"/>
                  <a:pt x="3159457" y="2316226"/>
                </a:cubicBezTo>
                <a:lnTo>
                  <a:pt x="3158919" y="2309550"/>
                </a:lnTo>
                <a:cubicBezTo>
                  <a:pt x="3153860" y="2279300"/>
                  <a:pt x="3151410" y="2248409"/>
                  <a:pt x="3151452" y="2217074"/>
                </a:cubicBezTo>
                <a:cubicBezTo>
                  <a:pt x="3150140" y="2211446"/>
                  <a:pt x="3150081" y="2205779"/>
                  <a:pt x="3150081" y="2200098"/>
                </a:cubicBezTo>
                <a:close/>
                <a:moveTo>
                  <a:pt x="3150081" y="3896923"/>
                </a:moveTo>
                <a:lnTo>
                  <a:pt x="3150675" y="3885483"/>
                </a:lnTo>
                <a:lnTo>
                  <a:pt x="3151173" y="3885516"/>
                </a:lnTo>
                <a:lnTo>
                  <a:pt x="3151199" y="3885022"/>
                </a:lnTo>
                <a:lnTo>
                  <a:pt x="3168287" y="3886645"/>
                </a:lnTo>
                <a:cubicBezTo>
                  <a:pt x="3200672" y="3887172"/>
                  <a:pt x="3232565" y="3890153"/>
                  <a:pt x="3263748" y="3895710"/>
                </a:cubicBezTo>
                <a:cubicBezTo>
                  <a:pt x="3269324" y="3895291"/>
                  <a:pt x="3274652" y="3896239"/>
                  <a:pt x="3279961" y="3897249"/>
                </a:cubicBezTo>
                <a:lnTo>
                  <a:pt x="3280078" y="3898397"/>
                </a:lnTo>
                <a:cubicBezTo>
                  <a:pt x="3514137" y="3937139"/>
                  <a:pt x="3715094" y="4070062"/>
                  <a:pt x="3840331" y="4255797"/>
                </a:cubicBezTo>
                <a:lnTo>
                  <a:pt x="3868775" y="4305008"/>
                </a:lnTo>
                <a:lnTo>
                  <a:pt x="3717725" y="4305008"/>
                </a:lnTo>
                <a:lnTo>
                  <a:pt x="3665602" y="4241205"/>
                </a:lnTo>
                <a:cubicBezTo>
                  <a:pt x="3568906" y="4136681"/>
                  <a:pt x="3439699" y="4061285"/>
                  <a:pt x="3293448" y="4029853"/>
                </a:cubicBezTo>
                <a:cubicBezTo>
                  <a:pt x="3310695" y="4117553"/>
                  <a:pt x="3344874" y="4199373"/>
                  <a:pt x="3392629" y="4271827"/>
                </a:cubicBezTo>
                <a:lnTo>
                  <a:pt x="3419311" y="4305008"/>
                </a:lnTo>
                <a:lnTo>
                  <a:pt x="3265201" y="4305008"/>
                </a:lnTo>
                <a:lnTo>
                  <a:pt x="3235080" y="4254710"/>
                </a:lnTo>
                <a:cubicBezTo>
                  <a:pt x="3197877" y="4179889"/>
                  <a:pt x="3172145" y="4098618"/>
                  <a:pt x="3159963" y="4013114"/>
                </a:cubicBezTo>
                <a:cubicBezTo>
                  <a:pt x="3159795" y="4013061"/>
                  <a:pt x="3159627" y="4013056"/>
                  <a:pt x="3159457" y="4013051"/>
                </a:cubicBezTo>
                <a:lnTo>
                  <a:pt x="3158919" y="4006375"/>
                </a:lnTo>
                <a:cubicBezTo>
                  <a:pt x="3153860" y="3976125"/>
                  <a:pt x="3151410" y="3945234"/>
                  <a:pt x="3151452" y="3913899"/>
                </a:cubicBezTo>
                <a:cubicBezTo>
                  <a:pt x="3150140" y="3908271"/>
                  <a:pt x="3150081" y="3902604"/>
                  <a:pt x="3150081" y="3896923"/>
                </a:cubicBezTo>
                <a:close/>
                <a:moveTo>
                  <a:pt x="3150079" y="469318"/>
                </a:moveTo>
                <a:cubicBezTo>
                  <a:pt x="3150079" y="463681"/>
                  <a:pt x="3150138" y="458057"/>
                  <a:pt x="3151450" y="452471"/>
                </a:cubicBezTo>
                <a:cubicBezTo>
                  <a:pt x="3151408" y="421389"/>
                  <a:pt x="3153857" y="390746"/>
                  <a:pt x="3158914" y="360740"/>
                </a:cubicBezTo>
                <a:lnTo>
                  <a:pt x="3159454" y="354103"/>
                </a:lnTo>
                <a:cubicBezTo>
                  <a:pt x="3159623" y="354098"/>
                  <a:pt x="3159792" y="354093"/>
                  <a:pt x="3159960" y="354040"/>
                </a:cubicBezTo>
                <a:cubicBezTo>
                  <a:pt x="3173111" y="262463"/>
                  <a:pt x="3202052" y="175780"/>
                  <a:pt x="3244173" y="96778"/>
                </a:cubicBezTo>
                <a:lnTo>
                  <a:pt x="3306807" y="0"/>
                </a:lnTo>
                <a:lnTo>
                  <a:pt x="3475182" y="0"/>
                </a:lnTo>
                <a:lnTo>
                  <a:pt x="3406954" y="76659"/>
                </a:lnTo>
                <a:cubicBezTo>
                  <a:pt x="3351687" y="153496"/>
                  <a:pt x="3312372" y="241952"/>
                  <a:pt x="3293446" y="337433"/>
                </a:cubicBezTo>
                <a:cubicBezTo>
                  <a:pt x="3476486" y="298404"/>
                  <a:pt x="3632827" y="191052"/>
                  <a:pt x="3732420" y="44350"/>
                </a:cubicBezTo>
                <a:lnTo>
                  <a:pt x="3754649" y="0"/>
                </a:lnTo>
                <a:lnTo>
                  <a:pt x="3903287" y="0"/>
                </a:lnTo>
                <a:lnTo>
                  <a:pt x="3851448" y="95636"/>
                </a:lnTo>
                <a:cubicBezTo>
                  <a:pt x="3727674" y="289169"/>
                  <a:pt x="3521481" y="428211"/>
                  <a:pt x="3280075" y="467856"/>
                </a:cubicBezTo>
                <a:lnTo>
                  <a:pt x="3279959" y="468995"/>
                </a:lnTo>
                <a:cubicBezTo>
                  <a:pt x="3274648" y="469998"/>
                  <a:pt x="3269319" y="470939"/>
                  <a:pt x="3263742" y="470523"/>
                </a:cubicBezTo>
                <a:cubicBezTo>
                  <a:pt x="3232570" y="476033"/>
                  <a:pt x="3200690" y="478991"/>
                  <a:pt x="3168316" y="479514"/>
                </a:cubicBezTo>
                <a:lnTo>
                  <a:pt x="3151197" y="481127"/>
                </a:lnTo>
                <a:lnTo>
                  <a:pt x="3151171" y="480636"/>
                </a:lnTo>
                <a:lnTo>
                  <a:pt x="3150672" y="480669"/>
                </a:lnTo>
                <a:cubicBezTo>
                  <a:pt x="3150106" y="476896"/>
                  <a:pt x="3150079" y="473110"/>
                  <a:pt x="3150079" y="469318"/>
                </a:cubicBezTo>
                <a:close/>
                <a:moveTo>
                  <a:pt x="3150079" y="2166144"/>
                </a:moveTo>
                <a:cubicBezTo>
                  <a:pt x="3150079" y="2160506"/>
                  <a:pt x="3150138" y="2154882"/>
                  <a:pt x="3151450" y="2149296"/>
                </a:cubicBezTo>
                <a:cubicBezTo>
                  <a:pt x="3151408" y="2118214"/>
                  <a:pt x="3153857" y="2087572"/>
                  <a:pt x="3158914" y="2057565"/>
                </a:cubicBezTo>
                <a:lnTo>
                  <a:pt x="3159454" y="2050928"/>
                </a:lnTo>
                <a:cubicBezTo>
                  <a:pt x="3159623" y="2050923"/>
                  <a:pt x="3159792" y="2050918"/>
                  <a:pt x="3159960" y="2050865"/>
                </a:cubicBezTo>
                <a:cubicBezTo>
                  <a:pt x="3210236" y="1700770"/>
                  <a:pt x="3491275" y="1422199"/>
                  <a:pt x="3850126" y="1363267"/>
                </a:cubicBezTo>
                <a:lnTo>
                  <a:pt x="3850243" y="1362128"/>
                </a:lnTo>
                <a:cubicBezTo>
                  <a:pt x="3855551" y="1361126"/>
                  <a:pt x="3860879" y="1360185"/>
                  <a:pt x="3866455" y="1360601"/>
                </a:cubicBezTo>
                <a:cubicBezTo>
                  <a:pt x="3897639" y="1355088"/>
                  <a:pt x="3929531" y="1352130"/>
                  <a:pt x="3961917" y="1351607"/>
                </a:cubicBezTo>
                <a:lnTo>
                  <a:pt x="3979004" y="1349997"/>
                </a:lnTo>
                <a:lnTo>
                  <a:pt x="3979030" y="1350487"/>
                </a:lnTo>
                <a:lnTo>
                  <a:pt x="3979528" y="1350455"/>
                </a:lnTo>
                <a:lnTo>
                  <a:pt x="3980122" y="1361805"/>
                </a:lnTo>
                <a:cubicBezTo>
                  <a:pt x="3980122" y="1367441"/>
                  <a:pt x="3980064" y="1373063"/>
                  <a:pt x="3978752" y="1378647"/>
                </a:cubicBezTo>
                <a:cubicBezTo>
                  <a:pt x="3978794" y="1409736"/>
                  <a:pt x="3976343" y="1440385"/>
                  <a:pt x="3971285" y="1470397"/>
                </a:cubicBezTo>
                <a:lnTo>
                  <a:pt x="3970746" y="1477021"/>
                </a:lnTo>
                <a:cubicBezTo>
                  <a:pt x="3970577" y="1477026"/>
                  <a:pt x="3970408" y="1477030"/>
                  <a:pt x="3970241" y="1477083"/>
                </a:cubicBezTo>
                <a:cubicBezTo>
                  <a:pt x="3919965" y="1827177"/>
                  <a:pt x="3638926" y="2105749"/>
                  <a:pt x="3280075" y="2164681"/>
                </a:cubicBezTo>
                <a:lnTo>
                  <a:pt x="3279959" y="2165820"/>
                </a:lnTo>
                <a:cubicBezTo>
                  <a:pt x="3274648" y="2166823"/>
                  <a:pt x="3269319" y="2167764"/>
                  <a:pt x="3263742" y="2167348"/>
                </a:cubicBezTo>
                <a:cubicBezTo>
                  <a:pt x="3232570" y="2172858"/>
                  <a:pt x="3200690" y="2175816"/>
                  <a:pt x="3168316" y="2176339"/>
                </a:cubicBezTo>
                <a:lnTo>
                  <a:pt x="3151197" y="2177952"/>
                </a:lnTo>
                <a:lnTo>
                  <a:pt x="3151171" y="2177461"/>
                </a:lnTo>
                <a:lnTo>
                  <a:pt x="3150672" y="2177494"/>
                </a:lnTo>
                <a:cubicBezTo>
                  <a:pt x="3150106" y="2173722"/>
                  <a:pt x="3150079" y="2169936"/>
                  <a:pt x="3150079" y="2166144"/>
                </a:cubicBezTo>
                <a:close/>
                <a:moveTo>
                  <a:pt x="3150079" y="3862969"/>
                </a:moveTo>
                <a:cubicBezTo>
                  <a:pt x="3150079" y="3857331"/>
                  <a:pt x="3150138" y="3851707"/>
                  <a:pt x="3151450" y="3846121"/>
                </a:cubicBezTo>
                <a:cubicBezTo>
                  <a:pt x="3151408" y="3815039"/>
                  <a:pt x="3153857" y="3784397"/>
                  <a:pt x="3158914" y="3754390"/>
                </a:cubicBezTo>
                <a:lnTo>
                  <a:pt x="3159454" y="3747753"/>
                </a:lnTo>
                <a:cubicBezTo>
                  <a:pt x="3159623" y="3747748"/>
                  <a:pt x="3159792" y="3747743"/>
                  <a:pt x="3159960" y="3747690"/>
                </a:cubicBezTo>
                <a:cubicBezTo>
                  <a:pt x="3210236" y="3397595"/>
                  <a:pt x="3491275" y="3119024"/>
                  <a:pt x="3850126" y="3060092"/>
                </a:cubicBezTo>
                <a:lnTo>
                  <a:pt x="3850243" y="3058953"/>
                </a:lnTo>
                <a:cubicBezTo>
                  <a:pt x="3855551" y="3057951"/>
                  <a:pt x="3860879" y="3057010"/>
                  <a:pt x="3866455" y="3057426"/>
                </a:cubicBezTo>
                <a:cubicBezTo>
                  <a:pt x="3897639" y="3051913"/>
                  <a:pt x="3929531" y="3048955"/>
                  <a:pt x="3961917" y="3048432"/>
                </a:cubicBezTo>
                <a:lnTo>
                  <a:pt x="3979004" y="3046822"/>
                </a:lnTo>
                <a:lnTo>
                  <a:pt x="3979030" y="3047312"/>
                </a:lnTo>
                <a:lnTo>
                  <a:pt x="3979528" y="3047280"/>
                </a:lnTo>
                <a:lnTo>
                  <a:pt x="3980122" y="3058630"/>
                </a:lnTo>
                <a:cubicBezTo>
                  <a:pt x="3980122" y="3064266"/>
                  <a:pt x="3980064" y="3069889"/>
                  <a:pt x="3978752" y="3075472"/>
                </a:cubicBezTo>
                <a:cubicBezTo>
                  <a:pt x="3978794" y="3106561"/>
                  <a:pt x="3976343" y="3137210"/>
                  <a:pt x="3971285" y="3167222"/>
                </a:cubicBezTo>
                <a:lnTo>
                  <a:pt x="3970746" y="3173846"/>
                </a:lnTo>
                <a:cubicBezTo>
                  <a:pt x="3970577" y="3173851"/>
                  <a:pt x="3970408" y="3173856"/>
                  <a:pt x="3970241" y="3173908"/>
                </a:cubicBezTo>
                <a:cubicBezTo>
                  <a:pt x="3919965" y="3524002"/>
                  <a:pt x="3638926" y="3802574"/>
                  <a:pt x="3280075" y="3861506"/>
                </a:cubicBezTo>
                <a:lnTo>
                  <a:pt x="3279959" y="3862645"/>
                </a:lnTo>
                <a:cubicBezTo>
                  <a:pt x="3274648" y="3863648"/>
                  <a:pt x="3269319" y="3864589"/>
                  <a:pt x="3263742" y="3864173"/>
                </a:cubicBezTo>
                <a:cubicBezTo>
                  <a:pt x="3232570" y="3869683"/>
                  <a:pt x="3200690" y="3872641"/>
                  <a:pt x="3168316" y="3873164"/>
                </a:cubicBezTo>
                <a:lnTo>
                  <a:pt x="3151197" y="3874777"/>
                </a:lnTo>
                <a:lnTo>
                  <a:pt x="3151171" y="3874286"/>
                </a:lnTo>
                <a:lnTo>
                  <a:pt x="3150672" y="3874319"/>
                </a:lnTo>
                <a:cubicBezTo>
                  <a:pt x="3150106" y="3870547"/>
                  <a:pt x="3150079" y="3866761"/>
                  <a:pt x="3150079" y="3862969"/>
                </a:cubicBezTo>
                <a:close/>
                <a:moveTo>
                  <a:pt x="2442890" y="1181049"/>
                </a:moveTo>
                <a:cubicBezTo>
                  <a:pt x="2718080" y="1121906"/>
                  <a:pt x="2932923" y="907109"/>
                  <a:pt x="2986199" y="636203"/>
                </a:cubicBezTo>
                <a:cubicBezTo>
                  <a:pt x="2711009" y="695346"/>
                  <a:pt x="2496165" y="910143"/>
                  <a:pt x="2442890" y="1181049"/>
                </a:cubicBezTo>
                <a:close/>
                <a:moveTo>
                  <a:pt x="2442890" y="1493690"/>
                </a:moveTo>
                <a:cubicBezTo>
                  <a:pt x="2496166" y="1762469"/>
                  <a:pt x="2711009" y="1975579"/>
                  <a:pt x="2986199" y="2034258"/>
                </a:cubicBezTo>
                <a:cubicBezTo>
                  <a:pt x="2932924" y="1765479"/>
                  <a:pt x="2718080" y="1552369"/>
                  <a:pt x="2442890" y="1493690"/>
                </a:cubicBezTo>
                <a:close/>
                <a:moveTo>
                  <a:pt x="2442890" y="2877874"/>
                </a:moveTo>
                <a:cubicBezTo>
                  <a:pt x="2718080" y="2818731"/>
                  <a:pt x="2932923" y="2603934"/>
                  <a:pt x="2986199" y="2333028"/>
                </a:cubicBezTo>
                <a:cubicBezTo>
                  <a:pt x="2711009" y="2392171"/>
                  <a:pt x="2496165" y="2606968"/>
                  <a:pt x="2442890" y="2877874"/>
                </a:cubicBezTo>
                <a:close/>
                <a:moveTo>
                  <a:pt x="2442890" y="3190516"/>
                </a:moveTo>
                <a:cubicBezTo>
                  <a:pt x="2496166" y="3459294"/>
                  <a:pt x="2711009" y="3672404"/>
                  <a:pt x="2986199" y="3731083"/>
                </a:cubicBezTo>
                <a:cubicBezTo>
                  <a:pt x="2932924" y="3462304"/>
                  <a:pt x="2718080" y="3249194"/>
                  <a:pt x="2442890" y="3190516"/>
                </a:cubicBezTo>
                <a:close/>
                <a:moveTo>
                  <a:pt x="2410871" y="4305008"/>
                </a:moveTo>
                <a:lnTo>
                  <a:pt x="2439316" y="4255797"/>
                </a:lnTo>
                <a:cubicBezTo>
                  <a:pt x="2564553" y="4070062"/>
                  <a:pt x="2765510" y="3937139"/>
                  <a:pt x="2999569" y="3898397"/>
                </a:cubicBezTo>
                <a:lnTo>
                  <a:pt x="2999686" y="3897249"/>
                </a:lnTo>
                <a:cubicBezTo>
                  <a:pt x="3004995" y="3896239"/>
                  <a:pt x="3010323" y="3895291"/>
                  <a:pt x="3015899" y="3895710"/>
                </a:cubicBezTo>
                <a:cubicBezTo>
                  <a:pt x="3047082" y="3890153"/>
                  <a:pt x="3078975" y="3887172"/>
                  <a:pt x="3111360" y="3886645"/>
                </a:cubicBezTo>
                <a:lnTo>
                  <a:pt x="3128448" y="3885022"/>
                </a:lnTo>
                <a:lnTo>
                  <a:pt x="3128474" y="3885516"/>
                </a:lnTo>
                <a:lnTo>
                  <a:pt x="3128972" y="3885483"/>
                </a:lnTo>
                <a:lnTo>
                  <a:pt x="3129566" y="3896923"/>
                </a:lnTo>
                <a:cubicBezTo>
                  <a:pt x="3129566" y="3902604"/>
                  <a:pt x="3129507" y="3908271"/>
                  <a:pt x="3128195" y="3913899"/>
                </a:cubicBezTo>
                <a:cubicBezTo>
                  <a:pt x="3128237" y="3945234"/>
                  <a:pt x="3125787" y="3976125"/>
                  <a:pt x="3120728" y="4006375"/>
                </a:cubicBezTo>
                <a:lnTo>
                  <a:pt x="3120190" y="4013051"/>
                </a:lnTo>
                <a:cubicBezTo>
                  <a:pt x="3120020" y="4013056"/>
                  <a:pt x="3119852" y="4013061"/>
                  <a:pt x="3119684" y="4013114"/>
                </a:cubicBezTo>
                <a:cubicBezTo>
                  <a:pt x="3107502" y="4098618"/>
                  <a:pt x="3081770" y="4179889"/>
                  <a:pt x="3044567" y="4254710"/>
                </a:cubicBezTo>
                <a:lnTo>
                  <a:pt x="3014445" y="4305008"/>
                </a:lnTo>
                <a:lnTo>
                  <a:pt x="2860336" y="4305008"/>
                </a:lnTo>
                <a:lnTo>
                  <a:pt x="2887018" y="4271827"/>
                </a:lnTo>
                <a:cubicBezTo>
                  <a:pt x="2934773" y="4199373"/>
                  <a:pt x="2968952" y="4117553"/>
                  <a:pt x="2986199" y="4029853"/>
                </a:cubicBezTo>
                <a:cubicBezTo>
                  <a:pt x="2839947" y="4061285"/>
                  <a:pt x="2710740" y="4136681"/>
                  <a:pt x="2614045" y="4241205"/>
                </a:cubicBezTo>
                <a:lnTo>
                  <a:pt x="2561922" y="4305008"/>
                </a:lnTo>
                <a:close/>
                <a:moveTo>
                  <a:pt x="2376360" y="0"/>
                </a:moveTo>
                <a:lnTo>
                  <a:pt x="2524998" y="0"/>
                </a:lnTo>
                <a:lnTo>
                  <a:pt x="2547226" y="44350"/>
                </a:lnTo>
                <a:cubicBezTo>
                  <a:pt x="2646819" y="191052"/>
                  <a:pt x="2803160" y="298404"/>
                  <a:pt x="2986199" y="337433"/>
                </a:cubicBezTo>
                <a:cubicBezTo>
                  <a:pt x="2967274" y="241952"/>
                  <a:pt x="2927959" y="153496"/>
                  <a:pt x="2872691" y="76659"/>
                </a:cubicBezTo>
                <a:lnTo>
                  <a:pt x="2804464" y="0"/>
                </a:lnTo>
                <a:lnTo>
                  <a:pt x="2972839" y="0"/>
                </a:lnTo>
                <a:lnTo>
                  <a:pt x="3035473" y="96778"/>
                </a:lnTo>
                <a:cubicBezTo>
                  <a:pt x="3077594" y="175780"/>
                  <a:pt x="3106535" y="262463"/>
                  <a:pt x="3119686" y="354040"/>
                </a:cubicBezTo>
                <a:cubicBezTo>
                  <a:pt x="3119853" y="354093"/>
                  <a:pt x="3120023" y="354098"/>
                  <a:pt x="3120191" y="354103"/>
                </a:cubicBezTo>
                <a:lnTo>
                  <a:pt x="3120732" y="360740"/>
                </a:lnTo>
                <a:cubicBezTo>
                  <a:pt x="3125788" y="390746"/>
                  <a:pt x="3128238" y="421389"/>
                  <a:pt x="3128196" y="452471"/>
                </a:cubicBezTo>
                <a:cubicBezTo>
                  <a:pt x="3129508" y="458057"/>
                  <a:pt x="3129566" y="463681"/>
                  <a:pt x="3129566" y="469318"/>
                </a:cubicBezTo>
                <a:cubicBezTo>
                  <a:pt x="3129566" y="473110"/>
                  <a:pt x="3129539" y="476896"/>
                  <a:pt x="3128973" y="480669"/>
                </a:cubicBezTo>
                <a:lnTo>
                  <a:pt x="3128474" y="480636"/>
                </a:lnTo>
                <a:lnTo>
                  <a:pt x="3128448" y="481127"/>
                </a:lnTo>
                <a:lnTo>
                  <a:pt x="3111330" y="479514"/>
                </a:lnTo>
                <a:cubicBezTo>
                  <a:pt x="3078956" y="478991"/>
                  <a:pt x="3047075" y="476033"/>
                  <a:pt x="3015903" y="470523"/>
                </a:cubicBezTo>
                <a:cubicBezTo>
                  <a:pt x="3010326" y="470939"/>
                  <a:pt x="3004997" y="469998"/>
                  <a:pt x="2999687" y="468995"/>
                </a:cubicBezTo>
                <a:lnTo>
                  <a:pt x="2999571" y="467856"/>
                </a:lnTo>
                <a:cubicBezTo>
                  <a:pt x="2758165" y="428211"/>
                  <a:pt x="2551973" y="289169"/>
                  <a:pt x="2428199" y="95636"/>
                </a:cubicBezTo>
                <a:close/>
                <a:moveTo>
                  <a:pt x="2299523" y="1313979"/>
                </a:moveTo>
                <a:cubicBezTo>
                  <a:pt x="2299523" y="1308297"/>
                  <a:pt x="2299582" y="1302628"/>
                  <a:pt x="2300894" y="1296998"/>
                </a:cubicBezTo>
                <a:cubicBezTo>
                  <a:pt x="2300852" y="1265670"/>
                  <a:pt x="2303301" y="1234785"/>
                  <a:pt x="2308358" y="1204541"/>
                </a:cubicBezTo>
                <a:lnTo>
                  <a:pt x="2308898" y="1197851"/>
                </a:lnTo>
                <a:cubicBezTo>
                  <a:pt x="2309067" y="1197846"/>
                  <a:pt x="2309236" y="1197841"/>
                  <a:pt x="2309404" y="1197788"/>
                </a:cubicBezTo>
                <a:cubicBezTo>
                  <a:pt x="2359680" y="844922"/>
                  <a:pt x="2640719" y="564145"/>
                  <a:pt x="2999570" y="504747"/>
                </a:cubicBezTo>
                <a:lnTo>
                  <a:pt x="2999687" y="503599"/>
                </a:lnTo>
                <a:cubicBezTo>
                  <a:pt x="3004995" y="502589"/>
                  <a:pt x="3010323" y="501641"/>
                  <a:pt x="3015899" y="502060"/>
                </a:cubicBezTo>
                <a:cubicBezTo>
                  <a:pt x="3047083" y="496503"/>
                  <a:pt x="3078975" y="493522"/>
                  <a:pt x="3111361" y="492995"/>
                </a:cubicBezTo>
                <a:lnTo>
                  <a:pt x="3128448" y="491372"/>
                </a:lnTo>
                <a:lnTo>
                  <a:pt x="3128474" y="491866"/>
                </a:lnTo>
                <a:lnTo>
                  <a:pt x="3128972" y="491833"/>
                </a:lnTo>
                <a:lnTo>
                  <a:pt x="3129566" y="503273"/>
                </a:lnTo>
                <a:cubicBezTo>
                  <a:pt x="3129566" y="508954"/>
                  <a:pt x="3129508" y="514621"/>
                  <a:pt x="3128196" y="520249"/>
                </a:cubicBezTo>
                <a:cubicBezTo>
                  <a:pt x="3128238" y="551584"/>
                  <a:pt x="3125787" y="582475"/>
                  <a:pt x="3120729" y="612725"/>
                </a:cubicBezTo>
                <a:lnTo>
                  <a:pt x="3120190" y="619401"/>
                </a:lnTo>
                <a:cubicBezTo>
                  <a:pt x="3120021" y="619406"/>
                  <a:pt x="3119852" y="619411"/>
                  <a:pt x="3119685" y="619464"/>
                </a:cubicBezTo>
                <a:cubicBezTo>
                  <a:pt x="3069409" y="972329"/>
                  <a:pt x="2788370" y="1253106"/>
                  <a:pt x="2429519" y="1312505"/>
                </a:cubicBezTo>
                <a:lnTo>
                  <a:pt x="2429403" y="1313653"/>
                </a:lnTo>
                <a:cubicBezTo>
                  <a:pt x="2424092" y="1314664"/>
                  <a:pt x="2418763" y="1315612"/>
                  <a:pt x="2413186" y="1315193"/>
                </a:cubicBezTo>
                <a:cubicBezTo>
                  <a:pt x="2382014" y="1320747"/>
                  <a:pt x="2350134" y="1323728"/>
                  <a:pt x="2317760" y="1324255"/>
                </a:cubicBezTo>
                <a:lnTo>
                  <a:pt x="2300641" y="1325881"/>
                </a:lnTo>
                <a:lnTo>
                  <a:pt x="2300615" y="1325386"/>
                </a:lnTo>
                <a:lnTo>
                  <a:pt x="2300116" y="1325419"/>
                </a:lnTo>
                <a:cubicBezTo>
                  <a:pt x="2299550" y="1321617"/>
                  <a:pt x="2299523" y="1317801"/>
                  <a:pt x="2299523" y="1313979"/>
                </a:cubicBezTo>
                <a:close/>
                <a:moveTo>
                  <a:pt x="2299523" y="1361805"/>
                </a:moveTo>
                <a:lnTo>
                  <a:pt x="2300117" y="1350455"/>
                </a:lnTo>
                <a:lnTo>
                  <a:pt x="2300615" y="1350487"/>
                </a:lnTo>
                <a:lnTo>
                  <a:pt x="2300641" y="1349997"/>
                </a:lnTo>
                <a:lnTo>
                  <a:pt x="2317729" y="1351607"/>
                </a:lnTo>
                <a:cubicBezTo>
                  <a:pt x="2350114" y="1352130"/>
                  <a:pt x="2382007" y="1355088"/>
                  <a:pt x="2413190" y="1360601"/>
                </a:cubicBezTo>
                <a:cubicBezTo>
                  <a:pt x="2418766" y="1360185"/>
                  <a:pt x="2424094" y="1361126"/>
                  <a:pt x="2429403" y="1362128"/>
                </a:cubicBezTo>
                <a:lnTo>
                  <a:pt x="2429520" y="1363267"/>
                </a:lnTo>
                <a:cubicBezTo>
                  <a:pt x="2788370" y="1422199"/>
                  <a:pt x="3069409" y="1700770"/>
                  <a:pt x="3119686" y="2050865"/>
                </a:cubicBezTo>
                <a:cubicBezTo>
                  <a:pt x="3119853" y="2050918"/>
                  <a:pt x="3120023" y="2050923"/>
                  <a:pt x="3120191" y="2050928"/>
                </a:cubicBezTo>
                <a:lnTo>
                  <a:pt x="3120732" y="2057565"/>
                </a:lnTo>
                <a:cubicBezTo>
                  <a:pt x="3125788" y="2087572"/>
                  <a:pt x="3128238" y="2118214"/>
                  <a:pt x="3128196" y="2149296"/>
                </a:cubicBezTo>
                <a:cubicBezTo>
                  <a:pt x="3129508" y="2154882"/>
                  <a:pt x="3129566" y="2160506"/>
                  <a:pt x="3129566" y="2166144"/>
                </a:cubicBezTo>
                <a:cubicBezTo>
                  <a:pt x="3129566" y="2169936"/>
                  <a:pt x="3129539" y="2173722"/>
                  <a:pt x="3128973" y="2177494"/>
                </a:cubicBezTo>
                <a:lnTo>
                  <a:pt x="3128474" y="2177461"/>
                </a:lnTo>
                <a:lnTo>
                  <a:pt x="3128448" y="2177952"/>
                </a:lnTo>
                <a:lnTo>
                  <a:pt x="3111330" y="2176339"/>
                </a:lnTo>
                <a:cubicBezTo>
                  <a:pt x="3078956" y="2175816"/>
                  <a:pt x="3047075" y="2172858"/>
                  <a:pt x="3015903" y="2167348"/>
                </a:cubicBezTo>
                <a:cubicBezTo>
                  <a:pt x="3010326" y="2167764"/>
                  <a:pt x="3004997" y="2166823"/>
                  <a:pt x="2999687" y="2165820"/>
                </a:cubicBezTo>
                <a:lnTo>
                  <a:pt x="2999571" y="2164681"/>
                </a:lnTo>
                <a:cubicBezTo>
                  <a:pt x="2640719" y="2105749"/>
                  <a:pt x="2359680" y="1827177"/>
                  <a:pt x="2309405" y="1477083"/>
                </a:cubicBezTo>
                <a:cubicBezTo>
                  <a:pt x="2309237" y="1477030"/>
                  <a:pt x="2309069" y="1477026"/>
                  <a:pt x="2308899" y="1477021"/>
                </a:cubicBezTo>
                <a:lnTo>
                  <a:pt x="2308361" y="1470397"/>
                </a:lnTo>
                <a:cubicBezTo>
                  <a:pt x="2303302" y="1440385"/>
                  <a:pt x="2300852" y="1409736"/>
                  <a:pt x="2300894" y="1378647"/>
                </a:cubicBezTo>
                <a:cubicBezTo>
                  <a:pt x="2299582" y="1373063"/>
                  <a:pt x="2299523" y="1367441"/>
                  <a:pt x="2299523" y="1361805"/>
                </a:cubicBezTo>
                <a:close/>
                <a:moveTo>
                  <a:pt x="2299523" y="3010804"/>
                </a:moveTo>
                <a:cubicBezTo>
                  <a:pt x="2299523" y="3005122"/>
                  <a:pt x="2299582" y="2999453"/>
                  <a:pt x="2300894" y="2993823"/>
                </a:cubicBezTo>
                <a:cubicBezTo>
                  <a:pt x="2300852" y="2962495"/>
                  <a:pt x="2303301" y="2931610"/>
                  <a:pt x="2308358" y="2901366"/>
                </a:cubicBezTo>
                <a:lnTo>
                  <a:pt x="2308898" y="2894676"/>
                </a:lnTo>
                <a:cubicBezTo>
                  <a:pt x="2309067" y="2894671"/>
                  <a:pt x="2309236" y="2894666"/>
                  <a:pt x="2309404" y="2894613"/>
                </a:cubicBezTo>
                <a:cubicBezTo>
                  <a:pt x="2359680" y="2541747"/>
                  <a:pt x="2640719" y="2260970"/>
                  <a:pt x="2999570" y="2201572"/>
                </a:cubicBezTo>
                <a:lnTo>
                  <a:pt x="2999687" y="2200424"/>
                </a:lnTo>
                <a:cubicBezTo>
                  <a:pt x="3004995" y="2199414"/>
                  <a:pt x="3010323" y="2198466"/>
                  <a:pt x="3015899" y="2198885"/>
                </a:cubicBezTo>
                <a:cubicBezTo>
                  <a:pt x="3047083" y="2193328"/>
                  <a:pt x="3078975" y="2190347"/>
                  <a:pt x="3111361" y="2189820"/>
                </a:cubicBezTo>
                <a:lnTo>
                  <a:pt x="3128448" y="2188197"/>
                </a:lnTo>
                <a:lnTo>
                  <a:pt x="3128474" y="2188691"/>
                </a:lnTo>
                <a:lnTo>
                  <a:pt x="3128972" y="2188658"/>
                </a:lnTo>
                <a:lnTo>
                  <a:pt x="3129566" y="2200098"/>
                </a:lnTo>
                <a:cubicBezTo>
                  <a:pt x="3129566" y="2205779"/>
                  <a:pt x="3129508" y="2211446"/>
                  <a:pt x="3128196" y="2217074"/>
                </a:cubicBezTo>
                <a:cubicBezTo>
                  <a:pt x="3128238" y="2248409"/>
                  <a:pt x="3125787" y="2279300"/>
                  <a:pt x="3120729" y="2309550"/>
                </a:cubicBezTo>
                <a:lnTo>
                  <a:pt x="3120190" y="2316226"/>
                </a:lnTo>
                <a:cubicBezTo>
                  <a:pt x="3120021" y="2316231"/>
                  <a:pt x="3119852" y="2316236"/>
                  <a:pt x="3119685" y="2316289"/>
                </a:cubicBezTo>
                <a:cubicBezTo>
                  <a:pt x="3069409" y="2669154"/>
                  <a:pt x="2788370" y="2949931"/>
                  <a:pt x="2429519" y="3009330"/>
                </a:cubicBezTo>
                <a:lnTo>
                  <a:pt x="2429403" y="3010478"/>
                </a:lnTo>
                <a:cubicBezTo>
                  <a:pt x="2424092" y="3011489"/>
                  <a:pt x="2418763" y="3012437"/>
                  <a:pt x="2413186" y="3012018"/>
                </a:cubicBezTo>
                <a:cubicBezTo>
                  <a:pt x="2382014" y="3017572"/>
                  <a:pt x="2350134" y="3020553"/>
                  <a:pt x="2317760" y="3021080"/>
                </a:cubicBezTo>
                <a:lnTo>
                  <a:pt x="2300641" y="3022706"/>
                </a:lnTo>
                <a:lnTo>
                  <a:pt x="2300615" y="3022211"/>
                </a:lnTo>
                <a:lnTo>
                  <a:pt x="2300116" y="3022244"/>
                </a:lnTo>
                <a:cubicBezTo>
                  <a:pt x="2299550" y="3018442"/>
                  <a:pt x="2299523" y="3014626"/>
                  <a:pt x="2299523" y="3010804"/>
                </a:cubicBezTo>
                <a:close/>
                <a:moveTo>
                  <a:pt x="2299523" y="3058630"/>
                </a:moveTo>
                <a:lnTo>
                  <a:pt x="2300117" y="3047280"/>
                </a:lnTo>
                <a:lnTo>
                  <a:pt x="2300615" y="3047312"/>
                </a:lnTo>
                <a:lnTo>
                  <a:pt x="2300641" y="3046822"/>
                </a:lnTo>
                <a:lnTo>
                  <a:pt x="2317729" y="3048432"/>
                </a:lnTo>
                <a:cubicBezTo>
                  <a:pt x="2350114" y="3048955"/>
                  <a:pt x="2382007" y="3051913"/>
                  <a:pt x="2413190" y="3057426"/>
                </a:cubicBezTo>
                <a:cubicBezTo>
                  <a:pt x="2418766" y="3057010"/>
                  <a:pt x="2424094" y="3057951"/>
                  <a:pt x="2429403" y="3058953"/>
                </a:cubicBezTo>
                <a:lnTo>
                  <a:pt x="2429520" y="3060092"/>
                </a:lnTo>
                <a:cubicBezTo>
                  <a:pt x="2788370" y="3119024"/>
                  <a:pt x="3069409" y="3397595"/>
                  <a:pt x="3119686" y="3747690"/>
                </a:cubicBezTo>
                <a:cubicBezTo>
                  <a:pt x="3119853" y="3747743"/>
                  <a:pt x="3120023" y="3747748"/>
                  <a:pt x="3120191" y="3747753"/>
                </a:cubicBezTo>
                <a:lnTo>
                  <a:pt x="3120732" y="3754390"/>
                </a:lnTo>
                <a:cubicBezTo>
                  <a:pt x="3125788" y="3784397"/>
                  <a:pt x="3128238" y="3815039"/>
                  <a:pt x="3128196" y="3846121"/>
                </a:cubicBezTo>
                <a:cubicBezTo>
                  <a:pt x="3129508" y="3851707"/>
                  <a:pt x="3129566" y="3857331"/>
                  <a:pt x="3129566" y="3862969"/>
                </a:cubicBezTo>
                <a:cubicBezTo>
                  <a:pt x="3129566" y="3866761"/>
                  <a:pt x="3129539" y="3870547"/>
                  <a:pt x="3128973" y="3874319"/>
                </a:cubicBezTo>
                <a:lnTo>
                  <a:pt x="3128474" y="3874286"/>
                </a:lnTo>
                <a:lnTo>
                  <a:pt x="3128448" y="3874777"/>
                </a:lnTo>
                <a:lnTo>
                  <a:pt x="3111330" y="3873164"/>
                </a:lnTo>
                <a:cubicBezTo>
                  <a:pt x="3078956" y="3872641"/>
                  <a:pt x="3047075" y="3869683"/>
                  <a:pt x="3015903" y="3864173"/>
                </a:cubicBezTo>
                <a:cubicBezTo>
                  <a:pt x="3010326" y="3864589"/>
                  <a:pt x="3004997" y="3863648"/>
                  <a:pt x="2999687" y="3862645"/>
                </a:cubicBezTo>
                <a:lnTo>
                  <a:pt x="2999571" y="3861506"/>
                </a:lnTo>
                <a:cubicBezTo>
                  <a:pt x="2640719" y="3802574"/>
                  <a:pt x="2359680" y="3524002"/>
                  <a:pt x="2309405" y="3173908"/>
                </a:cubicBezTo>
                <a:cubicBezTo>
                  <a:pt x="2309237" y="3173856"/>
                  <a:pt x="2309069" y="3173851"/>
                  <a:pt x="2308899" y="3173846"/>
                </a:cubicBezTo>
                <a:lnTo>
                  <a:pt x="2308361" y="3167222"/>
                </a:lnTo>
                <a:cubicBezTo>
                  <a:pt x="2303302" y="3137210"/>
                  <a:pt x="2300852" y="3106561"/>
                  <a:pt x="2300894" y="3075472"/>
                </a:cubicBezTo>
                <a:cubicBezTo>
                  <a:pt x="2299582" y="3069889"/>
                  <a:pt x="2299523" y="3064266"/>
                  <a:pt x="2299523" y="3058630"/>
                </a:cubicBezTo>
                <a:close/>
                <a:moveTo>
                  <a:pt x="1601297" y="636203"/>
                </a:moveTo>
                <a:cubicBezTo>
                  <a:pt x="1654573" y="907109"/>
                  <a:pt x="1869416" y="1121906"/>
                  <a:pt x="2144606" y="1181049"/>
                </a:cubicBezTo>
                <a:cubicBezTo>
                  <a:pt x="2091331" y="910143"/>
                  <a:pt x="1876487" y="695346"/>
                  <a:pt x="1601297" y="636203"/>
                </a:cubicBezTo>
                <a:close/>
                <a:moveTo>
                  <a:pt x="1601297" y="2333028"/>
                </a:moveTo>
                <a:cubicBezTo>
                  <a:pt x="1654573" y="2603934"/>
                  <a:pt x="1869416" y="2818731"/>
                  <a:pt x="2144606" y="2877874"/>
                </a:cubicBezTo>
                <a:cubicBezTo>
                  <a:pt x="2091331" y="2606968"/>
                  <a:pt x="1876487" y="2392171"/>
                  <a:pt x="1601297" y="2333028"/>
                </a:cubicBezTo>
                <a:close/>
                <a:moveTo>
                  <a:pt x="1601295" y="2034258"/>
                </a:moveTo>
                <a:cubicBezTo>
                  <a:pt x="1876485" y="1975579"/>
                  <a:pt x="2091328" y="1762469"/>
                  <a:pt x="2144604" y="1493690"/>
                </a:cubicBezTo>
                <a:cubicBezTo>
                  <a:pt x="1869414" y="1552369"/>
                  <a:pt x="1654570" y="1765479"/>
                  <a:pt x="1601295" y="2034258"/>
                </a:cubicBezTo>
                <a:close/>
                <a:moveTo>
                  <a:pt x="1601295" y="3731083"/>
                </a:moveTo>
                <a:cubicBezTo>
                  <a:pt x="1876485" y="3672404"/>
                  <a:pt x="2091328" y="3459294"/>
                  <a:pt x="2144604" y="3190516"/>
                </a:cubicBezTo>
                <a:cubicBezTo>
                  <a:pt x="1869414" y="3249194"/>
                  <a:pt x="1654570" y="3462304"/>
                  <a:pt x="1601295" y="3731083"/>
                </a:cubicBezTo>
                <a:close/>
                <a:moveTo>
                  <a:pt x="1457930" y="503273"/>
                </a:moveTo>
                <a:lnTo>
                  <a:pt x="1458524" y="491833"/>
                </a:lnTo>
                <a:lnTo>
                  <a:pt x="1459022" y="491866"/>
                </a:lnTo>
                <a:lnTo>
                  <a:pt x="1459048" y="491372"/>
                </a:lnTo>
                <a:lnTo>
                  <a:pt x="1476135" y="492995"/>
                </a:lnTo>
                <a:cubicBezTo>
                  <a:pt x="1508521" y="493522"/>
                  <a:pt x="1540413" y="496503"/>
                  <a:pt x="1571597" y="502060"/>
                </a:cubicBezTo>
                <a:cubicBezTo>
                  <a:pt x="1577173" y="501641"/>
                  <a:pt x="1582501" y="502589"/>
                  <a:pt x="1587809" y="503599"/>
                </a:cubicBezTo>
                <a:lnTo>
                  <a:pt x="1587926" y="504747"/>
                </a:lnTo>
                <a:cubicBezTo>
                  <a:pt x="1946777" y="564145"/>
                  <a:pt x="2227816" y="844922"/>
                  <a:pt x="2278092" y="1197788"/>
                </a:cubicBezTo>
                <a:cubicBezTo>
                  <a:pt x="2278260" y="1197841"/>
                  <a:pt x="2278429" y="1197846"/>
                  <a:pt x="2278598" y="1197851"/>
                </a:cubicBezTo>
                <a:lnTo>
                  <a:pt x="2279138" y="1204541"/>
                </a:lnTo>
                <a:cubicBezTo>
                  <a:pt x="2284195" y="1234785"/>
                  <a:pt x="2286644" y="1265670"/>
                  <a:pt x="2286602" y="1296998"/>
                </a:cubicBezTo>
                <a:cubicBezTo>
                  <a:pt x="2287914" y="1302628"/>
                  <a:pt x="2287973" y="1308297"/>
                  <a:pt x="2287973" y="1313979"/>
                </a:cubicBezTo>
                <a:cubicBezTo>
                  <a:pt x="2287973" y="1317801"/>
                  <a:pt x="2287946" y="1321617"/>
                  <a:pt x="2287380" y="1325419"/>
                </a:cubicBezTo>
                <a:lnTo>
                  <a:pt x="2286881" y="1325386"/>
                </a:lnTo>
                <a:lnTo>
                  <a:pt x="2286855" y="1325881"/>
                </a:lnTo>
                <a:lnTo>
                  <a:pt x="2269736" y="1324255"/>
                </a:lnTo>
                <a:cubicBezTo>
                  <a:pt x="2237362" y="1323728"/>
                  <a:pt x="2205482" y="1320747"/>
                  <a:pt x="2174310" y="1315193"/>
                </a:cubicBezTo>
                <a:cubicBezTo>
                  <a:pt x="2168733" y="1315612"/>
                  <a:pt x="2163404" y="1314664"/>
                  <a:pt x="2158093" y="1313653"/>
                </a:cubicBezTo>
                <a:lnTo>
                  <a:pt x="2157977" y="1312505"/>
                </a:lnTo>
                <a:cubicBezTo>
                  <a:pt x="1799126" y="1253106"/>
                  <a:pt x="1518087" y="972329"/>
                  <a:pt x="1467811" y="619464"/>
                </a:cubicBezTo>
                <a:cubicBezTo>
                  <a:pt x="1467644" y="619411"/>
                  <a:pt x="1467475" y="619406"/>
                  <a:pt x="1467306" y="619401"/>
                </a:cubicBezTo>
                <a:lnTo>
                  <a:pt x="1466767" y="612725"/>
                </a:lnTo>
                <a:cubicBezTo>
                  <a:pt x="1461709" y="582475"/>
                  <a:pt x="1459258" y="551584"/>
                  <a:pt x="1459300" y="520249"/>
                </a:cubicBezTo>
                <a:cubicBezTo>
                  <a:pt x="1457988" y="514621"/>
                  <a:pt x="1457930" y="508954"/>
                  <a:pt x="1457930" y="503273"/>
                </a:cubicBezTo>
                <a:close/>
                <a:moveTo>
                  <a:pt x="1457930" y="2200098"/>
                </a:moveTo>
                <a:lnTo>
                  <a:pt x="1458524" y="2188658"/>
                </a:lnTo>
                <a:lnTo>
                  <a:pt x="1459022" y="2188691"/>
                </a:lnTo>
                <a:lnTo>
                  <a:pt x="1459048" y="2188197"/>
                </a:lnTo>
                <a:lnTo>
                  <a:pt x="1476135" y="2189820"/>
                </a:lnTo>
                <a:cubicBezTo>
                  <a:pt x="1508521" y="2190347"/>
                  <a:pt x="1540413" y="2193328"/>
                  <a:pt x="1571597" y="2198885"/>
                </a:cubicBezTo>
                <a:cubicBezTo>
                  <a:pt x="1577173" y="2198466"/>
                  <a:pt x="1582501" y="2199414"/>
                  <a:pt x="1587809" y="2200424"/>
                </a:cubicBezTo>
                <a:lnTo>
                  <a:pt x="1587926" y="2201572"/>
                </a:lnTo>
                <a:cubicBezTo>
                  <a:pt x="1946777" y="2260970"/>
                  <a:pt x="2227816" y="2541747"/>
                  <a:pt x="2278092" y="2894613"/>
                </a:cubicBezTo>
                <a:cubicBezTo>
                  <a:pt x="2278260" y="2894666"/>
                  <a:pt x="2278429" y="2894671"/>
                  <a:pt x="2278598" y="2894676"/>
                </a:cubicBezTo>
                <a:lnTo>
                  <a:pt x="2279138" y="2901366"/>
                </a:lnTo>
                <a:cubicBezTo>
                  <a:pt x="2284195" y="2931610"/>
                  <a:pt x="2286644" y="2962495"/>
                  <a:pt x="2286602" y="2993823"/>
                </a:cubicBezTo>
                <a:cubicBezTo>
                  <a:pt x="2287914" y="2999453"/>
                  <a:pt x="2287973" y="3005122"/>
                  <a:pt x="2287973" y="3010804"/>
                </a:cubicBezTo>
                <a:cubicBezTo>
                  <a:pt x="2287973" y="3014626"/>
                  <a:pt x="2287946" y="3018442"/>
                  <a:pt x="2287380" y="3022244"/>
                </a:cubicBezTo>
                <a:lnTo>
                  <a:pt x="2286881" y="3022211"/>
                </a:lnTo>
                <a:lnTo>
                  <a:pt x="2286855" y="3022706"/>
                </a:lnTo>
                <a:lnTo>
                  <a:pt x="2269736" y="3021080"/>
                </a:lnTo>
                <a:cubicBezTo>
                  <a:pt x="2237362" y="3020553"/>
                  <a:pt x="2205482" y="3017572"/>
                  <a:pt x="2174310" y="3012018"/>
                </a:cubicBezTo>
                <a:cubicBezTo>
                  <a:pt x="2168733" y="3012437"/>
                  <a:pt x="2163404" y="3011489"/>
                  <a:pt x="2158093" y="3010478"/>
                </a:cubicBezTo>
                <a:lnTo>
                  <a:pt x="2157977" y="3009330"/>
                </a:lnTo>
                <a:cubicBezTo>
                  <a:pt x="1799126" y="2949931"/>
                  <a:pt x="1518087" y="2669154"/>
                  <a:pt x="1467811" y="2316289"/>
                </a:cubicBezTo>
                <a:cubicBezTo>
                  <a:pt x="1467644" y="2316236"/>
                  <a:pt x="1467475" y="2316231"/>
                  <a:pt x="1467306" y="2316226"/>
                </a:cubicBezTo>
                <a:lnTo>
                  <a:pt x="1466767" y="2309550"/>
                </a:lnTo>
                <a:cubicBezTo>
                  <a:pt x="1461709" y="2279300"/>
                  <a:pt x="1459258" y="2248409"/>
                  <a:pt x="1459300" y="2217074"/>
                </a:cubicBezTo>
                <a:cubicBezTo>
                  <a:pt x="1457988" y="2211446"/>
                  <a:pt x="1457930" y="2205779"/>
                  <a:pt x="1457930" y="2200098"/>
                </a:cubicBezTo>
                <a:close/>
                <a:moveTo>
                  <a:pt x="1457930" y="3896923"/>
                </a:moveTo>
                <a:lnTo>
                  <a:pt x="1458524" y="3885483"/>
                </a:lnTo>
                <a:lnTo>
                  <a:pt x="1459022" y="3885516"/>
                </a:lnTo>
                <a:lnTo>
                  <a:pt x="1459048" y="3885022"/>
                </a:lnTo>
                <a:lnTo>
                  <a:pt x="1476135" y="3886645"/>
                </a:lnTo>
                <a:cubicBezTo>
                  <a:pt x="1508521" y="3887172"/>
                  <a:pt x="1540413" y="3890153"/>
                  <a:pt x="1571597" y="3895710"/>
                </a:cubicBezTo>
                <a:cubicBezTo>
                  <a:pt x="1577173" y="3895291"/>
                  <a:pt x="1582501" y="3896239"/>
                  <a:pt x="1587809" y="3897249"/>
                </a:cubicBezTo>
                <a:lnTo>
                  <a:pt x="1587926" y="3898397"/>
                </a:lnTo>
                <a:cubicBezTo>
                  <a:pt x="1821986" y="3937139"/>
                  <a:pt x="2022942" y="4070062"/>
                  <a:pt x="2148179" y="4255797"/>
                </a:cubicBezTo>
                <a:lnTo>
                  <a:pt x="2176624" y="4305008"/>
                </a:lnTo>
                <a:lnTo>
                  <a:pt x="2025574" y="4305008"/>
                </a:lnTo>
                <a:lnTo>
                  <a:pt x="1973451" y="4241205"/>
                </a:lnTo>
                <a:cubicBezTo>
                  <a:pt x="1876755" y="4136681"/>
                  <a:pt x="1747549" y="4061285"/>
                  <a:pt x="1601297" y="4029853"/>
                </a:cubicBezTo>
                <a:cubicBezTo>
                  <a:pt x="1618544" y="4117553"/>
                  <a:pt x="1652724" y="4199373"/>
                  <a:pt x="1700478" y="4271827"/>
                </a:cubicBezTo>
                <a:lnTo>
                  <a:pt x="1727160" y="4305008"/>
                </a:lnTo>
                <a:lnTo>
                  <a:pt x="1573050" y="4305008"/>
                </a:lnTo>
                <a:lnTo>
                  <a:pt x="1542929" y="4254710"/>
                </a:lnTo>
                <a:cubicBezTo>
                  <a:pt x="1505726" y="4179889"/>
                  <a:pt x="1479994" y="4098618"/>
                  <a:pt x="1467811" y="4013114"/>
                </a:cubicBezTo>
                <a:cubicBezTo>
                  <a:pt x="1467644" y="4013061"/>
                  <a:pt x="1467475" y="4013056"/>
                  <a:pt x="1467306" y="4013051"/>
                </a:cubicBezTo>
                <a:lnTo>
                  <a:pt x="1466767" y="4006375"/>
                </a:lnTo>
                <a:cubicBezTo>
                  <a:pt x="1461709" y="3976125"/>
                  <a:pt x="1459258" y="3945234"/>
                  <a:pt x="1459300" y="3913899"/>
                </a:cubicBezTo>
                <a:cubicBezTo>
                  <a:pt x="1457988" y="3908271"/>
                  <a:pt x="1457930" y="3902604"/>
                  <a:pt x="1457930" y="3896923"/>
                </a:cubicBezTo>
                <a:close/>
                <a:moveTo>
                  <a:pt x="1457928" y="469318"/>
                </a:moveTo>
                <a:cubicBezTo>
                  <a:pt x="1457928" y="463681"/>
                  <a:pt x="1457986" y="458057"/>
                  <a:pt x="1459298" y="452471"/>
                </a:cubicBezTo>
                <a:cubicBezTo>
                  <a:pt x="1459256" y="421389"/>
                  <a:pt x="1461706" y="390746"/>
                  <a:pt x="1466762" y="360740"/>
                </a:cubicBezTo>
                <a:lnTo>
                  <a:pt x="1467303" y="354103"/>
                </a:lnTo>
                <a:cubicBezTo>
                  <a:pt x="1467471" y="354098"/>
                  <a:pt x="1467641" y="354093"/>
                  <a:pt x="1467808" y="354040"/>
                </a:cubicBezTo>
                <a:cubicBezTo>
                  <a:pt x="1480960" y="262463"/>
                  <a:pt x="1509901" y="175780"/>
                  <a:pt x="1552022" y="96778"/>
                </a:cubicBezTo>
                <a:lnTo>
                  <a:pt x="1614656" y="0"/>
                </a:lnTo>
                <a:lnTo>
                  <a:pt x="1783031" y="0"/>
                </a:lnTo>
                <a:lnTo>
                  <a:pt x="1714803" y="76659"/>
                </a:lnTo>
                <a:cubicBezTo>
                  <a:pt x="1659536" y="153496"/>
                  <a:pt x="1620221" y="241952"/>
                  <a:pt x="1601295" y="337433"/>
                </a:cubicBezTo>
                <a:cubicBezTo>
                  <a:pt x="1784335" y="298404"/>
                  <a:pt x="1940676" y="191052"/>
                  <a:pt x="2040269" y="44350"/>
                </a:cubicBezTo>
                <a:lnTo>
                  <a:pt x="2062497" y="0"/>
                </a:lnTo>
                <a:lnTo>
                  <a:pt x="2211135" y="0"/>
                </a:lnTo>
                <a:lnTo>
                  <a:pt x="2159296" y="95636"/>
                </a:lnTo>
                <a:cubicBezTo>
                  <a:pt x="2035522" y="289169"/>
                  <a:pt x="1829330" y="428211"/>
                  <a:pt x="1587923" y="467856"/>
                </a:cubicBezTo>
                <a:lnTo>
                  <a:pt x="1587807" y="468995"/>
                </a:lnTo>
                <a:cubicBezTo>
                  <a:pt x="1582497" y="469998"/>
                  <a:pt x="1577168" y="470939"/>
                  <a:pt x="1571591" y="470523"/>
                </a:cubicBezTo>
                <a:cubicBezTo>
                  <a:pt x="1540419" y="476033"/>
                  <a:pt x="1508538" y="478991"/>
                  <a:pt x="1476164" y="479514"/>
                </a:cubicBezTo>
                <a:lnTo>
                  <a:pt x="1459046" y="481127"/>
                </a:lnTo>
                <a:lnTo>
                  <a:pt x="1459020" y="480636"/>
                </a:lnTo>
                <a:lnTo>
                  <a:pt x="1458521" y="480669"/>
                </a:lnTo>
                <a:cubicBezTo>
                  <a:pt x="1457955" y="476896"/>
                  <a:pt x="1457928" y="473110"/>
                  <a:pt x="1457928" y="469318"/>
                </a:cubicBezTo>
                <a:close/>
                <a:moveTo>
                  <a:pt x="1457928" y="2166144"/>
                </a:moveTo>
                <a:cubicBezTo>
                  <a:pt x="1457928" y="2160506"/>
                  <a:pt x="1457986" y="2154882"/>
                  <a:pt x="1459298" y="2149296"/>
                </a:cubicBezTo>
                <a:cubicBezTo>
                  <a:pt x="1459256" y="2118214"/>
                  <a:pt x="1461706" y="2087572"/>
                  <a:pt x="1466762" y="2057565"/>
                </a:cubicBezTo>
                <a:lnTo>
                  <a:pt x="1467303" y="2050928"/>
                </a:lnTo>
                <a:cubicBezTo>
                  <a:pt x="1467471" y="2050923"/>
                  <a:pt x="1467641" y="2050918"/>
                  <a:pt x="1467808" y="2050865"/>
                </a:cubicBezTo>
                <a:cubicBezTo>
                  <a:pt x="1518085" y="1700770"/>
                  <a:pt x="1799124" y="1422199"/>
                  <a:pt x="2157974" y="1363267"/>
                </a:cubicBezTo>
                <a:lnTo>
                  <a:pt x="2158091" y="1362128"/>
                </a:lnTo>
                <a:cubicBezTo>
                  <a:pt x="2163400" y="1361126"/>
                  <a:pt x="2168728" y="1360185"/>
                  <a:pt x="2174304" y="1360601"/>
                </a:cubicBezTo>
                <a:cubicBezTo>
                  <a:pt x="2205487" y="1355088"/>
                  <a:pt x="2237380" y="1352130"/>
                  <a:pt x="2269765" y="1351607"/>
                </a:cubicBezTo>
                <a:lnTo>
                  <a:pt x="2286853" y="1349997"/>
                </a:lnTo>
                <a:lnTo>
                  <a:pt x="2286879" y="1350487"/>
                </a:lnTo>
                <a:lnTo>
                  <a:pt x="2287377" y="1350455"/>
                </a:lnTo>
                <a:lnTo>
                  <a:pt x="2287971" y="1361805"/>
                </a:lnTo>
                <a:cubicBezTo>
                  <a:pt x="2287971" y="1367441"/>
                  <a:pt x="2287912" y="1373063"/>
                  <a:pt x="2286600" y="1378647"/>
                </a:cubicBezTo>
                <a:cubicBezTo>
                  <a:pt x="2286642" y="1409736"/>
                  <a:pt x="2284192" y="1440385"/>
                  <a:pt x="2279133" y="1470397"/>
                </a:cubicBezTo>
                <a:lnTo>
                  <a:pt x="2278595" y="1477021"/>
                </a:lnTo>
                <a:cubicBezTo>
                  <a:pt x="2278425" y="1477026"/>
                  <a:pt x="2278257" y="1477030"/>
                  <a:pt x="2278089" y="1477083"/>
                </a:cubicBezTo>
                <a:cubicBezTo>
                  <a:pt x="2227814" y="1827177"/>
                  <a:pt x="1946775" y="2105749"/>
                  <a:pt x="1587923" y="2164681"/>
                </a:cubicBezTo>
                <a:lnTo>
                  <a:pt x="1587807" y="2165820"/>
                </a:lnTo>
                <a:cubicBezTo>
                  <a:pt x="1582497" y="2166823"/>
                  <a:pt x="1577168" y="2167764"/>
                  <a:pt x="1571591" y="2167348"/>
                </a:cubicBezTo>
                <a:cubicBezTo>
                  <a:pt x="1540419" y="2172858"/>
                  <a:pt x="1508538" y="2175816"/>
                  <a:pt x="1476164" y="2176339"/>
                </a:cubicBezTo>
                <a:lnTo>
                  <a:pt x="1459046" y="2177952"/>
                </a:lnTo>
                <a:lnTo>
                  <a:pt x="1459020" y="2177461"/>
                </a:lnTo>
                <a:lnTo>
                  <a:pt x="1458521" y="2177494"/>
                </a:lnTo>
                <a:cubicBezTo>
                  <a:pt x="1457955" y="2173722"/>
                  <a:pt x="1457928" y="2169936"/>
                  <a:pt x="1457928" y="2166144"/>
                </a:cubicBezTo>
                <a:close/>
                <a:moveTo>
                  <a:pt x="1457928" y="3862969"/>
                </a:moveTo>
                <a:cubicBezTo>
                  <a:pt x="1457928" y="3857331"/>
                  <a:pt x="1457986" y="3851707"/>
                  <a:pt x="1459298" y="3846121"/>
                </a:cubicBezTo>
                <a:cubicBezTo>
                  <a:pt x="1459256" y="3815039"/>
                  <a:pt x="1461706" y="3784397"/>
                  <a:pt x="1466762" y="3754390"/>
                </a:cubicBezTo>
                <a:lnTo>
                  <a:pt x="1467303" y="3747753"/>
                </a:lnTo>
                <a:cubicBezTo>
                  <a:pt x="1467471" y="3747748"/>
                  <a:pt x="1467641" y="3747743"/>
                  <a:pt x="1467808" y="3747690"/>
                </a:cubicBezTo>
                <a:cubicBezTo>
                  <a:pt x="1518085" y="3397595"/>
                  <a:pt x="1799124" y="3119024"/>
                  <a:pt x="2157974" y="3060092"/>
                </a:cubicBezTo>
                <a:lnTo>
                  <a:pt x="2158091" y="3058953"/>
                </a:lnTo>
                <a:cubicBezTo>
                  <a:pt x="2163400" y="3057951"/>
                  <a:pt x="2168728" y="3057010"/>
                  <a:pt x="2174304" y="3057426"/>
                </a:cubicBezTo>
                <a:cubicBezTo>
                  <a:pt x="2205487" y="3051913"/>
                  <a:pt x="2237380" y="3048955"/>
                  <a:pt x="2269765" y="3048432"/>
                </a:cubicBezTo>
                <a:lnTo>
                  <a:pt x="2286853" y="3046822"/>
                </a:lnTo>
                <a:lnTo>
                  <a:pt x="2286879" y="3047312"/>
                </a:lnTo>
                <a:lnTo>
                  <a:pt x="2287377" y="3047280"/>
                </a:lnTo>
                <a:lnTo>
                  <a:pt x="2287971" y="3058630"/>
                </a:lnTo>
                <a:cubicBezTo>
                  <a:pt x="2287971" y="3064266"/>
                  <a:pt x="2287912" y="3069889"/>
                  <a:pt x="2286600" y="3075472"/>
                </a:cubicBezTo>
                <a:cubicBezTo>
                  <a:pt x="2286642" y="3106561"/>
                  <a:pt x="2284192" y="3137210"/>
                  <a:pt x="2279133" y="3167222"/>
                </a:cubicBezTo>
                <a:lnTo>
                  <a:pt x="2278595" y="3173846"/>
                </a:lnTo>
                <a:cubicBezTo>
                  <a:pt x="2278425" y="3173851"/>
                  <a:pt x="2278257" y="3173856"/>
                  <a:pt x="2278089" y="3173908"/>
                </a:cubicBezTo>
                <a:cubicBezTo>
                  <a:pt x="2227814" y="3524002"/>
                  <a:pt x="1946775" y="3802574"/>
                  <a:pt x="1587923" y="3861506"/>
                </a:cubicBezTo>
                <a:lnTo>
                  <a:pt x="1587807" y="3862645"/>
                </a:lnTo>
                <a:cubicBezTo>
                  <a:pt x="1582497" y="3863648"/>
                  <a:pt x="1577168" y="3864589"/>
                  <a:pt x="1571591" y="3864173"/>
                </a:cubicBezTo>
                <a:cubicBezTo>
                  <a:pt x="1540419" y="3869683"/>
                  <a:pt x="1508538" y="3872641"/>
                  <a:pt x="1476164" y="3873164"/>
                </a:cubicBezTo>
                <a:lnTo>
                  <a:pt x="1459046" y="3874777"/>
                </a:lnTo>
                <a:lnTo>
                  <a:pt x="1459020" y="3874286"/>
                </a:lnTo>
                <a:lnTo>
                  <a:pt x="1458521" y="3874319"/>
                </a:lnTo>
                <a:cubicBezTo>
                  <a:pt x="1457955" y="3870547"/>
                  <a:pt x="1457928" y="3866761"/>
                  <a:pt x="1457928" y="3862969"/>
                </a:cubicBezTo>
                <a:close/>
                <a:moveTo>
                  <a:pt x="750739" y="1181049"/>
                </a:moveTo>
                <a:cubicBezTo>
                  <a:pt x="1025929" y="1121906"/>
                  <a:pt x="1240772" y="907109"/>
                  <a:pt x="1294048" y="636203"/>
                </a:cubicBezTo>
                <a:cubicBezTo>
                  <a:pt x="1018858" y="695346"/>
                  <a:pt x="804014" y="910143"/>
                  <a:pt x="750739" y="1181049"/>
                </a:cubicBezTo>
                <a:close/>
                <a:moveTo>
                  <a:pt x="750739" y="1493690"/>
                </a:moveTo>
                <a:cubicBezTo>
                  <a:pt x="804015" y="1762469"/>
                  <a:pt x="1018858" y="1975579"/>
                  <a:pt x="1294048" y="2034258"/>
                </a:cubicBezTo>
                <a:cubicBezTo>
                  <a:pt x="1240773" y="1765479"/>
                  <a:pt x="1025929" y="1552369"/>
                  <a:pt x="750739" y="1493690"/>
                </a:cubicBezTo>
                <a:close/>
                <a:moveTo>
                  <a:pt x="750739" y="2877874"/>
                </a:moveTo>
                <a:cubicBezTo>
                  <a:pt x="1025929" y="2818731"/>
                  <a:pt x="1240772" y="2603934"/>
                  <a:pt x="1294048" y="2333028"/>
                </a:cubicBezTo>
                <a:cubicBezTo>
                  <a:pt x="1018858" y="2392171"/>
                  <a:pt x="804014" y="2606968"/>
                  <a:pt x="750739" y="2877874"/>
                </a:cubicBezTo>
                <a:close/>
                <a:moveTo>
                  <a:pt x="750739" y="3190516"/>
                </a:moveTo>
                <a:cubicBezTo>
                  <a:pt x="804015" y="3459294"/>
                  <a:pt x="1018858" y="3672404"/>
                  <a:pt x="1294048" y="3731083"/>
                </a:cubicBezTo>
                <a:cubicBezTo>
                  <a:pt x="1240773" y="3462304"/>
                  <a:pt x="1025929" y="3249194"/>
                  <a:pt x="750739" y="3190516"/>
                </a:cubicBezTo>
                <a:close/>
                <a:moveTo>
                  <a:pt x="718720" y="4305008"/>
                </a:moveTo>
                <a:lnTo>
                  <a:pt x="747165" y="4255797"/>
                </a:lnTo>
                <a:cubicBezTo>
                  <a:pt x="872402" y="4070062"/>
                  <a:pt x="1073359" y="3937139"/>
                  <a:pt x="1307418" y="3898397"/>
                </a:cubicBezTo>
                <a:lnTo>
                  <a:pt x="1307535" y="3897249"/>
                </a:lnTo>
                <a:cubicBezTo>
                  <a:pt x="1312844" y="3896239"/>
                  <a:pt x="1318172" y="3895291"/>
                  <a:pt x="1323748" y="3895710"/>
                </a:cubicBezTo>
                <a:cubicBezTo>
                  <a:pt x="1354931" y="3890153"/>
                  <a:pt x="1386824" y="3887172"/>
                  <a:pt x="1419209" y="3886645"/>
                </a:cubicBezTo>
                <a:lnTo>
                  <a:pt x="1436297" y="3885022"/>
                </a:lnTo>
                <a:lnTo>
                  <a:pt x="1436323" y="3885516"/>
                </a:lnTo>
                <a:lnTo>
                  <a:pt x="1436821" y="3885483"/>
                </a:lnTo>
                <a:lnTo>
                  <a:pt x="1437415" y="3896923"/>
                </a:lnTo>
                <a:cubicBezTo>
                  <a:pt x="1437415" y="3902604"/>
                  <a:pt x="1437356" y="3908271"/>
                  <a:pt x="1436044" y="3913899"/>
                </a:cubicBezTo>
                <a:cubicBezTo>
                  <a:pt x="1436086" y="3945234"/>
                  <a:pt x="1433636" y="3976125"/>
                  <a:pt x="1428577" y="4006375"/>
                </a:cubicBezTo>
                <a:lnTo>
                  <a:pt x="1428039" y="4013051"/>
                </a:lnTo>
                <a:cubicBezTo>
                  <a:pt x="1427869" y="4013056"/>
                  <a:pt x="1427701" y="4013061"/>
                  <a:pt x="1427533" y="4013114"/>
                </a:cubicBezTo>
                <a:cubicBezTo>
                  <a:pt x="1415351" y="4098618"/>
                  <a:pt x="1389619" y="4179889"/>
                  <a:pt x="1352416" y="4254710"/>
                </a:cubicBezTo>
                <a:lnTo>
                  <a:pt x="1322295" y="4305008"/>
                </a:lnTo>
                <a:lnTo>
                  <a:pt x="1168185" y="4305008"/>
                </a:lnTo>
                <a:lnTo>
                  <a:pt x="1194867" y="4271827"/>
                </a:lnTo>
                <a:cubicBezTo>
                  <a:pt x="1242622" y="4199373"/>
                  <a:pt x="1276801" y="4117553"/>
                  <a:pt x="1294048" y="4029853"/>
                </a:cubicBezTo>
                <a:cubicBezTo>
                  <a:pt x="1147796" y="4061285"/>
                  <a:pt x="1018589" y="4136681"/>
                  <a:pt x="921894" y="4241205"/>
                </a:cubicBezTo>
                <a:lnTo>
                  <a:pt x="869771" y="4305008"/>
                </a:lnTo>
                <a:close/>
                <a:moveTo>
                  <a:pt x="684209" y="0"/>
                </a:moveTo>
                <a:lnTo>
                  <a:pt x="832847" y="0"/>
                </a:lnTo>
                <a:lnTo>
                  <a:pt x="855075" y="44350"/>
                </a:lnTo>
                <a:cubicBezTo>
                  <a:pt x="954668" y="191053"/>
                  <a:pt x="1111009" y="298404"/>
                  <a:pt x="1294048" y="337433"/>
                </a:cubicBezTo>
                <a:cubicBezTo>
                  <a:pt x="1275123" y="241952"/>
                  <a:pt x="1235808" y="153496"/>
                  <a:pt x="1180541" y="76659"/>
                </a:cubicBezTo>
                <a:lnTo>
                  <a:pt x="1112313" y="0"/>
                </a:lnTo>
                <a:lnTo>
                  <a:pt x="1280688" y="0"/>
                </a:lnTo>
                <a:lnTo>
                  <a:pt x="1343322" y="96778"/>
                </a:lnTo>
                <a:cubicBezTo>
                  <a:pt x="1385443" y="175780"/>
                  <a:pt x="1414383" y="262463"/>
                  <a:pt x="1427534" y="354040"/>
                </a:cubicBezTo>
                <a:cubicBezTo>
                  <a:pt x="1427702" y="354093"/>
                  <a:pt x="1427871" y="354098"/>
                  <a:pt x="1428040" y="354102"/>
                </a:cubicBezTo>
                <a:lnTo>
                  <a:pt x="1428580" y="360740"/>
                </a:lnTo>
                <a:cubicBezTo>
                  <a:pt x="1433637" y="390746"/>
                  <a:pt x="1436086" y="421389"/>
                  <a:pt x="1436044" y="452471"/>
                </a:cubicBezTo>
                <a:cubicBezTo>
                  <a:pt x="1437356" y="458057"/>
                  <a:pt x="1437415" y="463681"/>
                  <a:pt x="1437415" y="469318"/>
                </a:cubicBezTo>
                <a:cubicBezTo>
                  <a:pt x="1437415" y="473111"/>
                  <a:pt x="1437388" y="476896"/>
                  <a:pt x="1436822" y="480669"/>
                </a:cubicBezTo>
                <a:lnTo>
                  <a:pt x="1436323" y="480636"/>
                </a:lnTo>
                <a:lnTo>
                  <a:pt x="1436297" y="481127"/>
                </a:lnTo>
                <a:lnTo>
                  <a:pt x="1419178" y="479514"/>
                </a:lnTo>
                <a:cubicBezTo>
                  <a:pt x="1386804" y="478991"/>
                  <a:pt x="1354924" y="476033"/>
                  <a:pt x="1323752" y="470523"/>
                </a:cubicBezTo>
                <a:cubicBezTo>
                  <a:pt x="1318175" y="470939"/>
                  <a:pt x="1312846" y="469998"/>
                  <a:pt x="1307535" y="468995"/>
                </a:cubicBezTo>
                <a:lnTo>
                  <a:pt x="1307419" y="467856"/>
                </a:lnTo>
                <a:cubicBezTo>
                  <a:pt x="1066014" y="428211"/>
                  <a:pt x="859822" y="289169"/>
                  <a:pt x="736048" y="95636"/>
                </a:cubicBezTo>
                <a:close/>
                <a:moveTo>
                  <a:pt x="607372" y="1313979"/>
                </a:moveTo>
                <a:cubicBezTo>
                  <a:pt x="607372" y="1308297"/>
                  <a:pt x="607430" y="1302628"/>
                  <a:pt x="608742" y="1296998"/>
                </a:cubicBezTo>
                <a:cubicBezTo>
                  <a:pt x="608700" y="1265670"/>
                  <a:pt x="611150" y="1234785"/>
                  <a:pt x="616206" y="1204541"/>
                </a:cubicBezTo>
                <a:lnTo>
                  <a:pt x="616747" y="1197851"/>
                </a:lnTo>
                <a:cubicBezTo>
                  <a:pt x="616915" y="1197846"/>
                  <a:pt x="617085" y="1197841"/>
                  <a:pt x="617252" y="1197788"/>
                </a:cubicBezTo>
                <a:cubicBezTo>
                  <a:pt x="667529" y="844922"/>
                  <a:pt x="948568" y="564145"/>
                  <a:pt x="1307418" y="504747"/>
                </a:cubicBezTo>
                <a:lnTo>
                  <a:pt x="1307535" y="503599"/>
                </a:lnTo>
                <a:cubicBezTo>
                  <a:pt x="1312844" y="502589"/>
                  <a:pt x="1318172" y="501641"/>
                  <a:pt x="1323748" y="502060"/>
                </a:cubicBezTo>
                <a:cubicBezTo>
                  <a:pt x="1354931" y="496503"/>
                  <a:pt x="1386824" y="493522"/>
                  <a:pt x="1419209" y="492995"/>
                </a:cubicBezTo>
                <a:lnTo>
                  <a:pt x="1436297" y="491372"/>
                </a:lnTo>
                <a:lnTo>
                  <a:pt x="1436323" y="491866"/>
                </a:lnTo>
                <a:lnTo>
                  <a:pt x="1436821" y="491833"/>
                </a:lnTo>
                <a:lnTo>
                  <a:pt x="1437415" y="503273"/>
                </a:lnTo>
                <a:cubicBezTo>
                  <a:pt x="1437415" y="508954"/>
                  <a:pt x="1437356" y="514621"/>
                  <a:pt x="1436044" y="520249"/>
                </a:cubicBezTo>
                <a:cubicBezTo>
                  <a:pt x="1436086" y="551584"/>
                  <a:pt x="1433636" y="582475"/>
                  <a:pt x="1428577" y="612725"/>
                </a:cubicBezTo>
                <a:lnTo>
                  <a:pt x="1428039" y="619401"/>
                </a:lnTo>
                <a:cubicBezTo>
                  <a:pt x="1427869" y="619406"/>
                  <a:pt x="1427701" y="619411"/>
                  <a:pt x="1427533" y="619464"/>
                </a:cubicBezTo>
                <a:cubicBezTo>
                  <a:pt x="1377258" y="972329"/>
                  <a:pt x="1096219" y="1253106"/>
                  <a:pt x="737367" y="1312505"/>
                </a:cubicBezTo>
                <a:lnTo>
                  <a:pt x="737251" y="1313653"/>
                </a:lnTo>
                <a:cubicBezTo>
                  <a:pt x="731941" y="1314664"/>
                  <a:pt x="726612" y="1315612"/>
                  <a:pt x="721035" y="1315193"/>
                </a:cubicBezTo>
                <a:cubicBezTo>
                  <a:pt x="689863" y="1320747"/>
                  <a:pt x="657982" y="1323728"/>
                  <a:pt x="625608" y="1324255"/>
                </a:cubicBezTo>
                <a:lnTo>
                  <a:pt x="608490" y="1325881"/>
                </a:lnTo>
                <a:lnTo>
                  <a:pt x="608464" y="1325386"/>
                </a:lnTo>
                <a:lnTo>
                  <a:pt x="607965" y="1325419"/>
                </a:lnTo>
                <a:cubicBezTo>
                  <a:pt x="607399" y="1321617"/>
                  <a:pt x="607372" y="1317801"/>
                  <a:pt x="607372" y="1313979"/>
                </a:cubicBezTo>
                <a:close/>
                <a:moveTo>
                  <a:pt x="607372" y="1361805"/>
                </a:moveTo>
                <a:lnTo>
                  <a:pt x="607966" y="1350455"/>
                </a:lnTo>
                <a:lnTo>
                  <a:pt x="608464" y="1350487"/>
                </a:lnTo>
                <a:lnTo>
                  <a:pt x="608490" y="1349997"/>
                </a:lnTo>
                <a:lnTo>
                  <a:pt x="625577" y="1351607"/>
                </a:lnTo>
                <a:cubicBezTo>
                  <a:pt x="657963" y="1352130"/>
                  <a:pt x="689855" y="1355088"/>
                  <a:pt x="721039" y="1360601"/>
                </a:cubicBezTo>
                <a:cubicBezTo>
                  <a:pt x="726615" y="1360185"/>
                  <a:pt x="731943" y="1361126"/>
                  <a:pt x="737251" y="1362128"/>
                </a:cubicBezTo>
                <a:lnTo>
                  <a:pt x="737368" y="1363267"/>
                </a:lnTo>
                <a:cubicBezTo>
                  <a:pt x="1096219" y="1422199"/>
                  <a:pt x="1377258" y="1700770"/>
                  <a:pt x="1427534" y="2050865"/>
                </a:cubicBezTo>
                <a:cubicBezTo>
                  <a:pt x="1427702" y="2050918"/>
                  <a:pt x="1427871" y="2050923"/>
                  <a:pt x="1428040" y="2050928"/>
                </a:cubicBezTo>
                <a:lnTo>
                  <a:pt x="1428580" y="2057565"/>
                </a:lnTo>
                <a:cubicBezTo>
                  <a:pt x="1433637" y="2087572"/>
                  <a:pt x="1436086" y="2118214"/>
                  <a:pt x="1436044" y="2149296"/>
                </a:cubicBezTo>
                <a:cubicBezTo>
                  <a:pt x="1437356" y="2154882"/>
                  <a:pt x="1437415" y="2160506"/>
                  <a:pt x="1437415" y="2166144"/>
                </a:cubicBezTo>
                <a:cubicBezTo>
                  <a:pt x="1437415" y="2169936"/>
                  <a:pt x="1437388" y="2173722"/>
                  <a:pt x="1436822" y="2177494"/>
                </a:cubicBezTo>
                <a:lnTo>
                  <a:pt x="1436323" y="2177461"/>
                </a:lnTo>
                <a:lnTo>
                  <a:pt x="1436297" y="2177952"/>
                </a:lnTo>
                <a:lnTo>
                  <a:pt x="1419178" y="2176339"/>
                </a:lnTo>
                <a:cubicBezTo>
                  <a:pt x="1386804" y="2175816"/>
                  <a:pt x="1354924" y="2172858"/>
                  <a:pt x="1323752" y="2167348"/>
                </a:cubicBezTo>
                <a:cubicBezTo>
                  <a:pt x="1318175" y="2167764"/>
                  <a:pt x="1312846" y="2166823"/>
                  <a:pt x="1307535" y="2165820"/>
                </a:cubicBezTo>
                <a:lnTo>
                  <a:pt x="1307419" y="2164681"/>
                </a:lnTo>
                <a:cubicBezTo>
                  <a:pt x="948568" y="2105749"/>
                  <a:pt x="667529" y="1827177"/>
                  <a:pt x="617253" y="1477083"/>
                </a:cubicBezTo>
                <a:cubicBezTo>
                  <a:pt x="617086" y="1477030"/>
                  <a:pt x="616917" y="1477026"/>
                  <a:pt x="616748" y="1477021"/>
                </a:cubicBezTo>
                <a:lnTo>
                  <a:pt x="616209" y="1470397"/>
                </a:lnTo>
                <a:cubicBezTo>
                  <a:pt x="611151" y="1440385"/>
                  <a:pt x="608700" y="1409736"/>
                  <a:pt x="608742" y="1378647"/>
                </a:cubicBezTo>
                <a:cubicBezTo>
                  <a:pt x="607430" y="1373063"/>
                  <a:pt x="607372" y="1367441"/>
                  <a:pt x="607372" y="1361805"/>
                </a:cubicBezTo>
                <a:close/>
                <a:moveTo>
                  <a:pt x="607372" y="3010804"/>
                </a:moveTo>
                <a:cubicBezTo>
                  <a:pt x="607372" y="3005122"/>
                  <a:pt x="607430" y="2999453"/>
                  <a:pt x="608742" y="2993823"/>
                </a:cubicBezTo>
                <a:cubicBezTo>
                  <a:pt x="608700" y="2962495"/>
                  <a:pt x="611150" y="2931610"/>
                  <a:pt x="616206" y="2901366"/>
                </a:cubicBezTo>
                <a:lnTo>
                  <a:pt x="616747" y="2894676"/>
                </a:lnTo>
                <a:cubicBezTo>
                  <a:pt x="616915" y="2894671"/>
                  <a:pt x="617085" y="2894666"/>
                  <a:pt x="617252" y="2894613"/>
                </a:cubicBezTo>
                <a:cubicBezTo>
                  <a:pt x="667529" y="2541747"/>
                  <a:pt x="948568" y="2260970"/>
                  <a:pt x="1307418" y="2201572"/>
                </a:cubicBezTo>
                <a:lnTo>
                  <a:pt x="1307535" y="2200424"/>
                </a:lnTo>
                <a:cubicBezTo>
                  <a:pt x="1312844" y="2199414"/>
                  <a:pt x="1318172" y="2198466"/>
                  <a:pt x="1323748" y="2198885"/>
                </a:cubicBezTo>
                <a:cubicBezTo>
                  <a:pt x="1354931" y="2193328"/>
                  <a:pt x="1386824" y="2190347"/>
                  <a:pt x="1419209" y="2189820"/>
                </a:cubicBezTo>
                <a:lnTo>
                  <a:pt x="1436297" y="2188197"/>
                </a:lnTo>
                <a:lnTo>
                  <a:pt x="1436323" y="2188691"/>
                </a:lnTo>
                <a:lnTo>
                  <a:pt x="1436821" y="2188658"/>
                </a:lnTo>
                <a:lnTo>
                  <a:pt x="1437415" y="2200098"/>
                </a:lnTo>
                <a:cubicBezTo>
                  <a:pt x="1437415" y="2205779"/>
                  <a:pt x="1437356" y="2211446"/>
                  <a:pt x="1436044" y="2217074"/>
                </a:cubicBezTo>
                <a:cubicBezTo>
                  <a:pt x="1436086" y="2248409"/>
                  <a:pt x="1433636" y="2279300"/>
                  <a:pt x="1428577" y="2309550"/>
                </a:cubicBezTo>
                <a:lnTo>
                  <a:pt x="1428039" y="2316226"/>
                </a:lnTo>
                <a:cubicBezTo>
                  <a:pt x="1427869" y="2316231"/>
                  <a:pt x="1427701" y="2316236"/>
                  <a:pt x="1427533" y="2316289"/>
                </a:cubicBezTo>
                <a:cubicBezTo>
                  <a:pt x="1377258" y="2669154"/>
                  <a:pt x="1096219" y="2949931"/>
                  <a:pt x="737367" y="3009330"/>
                </a:cubicBezTo>
                <a:lnTo>
                  <a:pt x="737251" y="3010478"/>
                </a:lnTo>
                <a:cubicBezTo>
                  <a:pt x="731941" y="3011489"/>
                  <a:pt x="726612" y="3012437"/>
                  <a:pt x="721035" y="3012018"/>
                </a:cubicBezTo>
                <a:cubicBezTo>
                  <a:pt x="689863" y="3017572"/>
                  <a:pt x="657982" y="3020553"/>
                  <a:pt x="625608" y="3021080"/>
                </a:cubicBezTo>
                <a:lnTo>
                  <a:pt x="608490" y="3022706"/>
                </a:lnTo>
                <a:lnTo>
                  <a:pt x="608464" y="3022211"/>
                </a:lnTo>
                <a:lnTo>
                  <a:pt x="607965" y="3022244"/>
                </a:lnTo>
                <a:cubicBezTo>
                  <a:pt x="607399" y="3018442"/>
                  <a:pt x="607372" y="3014626"/>
                  <a:pt x="607372" y="3010804"/>
                </a:cubicBezTo>
                <a:close/>
                <a:moveTo>
                  <a:pt x="607372" y="3058630"/>
                </a:moveTo>
                <a:lnTo>
                  <a:pt x="607966" y="3047280"/>
                </a:lnTo>
                <a:lnTo>
                  <a:pt x="608464" y="3047312"/>
                </a:lnTo>
                <a:lnTo>
                  <a:pt x="608490" y="3046822"/>
                </a:lnTo>
                <a:lnTo>
                  <a:pt x="625577" y="3048432"/>
                </a:lnTo>
                <a:cubicBezTo>
                  <a:pt x="657963" y="3048955"/>
                  <a:pt x="689855" y="3051913"/>
                  <a:pt x="721039" y="3057426"/>
                </a:cubicBezTo>
                <a:cubicBezTo>
                  <a:pt x="726615" y="3057010"/>
                  <a:pt x="731943" y="3057951"/>
                  <a:pt x="737251" y="3058953"/>
                </a:cubicBezTo>
                <a:lnTo>
                  <a:pt x="737368" y="3060092"/>
                </a:lnTo>
                <a:cubicBezTo>
                  <a:pt x="1096219" y="3119024"/>
                  <a:pt x="1377258" y="3397595"/>
                  <a:pt x="1427534" y="3747690"/>
                </a:cubicBezTo>
                <a:cubicBezTo>
                  <a:pt x="1427702" y="3747743"/>
                  <a:pt x="1427871" y="3747748"/>
                  <a:pt x="1428040" y="3747753"/>
                </a:cubicBezTo>
                <a:lnTo>
                  <a:pt x="1428580" y="3754390"/>
                </a:lnTo>
                <a:cubicBezTo>
                  <a:pt x="1433637" y="3784397"/>
                  <a:pt x="1436086" y="3815039"/>
                  <a:pt x="1436044" y="3846121"/>
                </a:cubicBezTo>
                <a:cubicBezTo>
                  <a:pt x="1437356" y="3851707"/>
                  <a:pt x="1437415" y="3857331"/>
                  <a:pt x="1437415" y="3862969"/>
                </a:cubicBezTo>
                <a:cubicBezTo>
                  <a:pt x="1437415" y="3866761"/>
                  <a:pt x="1437388" y="3870547"/>
                  <a:pt x="1436822" y="3874319"/>
                </a:cubicBezTo>
                <a:lnTo>
                  <a:pt x="1436323" y="3874286"/>
                </a:lnTo>
                <a:lnTo>
                  <a:pt x="1436297" y="3874777"/>
                </a:lnTo>
                <a:lnTo>
                  <a:pt x="1419178" y="3873164"/>
                </a:lnTo>
                <a:cubicBezTo>
                  <a:pt x="1386804" y="3872641"/>
                  <a:pt x="1354924" y="3869683"/>
                  <a:pt x="1323752" y="3864173"/>
                </a:cubicBezTo>
                <a:cubicBezTo>
                  <a:pt x="1318175" y="3864589"/>
                  <a:pt x="1312846" y="3863648"/>
                  <a:pt x="1307535" y="3862645"/>
                </a:cubicBezTo>
                <a:lnTo>
                  <a:pt x="1307419" y="3861506"/>
                </a:lnTo>
                <a:cubicBezTo>
                  <a:pt x="948568" y="3802574"/>
                  <a:pt x="667529" y="3524002"/>
                  <a:pt x="617253" y="3173908"/>
                </a:cubicBezTo>
                <a:cubicBezTo>
                  <a:pt x="617086" y="3173856"/>
                  <a:pt x="616917" y="3173851"/>
                  <a:pt x="616748" y="3173846"/>
                </a:cubicBezTo>
                <a:lnTo>
                  <a:pt x="616209" y="3167222"/>
                </a:lnTo>
                <a:cubicBezTo>
                  <a:pt x="611151" y="3137210"/>
                  <a:pt x="608700" y="3106561"/>
                  <a:pt x="608742" y="3075472"/>
                </a:cubicBezTo>
                <a:cubicBezTo>
                  <a:pt x="607430" y="3069889"/>
                  <a:pt x="607372" y="3064266"/>
                  <a:pt x="607372" y="3058630"/>
                </a:cubicBezTo>
                <a:close/>
                <a:moveTo>
                  <a:pt x="0" y="116373"/>
                </a:moveTo>
                <a:lnTo>
                  <a:pt x="0" y="0"/>
                </a:lnTo>
                <a:lnTo>
                  <a:pt x="90880" y="0"/>
                </a:lnTo>
                <a:lnTo>
                  <a:pt x="22652" y="76659"/>
                </a:lnTo>
                <a:close/>
                <a:moveTo>
                  <a:pt x="0" y="443121"/>
                </a:moveTo>
                <a:lnTo>
                  <a:pt x="0" y="311637"/>
                </a:lnTo>
                <a:lnTo>
                  <a:pt x="82171" y="276703"/>
                </a:lnTo>
                <a:cubicBezTo>
                  <a:pt x="190106" y="222464"/>
                  <a:pt x="281723" y="142152"/>
                  <a:pt x="348118" y="44350"/>
                </a:cubicBezTo>
                <a:lnTo>
                  <a:pt x="370347" y="0"/>
                </a:lnTo>
                <a:lnTo>
                  <a:pt x="518984" y="0"/>
                </a:lnTo>
                <a:lnTo>
                  <a:pt x="467145" y="95636"/>
                </a:lnTo>
                <a:cubicBezTo>
                  <a:pt x="364000" y="256913"/>
                  <a:pt x="203621" y="380350"/>
                  <a:pt x="13323" y="439959"/>
                </a:cubicBezTo>
                <a:close/>
                <a:moveTo>
                  <a:pt x="0" y="1070142"/>
                </a:moveTo>
                <a:lnTo>
                  <a:pt x="0" y="862064"/>
                </a:lnTo>
                <a:lnTo>
                  <a:pt x="31905" y="912052"/>
                </a:lnTo>
                <a:cubicBezTo>
                  <a:pt x="132041" y="1046318"/>
                  <a:pt x="280461" y="1144085"/>
                  <a:pt x="452455" y="1181049"/>
                </a:cubicBezTo>
                <a:cubicBezTo>
                  <a:pt x="405840" y="944006"/>
                  <a:pt x="235523" y="749922"/>
                  <a:pt x="9316" y="665484"/>
                </a:cubicBezTo>
                <a:lnTo>
                  <a:pt x="0" y="662760"/>
                </a:lnTo>
                <a:lnTo>
                  <a:pt x="0" y="530567"/>
                </a:lnTo>
                <a:lnTo>
                  <a:pt x="26399" y="537107"/>
                </a:lnTo>
                <a:cubicBezTo>
                  <a:pt x="321280" y="635466"/>
                  <a:pt x="541950" y="889030"/>
                  <a:pt x="585941" y="1197788"/>
                </a:cubicBezTo>
                <a:cubicBezTo>
                  <a:pt x="586109" y="1197841"/>
                  <a:pt x="586278" y="1197846"/>
                  <a:pt x="586447" y="1197851"/>
                </a:cubicBezTo>
                <a:lnTo>
                  <a:pt x="586987" y="1204541"/>
                </a:lnTo>
                <a:cubicBezTo>
                  <a:pt x="592044" y="1234785"/>
                  <a:pt x="594493" y="1265670"/>
                  <a:pt x="594451" y="1296998"/>
                </a:cubicBezTo>
                <a:cubicBezTo>
                  <a:pt x="595763" y="1302628"/>
                  <a:pt x="595822" y="1308297"/>
                  <a:pt x="595822" y="1313979"/>
                </a:cubicBezTo>
                <a:cubicBezTo>
                  <a:pt x="595822" y="1317801"/>
                  <a:pt x="595795" y="1321617"/>
                  <a:pt x="595229" y="1325419"/>
                </a:cubicBezTo>
                <a:lnTo>
                  <a:pt x="594730" y="1325386"/>
                </a:lnTo>
                <a:lnTo>
                  <a:pt x="594704" y="1325881"/>
                </a:lnTo>
                <a:lnTo>
                  <a:pt x="577585" y="1324255"/>
                </a:lnTo>
                <a:cubicBezTo>
                  <a:pt x="545211" y="1323728"/>
                  <a:pt x="513331" y="1320747"/>
                  <a:pt x="482159" y="1315193"/>
                </a:cubicBezTo>
                <a:cubicBezTo>
                  <a:pt x="476582" y="1315612"/>
                  <a:pt x="471253" y="1314664"/>
                  <a:pt x="465942" y="1313653"/>
                </a:cubicBezTo>
                <a:lnTo>
                  <a:pt x="465826" y="1312505"/>
                </a:lnTo>
                <a:cubicBezTo>
                  <a:pt x="286401" y="1282806"/>
                  <a:pt x="126428" y="1197762"/>
                  <a:pt x="5028" y="1076034"/>
                </a:cubicBezTo>
                <a:close/>
                <a:moveTo>
                  <a:pt x="0" y="2139063"/>
                </a:moveTo>
                <a:lnTo>
                  <a:pt x="0" y="2007909"/>
                </a:lnTo>
                <a:lnTo>
                  <a:pt x="9314" y="2005207"/>
                </a:lnTo>
                <a:cubicBezTo>
                  <a:pt x="235521" y="1921432"/>
                  <a:pt x="405837" y="1728872"/>
                  <a:pt x="452453" y="1493690"/>
                </a:cubicBezTo>
                <a:cubicBezTo>
                  <a:pt x="280459" y="1530364"/>
                  <a:pt x="132038" y="1627363"/>
                  <a:pt x="31903" y="1760575"/>
                </a:cubicBezTo>
                <a:lnTo>
                  <a:pt x="0" y="1810167"/>
                </a:lnTo>
                <a:lnTo>
                  <a:pt x="0" y="1603724"/>
                </a:lnTo>
                <a:lnTo>
                  <a:pt x="5025" y="1597880"/>
                </a:lnTo>
                <a:cubicBezTo>
                  <a:pt x="126426" y="1477109"/>
                  <a:pt x="286398" y="1392733"/>
                  <a:pt x="465823" y="1363267"/>
                </a:cubicBezTo>
                <a:lnTo>
                  <a:pt x="465940" y="1362128"/>
                </a:lnTo>
                <a:cubicBezTo>
                  <a:pt x="471249" y="1361126"/>
                  <a:pt x="476577" y="1360185"/>
                  <a:pt x="482153" y="1360601"/>
                </a:cubicBezTo>
                <a:cubicBezTo>
                  <a:pt x="513336" y="1355088"/>
                  <a:pt x="545229" y="1352130"/>
                  <a:pt x="577614" y="1351607"/>
                </a:cubicBezTo>
                <a:lnTo>
                  <a:pt x="594702" y="1349997"/>
                </a:lnTo>
                <a:lnTo>
                  <a:pt x="594728" y="1350487"/>
                </a:lnTo>
                <a:lnTo>
                  <a:pt x="595226" y="1350455"/>
                </a:lnTo>
                <a:lnTo>
                  <a:pt x="595820" y="1361805"/>
                </a:lnTo>
                <a:cubicBezTo>
                  <a:pt x="595820" y="1367441"/>
                  <a:pt x="595761" y="1373063"/>
                  <a:pt x="594449" y="1378647"/>
                </a:cubicBezTo>
                <a:cubicBezTo>
                  <a:pt x="594491" y="1409736"/>
                  <a:pt x="592041" y="1440385"/>
                  <a:pt x="586982" y="1470397"/>
                </a:cubicBezTo>
                <a:lnTo>
                  <a:pt x="586444" y="1477021"/>
                </a:lnTo>
                <a:cubicBezTo>
                  <a:pt x="586274" y="1477026"/>
                  <a:pt x="586106" y="1477030"/>
                  <a:pt x="585938" y="1477083"/>
                </a:cubicBezTo>
                <a:cubicBezTo>
                  <a:pt x="541948" y="1783415"/>
                  <a:pt x="321278" y="2034989"/>
                  <a:pt x="26396" y="2132575"/>
                </a:cubicBezTo>
                <a:close/>
                <a:moveTo>
                  <a:pt x="0" y="2766967"/>
                </a:moveTo>
                <a:lnTo>
                  <a:pt x="0" y="2558889"/>
                </a:lnTo>
                <a:lnTo>
                  <a:pt x="31905" y="2608877"/>
                </a:lnTo>
                <a:cubicBezTo>
                  <a:pt x="132041" y="2743143"/>
                  <a:pt x="280461" y="2840910"/>
                  <a:pt x="452455" y="2877874"/>
                </a:cubicBezTo>
                <a:cubicBezTo>
                  <a:pt x="405840" y="2640831"/>
                  <a:pt x="235523" y="2446747"/>
                  <a:pt x="9316" y="2362309"/>
                </a:cubicBezTo>
                <a:lnTo>
                  <a:pt x="0" y="2359585"/>
                </a:lnTo>
                <a:lnTo>
                  <a:pt x="0" y="2227392"/>
                </a:lnTo>
                <a:lnTo>
                  <a:pt x="26399" y="2233932"/>
                </a:lnTo>
                <a:cubicBezTo>
                  <a:pt x="321280" y="2332291"/>
                  <a:pt x="541950" y="2585855"/>
                  <a:pt x="585941" y="2894613"/>
                </a:cubicBezTo>
                <a:cubicBezTo>
                  <a:pt x="586109" y="2894666"/>
                  <a:pt x="586278" y="2894671"/>
                  <a:pt x="586447" y="2894676"/>
                </a:cubicBezTo>
                <a:lnTo>
                  <a:pt x="586987" y="2901366"/>
                </a:lnTo>
                <a:cubicBezTo>
                  <a:pt x="592044" y="2931610"/>
                  <a:pt x="594493" y="2962495"/>
                  <a:pt x="594451" y="2993823"/>
                </a:cubicBezTo>
                <a:cubicBezTo>
                  <a:pt x="595763" y="2999453"/>
                  <a:pt x="595822" y="3005122"/>
                  <a:pt x="595822" y="3010804"/>
                </a:cubicBezTo>
                <a:cubicBezTo>
                  <a:pt x="595822" y="3014626"/>
                  <a:pt x="595795" y="3018442"/>
                  <a:pt x="595229" y="3022244"/>
                </a:cubicBezTo>
                <a:lnTo>
                  <a:pt x="594730" y="3022211"/>
                </a:lnTo>
                <a:lnTo>
                  <a:pt x="594704" y="3022706"/>
                </a:lnTo>
                <a:lnTo>
                  <a:pt x="577585" y="3021080"/>
                </a:lnTo>
                <a:cubicBezTo>
                  <a:pt x="545211" y="3020553"/>
                  <a:pt x="513331" y="3017572"/>
                  <a:pt x="482159" y="3012018"/>
                </a:cubicBezTo>
                <a:cubicBezTo>
                  <a:pt x="476582" y="3012437"/>
                  <a:pt x="471253" y="3011489"/>
                  <a:pt x="465942" y="3010478"/>
                </a:cubicBezTo>
                <a:lnTo>
                  <a:pt x="465826" y="3009330"/>
                </a:lnTo>
                <a:cubicBezTo>
                  <a:pt x="286401" y="2979630"/>
                  <a:pt x="126428" y="2894586"/>
                  <a:pt x="5028" y="2772859"/>
                </a:cubicBezTo>
                <a:close/>
                <a:moveTo>
                  <a:pt x="0" y="3835888"/>
                </a:moveTo>
                <a:lnTo>
                  <a:pt x="0" y="3704734"/>
                </a:lnTo>
                <a:lnTo>
                  <a:pt x="9314" y="3702032"/>
                </a:lnTo>
                <a:cubicBezTo>
                  <a:pt x="235521" y="3618257"/>
                  <a:pt x="405837" y="3425697"/>
                  <a:pt x="452453" y="3190516"/>
                </a:cubicBezTo>
                <a:cubicBezTo>
                  <a:pt x="280459" y="3227190"/>
                  <a:pt x="132038" y="3324188"/>
                  <a:pt x="31903" y="3457400"/>
                </a:cubicBezTo>
                <a:lnTo>
                  <a:pt x="0" y="3506992"/>
                </a:lnTo>
                <a:lnTo>
                  <a:pt x="0" y="3300549"/>
                </a:lnTo>
                <a:lnTo>
                  <a:pt x="5025" y="3294705"/>
                </a:lnTo>
                <a:cubicBezTo>
                  <a:pt x="126426" y="3173934"/>
                  <a:pt x="286398" y="3089558"/>
                  <a:pt x="465823" y="3060092"/>
                </a:cubicBezTo>
                <a:lnTo>
                  <a:pt x="465940" y="3058953"/>
                </a:lnTo>
                <a:cubicBezTo>
                  <a:pt x="471249" y="3057951"/>
                  <a:pt x="476577" y="3057010"/>
                  <a:pt x="482153" y="3057426"/>
                </a:cubicBezTo>
                <a:cubicBezTo>
                  <a:pt x="513336" y="3051913"/>
                  <a:pt x="545229" y="3048955"/>
                  <a:pt x="577614" y="3048432"/>
                </a:cubicBezTo>
                <a:lnTo>
                  <a:pt x="594702" y="3046822"/>
                </a:lnTo>
                <a:lnTo>
                  <a:pt x="594728" y="3047312"/>
                </a:lnTo>
                <a:lnTo>
                  <a:pt x="595226" y="3047280"/>
                </a:lnTo>
                <a:lnTo>
                  <a:pt x="595820" y="3058630"/>
                </a:lnTo>
                <a:cubicBezTo>
                  <a:pt x="595820" y="3064266"/>
                  <a:pt x="595761" y="3069889"/>
                  <a:pt x="594449" y="3075472"/>
                </a:cubicBezTo>
                <a:cubicBezTo>
                  <a:pt x="594491" y="3106561"/>
                  <a:pt x="592041" y="3137210"/>
                  <a:pt x="586982" y="3167222"/>
                </a:cubicBezTo>
                <a:lnTo>
                  <a:pt x="586444" y="3173846"/>
                </a:lnTo>
                <a:cubicBezTo>
                  <a:pt x="586274" y="3173851"/>
                  <a:pt x="586106" y="3173856"/>
                  <a:pt x="585938" y="3173908"/>
                </a:cubicBezTo>
                <a:cubicBezTo>
                  <a:pt x="541948" y="3480240"/>
                  <a:pt x="321278" y="3731813"/>
                  <a:pt x="26396" y="3829400"/>
                </a:cubicBezTo>
                <a:close/>
                <a:moveTo>
                  <a:pt x="0" y="4056079"/>
                </a:moveTo>
                <a:lnTo>
                  <a:pt x="0" y="3923091"/>
                </a:lnTo>
                <a:lnTo>
                  <a:pt x="9850" y="3925425"/>
                </a:lnTo>
                <a:cubicBezTo>
                  <a:pt x="194718" y="3982914"/>
                  <a:pt x="351664" y="4101018"/>
                  <a:pt x="456028" y="4255797"/>
                </a:cubicBezTo>
                <a:lnTo>
                  <a:pt x="484473" y="4305008"/>
                </a:lnTo>
                <a:lnTo>
                  <a:pt x="333423" y="4305008"/>
                </a:lnTo>
                <a:lnTo>
                  <a:pt x="281300" y="4241205"/>
                </a:lnTo>
                <a:cubicBezTo>
                  <a:pt x="223282" y="4178491"/>
                  <a:pt x="153561" y="4126262"/>
                  <a:pt x="75476" y="4087725"/>
                </a:cubicBezTo>
                <a:close/>
                <a:moveTo>
                  <a:pt x="0" y="4305008"/>
                </a:moveTo>
                <a:lnTo>
                  <a:pt x="0" y="4256099"/>
                </a:lnTo>
                <a:lnTo>
                  <a:pt x="8327" y="4271827"/>
                </a:lnTo>
                <a:lnTo>
                  <a:pt x="35009" y="43050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B26E892-1320-40AA-9CA1-246721C187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8592" y="620720"/>
            <a:ext cx="7323231" cy="55931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0780DB3-BBCF-BDEE-8862-79446B5E6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13224" y="1105351"/>
            <a:ext cx="6353967" cy="3023981"/>
          </a:xfrm>
        </p:spPr>
        <p:txBody>
          <a:bodyPr anchor="b">
            <a:normAutofit/>
          </a:bodyPr>
          <a:lstStyle/>
          <a:p>
            <a:pPr algn="l"/>
            <a:r>
              <a:rPr lang="nl-NL" sz="4800" b="1" dirty="0">
                <a:solidFill>
                  <a:srgbClr val="FFFFFF"/>
                </a:solidFill>
                <a:effectLst/>
                <a:latin typeface="BurlingamePro"/>
              </a:rPr>
              <a:t>Systeemdenken met een virtueel immuunsysteem</a:t>
            </a:r>
            <a:endParaRPr lang="nl-NL" sz="4800" dirty="0">
              <a:solidFill>
                <a:srgbClr val="FFFFFF"/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266F08F-B9C0-F2C1-4E01-E6550143D0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13224" y="4297556"/>
            <a:ext cx="6353968" cy="1433391"/>
          </a:xfrm>
        </p:spPr>
        <p:txBody>
          <a:bodyPr anchor="t">
            <a:normAutofit/>
          </a:bodyPr>
          <a:lstStyle/>
          <a:p>
            <a:r>
              <a:rPr lang="nl-NL" dirty="0">
                <a:solidFill>
                  <a:srgbClr val="FFFFFF"/>
                </a:solidFill>
              </a:rPr>
              <a:t>door: 	</a:t>
            </a:r>
            <a:r>
              <a:rPr lang="nl-NL" dirty="0" err="1">
                <a:solidFill>
                  <a:srgbClr val="FFFFFF"/>
                </a:solidFill>
              </a:rPr>
              <a:t>Evie</a:t>
            </a:r>
            <a:r>
              <a:rPr lang="nl-NL" dirty="0">
                <a:solidFill>
                  <a:srgbClr val="FFFFFF"/>
                </a:solidFill>
              </a:rPr>
              <a:t> Goossen, lerarenopleider UvA</a:t>
            </a:r>
          </a:p>
          <a:p>
            <a:r>
              <a:rPr lang="nl-NL" dirty="0">
                <a:solidFill>
                  <a:srgbClr val="FFFFFF"/>
                </a:solidFill>
              </a:rPr>
              <a:t>	Bas </a:t>
            </a:r>
            <a:r>
              <a:rPr lang="nl-NL" dirty="0" err="1">
                <a:solidFill>
                  <a:srgbClr val="FFFFFF"/>
                </a:solidFill>
              </a:rPr>
              <a:t>Overwater</a:t>
            </a:r>
            <a:r>
              <a:rPr lang="nl-NL" dirty="0">
                <a:solidFill>
                  <a:srgbClr val="FFFFFF"/>
                </a:solidFill>
              </a:rPr>
              <a:t>, docent Biologie, Damstede Lyceum</a:t>
            </a:r>
          </a:p>
          <a:p>
            <a:endParaRPr lang="nl-NL" dirty="0">
              <a:solidFill>
                <a:srgbClr val="FFFFFF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9A1F79C-E4D1-4AAE-BA11-3A0900525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2932" y="4214336"/>
            <a:ext cx="512064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C170DF7D-4686-4BD5-A9CD-C896492846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4000" y="-2"/>
            <a:ext cx="164592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248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8EEC3A-693A-D301-FD4B-688811772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En dan?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9829B2DB-BA90-FDA5-F36B-0EC9F559C9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4069" y="3046412"/>
            <a:ext cx="7620000" cy="2501900"/>
          </a:xfrm>
          <a:prstGeom prst="rect">
            <a:avLst/>
          </a:prstGeom>
        </p:spPr>
      </p:pic>
      <p:sp>
        <p:nvSpPr>
          <p:cNvPr id="5" name="Pijl links 4">
            <a:extLst>
              <a:ext uri="{FF2B5EF4-FFF2-40B4-BE49-F238E27FC236}">
                <a16:creationId xmlns:a16="http://schemas.microsoft.com/office/drawing/2014/main" id="{25BD69D5-18CF-24C4-23CC-E4DE3DF808B7}"/>
              </a:ext>
            </a:extLst>
          </p:cNvPr>
          <p:cNvSpPr/>
          <p:nvPr/>
        </p:nvSpPr>
        <p:spPr>
          <a:xfrm rot="18657128">
            <a:off x="3153104" y="4742371"/>
            <a:ext cx="1166648" cy="44143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3964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5D4A55-0C20-EEFE-D4F7-93F749632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En dan?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53058BA3-F705-42BF-3F47-67A6F72356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6395" y="2286000"/>
            <a:ext cx="6095347" cy="4022725"/>
          </a:xfrm>
          <a:prstGeom prst="rect">
            <a:avLst/>
          </a:prstGeom>
        </p:spPr>
      </p:pic>
      <p:sp>
        <p:nvSpPr>
          <p:cNvPr id="5" name="Pijl links 4">
            <a:extLst>
              <a:ext uri="{FF2B5EF4-FFF2-40B4-BE49-F238E27FC236}">
                <a16:creationId xmlns:a16="http://schemas.microsoft.com/office/drawing/2014/main" id="{09EDE023-6950-9804-3482-0513540D5B6C}"/>
              </a:ext>
            </a:extLst>
          </p:cNvPr>
          <p:cNvSpPr/>
          <p:nvPr/>
        </p:nvSpPr>
        <p:spPr>
          <a:xfrm rot="20709132">
            <a:off x="1944413" y="3571108"/>
            <a:ext cx="1166648" cy="44143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9014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12">
            <a:extLst>
              <a:ext uri="{FF2B5EF4-FFF2-40B4-BE49-F238E27FC236}">
                <a16:creationId xmlns:a16="http://schemas.microsoft.com/office/drawing/2014/main" id="{3A8EC506-B1DA-46A1-B44D-774E68468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30" name="Oval 5">
            <a:extLst>
              <a:ext uri="{FF2B5EF4-FFF2-40B4-BE49-F238E27FC236}">
                <a16:creationId xmlns:a16="http://schemas.microsoft.com/office/drawing/2014/main" id="{BFF30785-305E-45D7-984F-5AA93D3CA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cxnSp>
        <p:nvCxnSpPr>
          <p:cNvPr id="31" name="Straight Connector 16">
            <a:extLst>
              <a:ext uri="{FF2B5EF4-FFF2-40B4-BE49-F238E27FC236}">
                <a16:creationId xmlns:a16="http://schemas.microsoft.com/office/drawing/2014/main" id="{15E01FA5-D766-43CA-A83D-E7CF3F04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2" name="Rectangle 18">
            <a:extLst>
              <a:ext uri="{FF2B5EF4-FFF2-40B4-BE49-F238E27FC236}">
                <a16:creationId xmlns:a16="http://schemas.microsoft.com/office/drawing/2014/main" id="{CA73784B-AC76-4BAD-93AF-C72D0EDFD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432FDCC-0524-5BD2-B360-E81E4A6AE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05" y="640080"/>
            <a:ext cx="3378099" cy="30348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4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En dan?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7FA8D45-9288-3966-B7AD-C142E7A0E8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806" y="3849539"/>
            <a:ext cx="3378098" cy="236740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33" name="Straight Connector 20">
            <a:extLst>
              <a:ext uri="{FF2B5EF4-FFF2-40B4-BE49-F238E27FC236}">
                <a16:creationId xmlns:a16="http://schemas.microsoft.com/office/drawing/2014/main" id="{811DCF04-0C7C-44FC-8246-FC8D736B1A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0698" y="3765314"/>
            <a:ext cx="320040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3BC56B5E-A7FF-0DEE-1794-A19F6B7129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984" y="1524210"/>
            <a:ext cx="6896936" cy="381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4424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AF5066-B98B-3E88-90B9-E55BCB5C2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Leerdoelen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747FA97-D7F4-EFE9-4888-ECFA56AA17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l-NL" sz="2400" dirty="0"/>
              <a:t> </a:t>
            </a:r>
            <a:r>
              <a:rPr lang="nl-NL" sz="2400" b="1" dirty="0"/>
              <a:t>Leerdoelen</a:t>
            </a:r>
            <a:r>
              <a:rPr lang="nl-NL" sz="2400" dirty="0"/>
              <a:t>: </a:t>
            </a:r>
            <a:r>
              <a:rPr lang="nl-NL" sz="2400" dirty="0">
                <a:effectLst/>
                <a:ea typeface="MS Mincho" panose="02020609040205080304" pitchFamily="49" charset="-128"/>
                <a:cs typeface="Calibri" panose="020F0502020204030204" pitchFamily="34" charset="0"/>
              </a:rPr>
              <a:t>Het proces van specifieke afweer kunnen uitleggen (zoals weergegeven in BINAS Tabel 84L-2)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nl-NL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l-NL" sz="2400" b="1" dirty="0">
                <a:effectLst/>
                <a:ea typeface="MS Mincho" panose="02020609040205080304" pitchFamily="49" charset="-128"/>
                <a:cs typeface="Calibri" panose="020F0502020204030204" pitchFamily="34" charset="0"/>
              </a:rPr>
              <a:t> Subdoelen: </a:t>
            </a:r>
            <a:r>
              <a:rPr lang="nl-NL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nl-NL" sz="2400" dirty="0">
                <a:effectLst/>
                <a:ea typeface="MS Mincho" panose="02020609040205080304" pitchFamily="49" charset="-128"/>
                <a:cs typeface="Calibri" panose="020F0502020204030204" pitchFamily="34" charset="0"/>
              </a:rPr>
              <a:t>Vergroten visuele geletterdheid en oefening in de kenmerken van systeemdenken, </a:t>
            </a:r>
            <a:r>
              <a:rPr lang="nl-NL" sz="2400" dirty="0" err="1">
                <a:effectLst/>
                <a:ea typeface="MS Mincho" panose="02020609040205080304" pitchFamily="49" charset="-128"/>
                <a:cs typeface="Calibri" panose="020F0502020204030204" pitchFamily="34" charset="0"/>
              </a:rPr>
              <a:t>tw.</a:t>
            </a:r>
            <a:r>
              <a:rPr lang="nl-NL" sz="2400" dirty="0">
                <a:effectLst/>
                <a:ea typeface="MS Mincho" panose="02020609040205080304" pitchFamily="49" charset="-128"/>
                <a:cs typeface="Calibri" panose="020F0502020204030204" pitchFamily="34" charset="0"/>
              </a:rPr>
              <a:t>: componenten, interacties en dynamiek bij biologische processen</a:t>
            </a:r>
            <a:r>
              <a:rPr lang="nl-NL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8683110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C4CC62-A187-0468-D303-F77ADEA3F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8" cy="1499616"/>
          </a:xfrm>
        </p:spPr>
        <p:txBody>
          <a:bodyPr>
            <a:normAutofit/>
          </a:bodyPr>
          <a:lstStyle/>
          <a:p>
            <a:r>
              <a:rPr lang="nl-NL"/>
              <a:t>De juf en meester lopen rond …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5A69C62-5569-A38E-9506-3C5107E314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6066818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8" name="Picture 4" descr="Witte stopwatch">
            <a:extLst>
              <a:ext uri="{FF2B5EF4-FFF2-40B4-BE49-F238E27FC236}">
                <a16:creationId xmlns:a16="http://schemas.microsoft.com/office/drawing/2014/main" id="{BAEFB4D1-276F-6FA0-6525-2C6EF6F6EE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841" r="-1" b="-1"/>
          <a:stretch/>
        </p:blipFill>
        <p:spPr>
          <a:xfrm>
            <a:off x="7552266" y="10"/>
            <a:ext cx="463973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5246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1A4F61-9937-F183-CE11-B249AC7C0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Intermezzo - </a:t>
            </a:r>
            <a:r>
              <a:rPr lang="nl-NL" dirty="0">
                <a:solidFill>
                  <a:schemeClr val="accent1"/>
                </a:solidFill>
              </a:rPr>
              <a:t>opties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5F421D7-82B7-B1A9-0AAC-706670031A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Ga rustig verder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CDFD91C-88DE-54A3-6373-E38590FBEE5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0EA2EDF-49BC-B600-B90A-4084FC68FE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NL" dirty="0"/>
              <a:t>Open het complete model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7B92FE05-4739-C4D6-932C-1DB28B13570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/>
              <a:t>Bekijk de startwaarden</a:t>
            </a:r>
          </a:p>
          <a:p>
            <a:endParaRPr lang="nl-NL" dirty="0"/>
          </a:p>
          <a:p>
            <a:r>
              <a:rPr lang="nl-NL" dirty="0"/>
              <a:t>Start de simulatie</a:t>
            </a:r>
          </a:p>
          <a:p>
            <a:endParaRPr lang="nl-NL" dirty="0"/>
          </a:p>
          <a:p>
            <a:r>
              <a:rPr lang="nl-NL" dirty="0"/>
              <a:t>Bekijk de tussentoestanden om de interacties in het complete model te doorgronden</a:t>
            </a:r>
          </a:p>
          <a:p>
            <a:endParaRPr lang="nl-NL" dirty="0"/>
          </a:p>
          <a:p>
            <a:r>
              <a:rPr lang="nl-NL" dirty="0"/>
              <a:t>Ga naar de laatste pagina in de handleiding en probeer vraag 15 te maken.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23528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1677DA-411F-F402-B903-05A0252D2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Het eindmodel beoordelen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35C63110-BC7C-235D-978D-9A9DC13E00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05819" y="2474912"/>
            <a:ext cx="7556500" cy="3644900"/>
          </a:xfrm>
          <a:prstGeom prst="rect">
            <a:avLst/>
          </a:prstGeom>
        </p:spPr>
      </p:pic>
      <p:sp>
        <p:nvSpPr>
          <p:cNvPr id="5" name="Pijl links 4">
            <a:extLst>
              <a:ext uri="{FF2B5EF4-FFF2-40B4-BE49-F238E27FC236}">
                <a16:creationId xmlns:a16="http://schemas.microsoft.com/office/drawing/2014/main" id="{12E1CB5F-FEC1-BC96-1756-7721AB8230A6}"/>
              </a:ext>
            </a:extLst>
          </p:cNvPr>
          <p:cNvSpPr/>
          <p:nvPr/>
        </p:nvSpPr>
        <p:spPr>
          <a:xfrm rot="13849859">
            <a:off x="2322785" y="3182006"/>
            <a:ext cx="1124607" cy="49398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9668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8EEC3A-693A-D301-FD4B-688811772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Het eindmodel beoordelen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9829B2DB-BA90-FDA5-F36B-0EC9F559C9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4069" y="3046412"/>
            <a:ext cx="7620000" cy="2501900"/>
          </a:xfrm>
          <a:prstGeom prst="rect">
            <a:avLst/>
          </a:prstGeom>
        </p:spPr>
      </p:pic>
      <p:sp>
        <p:nvSpPr>
          <p:cNvPr id="5" name="Pijl links 4">
            <a:extLst>
              <a:ext uri="{FF2B5EF4-FFF2-40B4-BE49-F238E27FC236}">
                <a16:creationId xmlns:a16="http://schemas.microsoft.com/office/drawing/2014/main" id="{25BD69D5-18CF-24C4-23CC-E4DE3DF808B7}"/>
              </a:ext>
            </a:extLst>
          </p:cNvPr>
          <p:cNvSpPr/>
          <p:nvPr/>
        </p:nvSpPr>
        <p:spPr>
          <a:xfrm rot="18657128">
            <a:off x="3153104" y="4742371"/>
            <a:ext cx="1166648" cy="44143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6311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5D4A55-0C20-EEFE-D4F7-93F749632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Het eindmodel beoordelen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53058BA3-F705-42BF-3F47-67A6F72356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6395" y="2286000"/>
            <a:ext cx="6095347" cy="4022725"/>
          </a:xfrm>
          <a:prstGeom prst="rect">
            <a:avLst/>
          </a:prstGeom>
        </p:spPr>
      </p:pic>
      <p:sp>
        <p:nvSpPr>
          <p:cNvPr id="5" name="Pijl links 4">
            <a:extLst>
              <a:ext uri="{FF2B5EF4-FFF2-40B4-BE49-F238E27FC236}">
                <a16:creationId xmlns:a16="http://schemas.microsoft.com/office/drawing/2014/main" id="{09EDE023-6950-9804-3482-0513540D5B6C}"/>
              </a:ext>
            </a:extLst>
          </p:cNvPr>
          <p:cNvSpPr/>
          <p:nvPr/>
        </p:nvSpPr>
        <p:spPr>
          <a:xfrm rot="20709132">
            <a:off x="1944413" y="4012893"/>
            <a:ext cx="1166648" cy="44143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5276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2A2CD6-59EC-3C1E-2B81-CACF15DA7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Afsluiting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B34BE69-BF7B-5E1A-0277-B7E059EE25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45720" tIns="45720" rIns="45720" bIns="45720" rtlCol="0" anchor="t">
            <a:normAutofit/>
          </a:bodyPr>
          <a:lstStyle/>
          <a:p>
            <a:r>
              <a:rPr lang="nl-NL" sz="2400" dirty="0"/>
              <a:t>Graag nog even uw aandacht naar het </a:t>
            </a:r>
            <a:r>
              <a:rPr lang="nl-NL" sz="2400" dirty="0">
                <a:solidFill>
                  <a:schemeClr val="accent1"/>
                </a:solidFill>
              </a:rPr>
              <a:t>evaluatieformulier</a:t>
            </a:r>
            <a:r>
              <a:rPr lang="nl-NL" sz="2400" dirty="0"/>
              <a:t>…</a:t>
            </a:r>
            <a:endParaRPr lang="en-US" sz="2400" dirty="0"/>
          </a:p>
          <a:p>
            <a:pPr marL="0" indent="0">
              <a:buNone/>
            </a:pPr>
            <a:endParaRPr lang="nl-NL" sz="2400" dirty="0"/>
          </a:p>
          <a:p>
            <a:pPr marL="457200" indent="-457200">
              <a:buFont typeface="+mj-lt"/>
              <a:buAutoNum type="arabicPeriod"/>
            </a:pPr>
            <a:r>
              <a:rPr lang="nl-NL" sz="2400" dirty="0"/>
              <a:t>Eerste indrukken m.b.t. de lesbrief</a:t>
            </a:r>
          </a:p>
          <a:p>
            <a:pPr marL="630936" lvl="1" indent="-457200">
              <a:buFont typeface="+mj-lt"/>
              <a:buAutoNum type="alphaLcParenR"/>
            </a:pPr>
            <a:r>
              <a:rPr lang="nl-NL" sz="2400" dirty="0"/>
              <a:t>Top en tip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 dirty="0"/>
              <a:t>Docentenhandleiding doornemen: </a:t>
            </a:r>
          </a:p>
          <a:p>
            <a:pPr marL="630936" lvl="1" indent="-457200">
              <a:buFont typeface="+mj-lt"/>
              <a:buAutoNum type="alphaLcParenR"/>
            </a:pPr>
            <a:r>
              <a:rPr lang="nl-NL" sz="2400" dirty="0"/>
              <a:t>Top en tip</a:t>
            </a:r>
          </a:p>
          <a:p>
            <a:pPr marL="264795" lvl="1"/>
            <a:endParaRPr lang="nl-NL" sz="2400" dirty="0"/>
          </a:p>
          <a:p>
            <a:pPr marL="127635" lvl="1" indent="0" algn="r">
              <a:buNone/>
            </a:pPr>
            <a:r>
              <a:rPr lang="nl-NL" sz="2400" dirty="0">
                <a:solidFill>
                  <a:schemeClr val="accent1"/>
                </a:solidFill>
              </a:rPr>
              <a:t>Plenair: zijn er nog vragen?</a:t>
            </a:r>
          </a:p>
        </p:txBody>
      </p:sp>
    </p:spTree>
    <p:extLst>
      <p:ext uri="{BB962C8B-B14F-4D97-AF65-F5344CB8AC3E}">
        <p14:creationId xmlns:p14="http://schemas.microsoft.com/office/powerpoint/2010/main" val="1454766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7422F06-6017-4361-8872-E0E2CEB20B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481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B702F11-2851-6859-BE61-76FDE00EC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3415612" cy="5571066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Onderdelen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E4DB3EF9-1452-D94E-07F5-C23EA33763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0925397"/>
              </p:ext>
            </p:extLst>
          </p:nvPr>
        </p:nvGraphicFramePr>
        <p:xfrm>
          <a:off x="5603875" y="954088"/>
          <a:ext cx="5641975" cy="492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877347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64D778-0F44-D1B0-2E04-0F8C20F96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Evaluatieformulier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860EF59-CE74-5600-D5CE-9BCF3154E9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De Lesbrief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9D8FD0C6-3830-8B1A-CFB2-BC5F57EE1DA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just"/>
            <a:r>
              <a:rPr lang="nl-NL" dirty="0"/>
              <a:t>Stel dat u deze lesbrief aan uw leerlingen zou willen aanbieden. Wat is goed en wat kan beter?</a:t>
            </a:r>
          </a:p>
          <a:p>
            <a:pPr algn="just"/>
            <a:r>
              <a:rPr lang="nl-NL" dirty="0"/>
              <a:t>Goed?:</a:t>
            </a:r>
          </a:p>
          <a:p>
            <a:pPr algn="just"/>
            <a:endParaRPr lang="nl-NL" dirty="0"/>
          </a:p>
          <a:p>
            <a:pPr algn="just"/>
            <a:r>
              <a:rPr lang="nl-NL" dirty="0"/>
              <a:t>Kan beter?:</a:t>
            </a:r>
          </a:p>
          <a:p>
            <a:pPr algn="just"/>
            <a:endParaRPr lang="nl-NL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1458DE2E-642F-F892-10C8-14390E376C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NL" dirty="0"/>
              <a:t>De Docentenhandleiding</a:t>
            </a:r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48704270-A2A0-B8FD-952B-CF1FD7C76EB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algn="just"/>
            <a:r>
              <a:rPr lang="nl-NL" dirty="0"/>
              <a:t>U heeft zojuist (globaal) de docentenhandleiding doorgenomen. Welke informatie was handig/nuttig en welke informatie mist u nog?</a:t>
            </a:r>
          </a:p>
          <a:p>
            <a:r>
              <a:rPr lang="nl-NL" dirty="0"/>
              <a:t>Handig?</a:t>
            </a:r>
          </a:p>
          <a:p>
            <a:endParaRPr lang="nl-NL" dirty="0"/>
          </a:p>
          <a:p>
            <a:r>
              <a:rPr lang="nl-NL" dirty="0"/>
              <a:t>Ik mis?</a:t>
            </a:r>
          </a:p>
        </p:txBody>
      </p:sp>
    </p:spTree>
    <p:extLst>
      <p:ext uri="{BB962C8B-B14F-4D97-AF65-F5344CB8AC3E}">
        <p14:creationId xmlns:p14="http://schemas.microsoft.com/office/powerpoint/2010/main" val="12328245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1DF829-FFBB-D617-9174-ED8998F4B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Bent u enthousiast?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9466E44-DE6E-2523-EAB4-50FC61328D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Neem dan contact op met: </a:t>
            </a:r>
            <a:r>
              <a:rPr lang="nl-NL" dirty="0">
                <a:hlinkClick r:id="rId2"/>
              </a:rPr>
              <a:t>b.bredeweg@hva.nl</a:t>
            </a:r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pPr algn="r"/>
            <a:endParaRPr lang="nl-NL" dirty="0"/>
          </a:p>
          <a:p>
            <a:pPr algn="r"/>
            <a:r>
              <a:rPr lang="nl-NL" dirty="0"/>
              <a:t>Dank voor uw aanwezigheid!</a:t>
            </a:r>
          </a:p>
        </p:txBody>
      </p:sp>
    </p:spTree>
    <p:extLst>
      <p:ext uri="{BB962C8B-B14F-4D97-AF65-F5344CB8AC3E}">
        <p14:creationId xmlns:p14="http://schemas.microsoft.com/office/powerpoint/2010/main" val="959409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F2A433-35F6-808A-B695-75357DC61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Waarom DENKER?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57833CA8-1E63-2FC5-B0BE-F2CA7324FD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7372" y="1618593"/>
            <a:ext cx="3708628" cy="5031028"/>
          </a:xfr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D609B514-D760-111C-5E98-A2F97B851D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618593"/>
            <a:ext cx="3708628" cy="523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877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42FE01-B5DD-F395-E117-246C6DE9C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 dan?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7E776F2-B799-5047-7853-A9ADD3C906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Oval 6">
            <a:extLst>
              <a:ext uri="{FF2B5EF4-FFF2-40B4-BE49-F238E27FC236}">
                <a16:creationId xmlns:a16="http://schemas.microsoft.com/office/drawing/2014/main" id="{7D5409A9-2E7E-CF01-2B61-9DA7A2617C06}"/>
              </a:ext>
            </a:extLst>
          </p:cNvPr>
          <p:cNvSpPr/>
          <p:nvPr/>
        </p:nvSpPr>
        <p:spPr>
          <a:xfrm>
            <a:off x="4714733" y="1795187"/>
            <a:ext cx="2520280" cy="262546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Down Arrow 12">
            <a:extLst>
              <a:ext uri="{FF2B5EF4-FFF2-40B4-BE49-F238E27FC236}">
                <a16:creationId xmlns:a16="http://schemas.microsoft.com/office/drawing/2014/main" id="{3E14D015-0565-5C5E-0331-476CF56A5D47}"/>
              </a:ext>
            </a:extLst>
          </p:cNvPr>
          <p:cNvSpPr/>
          <p:nvPr/>
        </p:nvSpPr>
        <p:spPr>
          <a:xfrm>
            <a:off x="4390697" y="2809441"/>
            <a:ext cx="684076" cy="546360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Down Arrow 13">
            <a:extLst>
              <a:ext uri="{FF2B5EF4-FFF2-40B4-BE49-F238E27FC236}">
                <a16:creationId xmlns:a16="http://schemas.microsoft.com/office/drawing/2014/main" id="{3399B8CD-CBDC-F65A-A010-D1B3B302503F}"/>
              </a:ext>
            </a:extLst>
          </p:cNvPr>
          <p:cNvSpPr/>
          <p:nvPr/>
        </p:nvSpPr>
        <p:spPr>
          <a:xfrm flipV="1">
            <a:off x="6838969" y="2722164"/>
            <a:ext cx="684076" cy="546360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34B98D89-472A-05B9-0314-FD8C71B610AF}"/>
              </a:ext>
            </a:extLst>
          </p:cNvPr>
          <p:cNvSpPr/>
          <p:nvPr/>
        </p:nvSpPr>
        <p:spPr>
          <a:xfrm>
            <a:off x="4462705" y="1570036"/>
            <a:ext cx="3024336" cy="7134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>
                <a:solidFill>
                  <a:schemeClr val="tx1"/>
                </a:solidFill>
                <a:ea typeface="Cambria" charset="0"/>
                <a:cs typeface="Cambria" charset="0"/>
              </a:rPr>
              <a:t>Nadenken</a:t>
            </a:r>
          </a:p>
        </p:txBody>
      </p:sp>
      <p:sp>
        <p:nvSpPr>
          <p:cNvPr id="8" name="Rectangle 15">
            <a:extLst>
              <a:ext uri="{FF2B5EF4-FFF2-40B4-BE49-F238E27FC236}">
                <a16:creationId xmlns:a16="http://schemas.microsoft.com/office/drawing/2014/main" id="{B49D7A8D-DB0E-EB80-5D4D-7DE68B66EC17}"/>
              </a:ext>
            </a:extLst>
          </p:cNvPr>
          <p:cNvSpPr/>
          <p:nvPr/>
        </p:nvSpPr>
        <p:spPr>
          <a:xfrm>
            <a:off x="3994653" y="3916596"/>
            <a:ext cx="3960440" cy="7134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>
                <a:solidFill>
                  <a:schemeClr val="tx1"/>
                </a:solidFill>
                <a:ea typeface="Cambria" charset="0"/>
                <a:cs typeface="Cambria" charset="0"/>
              </a:rPr>
              <a:t>Uitvoeren / aanpassen</a:t>
            </a:r>
          </a:p>
        </p:txBody>
      </p:sp>
      <p:grpSp>
        <p:nvGrpSpPr>
          <p:cNvPr id="9" name="Group 5">
            <a:extLst>
              <a:ext uri="{FF2B5EF4-FFF2-40B4-BE49-F238E27FC236}">
                <a16:creationId xmlns:a16="http://schemas.microsoft.com/office/drawing/2014/main" id="{9BEBEA77-941D-C7EA-D12E-D91203D913A4}"/>
              </a:ext>
            </a:extLst>
          </p:cNvPr>
          <p:cNvGrpSpPr/>
          <p:nvPr/>
        </p:nvGrpSpPr>
        <p:grpSpPr>
          <a:xfrm>
            <a:off x="3891630" y="4586536"/>
            <a:ext cx="3960440" cy="2096090"/>
            <a:chOff x="2423592" y="3984277"/>
            <a:chExt cx="3960440" cy="2096090"/>
          </a:xfrm>
        </p:grpSpPr>
        <p:sp>
          <p:nvSpPr>
            <p:cNvPr id="10" name="Rounded Rectangle 39">
              <a:extLst>
                <a:ext uri="{FF2B5EF4-FFF2-40B4-BE49-F238E27FC236}">
                  <a16:creationId xmlns:a16="http://schemas.microsoft.com/office/drawing/2014/main" id="{B9D20FAD-9DCC-CA82-5CD1-9FBFC9B397E2}"/>
                </a:ext>
              </a:extLst>
            </p:cNvPr>
            <p:cNvSpPr/>
            <p:nvPr/>
          </p:nvSpPr>
          <p:spPr>
            <a:xfrm>
              <a:off x="2423592" y="4917323"/>
              <a:ext cx="3960440" cy="1163044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grpSp>
          <p:nvGrpSpPr>
            <p:cNvPr id="11" name="Group 40">
              <a:extLst>
                <a:ext uri="{FF2B5EF4-FFF2-40B4-BE49-F238E27FC236}">
                  <a16:creationId xmlns:a16="http://schemas.microsoft.com/office/drawing/2014/main" id="{04C38096-BAA2-00E4-A489-E4D62D171A97}"/>
                </a:ext>
              </a:extLst>
            </p:cNvPr>
            <p:cNvGrpSpPr/>
            <p:nvPr/>
          </p:nvGrpSpPr>
          <p:grpSpPr>
            <a:xfrm>
              <a:off x="2603044" y="5100487"/>
              <a:ext cx="3413676" cy="824948"/>
              <a:chOff x="2639616" y="5783224"/>
              <a:chExt cx="3413676" cy="824948"/>
            </a:xfrm>
          </p:grpSpPr>
          <p:pic>
            <p:nvPicPr>
              <p:cNvPr id="13" name="Picture 41">
                <a:extLst>
                  <a:ext uri="{FF2B5EF4-FFF2-40B4-BE49-F238E27FC236}">
                    <a16:creationId xmlns:a16="http://schemas.microsoft.com/office/drawing/2014/main" id="{32CE71A7-ADC2-813A-ED04-CF8F75D802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39616" y="6008498"/>
                <a:ext cx="374400" cy="3744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</p:pic>
          <p:pic>
            <p:nvPicPr>
              <p:cNvPr id="14" name="Picture 42">
                <a:extLst>
                  <a:ext uri="{FF2B5EF4-FFF2-40B4-BE49-F238E27FC236}">
                    <a16:creationId xmlns:a16="http://schemas.microsoft.com/office/drawing/2014/main" id="{13F3178D-29E4-068C-E48F-A2B3B40C13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32424" y="6008498"/>
                <a:ext cx="374400" cy="3744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</p:pic>
          <p:grpSp>
            <p:nvGrpSpPr>
              <p:cNvPr id="15" name="Group 43">
                <a:extLst>
                  <a:ext uri="{FF2B5EF4-FFF2-40B4-BE49-F238E27FC236}">
                    <a16:creationId xmlns:a16="http://schemas.microsoft.com/office/drawing/2014/main" id="{11F62823-2793-0FFF-4614-F30330070B9E}"/>
                  </a:ext>
                </a:extLst>
              </p:cNvPr>
              <p:cNvGrpSpPr/>
              <p:nvPr/>
            </p:nvGrpSpPr>
            <p:grpSpPr>
              <a:xfrm>
                <a:off x="5873272" y="5783224"/>
                <a:ext cx="180020" cy="824948"/>
                <a:chOff x="5562110" y="5844412"/>
                <a:chExt cx="180020" cy="824948"/>
              </a:xfrm>
            </p:grpSpPr>
            <p:pic>
              <p:nvPicPr>
                <p:cNvPr id="21" name="Picture 56">
                  <a:extLst>
                    <a:ext uri="{FF2B5EF4-FFF2-40B4-BE49-F238E27FC236}">
                      <a16:creationId xmlns:a16="http://schemas.microsoft.com/office/drawing/2014/main" id="{818ADE8E-D882-107D-26BC-11856658F197}"/>
                    </a:ext>
                  </a:extLst>
                </p:cNvPr>
                <p:cNvPicPr/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80112" y="5844412"/>
                  <a:ext cx="144016" cy="216024"/>
                </a:xfrm>
                <a:prstGeom prst="rect">
                  <a:avLst/>
                </a:prstGeom>
                <a:ln>
                  <a:solidFill>
                    <a:schemeClr val="bg1"/>
                  </a:solidFill>
                </a:ln>
              </p:spPr>
            </p:pic>
            <p:pic>
              <p:nvPicPr>
                <p:cNvPr id="22" name="Picture 57">
                  <a:extLst>
                    <a:ext uri="{FF2B5EF4-FFF2-40B4-BE49-F238E27FC236}">
                      <a16:creationId xmlns:a16="http://schemas.microsoft.com/office/drawing/2014/main" id="{E74BF8AA-7D4F-D39A-C778-0906A2E0A621}"/>
                    </a:ext>
                  </a:extLst>
                </p:cNvPr>
                <p:cNvPicPr/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62110" y="6114442"/>
                  <a:ext cx="162018" cy="162018"/>
                </a:xfrm>
                <a:prstGeom prst="rect">
                  <a:avLst/>
                </a:prstGeom>
                <a:ln>
                  <a:solidFill>
                    <a:schemeClr val="bg1"/>
                  </a:solidFill>
                </a:ln>
              </p:spPr>
            </p:pic>
            <p:pic>
              <p:nvPicPr>
                <p:cNvPr id="23" name="Picture 58">
                  <a:extLst>
                    <a:ext uri="{FF2B5EF4-FFF2-40B4-BE49-F238E27FC236}">
                      <a16:creationId xmlns:a16="http://schemas.microsoft.com/office/drawing/2014/main" id="{A04DA0B5-01EB-F5BD-430F-80CA090701FB}"/>
                    </a:ext>
                  </a:extLst>
                </p:cNvPr>
                <p:cNvPicPr/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80112" y="6309320"/>
                  <a:ext cx="144016" cy="162018"/>
                </a:xfrm>
                <a:prstGeom prst="rect">
                  <a:avLst/>
                </a:prstGeom>
                <a:ln>
                  <a:solidFill>
                    <a:schemeClr val="bg1"/>
                  </a:solidFill>
                </a:ln>
              </p:spPr>
            </p:pic>
            <p:pic>
              <p:nvPicPr>
                <p:cNvPr id="24" name="Picture 59">
                  <a:extLst>
                    <a:ext uri="{FF2B5EF4-FFF2-40B4-BE49-F238E27FC236}">
                      <a16:creationId xmlns:a16="http://schemas.microsoft.com/office/drawing/2014/main" id="{7451AC3F-1F8D-C1C2-C6E2-29707D3A5CF4}"/>
                    </a:ext>
                  </a:extLst>
                </p:cNvPr>
                <p:cNvPicPr/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80112" y="6507342"/>
                  <a:ext cx="162018" cy="162018"/>
                </a:xfrm>
                <a:prstGeom prst="rect">
                  <a:avLst/>
                </a:prstGeom>
                <a:ln>
                  <a:solidFill>
                    <a:schemeClr val="bg1"/>
                  </a:solidFill>
                </a:ln>
              </p:spPr>
            </p:pic>
          </p:grpSp>
          <p:grpSp>
            <p:nvGrpSpPr>
              <p:cNvPr id="16" name="Group 49">
                <a:extLst>
                  <a:ext uri="{FF2B5EF4-FFF2-40B4-BE49-F238E27FC236}">
                    <a16:creationId xmlns:a16="http://schemas.microsoft.com/office/drawing/2014/main" id="{25E596FE-BA59-85CC-F4F1-6B21FCDA2EDC}"/>
                  </a:ext>
                </a:extLst>
              </p:cNvPr>
              <p:cNvGrpSpPr/>
              <p:nvPr/>
            </p:nvGrpSpPr>
            <p:grpSpPr>
              <a:xfrm>
                <a:off x="4025232" y="5835658"/>
                <a:ext cx="144016" cy="720080"/>
                <a:chOff x="3491880" y="4077072"/>
                <a:chExt cx="144016" cy="720080"/>
              </a:xfrm>
            </p:grpSpPr>
            <p:pic>
              <p:nvPicPr>
                <p:cNvPr id="17" name="Picture 52">
                  <a:extLst>
                    <a:ext uri="{FF2B5EF4-FFF2-40B4-BE49-F238E27FC236}">
                      <a16:creationId xmlns:a16="http://schemas.microsoft.com/office/drawing/2014/main" id="{6E15AAEB-591F-F23B-E1E3-D4EBF81003FA}"/>
                    </a:ext>
                  </a:extLst>
                </p:cNvPr>
                <p:cNvPicPr/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91880" y="4077072"/>
                  <a:ext cx="144016" cy="216024"/>
                </a:xfrm>
                <a:prstGeom prst="rect">
                  <a:avLst/>
                </a:prstGeom>
                <a:ln>
                  <a:solidFill>
                    <a:schemeClr val="bg1"/>
                  </a:solidFill>
                </a:ln>
              </p:spPr>
            </p:pic>
            <p:pic>
              <p:nvPicPr>
                <p:cNvPr id="18" name="Picture 53">
                  <a:extLst>
                    <a:ext uri="{FF2B5EF4-FFF2-40B4-BE49-F238E27FC236}">
                      <a16:creationId xmlns:a16="http://schemas.microsoft.com/office/drawing/2014/main" id="{DE5902CB-A675-582C-B156-E0C07BCBAC46}"/>
                    </a:ext>
                  </a:extLst>
                </p:cNvPr>
                <p:cNvPicPr/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91880" y="4311098"/>
                  <a:ext cx="144016" cy="126014"/>
                </a:xfrm>
                <a:prstGeom prst="rect">
                  <a:avLst/>
                </a:prstGeom>
                <a:ln>
                  <a:solidFill>
                    <a:schemeClr val="bg1"/>
                  </a:solidFill>
                </a:ln>
              </p:spPr>
            </p:pic>
            <p:pic>
              <p:nvPicPr>
                <p:cNvPr id="19" name="Picture 54">
                  <a:extLst>
                    <a:ext uri="{FF2B5EF4-FFF2-40B4-BE49-F238E27FC236}">
                      <a16:creationId xmlns:a16="http://schemas.microsoft.com/office/drawing/2014/main" id="{33FDFAF5-46E2-33AD-5717-3F3C18313856}"/>
                    </a:ext>
                  </a:extLst>
                </p:cNvPr>
                <p:cNvPicPr/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91880" y="4437112"/>
                  <a:ext cx="144016" cy="216024"/>
                </a:xfrm>
                <a:prstGeom prst="rect">
                  <a:avLst/>
                </a:prstGeom>
                <a:ln>
                  <a:solidFill>
                    <a:schemeClr val="bg1"/>
                  </a:solidFill>
                </a:ln>
              </p:spPr>
            </p:pic>
            <p:pic>
              <p:nvPicPr>
                <p:cNvPr id="20" name="Picture 55">
                  <a:extLst>
                    <a:ext uri="{FF2B5EF4-FFF2-40B4-BE49-F238E27FC236}">
                      <a16:creationId xmlns:a16="http://schemas.microsoft.com/office/drawing/2014/main" id="{1E0423D6-D310-DA72-38FE-4315C0FDF4A6}"/>
                    </a:ext>
                  </a:extLst>
                </p:cNvPr>
                <p:cNvPicPr/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91880" y="4671138"/>
                  <a:ext cx="144016" cy="126014"/>
                </a:xfrm>
                <a:prstGeom prst="rect">
                  <a:avLst/>
                </a:prstGeom>
                <a:ln>
                  <a:solidFill>
                    <a:schemeClr val="bg1"/>
                  </a:solidFill>
                </a:ln>
              </p:spPr>
            </p:pic>
          </p:grpSp>
        </p:grpSp>
        <p:sp>
          <p:nvSpPr>
            <p:cNvPr id="12" name="Left-Right Arrow 40">
              <a:extLst>
                <a:ext uri="{FF2B5EF4-FFF2-40B4-BE49-F238E27FC236}">
                  <a16:creationId xmlns:a16="http://schemas.microsoft.com/office/drawing/2014/main" id="{5BB65345-6201-1DB6-97E6-9FB0085AF7AD}"/>
                </a:ext>
              </a:extLst>
            </p:cNvPr>
            <p:cNvSpPr/>
            <p:nvPr/>
          </p:nvSpPr>
          <p:spPr>
            <a:xfrm rot="16200000">
              <a:off x="4187775" y="4085824"/>
              <a:ext cx="779158" cy="576064"/>
            </a:xfrm>
            <a:prstGeom prst="leftRightArrow">
              <a:avLst>
                <a:gd name="adj1" fmla="val 36772"/>
                <a:gd name="adj2" fmla="val 5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5" name="Rounded Rectangle 8">
            <a:extLst>
              <a:ext uri="{FF2B5EF4-FFF2-40B4-BE49-F238E27FC236}">
                <a16:creationId xmlns:a16="http://schemas.microsoft.com/office/drawing/2014/main" id="{68CCDD09-15B2-B349-DE89-553E756794C7}"/>
              </a:ext>
            </a:extLst>
          </p:cNvPr>
          <p:cNvSpPr/>
          <p:nvPr/>
        </p:nvSpPr>
        <p:spPr>
          <a:xfrm>
            <a:off x="128687" y="2017013"/>
            <a:ext cx="4081990" cy="2046082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800" b="1" dirty="0">
                <a:solidFill>
                  <a:schemeClr val="tx1"/>
                </a:solidFill>
              </a:rPr>
              <a:t>Kenmerken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tx1"/>
                </a:solidFill>
              </a:rPr>
              <a:t>Vocabulaire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tx1"/>
                </a:solidFill>
              </a:rPr>
              <a:t>Actief leren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tx1"/>
                </a:solidFill>
              </a:rPr>
              <a:t>Niveaus</a:t>
            </a:r>
          </a:p>
        </p:txBody>
      </p:sp>
      <p:sp>
        <p:nvSpPr>
          <p:cNvPr id="26" name="Rounded Rectangle 62">
            <a:extLst>
              <a:ext uri="{FF2B5EF4-FFF2-40B4-BE49-F238E27FC236}">
                <a16:creationId xmlns:a16="http://schemas.microsoft.com/office/drawing/2014/main" id="{9B05AF57-82A3-89D2-9859-55E880789362}"/>
              </a:ext>
            </a:extLst>
          </p:cNvPr>
          <p:cNvSpPr/>
          <p:nvPr/>
        </p:nvSpPr>
        <p:spPr>
          <a:xfrm>
            <a:off x="7845666" y="2106082"/>
            <a:ext cx="4081990" cy="2046082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800" b="1" dirty="0">
                <a:solidFill>
                  <a:schemeClr val="tx1"/>
                </a:solidFill>
              </a:rPr>
              <a:t>Faciliteiten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tx1"/>
                </a:solidFill>
              </a:rPr>
              <a:t>Auto. Ondersteuning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tx1"/>
                </a:solidFill>
              </a:rPr>
              <a:t>Opdrachtenbestand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tx1"/>
                </a:solidFill>
              </a:rPr>
              <a:t>Docentendashboard</a:t>
            </a:r>
          </a:p>
        </p:txBody>
      </p:sp>
      <p:pic>
        <p:nvPicPr>
          <p:cNvPr id="27" name="Afbeelding 26">
            <a:extLst>
              <a:ext uri="{FF2B5EF4-FFF2-40B4-BE49-F238E27FC236}">
                <a16:creationId xmlns:a16="http://schemas.microsoft.com/office/drawing/2014/main" id="{939C0E43-2384-4935-A512-6B126F072CD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71850" y="6065124"/>
            <a:ext cx="441978" cy="464077"/>
          </a:xfrm>
          <a:prstGeom prst="rect">
            <a:avLst/>
          </a:prstGeom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id="{7991D261-C45B-A917-7450-993739742CE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83562" y="6093267"/>
            <a:ext cx="394653" cy="39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998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2491642E-7D22-8ED2-8B3E-62BF1FFD8B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24" y="836713"/>
            <a:ext cx="9048712" cy="4499266"/>
          </a:xfrm>
          <a:prstGeom prst="rect">
            <a:avLst/>
          </a:prstGeom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7DF01431-20C7-016C-A17E-67582231D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6F5B49A-A3CB-3F42-8C33-775D49D16EAA}" type="slidenum">
              <a:rPr lang="en-GB" smtClean="0">
                <a:latin typeface="+mn-lt"/>
              </a:rPr>
              <a:t>5</a:t>
            </a:fld>
            <a:endParaRPr lang="en-GB">
              <a:latin typeface="+mn-lt"/>
            </a:endParaRPr>
          </a:p>
        </p:txBody>
      </p:sp>
      <p:cxnSp>
        <p:nvCxnSpPr>
          <p:cNvPr id="6" name="Straight Connector 7">
            <a:extLst>
              <a:ext uri="{FF2B5EF4-FFF2-40B4-BE49-F238E27FC236}">
                <a16:creationId xmlns:a16="http://schemas.microsoft.com/office/drawing/2014/main" id="{C85C14B5-75D8-C0DA-DD07-1164ECB7322C}"/>
              </a:ext>
            </a:extLst>
          </p:cNvPr>
          <p:cNvCxnSpPr/>
          <p:nvPr/>
        </p:nvCxnSpPr>
        <p:spPr>
          <a:xfrm>
            <a:off x="10266704" y="301586"/>
            <a:ext cx="0" cy="540060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9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F1F19EAD-9E96-DA6F-A0D9-4C7620451E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6010" y="476672"/>
            <a:ext cx="619128" cy="1566929"/>
          </a:xfrm>
          <a:prstGeom prst="rect">
            <a:avLst/>
          </a:prstGeom>
        </p:spPr>
      </p:pic>
      <p:pic>
        <p:nvPicPr>
          <p:cNvPr id="8" name="Picture 11">
            <a:extLst>
              <a:ext uri="{FF2B5EF4-FFF2-40B4-BE49-F238E27FC236}">
                <a16:creationId xmlns:a16="http://schemas.microsoft.com/office/drawing/2014/main" id="{AB8EFDDC-9D76-0F85-6852-E85DBF925C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5040" y="3361868"/>
            <a:ext cx="1521068" cy="1276474"/>
          </a:xfrm>
          <a:prstGeom prst="rect">
            <a:avLst/>
          </a:prstGeom>
        </p:spPr>
      </p:pic>
      <p:cxnSp>
        <p:nvCxnSpPr>
          <p:cNvPr id="9" name="Straight Connector 13">
            <a:extLst>
              <a:ext uri="{FF2B5EF4-FFF2-40B4-BE49-F238E27FC236}">
                <a16:creationId xmlns:a16="http://schemas.microsoft.com/office/drawing/2014/main" id="{7FDDC573-7320-B797-BAEA-77C2ABCB1C08}"/>
              </a:ext>
            </a:extLst>
          </p:cNvPr>
          <p:cNvCxnSpPr>
            <a:cxnSpLocks/>
          </p:cNvCxnSpPr>
          <p:nvPr/>
        </p:nvCxnSpPr>
        <p:spPr>
          <a:xfrm flipH="1">
            <a:off x="10587506" y="2841271"/>
            <a:ext cx="1296137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ular Callout 16">
            <a:extLst>
              <a:ext uri="{FF2B5EF4-FFF2-40B4-BE49-F238E27FC236}">
                <a16:creationId xmlns:a16="http://schemas.microsoft.com/office/drawing/2014/main" id="{E9FDFB63-0DA8-C280-8071-74C22739DAD8}"/>
              </a:ext>
            </a:extLst>
          </p:cNvPr>
          <p:cNvSpPr/>
          <p:nvPr/>
        </p:nvSpPr>
        <p:spPr>
          <a:xfrm>
            <a:off x="6536215" y="188640"/>
            <a:ext cx="2296089" cy="527742"/>
          </a:xfrm>
          <a:prstGeom prst="wedgeRoundRectCallout">
            <a:avLst>
              <a:gd name="adj1" fmla="val -60413"/>
              <a:gd name="adj2" fmla="val 292115"/>
              <a:gd name="adj3" fmla="val 16667"/>
            </a:avLst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/>
            <a:r>
              <a:rPr lang="nl-NL" sz="2400">
                <a:solidFill>
                  <a:schemeClr val="tx1"/>
                </a:solidFill>
                <a:cs typeface="Cambria"/>
              </a:rPr>
              <a:t>Oorzaak-gevolg</a:t>
            </a:r>
          </a:p>
        </p:txBody>
      </p:sp>
      <p:sp>
        <p:nvSpPr>
          <p:cNvPr id="11" name="Rounded Rectangular Callout 17">
            <a:extLst>
              <a:ext uri="{FF2B5EF4-FFF2-40B4-BE49-F238E27FC236}">
                <a16:creationId xmlns:a16="http://schemas.microsoft.com/office/drawing/2014/main" id="{42BCDB5A-C3A9-A0B0-F36E-AB4640A8F4F6}"/>
              </a:ext>
            </a:extLst>
          </p:cNvPr>
          <p:cNvSpPr/>
          <p:nvPr/>
        </p:nvSpPr>
        <p:spPr>
          <a:xfrm>
            <a:off x="2984816" y="308970"/>
            <a:ext cx="1527008" cy="527742"/>
          </a:xfrm>
          <a:prstGeom prst="wedgeRoundRectCallout">
            <a:avLst>
              <a:gd name="adj1" fmla="val 44582"/>
              <a:gd name="adj2" fmla="val 128892"/>
              <a:gd name="adj3" fmla="val 16667"/>
            </a:avLst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/>
            <a:r>
              <a:rPr lang="nl-NL" sz="2400" dirty="0">
                <a:solidFill>
                  <a:schemeClr val="tx1"/>
                </a:solidFill>
                <a:cs typeface="Cambria"/>
              </a:rPr>
              <a:t>Entiteit</a:t>
            </a:r>
          </a:p>
        </p:txBody>
      </p:sp>
      <p:sp>
        <p:nvSpPr>
          <p:cNvPr id="12" name="Rounded Rectangular Callout 18">
            <a:extLst>
              <a:ext uri="{FF2B5EF4-FFF2-40B4-BE49-F238E27FC236}">
                <a16:creationId xmlns:a16="http://schemas.microsoft.com/office/drawing/2014/main" id="{E56DAF47-0304-9E1D-8312-5254755E9EDB}"/>
              </a:ext>
            </a:extLst>
          </p:cNvPr>
          <p:cNvSpPr/>
          <p:nvPr/>
        </p:nvSpPr>
        <p:spPr>
          <a:xfrm>
            <a:off x="2855640" y="4941168"/>
            <a:ext cx="1584176" cy="527742"/>
          </a:xfrm>
          <a:prstGeom prst="wedgeRoundRectCallout">
            <a:avLst>
              <a:gd name="adj1" fmla="val -34630"/>
              <a:gd name="adj2" fmla="val -178738"/>
              <a:gd name="adj3" fmla="val 16667"/>
            </a:avLst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/>
            <a:r>
              <a:rPr lang="nl-NL" sz="2400">
                <a:solidFill>
                  <a:schemeClr val="tx1"/>
                </a:solidFill>
                <a:cs typeface="Cambria"/>
              </a:rPr>
              <a:t>Grootheid</a:t>
            </a:r>
          </a:p>
        </p:txBody>
      </p:sp>
      <p:sp>
        <p:nvSpPr>
          <p:cNvPr id="13" name="Rounded Rectangular Callout 19">
            <a:extLst>
              <a:ext uri="{FF2B5EF4-FFF2-40B4-BE49-F238E27FC236}">
                <a16:creationId xmlns:a16="http://schemas.microsoft.com/office/drawing/2014/main" id="{2E2557E0-8082-6AE3-8898-F9E7FCFDCD50}"/>
              </a:ext>
            </a:extLst>
          </p:cNvPr>
          <p:cNvSpPr/>
          <p:nvPr/>
        </p:nvSpPr>
        <p:spPr>
          <a:xfrm>
            <a:off x="191344" y="4365104"/>
            <a:ext cx="2013908" cy="527739"/>
          </a:xfrm>
          <a:prstGeom prst="wedgeRoundRectCallout">
            <a:avLst>
              <a:gd name="adj1" fmla="val -16811"/>
              <a:gd name="adj2" fmla="val -274221"/>
              <a:gd name="adj3" fmla="val 16667"/>
            </a:avLst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/>
            <a:r>
              <a:rPr lang="nl-NL" sz="2400">
                <a:solidFill>
                  <a:schemeClr val="tx1"/>
                </a:solidFill>
                <a:cs typeface="Cambria"/>
              </a:rPr>
              <a:t>Verandering</a:t>
            </a:r>
          </a:p>
        </p:txBody>
      </p:sp>
      <p:sp>
        <p:nvSpPr>
          <p:cNvPr id="14" name="Rounded Rectangular Callout 20">
            <a:extLst>
              <a:ext uri="{FF2B5EF4-FFF2-40B4-BE49-F238E27FC236}">
                <a16:creationId xmlns:a16="http://schemas.microsoft.com/office/drawing/2014/main" id="{6CABB6D2-B8B7-9F06-BFEC-831613B0E3DD}"/>
              </a:ext>
            </a:extLst>
          </p:cNvPr>
          <p:cNvSpPr/>
          <p:nvPr/>
        </p:nvSpPr>
        <p:spPr>
          <a:xfrm>
            <a:off x="10551596" y="2420888"/>
            <a:ext cx="1521068" cy="545174"/>
          </a:xfrm>
          <a:prstGeom prst="wedgeRoundRectCallout">
            <a:avLst>
              <a:gd name="adj1" fmla="val 5148"/>
              <a:gd name="adj2" fmla="val -119895"/>
              <a:gd name="adj3" fmla="val 16667"/>
            </a:avLst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/>
            <a:r>
              <a:rPr lang="nl-NL" sz="2400">
                <a:solidFill>
                  <a:schemeClr val="tx1"/>
                </a:solidFill>
                <a:cs typeface="Cambria"/>
              </a:rPr>
              <a:t>Simulatie</a:t>
            </a:r>
          </a:p>
        </p:txBody>
      </p:sp>
      <p:sp>
        <p:nvSpPr>
          <p:cNvPr id="15" name="Rounded Rectangular Callout 21">
            <a:extLst>
              <a:ext uri="{FF2B5EF4-FFF2-40B4-BE49-F238E27FC236}">
                <a16:creationId xmlns:a16="http://schemas.microsoft.com/office/drawing/2014/main" id="{B57F03A7-D9EC-D855-BAC4-64FF1565E999}"/>
              </a:ext>
            </a:extLst>
          </p:cNvPr>
          <p:cNvSpPr/>
          <p:nvPr/>
        </p:nvSpPr>
        <p:spPr>
          <a:xfrm>
            <a:off x="10344472" y="5157192"/>
            <a:ext cx="1740327" cy="545174"/>
          </a:xfrm>
          <a:prstGeom prst="wedgeRoundRectCallout">
            <a:avLst>
              <a:gd name="adj1" fmla="val 9540"/>
              <a:gd name="adj2" fmla="val -129630"/>
              <a:gd name="adj3" fmla="val 16667"/>
            </a:avLst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/>
            <a:r>
              <a:rPr lang="nl-NL" sz="2400">
                <a:solidFill>
                  <a:schemeClr val="tx1"/>
                </a:solidFill>
                <a:cs typeface="Cambria"/>
              </a:rPr>
              <a:t>Ambiguïteit</a:t>
            </a:r>
          </a:p>
        </p:txBody>
      </p:sp>
      <p:pic>
        <p:nvPicPr>
          <p:cNvPr id="17" name="Picture 24">
            <a:extLst>
              <a:ext uri="{FF2B5EF4-FFF2-40B4-BE49-F238E27FC236}">
                <a16:creationId xmlns:a16="http://schemas.microsoft.com/office/drawing/2014/main" id="{042D70E4-9688-A371-5BA1-64FEED122B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0237" y="695474"/>
            <a:ext cx="622300" cy="584200"/>
          </a:xfrm>
          <a:prstGeom prst="rect">
            <a:avLst/>
          </a:prstGeom>
        </p:spPr>
      </p:pic>
      <p:pic>
        <p:nvPicPr>
          <p:cNvPr id="18" name="Picture 26">
            <a:extLst>
              <a:ext uri="{FF2B5EF4-FFF2-40B4-BE49-F238E27FC236}">
                <a16:creationId xmlns:a16="http://schemas.microsoft.com/office/drawing/2014/main" id="{E0FE312D-6C8C-D9E5-C57F-2C15C7FA35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8543" y="5823548"/>
            <a:ext cx="4755273" cy="46211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9" name="Picture 28">
            <a:extLst>
              <a:ext uri="{FF2B5EF4-FFF2-40B4-BE49-F238E27FC236}">
                <a16:creationId xmlns:a16="http://schemas.microsoft.com/office/drawing/2014/main" id="{E5B78896-C391-F0C5-6CD6-3BB0CCDDAF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40237" y="2859786"/>
            <a:ext cx="622300" cy="584200"/>
          </a:xfrm>
          <a:prstGeom prst="rect">
            <a:avLst/>
          </a:prstGeom>
        </p:spPr>
      </p:pic>
      <p:sp>
        <p:nvSpPr>
          <p:cNvPr id="20" name="Rounded Rectangular Callout 29">
            <a:extLst>
              <a:ext uri="{FF2B5EF4-FFF2-40B4-BE49-F238E27FC236}">
                <a16:creationId xmlns:a16="http://schemas.microsoft.com/office/drawing/2014/main" id="{D4E587A0-0678-85E5-292A-D10C40B1A77E}"/>
              </a:ext>
            </a:extLst>
          </p:cNvPr>
          <p:cNvSpPr/>
          <p:nvPr/>
        </p:nvSpPr>
        <p:spPr>
          <a:xfrm>
            <a:off x="8610599" y="4088292"/>
            <a:ext cx="1019553" cy="545174"/>
          </a:xfrm>
          <a:prstGeom prst="wedgeRoundRectCallout">
            <a:avLst>
              <a:gd name="adj1" fmla="val 53052"/>
              <a:gd name="adj2" fmla="val -164448"/>
              <a:gd name="adj3" fmla="val 16667"/>
            </a:avLst>
          </a:prstGeom>
          <a:solidFill>
            <a:schemeClr val="accent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/>
            <a:r>
              <a:rPr lang="nl-NL" sz="2400">
                <a:solidFill>
                  <a:schemeClr val="tx1"/>
                </a:solidFill>
                <a:cs typeface="Cambria"/>
              </a:rPr>
              <a:t>Hulp</a:t>
            </a:r>
          </a:p>
        </p:txBody>
      </p:sp>
      <p:sp>
        <p:nvSpPr>
          <p:cNvPr id="21" name="Rounded Rectangular Callout 31">
            <a:extLst>
              <a:ext uri="{FF2B5EF4-FFF2-40B4-BE49-F238E27FC236}">
                <a16:creationId xmlns:a16="http://schemas.microsoft.com/office/drawing/2014/main" id="{281CE2A0-F53F-1AD2-4BE7-3CE70E5CDBBB}"/>
              </a:ext>
            </a:extLst>
          </p:cNvPr>
          <p:cNvSpPr/>
          <p:nvPr/>
        </p:nvSpPr>
        <p:spPr>
          <a:xfrm>
            <a:off x="8608783" y="1875714"/>
            <a:ext cx="1019553" cy="545174"/>
          </a:xfrm>
          <a:prstGeom prst="wedgeRoundRectCallout">
            <a:avLst>
              <a:gd name="adj1" fmla="val 53052"/>
              <a:gd name="adj2" fmla="val -164448"/>
              <a:gd name="adj3" fmla="val 16667"/>
            </a:avLst>
          </a:prstGeom>
          <a:solidFill>
            <a:schemeClr val="accent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/>
            <a:r>
              <a:rPr lang="nl-NL" sz="2400">
                <a:solidFill>
                  <a:schemeClr val="tx1"/>
                </a:solidFill>
                <a:cs typeface="Cambria"/>
              </a:rPr>
              <a:t>Hulp</a:t>
            </a:r>
          </a:p>
        </p:txBody>
      </p:sp>
      <p:sp>
        <p:nvSpPr>
          <p:cNvPr id="22" name="Rounded Rectangular Callout 32">
            <a:extLst>
              <a:ext uri="{FF2B5EF4-FFF2-40B4-BE49-F238E27FC236}">
                <a16:creationId xmlns:a16="http://schemas.microsoft.com/office/drawing/2014/main" id="{A73D162E-775B-3DA7-E5A1-E199C4CA1940}"/>
              </a:ext>
            </a:extLst>
          </p:cNvPr>
          <p:cNvSpPr/>
          <p:nvPr/>
        </p:nvSpPr>
        <p:spPr>
          <a:xfrm>
            <a:off x="5506180" y="4946642"/>
            <a:ext cx="2321238" cy="545174"/>
          </a:xfrm>
          <a:prstGeom prst="wedgeRoundRectCallout">
            <a:avLst>
              <a:gd name="adj1" fmla="val -36197"/>
              <a:gd name="adj2" fmla="val 100245"/>
              <a:gd name="adj3" fmla="val 16667"/>
            </a:avLst>
          </a:prstGeom>
          <a:solidFill>
            <a:schemeClr val="accent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/>
            <a:r>
              <a:rPr lang="nl-NL" sz="2400">
                <a:solidFill>
                  <a:schemeClr val="tx1"/>
                </a:solidFill>
                <a:cs typeface="Cambria"/>
              </a:rPr>
              <a:t>Voortgangsbalk</a:t>
            </a:r>
          </a:p>
        </p:txBody>
      </p:sp>
      <p:sp>
        <p:nvSpPr>
          <p:cNvPr id="23" name="Afgeronde rechthoek 22">
            <a:extLst>
              <a:ext uri="{FF2B5EF4-FFF2-40B4-BE49-F238E27FC236}">
                <a16:creationId xmlns:a16="http://schemas.microsoft.com/office/drawing/2014/main" id="{43FF3AE0-C8EB-3B52-8822-CD1381E3270F}"/>
              </a:ext>
            </a:extLst>
          </p:cNvPr>
          <p:cNvSpPr/>
          <p:nvPr/>
        </p:nvSpPr>
        <p:spPr>
          <a:xfrm>
            <a:off x="8372534" y="5994514"/>
            <a:ext cx="2511603" cy="62246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8913" indent="-160338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chemeClr val="tx1"/>
                </a:solidFill>
                <a:ea typeface="Cambria" charset="0"/>
                <a:cs typeface="Cambria" charset="0"/>
              </a:rPr>
              <a:t>Software niveau 2</a:t>
            </a:r>
          </a:p>
          <a:p>
            <a:pPr marL="188913" indent="-160338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chemeClr val="tx1"/>
                </a:solidFill>
                <a:ea typeface="Cambria" charset="0"/>
                <a:cs typeface="Cambria" charset="0"/>
              </a:rPr>
              <a:t>Leerjaar: VO2</a:t>
            </a:r>
          </a:p>
        </p:txBody>
      </p:sp>
    </p:spTree>
    <p:extLst>
      <p:ext uri="{BB962C8B-B14F-4D97-AF65-F5344CB8AC3E}">
        <p14:creationId xmlns:p14="http://schemas.microsoft.com/office/powerpoint/2010/main" val="1423492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AF5066-B98B-3E88-90B9-E55BCB5C2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Leerlingmodus</a:t>
            </a:r>
            <a:r>
              <a:rPr lang="nl-NL" dirty="0"/>
              <a:t> aan! </a:t>
            </a:r>
            <a:r>
              <a:rPr lang="nl-NL" dirty="0">
                <a:sym typeface="Wingdings" pitchFamily="2" charset="2"/>
              </a:rPr>
              <a:t> </a:t>
            </a:r>
            <a:r>
              <a:rPr lang="nl-NL" dirty="0">
                <a:solidFill>
                  <a:schemeClr val="accent1"/>
                </a:solidFill>
              </a:rPr>
              <a:t>Leerdoelen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747FA97-D7F4-EFE9-4888-ECFA56AA17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45720" tIns="45720" rIns="45720" bIns="45720" rtlCol="0" anchor="t">
            <a:norm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l-NL" sz="2400" dirty="0"/>
              <a:t> </a:t>
            </a:r>
            <a:r>
              <a:rPr lang="nl-NL" sz="2400" b="1" dirty="0"/>
              <a:t>Leerdoelen</a:t>
            </a:r>
            <a:r>
              <a:rPr lang="nl-NL" sz="2400" dirty="0"/>
              <a:t>: </a:t>
            </a:r>
            <a:r>
              <a:rPr lang="nl-NL" sz="2400" dirty="0">
                <a:effectLst/>
                <a:ea typeface="MS Mincho" panose="02020609040205080304" pitchFamily="49" charset="-128"/>
                <a:cs typeface="Calibri" panose="020F0502020204030204" pitchFamily="34" charset="0"/>
              </a:rPr>
              <a:t>Het proces van specifieke afweer kunnen uitleggen (zoals weergegeven in BINAS Tabel 84L-2)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nl-NL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l-NL" sz="2400" b="1" dirty="0">
                <a:effectLst/>
                <a:ea typeface="MS Mincho" panose="02020609040205080304" pitchFamily="49" charset="-128"/>
                <a:cs typeface="Calibri" panose="020F0502020204030204" pitchFamily="34" charset="0"/>
              </a:rPr>
              <a:t> Subdoelen: </a:t>
            </a:r>
            <a:r>
              <a:rPr lang="nl-NL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nl-NL" sz="2400" dirty="0">
                <a:effectLst/>
                <a:ea typeface="MS Mincho" panose="02020609040205080304" pitchFamily="49" charset="-128"/>
                <a:cs typeface="Calibri" panose="020F0502020204030204" pitchFamily="34" charset="0"/>
              </a:rPr>
              <a:t>Vergroten visuele geletterdheid en oefening in de kenmerken van systeemdenken, </a:t>
            </a:r>
            <a:r>
              <a:rPr lang="nl-NL" sz="2400" dirty="0" err="1">
                <a:effectLst/>
                <a:ea typeface="MS Mincho" panose="02020609040205080304" pitchFamily="49" charset="-128"/>
                <a:cs typeface="Calibri" panose="020F0502020204030204" pitchFamily="34" charset="0"/>
              </a:rPr>
              <a:t>tw.</a:t>
            </a:r>
            <a:r>
              <a:rPr lang="nl-NL" sz="2400" dirty="0">
                <a:effectLst/>
                <a:ea typeface="MS Mincho" panose="02020609040205080304" pitchFamily="49" charset="-128"/>
                <a:cs typeface="Calibri" panose="020F0502020204030204" pitchFamily="34" charset="0"/>
              </a:rPr>
              <a:t>: componenten, interacties en dynamiek bij biologische processen</a:t>
            </a:r>
            <a:r>
              <a:rPr lang="nl-NL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294386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0F3590-29D9-C0E9-5185-8EA5E0328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4431792" cy="1499616"/>
          </a:xfrm>
        </p:spPr>
        <p:txBody>
          <a:bodyPr>
            <a:normAutofit/>
          </a:bodyPr>
          <a:lstStyle/>
          <a:p>
            <a:r>
              <a:rPr lang="nl-NL" dirty="0"/>
              <a:t>Zelf aan de slag! </a:t>
            </a:r>
            <a:r>
              <a:rPr lang="nl-NL" dirty="0">
                <a:sym typeface="Wingdings" pitchFamily="2" charset="2"/>
              </a:rPr>
              <a:t> Inloggen!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D6236CD-86EB-01BF-0E48-4841306F06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4429615" cy="3931920"/>
          </a:xfrm>
        </p:spPr>
        <p:txBody>
          <a:bodyPr>
            <a:normAutofit/>
          </a:bodyPr>
          <a:lstStyle/>
          <a:p>
            <a:r>
              <a:rPr lang="nl-NL" dirty="0"/>
              <a:t>Ga naar:</a:t>
            </a:r>
          </a:p>
          <a:p>
            <a:endParaRPr lang="nl-NL" dirty="0"/>
          </a:p>
          <a:p>
            <a:r>
              <a:rPr lang="nl-NL" sz="2800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https://create.dynalearn.nl/</a:t>
            </a:r>
            <a:endParaRPr lang="nl-NL" sz="2800" dirty="0">
              <a:solidFill>
                <a:schemeClr val="accent1"/>
              </a:solidFill>
            </a:endParaRPr>
          </a:p>
          <a:p>
            <a:endParaRPr lang="nl-NL" dirty="0"/>
          </a:p>
          <a:p>
            <a:endParaRPr lang="nl-NL" dirty="0"/>
          </a:p>
        </p:txBody>
      </p:sp>
      <p:pic>
        <p:nvPicPr>
          <p:cNvPr id="10" name="Afbeelding 9" descr="Afbeelding met patroon, plein, kruiswoordpuzzel, pixel&#10;&#10;Automatisch gegenereerde beschrijving">
            <a:extLst>
              <a:ext uri="{FF2B5EF4-FFF2-40B4-BE49-F238E27FC236}">
                <a16:creationId xmlns:a16="http://schemas.microsoft.com/office/drawing/2014/main" id="{7B45301A-7F09-4CEF-A2DF-30F6B57BF2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683553"/>
            <a:ext cx="5455921" cy="5490893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F0594F38-E184-B52E-6B44-FC8EFCEFA09E}"/>
              </a:ext>
            </a:extLst>
          </p:cNvPr>
          <p:cNvSpPr txBox="1"/>
          <p:nvPr/>
        </p:nvSpPr>
        <p:spPr>
          <a:xfrm>
            <a:off x="7470354" y="6064031"/>
            <a:ext cx="40815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>
                <a:solidFill>
                  <a:schemeClr val="accent1"/>
                </a:solidFill>
              </a:rPr>
              <a:t>Lichtelijk overbodig maar het vult de pagina lekker …</a:t>
            </a:r>
          </a:p>
        </p:txBody>
      </p:sp>
    </p:spTree>
    <p:extLst>
      <p:ext uri="{BB962C8B-B14F-4D97-AF65-F5344CB8AC3E}">
        <p14:creationId xmlns:p14="http://schemas.microsoft.com/office/powerpoint/2010/main" val="718668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0F3590-29D9-C0E9-5185-8EA5E0328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Zelf aan de slag! </a:t>
            </a:r>
            <a:r>
              <a:rPr lang="nl-NL" dirty="0">
                <a:sym typeface="Wingdings" pitchFamily="2" charset="2"/>
              </a:rPr>
              <a:t> Inloggen!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D6236CD-86EB-01BF-0E48-4841306F06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67AB3B12-6238-E499-A1C4-FD5022012E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9407" y="3003784"/>
            <a:ext cx="3983654" cy="29974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DF53B0-6DD5-495B-6A7E-EE6CDFD2CD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9899" y="3003784"/>
            <a:ext cx="3875749" cy="3348948"/>
          </a:xfrm>
          <a:prstGeom prst="rect">
            <a:avLst/>
          </a:prstGeom>
        </p:spPr>
      </p:pic>
      <p:sp>
        <p:nvSpPr>
          <p:cNvPr id="10" name="Pijl links 9">
            <a:extLst>
              <a:ext uri="{FF2B5EF4-FFF2-40B4-BE49-F238E27FC236}">
                <a16:creationId xmlns:a16="http://schemas.microsoft.com/office/drawing/2014/main" id="{1B5C3037-F81A-F311-8ABA-A37AB6B2F265}"/>
              </a:ext>
            </a:extLst>
          </p:cNvPr>
          <p:cNvSpPr/>
          <p:nvPr/>
        </p:nvSpPr>
        <p:spPr>
          <a:xfrm>
            <a:off x="863444" y="5486401"/>
            <a:ext cx="1166648" cy="34347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Pijl links 10">
            <a:extLst>
              <a:ext uri="{FF2B5EF4-FFF2-40B4-BE49-F238E27FC236}">
                <a16:creationId xmlns:a16="http://schemas.microsoft.com/office/drawing/2014/main" id="{458E2931-148D-1260-B2E4-425FD4BE418E}"/>
              </a:ext>
            </a:extLst>
          </p:cNvPr>
          <p:cNvSpPr/>
          <p:nvPr/>
        </p:nvSpPr>
        <p:spPr>
          <a:xfrm rot="10800000">
            <a:off x="8926492" y="3924315"/>
            <a:ext cx="1166648" cy="34347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Pijl links 11">
            <a:extLst>
              <a:ext uri="{FF2B5EF4-FFF2-40B4-BE49-F238E27FC236}">
                <a16:creationId xmlns:a16="http://schemas.microsoft.com/office/drawing/2014/main" id="{6206424C-1F50-7452-FFBF-72CC70616A99}"/>
              </a:ext>
            </a:extLst>
          </p:cNvPr>
          <p:cNvSpPr/>
          <p:nvPr/>
        </p:nvSpPr>
        <p:spPr>
          <a:xfrm rot="10800000">
            <a:off x="8953548" y="4391162"/>
            <a:ext cx="1166648" cy="34347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7ED91C39-EECD-6BDC-7923-37B2808DC9D7}"/>
              </a:ext>
            </a:extLst>
          </p:cNvPr>
          <p:cNvSpPr txBox="1"/>
          <p:nvPr/>
        </p:nvSpPr>
        <p:spPr>
          <a:xfrm>
            <a:off x="7998938" y="3911388"/>
            <a:ext cx="1371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u="none" strike="noStrike" dirty="0">
                <a:solidFill>
                  <a:srgbClr val="00C0CE"/>
                </a:solidFill>
                <a:effectLst/>
              </a:rPr>
              <a:t>H65JR8</a:t>
            </a:r>
            <a:endParaRPr lang="nl-NL" i="1" dirty="0">
              <a:solidFill>
                <a:srgbClr val="00C0CE"/>
              </a:solidFill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3A0F1B9C-1AFD-BFD4-4A8F-DC5290BC04DA}"/>
              </a:ext>
            </a:extLst>
          </p:cNvPr>
          <p:cNvSpPr txBox="1"/>
          <p:nvPr/>
        </p:nvSpPr>
        <p:spPr>
          <a:xfrm>
            <a:off x="8527773" y="683750"/>
            <a:ext cx="33173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i="0" u="none" strike="noStrike" dirty="0">
                <a:solidFill>
                  <a:srgbClr val="00C0CE"/>
                </a:solidFill>
                <a:effectLst/>
              </a:rPr>
              <a:t>H65JR8</a:t>
            </a:r>
            <a:endParaRPr lang="nl-NL" dirty="0">
              <a:solidFill>
                <a:srgbClr val="00C0CE"/>
              </a:solidFill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91E9E6F7-9CD2-7FBC-6C18-F235D453687E}"/>
              </a:ext>
            </a:extLst>
          </p:cNvPr>
          <p:cNvSpPr txBox="1"/>
          <p:nvPr/>
        </p:nvSpPr>
        <p:spPr>
          <a:xfrm>
            <a:off x="8594136" y="1424359"/>
            <a:ext cx="29293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800" i="1" dirty="0"/>
              <a:t>projectcode</a:t>
            </a:r>
          </a:p>
        </p:txBody>
      </p:sp>
    </p:spTree>
    <p:extLst>
      <p:ext uri="{BB962C8B-B14F-4D97-AF65-F5344CB8AC3E}">
        <p14:creationId xmlns:p14="http://schemas.microsoft.com/office/powerpoint/2010/main" val="3369559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5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/>
      <p:bldP spid="13" grpId="1"/>
      <p:bldP spid="15" grpId="0"/>
      <p:bldP spid="1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1677DA-411F-F402-B903-05A0252D2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En dan?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35C63110-BC7C-235D-978D-9A9DC13E00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05819" y="2474912"/>
            <a:ext cx="7556500" cy="3644900"/>
          </a:xfrm>
          <a:prstGeom prst="rect">
            <a:avLst/>
          </a:prstGeom>
        </p:spPr>
      </p:pic>
      <p:sp>
        <p:nvSpPr>
          <p:cNvPr id="5" name="Pijl links 4">
            <a:extLst>
              <a:ext uri="{FF2B5EF4-FFF2-40B4-BE49-F238E27FC236}">
                <a16:creationId xmlns:a16="http://schemas.microsoft.com/office/drawing/2014/main" id="{12E1CB5F-FEC1-BC96-1756-7721AB8230A6}"/>
              </a:ext>
            </a:extLst>
          </p:cNvPr>
          <p:cNvSpPr/>
          <p:nvPr/>
        </p:nvSpPr>
        <p:spPr>
          <a:xfrm rot="13849859">
            <a:off x="2322785" y="3182006"/>
            <a:ext cx="1124607" cy="49398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6934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Integraal</Template>
  <TotalTime>4175</TotalTime>
  <Words>413</Words>
  <Application>Microsoft Macintosh PowerPoint</Application>
  <PresentationFormat>Breedbeeld</PresentationFormat>
  <Paragraphs>101</Paragraphs>
  <Slides>21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8" baseType="lpstr">
      <vt:lpstr>Arial</vt:lpstr>
      <vt:lpstr>BurlingamePro</vt:lpstr>
      <vt:lpstr>Calibri</vt:lpstr>
      <vt:lpstr>Tw Cen MT</vt:lpstr>
      <vt:lpstr>Tw Cen MT Condensed</vt:lpstr>
      <vt:lpstr>Wingdings 3</vt:lpstr>
      <vt:lpstr>Integraal</vt:lpstr>
      <vt:lpstr>Systeemdenken met een virtueel immuunsysteem</vt:lpstr>
      <vt:lpstr>Onderdelen</vt:lpstr>
      <vt:lpstr>Waarom DENKER?</vt:lpstr>
      <vt:lpstr>Hoe dan?</vt:lpstr>
      <vt:lpstr>PowerPoint-presentatie</vt:lpstr>
      <vt:lpstr>Leerlingmodus aan!  Leerdoelen</vt:lpstr>
      <vt:lpstr>Zelf aan de slag!  Inloggen!</vt:lpstr>
      <vt:lpstr>Zelf aan de slag!  Inloggen!</vt:lpstr>
      <vt:lpstr>En dan?</vt:lpstr>
      <vt:lpstr>En dan?</vt:lpstr>
      <vt:lpstr>En dan?</vt:lpstr>
      <vt:lpstr>En dan?</vt:lpstr>
      <vt:lpstr>Leerdoelen</vt:lpstr>
      <vt:lpstr>De juf en meester lopen rond …</vt:lpstr>
      <vt:lpstr>Intermezzo - opties</vt:lpstr>
      <vt:lpstr>Het eindmodel beoordelen</vt:lpstr>
      <vt:lpstr>Het eindmodel beoordelen</vt:lpstr>
      <vt:lpstr>Het eindmodel beoordelen</vt:lpstr>
      <vt:lpstr>Afsluiting</vt:lpstr>
      <vt:lpstr>Evaluatieformulier</vt:lpstr>
      <vt:lpstr>Bent u enthousiast?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Systeemdenken met een virtueel immuunsysteem</dc:title>
  <dc:creator>Bas Overwater</dc:creator>
  <cp:lastModifiedBy>Bas Overwater</cp:lastModifiedBy>
  <cp:revision>4</cp:revision>
  <cp:lastPrinted>2023-11-09T14:39:14Z</cp:lastPrinted>
  <dcterms:created xsi:type="dcterms:W3CDTF">2023-11-05T14:33:27Z</dcterms:created>
  <dcterms:modified xsi:type="dcterms:W3CDTF">2023-11-10T12:05:17Z</dcterms:modified>
</cp:coreProperties>
</file>