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71" r:id="rId7"/>
    <p:sldId id="270" r:id="rId8"/>
    <p:sldId id="275" r:id="rId9"/>
    <p:sldId id="269" r:id="rId10"/>
    <p:sldId id="268" r:id="rId11"/>
    <p:sldId id="273" r:id="rId12"/>
    <p:sldId id="274" r:id="rId13"/>
    <p:sldId id="267" r:id="rId14"/>
    <p:sldId id="266" r:id="rId15"/>
    <p:sldId id="265" r:id="rId16"/>
    <p:sldId id="264" r:id="rId17"/>
    <p:sldId id="263" r:id="rId18"/>
    <p:sldId id="262" r:id="rId19"/>
    <p:sldId id="272" r:id="rId20"/>
    <p:sldId id="258" r:id="rId21"/>
    <p:sldId id="259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8BE99-59DF-4059-A535-A3A08C150C8C}" v="7" dt="2023-11-09T14:20:10.918"/>
    <p1510:client id="{CAB9889F-48FE-4F6B-B696-3A7D71773872}" v="32" dt="2023-11-09T12:19:11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ke van de Boer (CLV)" userId="S::boa@clv.nl::366a6233-1913-4067-b5e8-33f4e14f4673" providerId="AD" clId="Web-{CAB9889F-48FE-4F6B-B696-3A7D71773872}"/>
    <pc:docChg chg="addSld delSld modSld">
      <pc:chgData name="Anneke van de Boer (CLV)" userId="S::boa@clv.nl::366a6233-1913-4067-b5e8-33f4e14f4673" providerId="AD" clId="Web-{CAB9889F-48FE-4F6B-B696-3A7D71773872}" dt="2023-11-09T12:19:11.709" v="33" actId="1076"/>
      <pc:docMkLst>
        <pc:docMk/>
      </pc:docMkLst>
      <pc:sldChg chg="del">
        <pc:chgData name="Anneke van de Boer (CLV)" userId="S::boa@clv.nl::366a6233-1913-4067-b5e8-33f4e14f4673" providerId="AD" clId="Web-{CAB9889F-48FE-4F6B-B696-3A7D71773872}" dt="2023-11-09T12:18:00.597" v="29"/>
        <pc:sldMkLst>
          <pc:docMk/>
          <pc:sldMk cId="1485631452" sldId="260"/>
        </pc:sldMkLst>
      </pc:sldChg>
      <pc:sldChg chg="del">
        <pc:chgData name="Anneke van de Boer (CLV)" userId="S::boa@clv.nl::366a6233-1913-4067-b5e8-33f4e14f4673" providerId="AD" clId="Web-{CAB9889F-48FE-4F6B-B696-3A7D71773872}" dt="2023-11-09T12:17:53.878" v="28"/>
        <pc:sldMkLst>
          <pc:docMk/>
          <pc:sldMk cId="769343888" sldId="261"/>
        </pc:sldMkLst>
      </pc:sldChg>
      <pc:sldChg chg="add">
        <pc:chgData name="Anneke van de Boer (CLV)" userId="S::boa@clv.nl::366a6233-1913-4067-b5e8-33f4e14f4673" providerId="AD" clId="Web-{CAB9889F-48FE-4F6B-B696-3A7D71773872}" dt="2023-11-09T12:12:15.459" v="0"/>
        <pc:sldMkLst>
          <pc:docMk/>
          <pc:sldMk cId="885214454" sldId="262"/>
        </pc:sldMkLst>
      </pc:sldChg>
      <pc:sldChg chg="add">
        <pc:chgData name="Anneke van de Boer (CLV)" userId="S::boa@clv.nl::366a6233-1913-4067-b5e8-33f4e14f4673" providerId="AD" clId="Web-{CAB9889F-48FE-4F6B-B696-3A7D71773872}" dt="2023-11-09T12:12:15.553" v="1"/>
        <pc:sldMkLst>
          <pc:docMk/>
          <pc:sldMk cId="2943555492" sldId="263"/>
        </pc:sldMkLst>
      </pc:sldChg>
      <pc:sldChg chg="add">
        <pc:chgData name="Anneke van de Boer (CLV)" userId="S::boa@clv.nl::366a6233-1913-4067-b5e8-33f4e14f4673" providerId="AD" clId="Web-{CAB9889F-48FE-4F6B-B696-3A7D71773872}" dt="2023-11-09T12:12:15.756" v="2"/>
        <pc:sldMkLst>
          <pc:docMk/>
          <pc:sldMk cId="446467035" sldId="264"/>
        </pc:sldMkLst>
      </pc:sldChg>
      <pc:sldChg chg="add">
        <pc:chgData name="Anneke van de Boer (CLV)" userId="S::boa@clv.nl::366a6233-1913-4067-b5e8-33f4e14f4673" providerId="AD" clId="Web-{CAB9889F-48FE-4F6B-B696-3A7D71773872}" dt="2023-11-09T12:12:15.881" v="3"/>
        <pc:sldMkLst>
          <pc:docMk/>
          <pc:sldMk cId="1719600571" sldId="265"/>
        </pc:sldMkLst>
      </pc:sldChg>
      <pc:sldChg chg="add">
        <pc:chgData name="Anneke van de Boer (CLV)" userId="S::boa@clv.nl::366a6233-1913-4067-b5e8-33f4e14f4673" providerId="AD" clId="Web-{CAB9889F-48FE-4F6B-B696-3A7D71773872}" dt="2023-11-09T12:12:16.022" v="4"/>
        <pc:sldMkLst>
          <pc:docMk/>
          <pc:sldMk cId="4236693221" sldId="266"/>
        </pc:sldMkLst>
      </pc:sldChg>
      <pc:sldChg chg="modSp add">
        <pc:chgData name="Anneke van de Boer (CLV)" userId="S::boa@clv.nl::366a6233-1913-4067-b5e8-33f4e14f4673" providerId="AD" clId="Web-{CAB9889F-48FE-4F6B-B696-3A7D71773872}" dt="2023-11-09T12:16:41.734" v="26" actId="14100"/>
        <pc:sldMkLst>
          <pc:docMk/>
          <pc:sldMk cId="1433140631" sldId="267"/>
        </pc:sldMkLst>
        <pc:spChg chg="mod">
          <ac:chgData name="Anneke van de Boer (CLV)" userId="S::boa@clv.nl::366a6233-1913-4067-b5e8-33f4e14f4673" providerId="AD" clId="Web-{CAB9889F-48FE-4F6B-B696-3A7D71773872}" dt="2023-11-09T12:16:41.734" v="26" actId="14100"/>
          <ac:spMkLst>
            <pc:docMk/>
            <pc:sldMk cId="1433140631" sldId="267"/>
            <ac:spMk id="2" creationId="{844EBF1F-6553-9A1F-A741-52BA6B15513B}"/>
          </ac:spMkLst>
        </pc:spChg>
      </pc:sldChg>
      <pc:sldChg chg="addSp delSp modSp add mod setBg">
        <pc:chgData name="Anneke van de Boer (CLV)" userId="S::boa@clv.nl::366a6233-1913-4067-b5e8-33f4e14f4673" providerId="AD" clId="Web-{CAB9889F-48FE-4F6B-B696-3A7D71773872}" dt="2023-11-09T12:15:53.826" v="24"/>
        <pc:sldMkLst>
          <pc:docMk/>
          <pc:sldMk cId="423716600" sldId="268"/>
        </pc:sldMkLst>
        <pc:spChg chg="mod">
          <ac:chgData name="Anneke van de Boer (CLV)" userId="S::boa@clv.nl::366a6233-1913-4067-b5e8-33f4e14f4673" providerId="AD" clId="Web-{CAB9889F-48FE-4F6B-B696-3A7D71773872}" dt="2023-11-09T12:15:53.826" v="24"/>
          <ac:spMkLst>
            <pc:docMk/>
            <pc:sldMk cId="423716600" sldId="268"/>
            <ac:spMk id="2" creationId="{56B5C868-9E89-66B8-0609-91D95D50C7C5}"/>
          </ac:spMkLst>
        </pc:spChg>
        <pc:spChg chg="add del mod">
          <ac:chgData name="Anneke van de Boer (CLV)" userId="S::boa@clv.nl::366a6233-1913-4067-b5e8-33f4e14f4673" providerId="AD" clId="Web-{CAB9889F-48FE-4F6B-B696-3A7D71773872}" dt="2023-11-09T12:15:53.826" v="24"/>
          <ac:spMkLst>
            <pc:docMk/>
            <pc:sldMk cId="423716600" sldId="268"/>
            <ac:spMk id="3" creationId="{F53E098F-1B62-9DC6-DCE8-46C3FCF67DFD}"/>
          </ac:spMkLst>
        </pc:spChg>
        <pc:spChg chg="add del">
          <ac:chgData name="Anneke van de Boer (CLV)" userId="S::boa@clv.nl::366a6233-1913-4067-b5e8-33f4e14f4673" providerId="AD" clId="Web-{CAB9889F-48FE-4F6B-B696-3A7D71773872}" dt="2023-11-09T12:15:53.795" v="23"/>
          <ac:spMkLst>
            <pc:docMk/>
            <pc:sldMk cId="423716600" sldId="268"/>
            <ac:spMk id="9" creationId="{A88A3AEA-8067-474F-940E-BD5B58D88D8B}"/>
          </ac:spMkLst>
        </pc:spChg>
        <pc:spChg chg="add del">
          <ac:chgData name="Anneke van de Boer (CLV)" userId="S::boa@clv.nl::366a6233-1913-4067-b5e8-33f4e14f4673" providerId="AD" clId="Web-{CAB9889F-48FE-4F6B-B696-3A7D71773872}" dt="2023-11-09T12:15:53.795" v="23"/>
          <ac:spMkLst>
            <pc:docMk/>
            <pc:sldMk cId="423716600" sldId="268"/>
            <ac:spMk id="11" creationId="{D803427E-36C0-4811-BE64-ACF653F6AA93}"/>
          </ac:spMkLst>
        </pc:spChg>
        <pc:spChg chg="add del">
          <ac:chgData name="Anneke van de Boer (CLV)" userId="S::boa@clv.nl::366a6233-1913-4067-b5e8-33f4e14f4673" providerId="AD" clId="Web-{CAB9889F-48FE-4F6B-B696-3A7D71773872}" dt="2023-11-09T12:15:53.795" v="23"/>
          <ac:spMkLst>
            <pc:docMk/>
            <pc:sldMk cId="423716600" sldId="268"/>
            <ac:spMk id="13" creationId="{D9231370-89C4-4981-8C91-A3F3D1146CEB}"/>
          </ac:spMkLst>
        </pc:spChg>
        <pc:spChg chg="add">
          <ac:chgData name="Anneke van de Boer (CLV)" userId="S::boa@clv.nl::366a6233-1913-4067-b5e8-33f4e14f4673" providerId="AD" clId="Web-{CAB9889F-48FE-4F6B-B696-3A7D71773872}" dt="2023-11-09T12:15:53.826" v="24"/>
          <ac:spMkLst>
            <pc:docMk/>
            <pc:sldMk cId="423716600" sldId="268"/>
            <ac:spMk id="19" creationId="{A99D947B-1B59-4322-8CF2-73E813419999}"/>
          </ac:spMkLst>
        </pc:spChg>
        <pc:spChg chg="add">
          <ac:chgData name="Anneke van de Boer (CLV)" userId="S::boa@clv.nl::366a6233-1913-4067-b5e8-33f4e14f4673" providerId="AD" clId="Web-{CAB9889F-48FE-4F6B-B696-3A7D71773872}" dt="2023-11-09T12:15:53.826" v="24"/>
          <ac:spMkLst>
            <pc:docMk/>
            <pc:sldMk cId="423716600" sldId="268"/>
            <ac:spMk id="20" creationId="{D803427E-36C0-4811-BE64-ACF653F6AA93}"/>
          </ac:spMkLst>
        </pc:spChg>
        <pc:spChg chg="add">
          <ac:chgData name="Anneke van de Boer (CLV)" userId="S::boa@clv.nl::366a6233-1913-4067-b5e8-33f4e14f4673" providerId="AD" clId="Web-{CAB9889F-48FE-4F6B-B696-3A7D71773872}" dt="2023-11-09T12:15:53.826" v="24"/>
          <ac:spMkLst>
            <pc:docMk/>
            <pc:sldMk cId="423716600" sldId="268"/>
            <ac:spMk id="21" creationId="{D9231370-89C4-4981-8C91-A3F3D1146CEB}"/>
          </ac:spMkLst>
        </pc:spChg>
        <pc:graphicFrameChg chg="add del">
          <ac:chgData name="Anneke van de Boer (CLV)" userId="S::boa@clv.nl::366a6233-1913-4067-b5e8-33f4e14f4673" providerId="AD" clId="Web-{CAB9889F-48FE-4F6B-B696-3A7D71773872}" dt="2023-11-09T12:15:53.795" v="23"/>
          <ac:graphicFrameMkLst>
            <pc:docMk/>
            <pc:sldMk cId="423716600" sldId="268"/>
            <ac:graphicFrameMk id="5" creationId="{17AEC4BF-9D01-38D1-B6F7-91DC3F99F5F1}"/>
          </ac:graphicFrameMkLst>
        </pc:graphicFrameChg>
        <pc:graphicFrameChg chg="add">
          <ac:chgData name="Anneke van de Boer (CLV)" userId="S::boa@clv.nl::366a6233-1913-4067-b5e8-33f4e14f4673" providerId="AD" clId="Web-{CAB9889F-48FE-4F6B-B696-3A7D71773872}" dt="2023-11-09T12:15:53.826" v="24"/>
          <ac:graphicFrameMkLst>
            <pc:docMk/>
            <pc:sldMk cId="423716600" sldId="268"/>
            <ac:graphicFrameMk id="24" creationId="{9474B09B-11E8-8E2E-EDD2-CB3E836B8554}"/>
          </ac:graphicFrameMkLst>
        </pc:graphicFrameChg>
        <pc:cxnChg chg="add del">
          <ac:chgData name="Anneke van de Boer (CLV)" userId="S::boa@clv.nl::366a6233-1913-4067-b5e8-33f4e14f4673" providerId="AD" clId="Web-{CAB9889F-48FE-4F6B-B696-3A7D71773872}" dt="2023-11-09T12:15:53.795" v="23"/>
          <ac:cxnSpMkLst>
            <pc:docMk/>
            <pc:sldMk cId="423716600" sldId="268"/>
            <ac:cxnSpMk id="15" creationId="{474D4826-9FF4-4E17-AB42-146B76BD3223}"/>
          </ac:cxnSpMkLst>
        </pc:cxnChg>
        <pc:cxnChg chg="add del">
          <ac:chgData name="Anneke van de Boer (CLV)" userId="S::boa@clv.nl::366a6233-1913-4067-b5e8-33f4e14f4673" providerId="AD" clId="Web-{CAB9889F-48FE-4F6B-B696-3A7D71773872}" dt="2023-11-09T12:15:53.795" v="23"/>
          <ac:cxnSpMkLst>
            <pc:docMk/>
            <pc:sldMk cId="423716600" sldId="268"/>
            <ac:cxnSpMk id="17" creationId="{C5873965-CEB2-46E1-951E-037689B07891}"/>
          </ac:cxnSpMkLst>
        </pc:cxnChg>
        <pc:cxnChg chg="add">
          <ac:chgData name="Anneke van de Boer (CLV)" userId="S::boa@clv.nl::366a6233-1913-4067-b5e8-33f4e14f4673" providerId="AD" clId="Web-{CAB9889F-48FE-4F6B-B696-3A7D71773872}" dt="2023-11-09T12:15:53.826" v="24"/>
          <ac:cxnSpMkLst>
            <pc:docMk/>
            <pc:sldMk cId="423716600" sldId="268"/>
            <ac:cxnSpMk id="22" creationId="{474D4826-9FF4-4E17-AB42-146B76BD3223}"/>
          </ac:cxnSpMkLst>
        </pc:cxnChg>
        <pc:cxnChg chg="add">
          <ac:chgData name="Anneke van de Boer (CLV)" userId="S::boa@clv.nl::366a6233-1913-4067-b5e8-33f4e14f4673" providerId="AD" clId="Web-{CAB9889F-48FE-4F6B-B696-3A7D71773872}" dt="2023-11-09T12:15:53.826" v="24"/>
          <ac:cxnSpMkLst>
            <pc:docMk/>
            <pc:sldMk cId="423716600" sldId="268"/>
            <ac:cxnSpMk id="23" creationId="{C5873965-CEB2-46E1-951E-037689B07891}"/>
          </ac:cxnSpMkLst>
        </pc:cxnChg>
      </pc:sldChg>
      <pc:sldChg chg="delSp add">
        <pc:chgData name="Anneke van de Boer (CLV)" userId="S::boa@clv.nl::366a6233-1913-4067-b5e8-33f4e14f4673" providerId="AD" clId="Web-{CAB9889F-48FE-4F6B-B696-3A7D71773872}" dt="2023-11-09T12:14:16.823" v="15"/>
        <pc:sldMkLst>
          <pc:docMk/>
          <pc:sldMk cId="454164139" sldId="269"/>
        </pc:sldMkLst>
        <pc:picChg chg="del">
          <ac:chgData name="Anneke van de Boer (CLV)" userId="S::boa@clv.nl::366a6233-1913-4067-b5e8-33f4e14f4673" providerId="AD" clId="Web-{CAB9889F-48FE-4F6B-B696-3A7D71773872}" dt="2023-11-09T12:14:16.823" v="15"/>
          <ac:picMkLst>
            <pc:docMk/>
            <pc:sldMk cId="454164139" sldId="269"/>
            <ac:picMk id="5" creationId="{EB2527F2-32B8-0A01-CE8B-5875668B89FB}"/>
          </ac:picMkLst>
        </pc:picChg>
        <pc:picChg chg="del">
          <ac:chgData name="Anneke van de Boer (CLV)" userId="S::boa@clv.nl::366a6233-1913-4067-b5e8-33f4e14f4673" providerId="AD" clId="Web-{CAB9889F-48FE-4F6B-B696-3A7D71773872}" dt="2023-11-09T12:14:15.698" v="14"/>
          <ac:picMkLst>
            <pc:docMk/>
            <pc:sldMk cId="454164139" sldId="269"/>
            <ac:picMk id="9" creationId="{E413F97B-C7F8-7856-9E74-958AE7E1FB54}"/>
          </ac:picMkLst>
        </pc:picChg>
      </pc:sldChg>
      <pc:sldChg chg="add">
        <pc:chgData name="Anneke van de Boer (CLV)" userId="S::boa@clv.nl::366a6233-1913-4067-b5e8-33f4e14f4673" providerId="AD" clId="Web-{CAB9889F-48FE-4F6B-B696-3A7D71773872}" dt="2023-11-09T12:12:16.490" v="8"/>
        <pc:sldMkLst>
          <pc:docMk/>
          <pc:sldMk cId="788907862" sldId="270"/>
        </pc:sldMkLst>
      </pc:sldChg>
      <pc:sldChg chg="modSp add">
        <pc:chgData name="Anneke van de Boer (CLV)" userId="S::boa@clv.nl::366a6233-1913-4067-b5e8-33f4e14f4673" providerId="AD" clId="Web-{CAB9889F-48FE-4F6B-B696-3A7D71773872}" dt="2023-11-09T12:13:05.508" v="11" actId="20577"/>
        <pc:sldMkLst>
          <pc:docMk/>
          <pc:sldMk cId="3409702322" sldId="271"/>
        </pc:sldMkLst>
        <pc:spChg chg="mod">
          <ac:chgData name="Anneke van de Boer (CLV)" userId="S::boa@clv.nl::366a6233-1913-4067-b5e8-33f4e14f4673" providerId="AD" clId="Web-{CAB9889F-48FE-4F6B-B696-3A7D71773872}" dt="2023-11-09T12:13:05.508" v="11" actId="20577"/>
          <ac:spMkLst>
            <pc:docMk/>
            <pc:sldMk cId="3409702322" sldId="271"/>
            <ac:spMk id="2" creationId="{E770D14A-88F8-B3E6-0D68-5F7607F46045}"/>
          </ac:spMkLst>
        </pc:spChg>
      </pc:sldChg>
      <pc:sldChg chg="new">
        <pc:chgData name="Anneke van de Boer (CLV)" userId="S::boa@clv.nl::366a6233-1913-4067-b5e8-33f4e14f4673" providerId="AD" clId="Web-{CAB9889F-48FE-4F6B-B696-3A7D71773872}" dt="2023-11-09T12:12:28.444" v="10"/>
        <pc:sldMkLst>
          <pc:docMk/>
          <pc:sldMk cId="1750540611" sldId="272"/>
        </pc:sldMkLst>
      </pc:sldChg>
      <pc:sldChg chg="addSp delSp modSp new">
        <pc:chgData name="Anneke van de Boer (CLV)" userId="S::boa@clv.nl::366a6233-1913-4067-b5e8-33f4e14f4673" providerId="AD" clId="Web-{CAB9889F-48FE-4F6B-B696-3A7D71773872}" dt="2023-11-09T12:19:11.709" v="33" actId="1076"/>
        <pc:sldMkLst>
          <pc:docMk/>
          <pc:sldMk cId="1463254122" sldId="273"/>
        </pc:sldMkLst>
        <pc:spChg chg="del">
          <ac:chgData name="Anneke van de Boer (CLV)" userId="S::boa@clv.nl::366a6233-1913-4067-b5e8-33f4e14f4673" providerId="AD" clId="Web-{CAB9889F-48FE-4F6B-B696-3A7D71773872}" dt="2023-11-09T12:18:54.677" v="30"/>
          <ac:spMkLst>
            <pc:docMk/>
            <pc:sldMk cId="1463254122" sldId="273"/>
            <ac:spMk id="3" creationId="{15718A59-C854-D842-73EB-6794221B2065}"/>
          </ac:spMkLst>
        </pc:spChg>
        <pc:picChg chg="add mod">
          <ac:chgData name="Anneke van de Boer (CLV)" userId="S::boa@clv.nl::366a6233-1913-4067-b5e8-33f4e14f4673" providerId="AD" clId="Web-{CAB9889F-48FE-4F6B-B696-3A7D71773872}" dt="2023-11-09T12:19:11.709" v="33" actId="1076"/>
          <ac:picMkLst>
            <pc:docMk/>
            <pc:sldMk cId="1463254122" sldId="273"/>
            <ac:picMk id="8" creationId="{50D0C5A6-2997-6ECB-1347-70797D4E7657}"/>
          </ac:picMkLst>
        </pc:picChg>
        <pc:picChg chg="add mod ord">
          <ac:chgData name="Anneke van de Boer (CLV)" userId="S::boa@clv.nl::366a6233-1913-4067-b5e8-33f4e14f4673" providerId="AD" clId="Web-{CAB9889F-48FE-4F6B-B696-3A7D71773872}" dt="2023-11-09T12:19:07.333" v="32" actId="1076"/>
          <ac:picMkLst>
            <pc:docMk/>
            <pc:sldMk cId="1463254122" sldId="273"/>
            <ac:picMk id="9" creationId="{A8B0797E-125C-1DC3-9322-940A0EF0A1F7}"/>
          </ac:picMkLst>
        </pc:picChg>
      </pc:sldChg>
      <pc:sldChg chg="new">
        <pc:chgData name="Anneke van de Boer (CLV)" userId="S::boa@clv.nl::366a6233-1913-4067-b5e8-33f4e14f4673" providerId="AD" clId="Web-{CAB9889F-48FE-4F6B-B696-3A7D71773872}" dt="2023-11-09T12:17:45.237" v="27"/>
        <pc:sldMkLst>
          <pc:docMk/>
          <pc:sldMk cId="948673460" sldId="274"/>
        </pc:sldMkLst>
      </pc:sldChg>
    </pc:docChg>
  </pc:docChgLst>
  <pc:docChgLst>
    <pc:chgData name="Anneke van de Boer (CLV)" userId="366a6233-1913-4067-b5e8-33f4e14f4673" providerId="ADAL" clId="{6518BE99-59DF-4059-A535-A3A08C150C8C}"/>
    <pc:docChg chg="addSld modSld">
      <pc:chgData name="Anneke van de Boer (CLV)" userId="366a6233-1913-4067-b5e8-33f4e14f4673" providerId="ADAL" clId="{6518BE99-59DF-4059-A535-A3A08C150C8C}" dt="2023-11-09T14:20:10.917" v="18" actId="14100"/>
      <pc:docMkLst>
        <pc:docMk/>
      </pc:docMkLst>
      <pc:sldChg chg="modSp mod">
        <pc:chgData name="Anneke van de Boer (CLV)" userId="366a6233-1913-4067-b5e8-33f4e14f4673" providerId="ADAL" clId="{6518BE99-59DF-4059-A535-A3A08C150C8C}" dt="2023-11-09T14:17:55.236" v="10" actId="20577"/>
        <pc:sldMkLst>
          <pc:docMk/>
          <pc:sldMk cId="423716600" sldId="268"/>
        </pc:sldMkLst>
        <pc:spChg chg="mod">
          <ac:chgData name="Anneke van de Boer (CLV)" userId="366a6233-1913-4067-b5e8-33f4e14f4673" providerId="ADAL" clId="{6518BE99-59DF-4059-A535-A3A08C150C8C}" dt="2023-11-09T14:17:55.236" v="10" actId="20577"/>
          <ac:spMkLst>
            <pc:docMk/>
            <pc:sldMk cId="423716600" sldId="268"/>
            <ac:spMk id="2" creationId="{56B5C868-9E89-66B8-0609-91D95D50C7C5}"/>
          </ac:spMkLst>
        </pc:spChg>
      </pc:sldChg>
      <pc:sldChg chg="modSp">
        <pc:chgData name="Anneke van de Boer (CLV)" userId="366a6233-1913-4067-b5e8-33f4e14f4673" providerId="ADAL" clId="{6518BE99-59DF-4059-A535-A3A08C150C8C}" dt="2023-11-09T14:20:10.917" v="18" actId="14100"/>
        <pc:sldMkLst>
          <pc:docMk/>
          <pc:sldMk cId="3409702322" sldId="271"/>
        </pc:sldMkLst>
        <pc:picChg chg="mod">
          <ac:chgData name="Anneke van de Boer (CLV)" userId="366a6233-1913-4067-b5e8-33f4e14f4673" providerId="ADAL" clId="{6518BE99-59DF-4059-A535-A3A08C150C8C}" dt="2023-11-09T14:20:10.917" v="18" actId="14100"/>
          <ac:picMkLst>
            <pc:docMk/>
            <pc:sldMk cId="3409702322" sldId="271"/>
            <ac:picMk id="4" creationId="{33103E33-449B-9070-D7A5-578D3EFCAA12}"/>
          </ac:picMkLst>
        </pc:picChg>
      </pc:sldChg>
      <pc:sldChg chg="addSp delSp modSp new">
        <pc:chgData name="Anneke van de Boer (CLV)" userId="366a6233-1913-4067-b5e8-33f4e14f4673" providerId="ADAL" clId="{6518BE99-59DF-4059-A535-A3A08C150C8C}" dt="2023-11-09T14:19:18.039" v="17" actId="14100"/>
        <pc:sldMkLst>
          <pc:docMk/>
          <pc:sldMk cId="3164848386" sldId="275"/>
        </pc:sldMkLst>
        <pc:spChg chg="del">
          <ac:chgData name="Anneke van de Boer (CLV)" userId="366a6233-1913-4067-b5e8-33f4e14f4673" providerId="ADAL" clId="{6518BE99-59DF-4059-A535-A3A08C150C8C}" dt="2023-11-09T14:19:06.210" v="12"/>
          <ac:spMkLst>
            <pc:docMk/>
            <pc:sldMk cId="3164848386" sldId="275"/>
            <ac:spMk id="3" creationId="{5EB45970-35E5-7FB5-1210-E3DE0C7BA24A}"/>
          </ac:spMkLst>
        </pc:spChg>
        <pc:picChg chg="add mod">
          <ac:chgData name="Anneke van de Boer (CLV)" userId="366a6233-1913-4067-b5e8-33f4e14f4673" providerId="ADAL" clId="{6518BE99-59DF-4059-A535-A3A08C150C8C}" dt="2023-11-09T14:19:18.039" v="17" actId="14100"/>
          <ac:picMkLst>
            <pc:docMk/>
            <pc:sldMk cId="3164848386" sldId="275"/>
            <ac:picMk id="1026" creationId="{5C8B4CC5-7227-C6D6-20F9-ED1D608C38DD}"/>
          </ac:picMkLst>
        </pc:picChg>
      </pc:sldChg>
    </pc:docChg>
  </pc:docChgLst>
  <pc:docChgLst>
    <pc:chgData name="Annemieke Gemmink (CLV)" userId="S::gk@clv.nl::e9672c7f-55fe-4916-9b96-0cd73ae9621d" providerId="AD" clId="Web-{74510DAB-5F8B-4090-ABFF-93DB59C44E18}"/>
    <pc:docChg chg="modSld">
      <pc:chgData name="Annemieke Gemmink (CLV)" userId="S::gk@clv.nl::e9672c7f-55fe-4916-9b96-0cd73ae9621d" providerId="AD" clId="Web-{74510DAB-5F8B-4090-ABFF-93DB59C44E18}" dt="2023-11-07T08:46:00.328" v="0" actId="1076"/>
      <pc:docMkLst>
        <pc:docMk/>
      </pc:docMkLst>
      <pc:sldChg chg="modSp">
        <pc:chgData name="Annemieke Gemmink (CLV)" userId="S::gk@clv.nl::e9672c7f-55fe-4916-9b96-0cd73ae9621d" providerId="AD" clId="Web-{74510DAB-5F8B-4090-ABFF-93DB59C44E18}" dt="2023-11-07T08:46:00.328" v="0" actId="1076"/>
        <pc:sldMkLst>
          <pc:docMk/>
          <pc:sldMk cId="2409111127" sldId="257"/>
        </pc:sldMkLst>
        <pc:graphicFrameChg chg="mod">
          <ac:chgData name="Annemieke Gemmink (CLV)" userId="S::gk@clv.nl::e9672c7f-55fe-4916-9b96-0cd73ae9621d" providerId="AD" clId="Web-{74510DAB-5F8B-4090-ABFF-93DB59C44E18}" dt="2023-11-07T08:46:00.328" v="0" actId="1076"/>
          <ac:graphicFrameMkLst>
            <pc:docMk/>
            <pc:sldMk cId="2409111127" sldId="257"/>
            <ac:graphicFrameMk id="8" creationId="{11785319-93C6-C6B2-8D7C-D2FD16179E46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1D84F-0D1A-49A7-B689-C7081CFB310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91CABBD-D4E1-4B1B-90F2-651E1F48865D}">
      <dgm:prSet/>
      <dgm:spPr/>
      <dgm:t>
        <a:bodyPr/>
        <a:lstStyle/>
        <a:p>
          <a:r>
            <a:rPr lang="nl-NL"/>
            <a:t>Leerlingen bovenbouw havo en vwo</a:t>
          </a:r>
          <a:endParaRPr lang="en-US"/>
        </a:p>
      </dgm:t>
    </dgm:pt>
    <dgm:pt modelId="{4B2F2543-2858-4134-B1A6-B82D033DAC91}" type="parTrans" cxnId="{13B681CC-356A-4829-8475-9049186A2C35}">
      <dgm:prSet/>
      <dgm:spPr/>
      <dgm:t>
        <a:bodyPr/>
        <a:lstStyle/>
        <a:p>
          <a:endParaRPr lang="en-US"/>
        </a:p>
      </dgm:t>
    </dgm:pt>
    <dgm:pt modelId="{A2FEADCB-052A-42B0-A308-F6B6C4B12BA0}" type="sibTrans" cxnId="{13B681CC-356A-4829-8475-9049186A2C35}">
      <dgm:prSet/>
      <dgm:spPr/>
      <dgm:t>
        <a:bodyPr/>
        <a:lstStyle/>
        <a:p>
          <a:endParaRPr lang="en-US"/>
        </a:p>
      </dgm:t>
    </dgm:pt>
    <dgm:pt modelId="{898E89A8-568E-4FF0-92E7-C974E23BC59E}">
      <dgm:prSet/>
      <dgm:spPr/>
      <dgm:t>
        <a:bodyPr/>
        <a:lstStyle/>
        <a:p>
          <a:r>
            <a:rPr lang="nl-NL"/>
            <a:t>Met weerstand</a:t>
          </a:r>
          <a:endParaRPr lang="en-US"/>
        </a:p>
      </dgm:t>
    </dgm:pt>
    <dgm:pt modelId="{A7213CE5-BE7E-4CD2-8E3B-72AE4EB723B3}" type="parTrans" cxnId="{9CDF46A3-5D60-4A91-89DC-728AB3CAFE3F}">
      <dgm:prSet/>
      <dgm:spPr/>
      <dgm:t>
        <a:bodyPr/>
        <a:lstStyle/>
        <a:p>
          <a:endParaRPr lang="en-US"/>
        </a:p>
      </dgm:t>
    </dgm:pt>
    <dgm:pt modelId="{8B95FB2A-983A-4440-89C3-996C8C993FAE}" type="sibTrans" cxnId="{9CDF46A3-5D60-4A91-89DC-728AB3CAFE3F}">
      <dgm:prSet/>
      <dgm:spPr/>
      <dgm:t>
        <a:bodyPr/>
        <a:lstStyle/>
        <a:p>
          <a:endParaRPr lang="en-US"/>
        </a:p>
      </dgm:t>
    </dgm:pt>
    <dgm:pt modelId="{9DA007F1-DA1C-4712-B03D-356416559A97}">
      <dgm:prSet/>
      <dgm:spPr/>
      <dgm:t>
        <a:bodyPr/>
        <a:lstStyle/>
        <a:p>
          <a:r>
            <a:rPr lang="nl-NL"/>
            <a:t>Weinig motivatie</a:t>
          </a:r>
          <a:endParaRPr lang="en-US"/>
        </a:p>
      </dgm:t>
    </dgm:pt>
    <dgm:pt modelId="{50394B77-CAD4-4A0E-ACC3-7E5CBC3CBFBF}" type="parTrans" cxnId="{13B9C0B4-A210-4F90-B91E-6DD6D3774E85}">
      <dgm:prSet/>
      <dgm:spPr/>
      <dgm:t>
        <a:bodyPr/>
        <a:lstStyle/>
        <a:p>
          <a:endParaRPr lang="en-US"/>
        </a:p>
      </dgm:t>
    </dgm:pt>
    <dgm:pt modelId="{C19B45B7-700C-4D77-802B-783CCBD427AE}" type="sibTrans" cxnId="{13B9C0B4-A210-4F90-B91E-6DD6D3774E85}">
      <dgm:prSet/>
      <dgm:spPr/>
      <dgm:t>
        <a:bodyPr/>
        <a:lstStyle/>
        <a:p>
          <a:endParaRPr lang="en-US"/>
        </a:p>
      </dgm:t>
    </dgm:pt>
    <dgm:pt modelId="{53D298FC-AC5C-4A6F-9F30-1DE3E8A6CC32}">
      <dgm:prSet/>
      <dgm:spPr/>
      <dgm:t>
        <a:bodyPr/>
        <a:lstStyle/>
        <a:p>
          <a:r>
            <a:rPr lang="nl-NL"/>
            <a:t>Die overmatig stress ervaren</a:t>
          </a:r>
          <a:endParaRPr lang="en-US"/>
        </a:p>
      </dgm:t>
    </dgm:pt>
    <dgm:pt modelId="{4D9B2428-0DF4-430F-B7E4-57798644E3E0}" type="parTrans" cxnId="{63DF2118-2FF7-4210-ADC4-0282EC376050}">
      <dgm:prSet/>
      <dgm:spPr/>
      <dgm:t>
        <a:bodyPr/>
        <a:lstStyle/>
        <a:p>
          <a:endParaRPr lang="en-US"/>
        </a:p>
      </dgm:t>
    </dgm:pt>
    <dgm:pt modelId="{F3D7721B-3467-4C0E-A619-C0C233EF55A5}" type="sibTrans" cxnId="{63DF2118-2FF7-4210-ADC4-0282EC376050}">
      <dgm:prSet/>
      <dgm:spPr/>
      <dgm:t>
        <a:bodyPr/>
        <a:lstStyle/>
        <a:p>
          <a:endParaRPr lang="en-US"/>
        </a:p>
      </dgm:t>
    </dgm:pt>
    <dgm:pt modelId="{7292CBD2-6BE9-4FB5-A8F0-60CF3BE214D2}">
      <dgm:prSet/>
      <dgm:spPr/>
      <dgm:t>
        <a:bodyPr/>
        <a:lstStyle/>
        <a:p>
          <a:r>
            <a:rPr lang="nl-NL"/>
            <a:t>Aangeleerd ‘hulpeloos’ zijn</a:t>
          </a:r>
          <a:endParaRPr lang="en-US"/>
        </a:p>
      </dgm:t>
    </dgm:pt>
    <dgm:pt modelId="{2B1DE216-827F-4036-95B1-89EE025343B8}" type="parTrans" cxnId="{4F6E4AF1-D623-445F-B3A5-F1B027FB5D47}">
      <dgm:prSet/>
      <dgm:spPr/>
      <dgm:t>
        <a:bodyPr/>
        <a:lstStyle/>
        <a:p>
          <a:endParaRPr lang="en-US"/>
        </a:p>
      </dgm:t>
    </dgm:pt>
    <dgm:pt modelId="{FF203A91-903F-43C6-B7F1-D7340CD6BB0C}" type="sibTrans" cxnId="{4F6E4AF1-D623-445F-B3A5-F1B027FB5D47}">
      <dgm:prSet/>
      <dgm:spPr/>
      <dgm:t>
        <a:bodyPr/>
        <a:lstStyle/>
        <a:p>
          <a:endParaRPr lang="en-US"/>
        </a:p>
      </dgm:t>
    </dgm:pt>
    <dgm:pt modelId="{1F0B180A-7710-4B4A-A7C7-D02934884FD9}" type="pres">
      <dgm:prSet presAssocID="{D6A1D84F-0D1A-49A7-B689-C7081CFB3101}" presName="linear" presStyleCnt="0">
        <dgm:presLayoutVars>
          <dgm:animLvl val="lvl"/>
          <dgm:resizeHandles val="exact"/>
        </dgm:presLayoutVars>
      </dgm:prSet>
      <dgm:spPr/>
    </dgm:pt>
    <dgm:pt modelId="{C646A2C4-BCA7-4354-8E50-6F958A0619AA}" type="pres">
      <dgm:prSet presAssocID="{891CABBD-D4E1-4B1B-90F2-651E1F48865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21C2EC0-1F8E-4CDD-8650-4D18BB73B15B}" type="pres">
      <dgm:prSet presAssocID="{A2FEADCB-052A-42B0-A308-F6B6C4B12BA0}" presName="spacer" presStyleCnt="0"/>
      <dgm:spPr/>
    </dgm:pt>
    <dgm:pt modelId="{F295B8AA-8D04-427F-B4F7-CF5A4ED6B275}" type="pres">
      <dgm:prSet presAssocID="{898E89A8-568E-4FF0-92E7-C974E23BC59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3750C4-8648-4A0A-8BB5-8DB782572797}" type="pres">
      <dgm:prSet presAssocID="{8B95FB2A-983A-4440-89C3-996C8C993FAE}" presName="spacer" presStyleCnt="0"/>
      <dgm:spPr/>
    </dgm:pt>
    <dgm:pt modelId="{0A31C693-2720-4B88-83B8-28536A5F1DA6}" type="pres">
      <dgm:prSet presAssocID="{9DA007F1-DA1C-4712-B03D-356416559A9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6429CCE-ED25-4686-BFAF-D62A25E8A37C}" type="pres">
      <dgm:prSet presAssocID="{C19B45B7-700C-4D77-802B-783CCBD427AE}" presName="spacer" presStyleCnt="0"/>
      <dgm:spPr/>
    </dgm:pt>
    <dgm:pt modelId="{084359A7-55E7-4806-BB60-7D084AC7209A}" type="pres">
      <dgm:prSet presAssocID="{53D298FC-AC5C-4A6F-9F30-1DE3E8A6CC3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62A2839-4A81-42E3-83EE-9BA8DEF3DC4B}" type="pres">
      <dgm:prSet presAssocID="{F3D7721B-3467-4C0E-A619-C0C233EF55A5}" presName="spacer" presStyleCnt="0"/>
      <dgm:spPr/>
    </dgm:pt>
    <dgm:pt modelId="{5EBAF92D-D9FB-4C14-B621-329B77D2D6D5}" type="pres">
      <dgm:prSet presAssocID="{7292CBD2-6BE9-4FB5-A8F0-60CF3BE214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3DF2118-2FF7-4210-ADC4-0282EC376050}" srcId="{D6A1D84F-0D1A-49A7-B689-C7081CFB3101}" destId="{53D298FC-AC5C-4A6F-9F30-1DE3E8A6CC32}" srcOrd="3" destOrd="0" parTransId="{4D9B2428-0DF4-430F-B7E4-57798644E3E0}" sibTransId="{F3D7721B-3467-4C0E-A619-C0C233EF55A5}"/>
    <dgm:cxn modelId="{E4F1E539-A417-4A58-96DB-3283AD6A9C60}" type="presOf" srcId="{9DA007F1-DA1C-4712-B03D-356416559A97}" destId="{0A31C693-2720-4B88-83B8-28536A5F1DA6}" srcOrd="0" destOrd="0" presId="urn:microsoft.com/office/officeart/2005/8/layout/vList2"/>
    <dgm:cxn modelId="{E6B0E945-FCA9-4039-AA0E-6DE6C81D480C}" type="presOf" srcId="{53D298FC-AC5C-4A6F-9F30-1DE3E8A6CC32}" destId="{084359A7-55E7-4806-BB60-7D084AC7209A}" srcOrd="0" destOrd="0" presId="urn:microsoft.com/office/officeart/2005/8/layout/vList2"/>
    <dgm:cxn modelId="{9534E47E-817F-41A9-9830-F8962FF58070}" type="presOf" srcId="{891CABBD-D4E1-4B1B-90F2-651E1F48865D}" destId="{C646A2C4-BCA7-4354-8E50-6F958A0619AA}" srcOrd="0" destOrd="0" presId="urn:microsoft.com/office/officeart/2005/8/layout/vList2"/>
    <dgm:cxn modelId="{9CDF46A3-5D60-4A91-89DC-728AB3CAFE3F}" srcId="{D6A1D84F-0D1A-49A7-B689-C7081CFB3101}" destId="{898E89A8-568E-4FF0-92E7-C974E23BC59E}" srcOrd="1" destOrd="0" parTransId="{A7213CE5-BE7E-4CD2-8E3B-72AE4EB723B3}" sibTransId="{8B95FB2A-983A-4440-89C3-996C8C993FAE}"/>
    <dgm:cxn modelId="{858C67B2-8444-4B8E-B6B3-92A09432A0E4}" type="presOf" srcId="{7292CBD2-6BE9-4FB5-A8F0-60CF3BE214D2}" destId="{5EBAF92D-D9FB-4C14-B621-329B77D2D6D5}" srcOrd="0" destOrd="0" presId="urn:microsoft.com/office/officeart/2005/8/layout/vList2"/>
    <dgm:cxn modelId="{13B9C0B4-A210-4F90-B91E-6DD6D3774E85}" srcId="{D6A1D84F-0D1A-49A7-B689-C7081CFB3101}" destId="{9DA007F1-DA1C-4712-B03D-356416559A97}" srcOrd="2" destOrd="0" parTransId="{50394B77-CAD4-4A0E-ACC3-7E5CBC3CBFBF}" sibTransId="{C19B45B7-700C-4D77-802B-783CCBD427AE}"/>
    <dgm:cxn modelId="{13B681CC-356A-4829-8475-9049186A2C35}" srcId="{D6A1D84F-0D1A-49A7-B689-C7081CFB3101}" destId="{891CABBD-D4E1-4B1B-90F2-651E1F48865D}" srcOrd="0" destOrd="0" parTransId="{4B2F2543-2858-4134-B1A6-B82D033DAC91}" sibTransId="{A2FEADCB-052A-42B0-A308-F6B6C4B12BA0}"/>
    <dgm:cxn modelId="{593080DD-E3ED-4C4D-85EA-70F86F7F58CA}" type="presOf" srcId="{898E89A8-568E-4FF0-92E7-C974E23BC59E}" destId="{F295B8AA-8D04-427F-B4F7-CF5A4ED6B275}" srcOrd="0" destOrd="0" presId="urn:microsoft.com/office/officeart/2005/8/layout/vList2"/>
    <dgm:cxn modelId="{5580FDDE-46AE-43D8-B78E-7EC69B3811D0}" type="presOf" srcId="{D6A1D84F-0D1A-49A7-B689-C7081CFB3101}" destId="{1F0B180A-7710-4B4A-A7C7-D02934884FD9}" srcOrd="0" destOrd="0" presId="urn:microsoft.com/office/officeart/2005/8/layout/vList2"/>
    <dgm:cxn modelId="{4F6E4AF1-D623-445F-B3A5-F1B027FB5D47}" srcId="{D6A1D84F-0D1A-49A7-B689-C7081CFB3101}" destId="{7292CBD2-6BE9-4FB5-A8F0-60CF3BE214D2}" srcOrd="4" destOrd="0" parTransId="{2B1DE216-827F-4036-95B1-89EE025343B8}" sibTransId="{FF203A91-903F-43C6-B7F1-D7340CD6BB0C}"/>
    <dgm:cxn modelId="{FB5A22B1-A929-44A7-B17F-3EFD698EA94B}" type="presParOf" srcId="{1F0B180A-7710-4B4A-A7C7-D02934884FD9}" destId="{C646A2C4-BCA7-4354-8E50-6F958A0619AA}" srcOrd="0" destOrd="0" presId="urn:microsoft.com/office/officeart/2005/8/layout/vList2"/>
    <dgm:cxn modelId="{60221EE5-789D-4063-AF38-F51C0A0B0DAD}" type="presParOf" srcId="{1F0B180A-7710-4B4A-A7C7-D02934884FD9}" destId="{721C2EC0-1F8E-4CDD-8650-4D18BB73B15B}" srcOrd="1" destOrd="0" presId="urn:microsoft.com/office/officeart/2005/8/layout/vList2"/>
    <dgm:cxn modelId="{A4162D9B-01D9-4E5B-B042-55559BD162F6}" type="presParOf" srcId="{1F0B180A-7710-4B4A-A7C7-D02934884FD9}" destId="{F295B8AA-8D04-427F-B4F7-CF5A4ED6B275}" srcOrd="2" destOrd="0" presId="urn:microsoft.com/office/officeart/2005/8/layout/vList2"/>
    <dgm:cxn modelId="{E81C33D0-0F1F-4CB2-BE7A-4CB62A3A84A3}" type="presParOf" srcId="{1F0B180A-7710-4B4A-A7C7-D02934884FD9}" destId="{7B3750C4-8648-4A0A-8BB5-8DB782572797}" srcOrd="3" destOrd="0" presId="urn:microsoft.com/office/officeart/2005/8/layout/vList2"/>
    <dgm:cxn modelId="{3A6032EF-DB01-4D18-98E0-7340505DDC4A}" type="presParOf" srcId="{1F0B180A-7710-4B4A-A7C7-D02934884FD9}" destId="{0A31C693-2720-4B88-83B8-28536A5F1DA6}" srcOrd="4" destOrd="0" presId="urn:microsoft.com/office/officeart/2005/8/layout/vList2"/>
    <dgm:cxn modelId="{8684DA95-835E-4C73-A5AE-8F2893D6F9DE}" type="presParOf" srcId="{1F0B180A-7710-4B4A-A7C7-D02934884FD9}" destId="{66429CCE-ED25-4686-BFAF-D62A25E8A37C}" srcOrd="5" destOrd="0" presId="urn:microsoft.com/office/officeart/2005/8/layout/vList2"/>
    <dgm:cxn modelId="{58B8CCAF-B002-43AF-9961-0D712E0CD7AB}" type="presParOf" srcId="{1F0B180A-7710-4B4A-A7C7-D02934884FD9}" destId="{084359A7-55E7-4806-BB60-7D084AC7209A}" srcOrd="6" destOrd="0" presId="urn:microsoft.com/office/officeart/2005/8/layout/vList2"/>
    <dgm:cxn modelId="{9A7F2613-E3DA-47A9-A532-3573DCAF45B1}" type="presParOf" srcId="{1F0B180A-7710-4B4A-A7C7-D02934884FD9}" destId="{C62A2839-4A81-42E3-83EE-9BA8DEF3DC4B}" srcOrd="7" destOrd="0" presId="urn:microsoft.com/office/officeart/2005/8/layout/vList2"/>
    <dgm:cxn modelId="{AE91AF19-CBC4-44AE-9EE8-BB6101534720}" type="presParOf" srcId="{1F0B180A-7710-4B4A-A7C7-D02934884FD9}" destId="{5EBAF92D-D9FB-4C14-B621-329B77D2D6D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A4B34C-9436-4F69-B598-0572567070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9FC744F-2591-47C7-B14D-5474322226E5}">
      <dgm:prSet/>
      <dgm:spPr/>
      <dgm:t>
        <a:bodyPr/>
        <a:lstStyle/>
        <a:p>
          <a:r>
            <a:rPr lang="nl-NL"/>
            <a:t>Random act of kindness</a:t>
          </a:r>
          <a:br>
            <a:rPr lang="nl-NL"/>
          </a:br>
          <a:r>
            <a:rPr lang="nl-NL"/>
            <a:t>ongevraagd iets doen voor een ander, wat doet dit met jou?</a:t>
          </a:r>
          <a:endParaRPr lang="en-US"/>
        </a:p>
      </dgm:t>
    </dgm:pt>
    <dgm:pt modelId="{6176C54D-BD6D-4D39-B559-CCA1D5FD5A4E}" type="parTrans" cxnId="{04B24149-ECB0-46AF-85C5-118582105E19}">
      <dgm:prSet/>
      <dgm:spPr/>
      <dgm:t>
        <a:bodyPr/>
        <a:lstStyle/>
        <a:p>
          <a:endParaRPr lang="en-US"/>
        </a:p>
      </dgm:t>
    </dgm:pt>
    <dgm:pt modelId="{B353FFA1-ED82-4ACB-AAD1-154F5D672835}" type="sibTrans" cxnId="{04B24149-ECB0-46AF-85C5-118582105E19}">
      <dgm:prSet/>
      <dgm:spPr/>
      <dgm:t>
        <a:bodyPr/>
        <a:lstStyle/>
        <a:p>
          <a:endParaRPr lang="en-US"/>
        </a:p>
      </dgm:t>
    </dgm:pt>
    <dgm:pt modelId="{0B49A69E-0675-41B9-9FE5-305DDEB386B5}">
      <dgm:prSet/>
      <dgm:spPr/>
      <dgm:t>
        <a:bodyPr/>
        <a:lstStyle/>
        <a:p>
          <a:r>
            <a:rPr lang="nl-NL"/>
            <a:t>Waar ben/was je vandaag dankbaar voor?</a:t>
          </a:r>
          <a:endParaRPr lang="en-US"/>
        </a:p>
      </dgm:t>
    </dgm:pt>
    <dgm:pt modelId="{BE869565-2A0C-4432-AB88-F624F7465667}" type="parTrans" cxnId="{C8C31F63-C654-4401-B7C9-6C6E5241C2EA}">
      <dgm:prSet/>
      <dgm:spPr/>
      <dgm:t>
        <a:bodyPr/>
        <a:lstStyle/>
        <a:p>
          <a:endParaRPr lang="en-US"/>
        </a:p>
      </dgm:t>
    </dgm:pt>
    <dgm:pt modelId="{41CC65A5-ACF0-4116-98D4-C892DE1BF0AA}" type="sibTrans" cxnId="{C8C31F63-C654-4401-B7C9-6C6E5241C2EA}">
      <dgm:prSet/>
      <dgm:spPr/>
      <dgm:t>
        <a:bodyPr/>
        <a:lstStyle/>
        <a:p>
          <a:endParaRPr lang="en-US"/>
        </a:p>
      </dgm:t>
    </dgm:pt>
    <dgm:pt modelId="{FC3D7A77-A8D9-4263-91CA-274418F46B82}" type="pres">
      <dgm:prSet presAssocID="{C4A4B34C-9436-4F69-B598-057256707059}" presName="root" presStyleCnt="0">
        <dgm:presLayoutVars>
          <dgm:dir/>
          <dgm:resizeHandles val="exact"/>
        </dgm:presLayoutVars>
      </dgm:prSet>
      <dgm:spPr/>
    </dgm:pt>
    <dgm:pt modelId="{F56FD6D9-DF97-456E-BD89-8084E16A4773}" type="pres">
      <dgm:prSet presAssocID="{49FC744F-2591-47C7-B14D-5474322226E5}" presName="compNode" presStyleCnt="0"/>
      <dgm:spPr/>
    </dgm:pt>
    <dgm:pt modelId="{6F9241B0-430A-4384-BF9C-0D20D8460331}" type="pres">
      <dgm:prSet presAssocID="{49FC744F-2591-47C7-B14D-5474322226E5}" presName="bgRect" presStyleLbl="bgShp" presStyleIdx="0" presStyleCnt="2"/>
      <dgm:spPr/>
    </dgm:pt>
    <dgm:pt modelId="{B28143B2-ADAF-4122-95B8-4CCA1D906702}" type="pres">
      <dgm:prSet presAssocID="{49FC744F-2591-47C7-B14D-5474322226E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A8A8F468-D481-46D8-9FF3-A611A5B84505}" type="pres">
      <dgm:prSet presAssocID="{49FC744F-2591-47C7-B14D-5474322226E5}" presName="spaceRect" presStyleCnt="0"/>
      <dgm:spPr/>
    </dgm:pt>
    <dgm:pt modelId="{3B21403D-EB36-47C4-B1F8-6AE6E31F5B47}" type="pres">
      <dgm:prSet presAssocID="{49FC744F-2591-47C7-B14D-5474322226E5}" presName="parTx" presStyleLbl="revTx" presStyleIdx="0" presStyleCnt="2">
        <dgm:presLayoutVars>
          <dgm:chMax val="0"/>
          <dgm:chPref val="0"/>
        </dgm:presLayoutVars>
      </dgm:prSet>
      <dgm:spPr/>
    </dgm:pt>
    <dgm:pt modelId="{E8247FA4-FB0D-4E3D-91C4-FF4C09845E7F}" type="pres">
      <dgm:prSet presAssocID="{B353FFA1-ED82-4ACB-AAD1-154F5D672835}" presName="sibTrans" presStyleCnt="0"/>
      <dgm:spPr/>
    </dgm:pt>
    <dgm:pt modelId="{6BDE9AF8-4A45-4DBA-A5E0-233970391C91}" type="pres">
      <dgm:prSet presAssocID="{0B49A69E-0675-41B9-9FE5-305DDEB386B5}" presName="compNode" presStyleCnt="0"/>
      <dgm:spPr/>
    </dgm:pt>
    <dgm:pt modelId="{5F90F3F7-174F-477D-A426-7ED451789FE6}" type="pres">
      <dgm:prSet presAssocID="{0B49A69E-0675-41B9-9FE5-305DDEB386B5}" presName="bgRect" presStyleLbl="bgShp" presStyleIdx="1" presStyleCnt="2"/>
      <dgm:spPr/>
    </dgm:pt>
    <dgm:pt modelId="{DAA37F71-A7C5-45BF-BAEE-FAD67DF25810}" type="pres">
      <dgm:prSet presAssocID="{0B49A69E-0675-41B9-9FE5-305DDEB386B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rkije"/>
        </a:ext>
      </dgm:extLst>
    </dgm:pt>
    <dgm:pt modelId="{8F967DD2-9B53-473A-AA4D-4B4CB9F713F0}" type="pres">
      <dgm:prSet presAssocID="{0B49A69E-0675-41B9-9FE5-305DDEB386B5}" presName="spaceRect" presStyleCnt="0"/>
      <dgm:spPr/>
    </dgm:pt>
    <dgm:pt modelId="{74679546-78BB-482D-8CDA-52B43C9DF45B}" type="pres">
      <dgm:prSet presAssocID="{0B49A69E-0675-41B9-9FE5-305DDEB386B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A40B500-0997-4DAA-9434-6E0EB9C4C053}" type="presOf" srcId="{49FC744F-2591-47C7-B14D-5474322226E5}" destId="{3B21403D-EB36-47C4-B1F8-6AE6E31F5B47}" srcOrd="0" destOrd="0" presId="urn:microsoft.com/office/officeart/2018/2/layout/IconVerticalSolidList"/>
    <dgm:cxn modelId="{C8C31F63-C654-4401-B7C9-6C6E5241C2EA}" srcId="{C4A4B34C-9436-4F69-B598-057256707059}" destId="{0B49A69E-0675-41B9-9FE5-305DDEB386B5}" srcOrd="1" destOrd="0" parTransId="{BE869565-2A0C-4432-AB88-F624F7465667}" sibTransId="{41CC65A5-ACF0-4116-98D4-C892DE1BF0AA}"/>
    <dgm:cxn modelId="{04B24149-ECB0-46AF-85C5-118582105E19}" srcId="{C4A4B34C-9436-4F69-B598-057256707059}" destId="{49FC744F-2591-47C7-B14D-5474322226E5}" srcOrd="0" destOrd="0" parTransId="{6176C54D-BD6D-4D39-B559-CCA1D5FD5A4E}" sibTransId="{B353FFA1-ED82-4ACB-AAD1-154F5D672835}"/>
    <dgm:cxn modelId="{DC6F5750-1AFB-43FC-81C4-0AC0239ECE58}" type="presOf" srcId="{C4A4B34C-9436-4F69-B598-057256707059}" destId="{FC3D7A77-A8D9-4263-91CA-274418F46B82}" srcOrd="0" destOrd="0" presId="urn:microsoft.com/office/officeart/2018/2/layout/IconVerticalSolidList"/>
    <dgm:cxn modelId="{B790CEBF-BFA4-4496-BA7C-E6843C34C8D4}" type="presOf" srcId="{0B49A69E-0675-41B9-9FE5-305DDEB386B5}" destId="{74679546-78BB-482D-8CDA-52B43C9DF45B}" srcOrd="0" destOrd="0" presId="urn:microsoft.com/office/officeart/2018/2/layout/IconVerticalSolidList"/>
    <dgm:cxn modelId="{A8E61F61-F619-430E-AEAA-2BBA6D4B6F5B}" type="presParOf" srcId="{FC3D7A77-A8D9-4263-91CA-274418F46B82}" destId="{F56FD6D9-DF97-456E-BD89-8084E16A4773}" srcOrd="0" destOrd="0" presId="urn:microsoft.com/office/officeart/2018/2/layout/IconVerticalSolidList"/>
    <dgm:cxn modelId="{29C20337-FEC7-4414-8F37-47990F7D9D9C}" type="presParOf" srcId="{F56FD6D9-DF97-456E-BD89-8084E16A4773}" destId="{6F9241B0-430A-4384-BF9C-0D20D8460331}" srcOrd="0" destOrd="0" presId="urn:microsoft.com/office/officeart/2018/2/layout/IconVerticalSolidList"/>
    <dgm:cxn modelId="{06C8C57F-AB1F-490B-8DDF-C3B02869DD2B}" type="presParOf" srcId="{F56FD6D9-DF97-456E-BD89-8084E16A4773}" destId="{B28143B2-ADAF-4122-95B8-4CCA1D906702}" srcOrd="1" destOrd="0" presId="urn:microsoft.com/office/officeart/2018/2/layout/IconVerticalSolidList"/>
    <dgm:cxn modelId="{EEB14548-EEF9-4F46-A70B-FE226CD76ECC}" type="presParOf" srcId="{F56FD6D9-DF97-456E-BD89-8084E16A4773}" destId="{A8A8F468-D481-46D8-9FF3-A611A5B84505}" srcOrd="2" destOrd="0" presId="urn:microsoft.com/office/officeart/2018/2/layout/IconVerticalSolidList"/>
    <dgm:cxn modelId="{A265A6F2-9AB3-4245-BC54-32D8500FB26A}" type="presParOf" srcId="{F56FD6D9-DF97-456E-BD89-8084E16A4773}" destId="{3B21403D-EB36-47C4-B1F8-6AE6E31F5B47}" srcOrd="3" destOrd="0" presId="urn:microsoft.com/office/officeart/2018/2/layout/IconVerticalSolidList"/>
    <dgm:cxn modelId="{C93973F0-98D7-4E15-9BBA-533683758573}" type="presParOf" srcId="{FC3D7A77-A8D9-4263-91CA-274418F46B82}" destId="{E8247FA4-FB0D-4E3D-91C4-FF4C09845E7F}" srcOrd="1" destOrd="0" presId="urn:microsoft.com/office/officeart/2018/2/layout/IconVerticalSolidList"/>
    <dgm:cxn modelId="{164C3CBA-E1EC-40D6-BD56-942B1D1C7C80}" type="presParOf" srcId="{FC3D7A77-A8D9-4263-91CA-274418F46B82}" destId="{6BDE9AF8-4A45-4DBA-A5E0-233970391C91}" srcOrd="2" destOrd="0" presId="urn:microsoft.com/office/officeart/2018/2/layout/IconVerticalSolidList"/>
    <dgm:cxn modelId="{7060764D-9DE2-477D-813B-60117F779B37}" type="presParOf" srcId="{6BDE9AF8-4A45-4DBA-A5E0-233970391C91}" destId="{5F90F3F7-174F-477D-A426-7ED451789FE6}" srcOrd="0" destOrd="0" presId="urn:microsoft.com/office/officeart/2018/2/layout/IconVerticalSolidList"/>
    <dgm:cxn modelId="{9F462044-4FBE-4339-BB11-C9316B0C0834}" type="presParOf" srcId="{6BDE9AF8-4A45-4DBA-A5E0-233970391C91}" destId="{DAA37F71-A7C5-45BF-BAEE-FAD67DF25810}" srcOrd="1" destOrd="0" presId="urn:microsoft.com/office/officeart/2018/2/layout/IconVerticalSolidList"/>
    <dgm:cxn modelId="{52E27F0F-618D-42B0-A5B6-7C4E246A7BE1}" type="presParOf" srcId="{6BDE9AF8-4A45-4DBA-A5E0-233970391C91}" destId="{8F967DD2-9B53-473A-AA4D-4B4CB9F713F0}" srcOrd="2" destOrd="0" presId="urn:microsoft.com/office/officeart/2018/2/layout/IconVerticalSolidList"/>
    <dgm:cxn modelId="{69E39E13-E51B-47C4-B312-BAD8BC0AC40E}" type="presParOf" srcId="{6BDE9AF8-4A45-4DBA-A5E0-233970391C91}" destId="{74679546-78BB-482D-8CDA-52B43C9DF4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6A2C4-BCA7-4354-8E50-6F958A0619AA}">
      <dsp:nvSpPr>
        <dsp:cNvPr id="0" name=""/>
        <dsp:cNvSpPr/>
      </dsp:nvSpPr>
      <dsp:spPr>
        <a:xfrm>
          <a:off x="0" y="1052141"/>
          <a:ext cx="5710450" cy="5896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Leerlingen bovenbouw havo en vwo</a:t>
          </a:r>
          <a:endParaRPr lang="en-US" sz="2400" kern="1200"/>
        </a:p>
      </dsp:txBody>
      <dsp:txXfrm>
        <a:off x="28786" y="1080927"/>
        <a:ext cx="5652878" cy="532107"/>
      </dsp:txXfrm>
    </dsp:sp>
    <dsp:sp modelId="{F295B8AA-8D04-427F-B4F7-CF5A4ED6B275}">
      <dsp:nvSpPr>
        <dsp:cNvPr id="0" name=""/>
        <dsp:cNvSpPr/>
      </dsp:nvSpPr>
      <dsp:spPr>
        <a:xfrm>
          <a:off x="0" y="1710941"/>
          <a:ext cx="5710450" cy="5896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Met weerstand</a:t>
          </a:r>
          <a:endParaRPr lang="en-US" sz="2400" kern="1200"/>
        </a:p>
      </dsp:txBody>
      <dsp:txXfrm>
        <a:off x="28786" y="1739727"/>
        <a:ext cx="5652878" cy="532107"/>
      </dsp:txXfrm>
    </dsp:sp>
    <dsp:sp modelId="{0A31C693-2720-4B88-83B8-28536A5F1DA6}">
      <dsp:nvSpPr>
        <dsp:cNvPr id="0" name=""/>
        <dsp:cNvSpPr/>
      </dsp:nvSpPr>
      <dsp:spPr>
        <a:xfrm>
          <a:off x="0" y="2369741"/>
          <a:ext cx="5710450" cy="5896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Weinig motivatie</a:t>
          </a:r>
          <a:endParaRPr lang="en-US" sz="2400" kern="1200"/>
        </a:p>
      </dsp:txBody>
      <dsp:txXfrm>
        <a:off x="28786" y="2398527"/>
        <a:ext cx="5652878" cy="532107"/>
      </dsp:txXfrm>
    </dsp:sp>
    <dsp:sp modelId="{084359A7-55E7-4806-BB60-7D084AC7209A}">
      <dsp:nvSpPr>
        <dsp:cNvPr id="0" name=""/>
        <dsp:cNvSpPr/>
      </dsp:nvSpPr>
      <dsp:spPr>
        <a:xfrm>
          <a:off x="0" y="3028541"/>
          <a:ext cx="5710450" cy="5896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Die overmatig stress ervaren</a:t>
          </a:r>
          <a:endParaRPr lang="en-US" sz="2400" kern="1200"/>
        </a:p>
      </dsp:txBody>
      <dsp:txXfrm>
        <a:off x="28786" y="3057327"/>
        <a:ext cx="5652878" cy="532107"/>
      </dsp:txXfrm>
    </dsp:sp>
    <dsp:sp modelId="{5EBAF92D-D9FB-4C14-B621-329B77D2D6D5}">
      <dsp:nvSpPr>
        <dsp:cNvPr id="0" name=""/>
        <dsp:cNvSpPr/>
      </dsp:nvSpPr>
      <dsp:spPr>
        <a:xfrm>
          <a:off x="0" y="3687341"/>
          <a:ext cx="5710450" cy="5896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Aangeleerd ‘hulpeloos’ zijn</a:t>
          </a:r>
          <a:endParaRPr lang="en-US" sz="2400" kern="1200"/>
        </a:p>
      </dsp:txBody>
      <dsp:txXfrm>
        <a:off x="28786" y="3716127"/>
        <a:ext cx="5652878" cy="532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241B0-430A-4384-BF9C-0D20D8460331}">
      <dsp:nvSpPr>
        <dsp:cNvPr id="0" name=""/>
        <dsp:cNvSpPr/>
      </dsp:nvSpPr>
      <dsp:spPr>
        <a:xfrm>
          <a:off x="0" y="891540"/>
          <a:ext cx="6240668" cy="16459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143B2-ADAF-4122-95B8-4CCA1D906702}">
      <dsp:nvSpPr>
        <dsp:cNvPr id="0" name=""/>
        <dsp:cNvSpPr/>
      </dsp:nvSpPr>
      <dsp:spPr>
        <a:xfrm>
          <a:off x="497890" y="1261872"/>
          <a:ext cx="905256" cy="9052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1403D-EB36-47C4-B1F8-6AE6E31F5B47}">
      <dsp:nvSpPr>
        <dsp:cNvPr id="0" name=""/>
        <dsp:cNvSpPr/>
      </dsp:nvSpPr>
      <dsp:spPr>
        <a:xfrm>
          <a:off x="1901037" y="891540"/>
          <a:ext cx="4339631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93" tIns="174193" rIns="174193" bIns="17419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Random act of kindness</a:t>
          </a:r>
          <a:br>
            <a:rPr lang="nl-NL" sz="2200" kern="1200"/>
          </a:br>
          <a:r>
            <a:rPr lang="nl-NL" sz="2200" kern="1200"/>
            <a:t>ongevraagd iets doen voor een ander, wat doet dit met jou?</a:t>
          </a:r>
          <a:endParaRPr lang="en-US" sz="2200" kern="1200"/>
        </a:p>
      </dsp:txBody>
      <dsp:txXfrm>
        <a:off x="1901037" y="891540"/>
        <a:ext cx="4339631" cy="1645920"/>
      </dsp:txXfrm>
    </dsp:sp>
    <dsp:sp modelId="{5F90F3F7-174F-477D-A426-7ED451789FE6}">
      <dsp:nvSpPr>
        <dsp:cNvPr id="0" name=""/>
        <dsp:cNvSpPr/>
      </dsp:nvSpPr>
      <dsp:spPr>
        <a:xfrm>
          <a:off x="0" y="2948940"/>
          <a:ext cx="6240668" cy="16459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37F71-A7C5-45BF-BAEE-FAD67DF25810}">
      <dsp:nvSpPr>
        <dsp:cNvPr id="0" name=""/>
        <dsp:cNvSpPr/>
      </dsp:nvSpPr>
      <dsp:spPr>
        <a:xfrm>
          <a:off x="497890" y="3319272"/>
          <a:ext cx="905256" cy="9052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79546-78BB-482D-8CDA-52B43C9DF45B}">
      <dsp:nvSpPr>
        <dsp:cNvPr id="0" name=""/>
        <dsp:cNvSpPr/>
      </dsp:nvSpPr>
      <dsp:spPr>
        <a:xfrm>
          <a:off x="1901037" y="2948940"/>
          <a:ext cx="4339631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93" tIns="174193" rIns="174193" bIns="17419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Waar ben/was je vandaag dankbaar voor?</a:t>
          </a:r>
          <a:endParaRPr lang="en-US" sz="2200" kern="1200"/>
        </a:p>
      </dsp:txBody>
      <dsp:txXfrm>
        <a:off x="1901037" y="2948940"/>
        <a:ext cx="4339631" cy="164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0B8E-A176-49F2-A3C1-FEDA0200170B}" type="datetime2">
              <a:rPr lang="en-US" smtClean="0"/>
              <a:t>Thursday, November 9, 2023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A49D-4A7C-4944-9802-8EE0B5A6CEDD}" type="datetime2">
              <a:rPr lang="en-US" smtClean="0"/>
              <a:t>Thursday, November 9,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2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DDD-3B11-4150-8B39-3662C10D8BF9}" type="datetime2">
              <a:rPr lang="en-US" smtClean="0"/>
              <a:t>Thursday, November 9,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8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BA6-BEF8-495F-ACCD-8D19769E4FC6}" type="datetime2">
              <a:rPr lang="en-US" smtClean="0"/>
              <a:t>Thursday, November 9, 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6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2D-4609-4E55-92E3-C12C6A1234E8}" type="datetime2">
              <a:rPr lang="en-US" smtClean="0"/>
              <a:t>Thursday, November 9, 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3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E29-2C79-4A2A-B61C-A21B8362A50A}" type="datetime2">
              <a:rPr lang="en-US" smtClean="0"/>
              <a:t>Thursday, November 9, 2023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3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0177-5432-41AC-9593-8EC96BFF4F82}" type="datetime2">
              <a:rPr lang="en-US" smtClean="0"/>
              <a:t>Thursday, November 9, 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3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9A7B-B2F1-41A3-B969-4E25F618B967}" type="datetime2">
              <a:rPr lang="en-US" smtClean="0"/>
              <a:t>Thursday, November 9,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1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8B79-F222-4FD1-8713-07459E1B5004}" type="datetime2">
              <a:rPr lang="en-US" smtClean="0"/>
              <a:t>Thursday, November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9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30FD-0818-4065-B5FE-410552D9B1BC}" type="datetime2">
              <a:rPr lang="en-US" smtClean="0"/>
              <a:t>Thursday, November 9, 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1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D289-0EBF-40C7-B6E8-60285281F180}" type="datetime2">
              <a:rPr lang="en-US" smtClean="0"/>
              <a:t>Thursday, November 9, 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4CDC665-7415-4DAF-AE09-B9BBC1907393}" type="datetime2">
              <a:rPr lang="en-US" smtClean="0"/>
              <a:t>Thursday, November 9,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BE69E03-4804-4553-A1EC-F089884EF5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6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dlebagplaza.nl/a-56538591/vlaggetjes/vlaggenlijn-gekleurde-vlaggetjes-xl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La3NQoxPR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dlebagplaza.nl/a-56538591/vlaggetjes/vlaggenlijn-gekleurde-vlaggetjes-xl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A7FB97-EEA8-1CB6-3A85-77DD2239D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054196" cy="2967606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/>
              <a:t>Life skills </a:t>
            </a:r>
            <a:r>
              <a:rPr lang="nl-NL" sz="1600" dirty="0" err="1"/>
              <a:t>nibi</a:t>
            </a:r>
            <a:r>
              <a:rPr lang="nl-NL" sz="1600" dirty="0"/>
              <a:t> conferentie </a:t>
            </a:r>
            <a:r>
              <a:rPr lang="nl-NL" sz="4800" dirty="0"/>
              <a:t>2023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3E44A8D-2207-74A2-7802-490B6ABA2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319" y="3764975"/>
            <a:ext cx="5054196" cy="2192683"/>
          </a:xfrm>
        </p:spPr>
        <p:txBody>
          <a:bodyPr>
            <a:normAutofit/>
          </a:bodyPr>
          <a:lstStyle/>
          <a:p>
            <a:pPr algn="l"/>
            <a:r>
              <a:rPr lang="nl-NL" sz="2200" dirty="0"/>
              <a:t>Anneke van de Boer</a:t>
            </a:r>
          </a:p>
          <a:p>
            <a:pPr algn="l"/>
            <a:r>
              <a:rPr lang="nl-NL" sz="2200" dirty="0"/>
              <a:t>Annemieke Gemmink</a:t>
            </a:r>
          </a:p>
        </p:txBody>
      </p:sp>
      <p:pic>
        <p:nvPicPr>
          <p:cNvPr id="4" name="Picture 3" descr="Een mozaïek van kleurrijke geometrische vormen">
            <a:extLst>
              <a:ext uri="{FF2B5EF4-FFF2-40B4-BE49-F238E27FC236}">
                <a16:creationId xmlns:a16="http://schemas.microsoft.com/office/drawing/2014/main" id="{13E3558B-ABD6-BAEC-C924-2A2A4EECB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9" r="37931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FCC46A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FCC46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CC46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234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EBF1F-6553-9A1F-A741-52BA6B15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" y="2552164"/>
            <a:ext cx="12059392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Reserve dia’s</a:t>
            </a:r>
            <a:br>
              <a:rPr lang="nl-NL" dirty="0"/>
            </a:br>
            <a:r>
              <a:rPr lang="nl-NL" dirty="0"/>
              <a:t>overtuigingen, hulpeloosheid en </a:t>
            </a:r>
            <a:r>
              <a:rPr lang="nl-NL" dirty="0" err="1"/>
              <a:t>spiral</a:t>
            </a:r>
            <a:r>
              <a:rPr lang="nl-NL" dirty="0"/>
              <a:t> </a:t>
            </a:r>
            <a:r>
              <a:rPr lang="nl-NL" dirty="0" err="1"/>
              <a:t>dynamics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3D24A8-04D6-2912-ABB5-CC770744E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314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22DDE-6410-7767-8F7E-3C6A2E2C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nl-NL" sz="3600">
                <a:cs typeface="Calibri Light"/>
              </a:rPr>
              <a:t>Overtuigingen</a:t>
            </a:r>
            <a:endParaRPr lang="nl-NL" sz="36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527B18-B322-2B51-B9CB-693E0921A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anchor="t">
            <a:normAutofit/>
          </a:bodyPr>
          <a:lstStyle/>
          <a:p>
            <a:r>
              <a:rPr lang="nl-NL" sz="1700" dirty="0" err="1">
                <a:cs typeface="Calibri"/>
              </a:rPr>
              <a:t>Growie</a:t>
            </a:r>
            <a:r>
              <a:rPr lang="nl-NL" sz="1700" dirty="0">
                <a:cs typeface="Calibri"/>
              </a:rPr>
              <a:t> en </a:t>
            </a:r>
            <a:r>
              <a:rPr lang="nl-NL" sz="1700" dirty="0" err="1">
                <a:cs typeface="Calibri"/>
              </a:rPr>
              <a:t>Fixie</a:t>
            </a:r>
            <a:endParaRPr lang="nl-NL" sz="1700" dirty="0">
              <a:cs typeface="Calibri"/>
            </a:endParaRPr>
          </a:p>
          <a:p>
            <a:r>
              <a:rPr lang="nl-NL" sz="1700" dirty="0">
                <a:cs typeface="Calibri"/>
              </a:rPr>
              <a:t>Aangeleerde hulpeloosheid (roltrap video)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B2527F2-32B8-0A01-CE8B-5875668B8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4506" y="1043404"/>
            <a:ext cx="1048682" cy="322469"/>
          </a:xfrm>
          <a:prstGeom prst="rect">
            <a:avLst/>
          </a:prstGeom>
        </p:spPr>
      </p:pic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6C5F386-CAC2-A13A-4083-E7B840F5F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5965" b="1136"/>
          <a:stretch/>
        </p:blipFill>
        <p:spPr>
          <a:xfrm>
            <a:off x="9089409" y="878680"/>
            <a:ext cx="2754569" cy="1131096"/>
          </a:xfrm>
          <a:prstGeom prst="rect">
            <a:avLst/>
          </a:prstGeom>
        </p:spPr>
      </p:pic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B3272CB-FCC8-6136-71E4-8B526339A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0806" y="3797038"/>
            <a:ext cx="1885522" cy="579798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413F97B-C7F8-7856-9E74-958AE7E1F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40841" y="5666857"/>
            <a:ext cx="2210937" cy="679863"/>
          </a:xfrm>
          <a:prstGeom prst="rect">
            <a:avLst/>
          </a:prstGeom>
        </p:spPr>
      </p:pic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06FA33F-F8DE-0C9F-DF06-F06D93C98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89910" y="5322569"/>
            <a:ext cx="2110556" cy="64899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6D07A99-81E1-3F40-C98F-C2019405C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545" y="159620"/>
            <a:ext cx="6343650" cy="3971925"/>
          </a:xfrm>
          <a:prstGeom prst="rect">
            <a:avLst/>
          </a:prstGeom>
        </p:spPr>
      </p:pic>
      <p:pic>
        <p:nvPicPr>
          <p:cNvPr id="2050" name="Picture 2" descr="Learned helplessness - Wikipedia">
            <a:extLst>
              <a:ext uri="{FF2B5EF4-FFF2-40B4-BE49-F238E27FC236}">
                <a16:creationId xmlns:a16="http://schemas.microsoft.com/office/drawing/2014/main" id="{CF73B97D-1E27-C050-B7B3-0E20173B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4" y="2786119"/>
            <a:ext cx="3777616" cy="254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9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03C2D-61AD-7FD9-7523-37829C13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cs typeface="Calibri Light"/>
              </a:rPr>
              <a:t>Knutselend gesprek over overtuigingen</a:t>
            </a:r>
            <a:endParaRPr lang="nl-NL" dirty="0"/>
          </a:p>
        </p:txBody>
      </p:sp>
      <p:pic>
        <p:nvPicPr>
          <p:cNvPr id="4" name="Tijdelijke aanduiding voor inhoud 3" descr="Afbeelding met tekst, schermopname, Lettertype, Rechthoek&#10;&#10;Automatisch gegenereerde beschrijving">
            <a:extLst>
              <a:ext uri="{FF2B5EF4-FFF2-40B4-BE49-F238E27FC236}">
                <a16:creationId xmlns:a16="http://schemas.microsoft.com/office/drawing/2014/main" id="{38F9600F-C1C4-2E01-EFE2-8C45B6689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005" y="1409989"/>
            <a:ext cx="6069300" cy="6083155"/>
          </a:xfrm>
        </p:spPr>
      </p:pic>
    </p:spTree>
    <p:extLst>
      <p:ext uri="{BB962C8B-B14F-4D97-AF65-F5344CB8AC3E}">
        <p14:creationId xmlns:p14="http://schemas.microsoft.com/office/powerpoint/2010/main" val="171960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D4088-1F32-921D-9426-0AD565BA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DC1D5A15-8565-628C-6D9F-1E1D12ACC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630" y="-44738"/>
            <a:ext cx="8527613" cy="6942137"/>
          </a:xfr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52B1AE7F-90D1-B2AB-D011-C65716959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5" t="18750" r="53535" b="6250"/>
          <a:stretch/>
        </p:blipFill>
        <p:spPr>
          <a:xfrm>
            <a:off x="221673" y="2020166"/>
            <a:ext cx="3643749" cy="365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67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7AEB4-B786-6079-A6E6-8FB96051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Calibri Light"/>
                <a:cs typeface="Calibri Light"/>
                <a:hlinkClick r:id="rId2"/>
              </a:rPr>
              <a:t>Video aangeleerde hulpeloosheid</a:t>
            </a:r>
            <a:endParaRPr lang="nl-NL">
              <a:ea typeface="Calibri Light"/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156B5F-F855-53D2-5ADE-7DD4994FF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chemeClr val="bg1"/>
                </a:solidFill>
                <a:ea typeface="Calibri"/>
                <a:cs typeface="Calibri"/>
              </a:rPr>
              <a:t>Denk gedrag ombuigen?</a:t>
            </a:r>
          </a:p>
          <a:p>
            <a:pPr lvl="1"/>
            <a:r>
              <a:rPr lang="nl-NL" dirty="0">
                <a:solidFill>
                  <a:schemeClr val="bg1"/>
                </a:solidFill>
                <a:ea typeface="Calibri"/>
                <a:cs typeface="Calibri"/>
              </a:rPr>
              <a:t>Elke gedacht is als een wolk, hij kan je alleen pijn doen als je erin geloofd!</a:t>
            </a:r>
          </a:p>
          <a:p>
            <a:pPr lvl="1"/>
            <a:r>
              <a:rPr lang="nl-NL" dirty="0">
                <a:solidFill>
                  <a:schemeClr val="bg1"/>
                </a:solidFill>
                <a:ea typeface="Calibri"/>
                <a:cs typeface="Calibri"/>
              </a:rPr>
              <a:t>Is het echt waar?</a:t>
            </a:r>
          </a:p>
          <a:p>
            <a:pPr lvl="1"/>
            <a:r>
              <a:rPr lang="nl-NL" dirty="0">
                <a:solidFill>
                  <a:schemeClr val="bg1"/>
                </a:solidFill>
                <a:ea typeface="Calibri"/>
                <a:cs typeface="Calibri"/>
              </a:rPr>
              <a:t>Hoe voel je je als je dat denkt?</a:t>
            </a:r>
          </a:p>
          <a:p>
            <a:pPr lvl="1"/>
            <a:r>
              <a:rPr lang="nl-NL" dirty="0">
                <a:solidFill>
                  <a:schemeClr val="bg1"/>
                </a:solidFill>
                <a:ea typeface="Calibri"/>
                <a:cs typeface="Calibri"/>
              </a:rPr>
              <a:t>Hoe zou je je voelen als die gedachte niet bestond?</a:t>
            </a:r>
          </a:p>
          <a:p>
            <a:pPr lvl="1"/>
            <a:r>
              <a:rPr lang="nl-NL" dirty="0">
                <a:solidFill>
                  <a:schemeClr val="bg1"/>
                </a:solidFill>
                <a:ea typeface="Calibri"/>
                <a:cs typeface="Calibri"/>
              </a:rPr>
              <a:t>Draai het om....zijn die ook (een beetje) waar?</a:t>
            </a:r>
          </a:p>
          <a:p>
            <a:pPr lvl="1"/>
            <a:r>
              <a:rPr lang="nl-NL" dirty="0">
                <a:solidFill>
                  <a:schemeClr val="bg1"/>
                </a:solidFill>
                <a:ea typeface="Calibri"/>
                <a:cs typeface="Calibri"/>
              </a:rPr>
              <a:t>Voel wat er binnenin gebeurt bij een omdraaiing...</a:t>
            </a:r>
          </a:p>
        </p:txBody>
      </p:sp>
    </p:spTree>
    <p:extLst>
      <p:ext uri="{BB962C8B-B14F-4D97-AF65-F5344CB8AC3E}">
        <p14:creationId xmlns:p14="http://schemas.microsoft.com/office/powerpoint/2010/main" val="2943555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montwikkeling met Spiral Dynamics | PTGM">
            <a:extLst>
              <a:ext uri="{FF2B5EF4-FFF2-40B4-BE49-F238E27FC236}">
                <a16:creationId xmlns:a16="http://schemas.microsoft.com/office/drawing/2014/main" id="{A68C4DC6-47EA-424E-392F-1F9343AD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38" y="271956"/>
            <a:ext cx="7264121" cy="68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822DDE-6410-7767-8F7E-3C6A2E2C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8" y="635069"/>
            <a:ext cx="8039100" cy="1139139"/>
          </a:xfrm>
        </p:spPr>
        <p:txBody>
          <a:bodyPr>
            <a:normAutofit/>
          </a:bodyPr>
          <a:lstStyle/>
          <a:p>
            <a:r>
              <a:rPr lang="nl-NL" sz="3600" dirty="0">
                <a:cs typeface="Calibri Light"/>
              </a:rPr>
              <a:t>Menselijke ontwikkeling / Levensfasen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527B18-B322-2B51-B9CB-693E0921A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04" y="3094314"/>
            <a:ext cx="3683150" cy="3614709"/>
          </a:xfrm>
        </p:spPr>
        <p:txBody>
          <a:bodyPr anchor="t">
            <a:normAutofit fontScale="92500"/>
          </a:bodyPr>
          <a:lstStyle/>
          <a:p>
            <a:r>
              <a:rPr lang="nl-NL" sz="1600" dirty="0">
                <a:cs typeface="Calibri"/>
              </a:rPr>
              <a:t>Om en om óf op jezelf gericht, óf op elkaar</a:t>
            </a:r>
          </a:p>
          <a:p>
            <a:endParaRPr lang="nl-NL" sz="1600" dirty="0">
              <a:cs typeface="Calibri"/>
            </a:endParaRPr>
          </a:p>
          <a:p>
            <a:r>
              <a:rPr lang="nl-NL" sz="1600" dirty="0">
                <a:cs typeface="Calibri"/>
              </a:rPr>
              <a:t>In een steeds complexere omgeving</a:t>
            </a:r>
          </a:p>
          <a:p>
            <a:endParaRPr lang="nl-NL" sz="1600" dirty="0">
              <a:cs typeface="Calibri"/>
            </a:endParaRPr>
          </a:p>
          <a:p>
            <a:r>
              <a:rPr lang="nl-NL" sz="1600" dirty="0">
                <a:cs typeface="Calibri"/>
              </a:rPr>
              <a:t>Ontwikkeling ‘spiraalt’ naar hogere fase, maar ‘dynamisch’, want stress kan je weer doen ‘zakken’</a:t>
            </a:r>
          </a:p>
          <a:p>
            <a:endParaRPr lang="nl-NL" sz="1600" dirty="0">
              <a:cs typeface="Calibri"/>
            </a:endParaRPr>
          </a:p>
          <a:p>
            <a:r>
              <a:rPr lang="nl-NL" sz="1600" dirty="0">
                <a:cs typeface="Calibri"/>
              </a:rPr>
              <a:t>Lang niet iedereen bereikt Groen, Geel of Turquoise</a:t>
            </a:r>
          </a:p>
        </p:txBody>
      </p:sp>
    </p:spTree>
    <p:extLst>
      <p:ext uri="{BB962C8B-B14F-4D97-AF65-F5344CB8AC3E}">
        <p14:creationId xmlns:p14="http://schemas.microsoft.com/office/powerpoint/2010/main" val="885214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B348C-2ED8-7B9E-CB64-8588EF6F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ADF3C6-1161-EA6D-F162-1CEB8E71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A7E342-E754-6795-A129-06FC5404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BA6-BEF8-495F-ACCD-8D19769E4FC6}" type="datetime2">
              <a:rPr lang="en-US" smtClean="0"/>
              <a:t>Thursday, November 9, 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5570E6-6406-4300-9485-EC5EB6D6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0ACE67-6886-9B91-2487-A3E3FAE7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40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05D56-E5A4-5CDA-749A-A9D793E6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komen ze bij ons?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3B2998-CFF1-C3D7-04F9-E653155D7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7" y="1592802"/>
            <a:ext cx="12800365" cy="5104367"/>
          </a:xfrm>
        </p:spPr>
        <p:txBody>
          <a:bodyPr/>
          <a:lstStyle/>
          <a:p>
            <a:r>
              <a:rPr lang="nl-NL" dirty="0"/>
              <a:t>Aanmelding via</a:t>
            </a:r>
          </a:p>
          <a:p>
            <a:pPr lvl="1"/>
            <a:r>
              <a:rPr lang="nl-NL" dirty="0"/>
              <a:t>Coaches</a:t>
            </a:r>
          </a:p>
          <a:p>
            <a:pPr lvl="1"/>
            <a:r>
              <a:rPr lang="nl-NL" dirty="0"/>
              <a:t>Mentoren</a:t>
            </a:r>
          </a:p>
          <a:p>
            <a:pPr lvl="1"/>
            <a:r>
              <a:rPr lang="nl-NL" dirty="0"/>
              <a:t>Orthopedagoog</a:t>
            </a:r>
          </a:p>
          <a:p>
            <a:pPr lvl="1"/>
            <a:r>
              <a:rPr lang="nl-NL" dirty="0"/>
              <a:t>Vakdocenten</a:t>
            </a:r>
          </a:p>
          <a:p>
            <a:pPr lvl="1"/>
            <a:r>
              <a:rPr lang="nl-NL" dirty="0"/>
              <a:t>Teamleiders</a:t>
            </a:r>
          </a:p>
          <a:p>
            <a:r>
              <a:rPr lang="nl-NL" dirty="0"/>
              <a:t>Niet voor;</a:t>
            </a:r>
          </a:p>
          <a:p>
            <a:pPr lvl="1"/>
            <a:r>
              <a:rPr lang="nl-NL" dirty="0"/>
              <a:t>Executieve functies aanleren</a:t>
            </a:r>
          </a:p>
          <a:p>
            <a:pPr lvl="1"/>
            <a:r>
              <a:rPr lang="nl-NL" dirty="0"/>
              <a:t>Onderpresteren</a:t>
            </a:r>
          </a:p>
          <a:p>
            <a:pPr lvl="1"/>
            <a:r>
              <a:rPr lang="nl-NL" dirty="0"/>
              <a:t>Psychotherapie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C0DA0C-033B-4598-85AE-29B844B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Aanmelden – MiddinSite">
            <a:extLst>
              <a:ext uri="{FF2B5EF4-FFF2-40B4-BE49-F238E27FC236}">
                <a16:creationId xmlns:a16="http://schemas.microsoft.com/office/drawing/2014/main" id="{52654491-6C62-3FB7-8C46-BE8CA2E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02" y="2124615"/>
            <a:ext cx="2608770" cy="26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97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4FCE0-E6FE-1197-2128-5306699BD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doen we dan?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ABAE0E-5190-51B6-E160-654C2DB6B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4 x een blokuur met steeds enkele weken er tussen</a:t>
            </a:r>
          </a:p>
          <a:p>
            <a:r>
              <a:rPr lang="nl-NL" dirty="0" err="1"/>
              <a:t>Psycho</a:t>
            </a:r>
            <a:r>
              <a:rPr lang="nl-NL" dirty="0"/>
              <a:t>- educatie rondom typische valkuilen in denk-gedrag</a:t>
            </a:r>
          </a:p>
          <a:p>
            <a:r>
              <a:rPr lang="nl-NL" dirty="0"/>
              <a:t>We vragen door bij het ‘eerste’ antwoord</a:t>
            </a:r>
          </a:p>
          <a:p>
            <a:r>
              <a:rPr lang="nl-NL" dirty="0"/>
              <a:t>Verbinden gebeurtenis aan gedrag en gevoel</a:t>
            </a:r>
          </a:p>
          <a:p>
            <a:r>
              <a:rPr lang="nl-NL" dirty="0"/>
              <a:t>Doen oefeningen om te focus te verleggen naar meer positief denken</a:t>
            </a:r>
          </a:p>
          <a:p>
            <a:r>
              <a:rPr lang="nl-NL" dirty="0"/>
              <a:t>Bespreken ervaringen onderling; ze zijn niet de enige die hier mee worstelen!</a:t>
            </a:r>
          </a:p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8811C9-DE79-D0E5-9415-B21C468E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8A3AEA-8067-474F-940E-BD5B58D88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ackground Gray Rectangle">
            <a:extLst>
              <a:ext uri="{FF2B5EF4-FFF2-40B4-BE49-F238E27FC236}">
                <a16:creationId xmlns:a16="http://schemas.microsoft.com/office/drawing/2014/main" id="{D803427E-36C0-4811-BE64-ACF653F6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White Rectangle">
            <a:extLst>
              <a:ext uri="{FF2B5EF4-FFF2-40B4-BE49-F238E27FC236}">
                <a16:creationId xmlns:a16="http://schemas.microsoft.com/office/drawing/2014/main" id="{D9231370-89C4-4981-8C91-A3F3D114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66EB07-1B0F-ED00-E6A3-14D9188F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4" y="940910"/>
            <a:ext cx="5069451" cy="4976179"/>
          </a:xfrm>
        </p:spPr>
        <p:txBody>
          <a:bodyPr>
            <a:normAutofit/>
          </a:bodyPr>
          <a:lstStyle/>
          <a:p>
            <a:r>
              <a:rPr lang="nl-NL" dirty="0"/>
              <a:t>Voor wie doen we dit?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192B47-7E39-92E8-2BA7-E5FFB6DB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E69E03-4804-4553-A1EC-F089884EF50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cxnSp>
        <p:nvCxnSpPr>
          <p:cNvPr id="18" name="Vertical Connector">
            <a:extLst>
              <a:ext uri="{FF2B5EF4-FFF2-40B4-BE49-F238E27FC236}">
                <a16:creationId xmlns:a16="http://schemas.microsoft.com/office/drawing/2014/main" id="{474D4826-9FF4-4E17-AB42-146B76BD3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Horizontal Connector 2">
            <a:extLst>
              <a:ext uri="{FF2B5EF4-FFF2-40B4-BE49-F238E27FC236}">
                <a16:creationId xmlns:a16="http://schemas.microsoft.com/office/drawing/2014/main" id="{C5873965-CEB2-46E1-951E-037689B07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11785319-93C6-C6B2-8D7C-D2FD16179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166818"/>
              </p:ext>
            </p:extLst>
          </p:nvPr>
        </p:nvGraphicFramePr>
        <p:xfrm>
          <a:off x="5698446" y="839085"/>
          <a:ext cx="5710451" cy="53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11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0D14A-88F8-B3E6-0D68-5F7607F4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Life skills: </a:t>
            </a:r>
            <a:br>
              <a:rPr lang="nl-NL" sz="4000" dirty="0"/>
            </a:br>
            <a:r>
              <a:rPr lang="nl-NL" sz="4000" dirty="0"/>
              <a:t>Vooral leerlingen ‘met een sterk hoofd’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00509B-EDC7-9684-4696-B26B899C1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 connectie met lijf maken door: </a:t>
            </a:r>
          </a:p>
          <a:p>
            <a:r>
              <a:rPr lang="nl-NL" dirty="0">
                <a:sym typeface="Wingdings" panose="05000000000000000000" pitchFamily="2" charset="2"/>
              </a:rPr>
              <a:t>Yoga/ meditatie oefening</a:t>
            </a:r>
          </a:p>
          <a:p>
            <a:r>
              <a:rPr lang="nl-NL" dirty="0">
                <a:sym typeface="Wingdings" panose="05000000000000000000" pitchFamily="2" charset="2"/>
              </a:rPr>
              <a:t>Met de bal en tegelijkertijd vragen</a:t>
            </a:r>
          </a:p>
          <a:p>
            <a:r>
              <a:rPr lang="nl-NL" dirty="0">
                <a:sym typeface="Wingdings" panose="05000000000000000000" pitchFamily="2" charset="2"/>
              </a:rPr>
              <a:t>Hoe / hoeveel beweeg je?</a:t>
            </a:r>
          </a:p>
          <a:p>
            <a:r>
              <a:rPr lang="nl-NL" dirty="0">
                <a:sym typeface="Wingdings" panose="05000000000000000000" pitchFamily="2" charset="2"/>
              </a:rPr>
              <a:t>Hoe / hoeveel slaap je?</a:t>
            </a:r>
          </a:p>
          <a:p>
            <a:pPr marL="914400" lvl="2" indent="0">
              <a:buNone/>
            </a:pPr>
            <a:r>
              <a:rPr lang="nl-NL" dirty="0">
                <a:sym typeface="Wingdings" panose="05000000000000000000" pitchFamily="2" charset="2"/>
              </a:rPr>
              <a:t>			 wat merk/voel/ervaar je?</a:t>
            </a:r>
          </a:p>
          <a:p>
            <a:pPr lvl="2"/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103E33-449B-9070-D7A5-578D3EFCA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62" y="2627815"/>
            <a:ext cx="3715820" cy="27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0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808A6-1342-C050-A4C3-BD23E4DC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7D5456-BC65-64DA-D587-8642ECC854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35" y="46034"/>
            <a:ext cx="5411755" cy="684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F78B73B-2779-186B-2A6E-B96AF2D5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9" y="2077308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0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1E9E5-051C-C717-FBAD-03BC5188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17E893-9853-20BE-64C6-BBE3AED2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BA6-BEF8-495F-ACCD-8D19769E4FC6}" type="datetime2">
              <a:rPr lang="en-US" smtClean="0"/>
              <a:t>Thursday, November 9, 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E5FE7A-9041-1C2F-4278-CF574892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DF1572-789E-A430-38AA-7C2A54A0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Afbeelding met cirkel&#10;&#10;Automatisch gegenereerde beschrijving">
            <a:extLst>
              <a:ext uri="{FF2B5EF4-FFF2-40B4-BE49-F238E27FC236}">
                <a16:creationId xmlns:a16="http://schemas.microsoft.com/office/drawing/2014/main" id="{5C8B4CC5-7227-C6D6-20F9-ED1D608C38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20" y="-40301"/>
            <a:ext cx="6959599" cy="693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4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22DDE-6410-7767-8F7E-3C6A2E2C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nl-NL" sz="3600">
                <a:cs typeface="Calibri Light"/>
              </a:rPr>
              <a:t>Emoties verstoppen</a:t>
            </a:r>
            <a:endParaRPr lang="nl-NL" sz="3600"/>
          </a:p>
        </p:txBody>
      </p:sp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6C5F386-CAC2-A13A-4083-E7B840F5F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5965" b="1136"/>
          <a:stretch/>
        </p:blipFill>
        <p:spPr>
          <a:xfrm>
            <a:off x="9089409" y="878680"/>
            <a:ext cx="2754569" cy="1131096"/>
          </a:xfrm>
          <a:prstGeom prst="rect">
            <a:avLst/>
          </a:prstGeom>
        </p:spPr>
      </p:pic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B3272CB-FCC8-6136-71E4-8B526339A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0806" y="3797038"/>
            <a:ext cx="1885522" cy="579798"/>
          </a:xfrm>
          <a:prstGeom prst="rect">
            <a:avLst/>
          </a:prstGeom>
        </p:spPr>
      </p:pic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06FA33F-F8DE-0C9F-DF06-F06D93C98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89910" y="5322569"/>
            <a:ext cx="2110556" cy="648995"/>
          </a:xfrm>
          <a:prstGeom prst="rect">
            <a:avLst/>
          </a:prstGeom>
        </p:spPr>
      </p:pic>
      <p:pic>
        <p:nvPicPr>
          <p:cNvPr id="1026" name="Picture 2" descr="Wat is dieptepsychologie? Wat zit er onder de waterspiegel? - GroeneHartslag">
            <a:extLst>
              <a:ext uri="{FF2B5EF4-FFF2-40B4-BE49-F238E27FC236}">
                <a16:creationId xmlns:a16="http://schemas.microsoft.com/office/drawing/2014/main" id="{F4271F76-4175-B11E-03D7-F39A942297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487" y="230513"/>
            <a:ext cx="4367181" cy="43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B039326-BBF8-4DF4-115C-80ED2AC30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12" y="1791412"/>
            <a:ext cx="4275477" cy="319016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D7DE3AB-1C72-F8CB-4470-A446A3407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5470" y="3011868"/>
            <a:ext cx="2459153" cy="36156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E2E1947-FF13-E036-1EEB-9E45EBB5D9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0881" y="4508181"/>
            <a:ext cx="4179144" cy="24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64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A99D947B-1B59-4322-8CF2-73E813419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ackground Gray Rectangle">
            <a:extLst>
              <a:ext uri="{FF2B5EF4-FFF2-40B4-BE49-F238E27FC236}">
                <a16:creationId xmlns:a16="http://schemas.microsoft.com/office/drawing/2014/main" id="{D803427E-36C0-4811-BE64-ACF653F6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White Rectangle">
            <a:extLst>
              <a:ext uri="{FF2B5EF4-FFF2-40B4-BE49-F238E27FC236}">
                <a16:creationId xmlns:a16="http://schemas.microsoft.com/office/drawing/2014/main" id="{D9231370-89C4-4981-8C91-A3F3D114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B5C868-9E89-66B8-0609-91D95D50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940910"/>
            <a:ext cx="4471588" cy="4976179"/>
          </a:xfrm>
        </p:spPr>
        <p:txBody>
          <a:bodyPr>
            <a:normAutofit/>
          </a:bodyPr>
          <a:lstStyle/>
          <a:p>
            <a:r>
              <a:rPr lang="nl-NL" dirty="0"/>
              <a:t>Positieve emoties en relaties uitlokken</a:t>
            </a:r>
            <a:br>
              <a:rPr lang="nl-NL" dirty="0"/>
            </a:br>
            <a:r>
              <a:rPr lang="nl-NL" dirty="0"/>
              <a:t>	</a:t>
            </a:r>
            <a:br>
              <a:rPr lang="nl-NL" dirty="0"/>
            </a:br>
            <a:r>
              <a:rPr lang="nl-NL" dirty="0"/>
              <a:t>(PERMA)	</a:t>
            </a:r>
          </a:p>
        </p:txBody>
      </p:sp>
      <p:cxnSp>
        <p:nvCxnSpPr>
          <p:cNvPr id="22" name="Vertical Connector">
            <a:extLst>
              <a:ext uri="{FF2B5EF4-FFF2-40B4-BE49-F238E27FC236}">
                <a16:creationId xmlns:a16="http://schemas.microsoft.com/office/drawing/2014/main" id="{474D4826-9FF4-4E17-AB42-146B76BD3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Horizontal Connector 2">
            <a:extLst>
              <a:ext uri="{FF2B5EF4-FFF2-40B4-BE49-F238E27FC236}">
                <a16:creationId xmlns:a16="http://schemas.microsoft.com/office/drawing/2014/main" id="{C5873965-CEB2-46E1-951E-037689B07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ijdelijke aanduiding voor inhoud 2">
            <a:extLst>
              <a:ext uri="{FF2B5EF4-FFF2-40B4-BE49-F238E27FC236}">
                <a16:creationId xmlns:a16="http://schemas.microsoft.com/office/drawing/2014/main" id="{9474B09B-11E8-8E2E-EDD2-CB3E836B8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20476"/>
              </p:ext>
            </p:extLst>
          </p:nvPr>
        </p:nvGraphicFramePr>
        <p:xfrm>
          <a:off x="5247020" y="699997"/>
          <a:ext cx="624066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1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770DE-5B46-9E3F-A701-E4D666C1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inhoud 8" descr="Fluffy Sokken Dames - Abrikoos - One Size maat 36-41 - Huissokken - Badstof - Dikke Wintersokken - Cadeau voor haar - Housewarming - Verjaardag - Vrouw">
            <a:extLst>
              <a:ext uri="{FF2B5EF4-FFF2-40B4-BE49-F238E27FC236}">
                <a16:creationId xmlns:a16="http://schemas.microsoft.com/office/drawing/2014/main" id="{A8B0797E-125C-1DC3-9322-940A0EF0A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5022" y="2647002"/>
            <a:ext cx="3709061" cy="420687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19CF0A-C008-ECB2-6F14-31D806F9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BA6-BEF8-495F-ACCD-8D19769E4FC6}" type="datetime2">
              <a:rPr lang="en-US" smtClean="0"/>
              <a:t>Thursday, November 9, 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C098F7-050B-0F22-038E-C1BDF2AA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3EDF43-6926-3114-DD82-C1B9F830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8</a:t>
            </a:fld>
            <a:endParaRPr lang="en-US"/>
          </a:p>
        </p:txBody>
      </p:sp>
      <p:pic>
        <p:nvPicPr>
          <p:cNvPr id="8" name="Tijdelijke aanduiding voor inhoud 11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50D0C5A6-2997-6ECB-1347-70797D4E7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0" y="98961"/>
            <a:ext cx="6664960" cy="66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5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97BE9-4E69-1154-0BF7-B04F0F14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B9E9FB-1E00-1EC5-23A2-41BBACF98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FFE133-F43A-6EE0-A8B5-EE41542D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BA6-BEF8-495F-ACCD-8D19769E4FC6}" type="datetime2">
              <a:rPr lang="en-US" smtClean="0"/>
              <a:t>Thursday, November 9, 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5174E8-4237-E1F3-1556-C9F1E4F8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13BFFA-8679-6BAD-20F5-4A28D7B6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7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Dante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D4E75301380C4C8C2671852996CBDC" ma:contentTypeVersion="5" ma:contentTypeDescription="Een nieuw document maken." ma:contentTypeScope="" ma:versionID="0ac9c855f8ace9256aacb7e117ddcfc6">
  <xsd:schema xmlns:xsd="http://www.w3.org/2001/XMLSchema" xmlns:xs="http://www.w3.org/2001/XMLSchema" xmlns:p="http://schemas.microsoft.com/office/2006/metadata/properties" xmlns:ns2="9d1e9da9-d13f-4c8f-9b35-8cd90426f95a" xmlns:ns3="bc842ba9-8ef1-417f-bf89-695e1bc442d8" targetNamespace="http://schemas.microsoft.com/office/2006/metadata/properties" ma:root="true" ma:fieldsID="4128cc082975550fa6e3e623ff0de112" ns2:_="" ns3:_="">
    <xsd:import namespace="9d1e9da9-d13f-4c8f-9b35-8cd90426f95a"/>
    <xsd:import namespace="bc842ba9-8ef1-417f-bf89-695e1bc44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e9da9-d13f-4c8f-9b35-8cd90426f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42ba9-8ef1-417f-bf89-695e1bc442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842ba9-8ef1-417f-bf89-695e1bc442d8">
      <UserInfo>
        <DisplayName>Annemieke Gemmink (CLV)</DisplayName>
        <AccountId>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164332-79F5-43CF-9B65-2C8BA96F3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1e9da9-d13f-4c8f-9b35-8cd90426f95a"/>
    <ds:schemaRef ds:uri="bc842ba9-8ef1-417f-bf89-695e1bc442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CCDC94-8B4F-407B-B110-7DEF751EFBB2}">
  <ds:schemaRefs>
    <ds:schemaRef ds:uri="http://purl.org/dc/dcmitype/"/>
    <ds:schemaRef ds:uri="bc842ba9-8ef1-417f-bf89-695e1bc442d8"/>
    <ds:schemaRef ds:uri="http://schemas.microsoft.com/office/2006/documentManagement/types"/>
    <ds:schemaRef ds:uri="9d1e9da9-d13f-4c8f-9b35-8cd90426f95a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C330C65-369E-4F0B-8FEC-51CF9EB294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380</Words>
  <Application>Microsoft Office PowerPoint</Application>
  <PresentationFormat>Breedbeeld</PresentationFormat>
  <Paragraphs>78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Dante (Headings)2</vt:lpstr>
      <vt:lpstr>Helvetica Neue Medium</vt:lpstr>
      <vt:lpstr>Univers</vt:lpstr>
      <vt:lpstr>Univers Light</vt:lpstr>
      <vt:lpstr>Wingdings 2</vt:lpstr>
      <vt:lpstr>OffsetVTI</vt:lpstr>
      <vt:lpstr>Life skills nibi conferentie 2023</vt:lpstr>
      <vt:lpstr>Voor wie doen we dit?</vt:lpstr>
      <vt:lpstr>Life skills:  Vooral leerlingen ‘met een sterk hoofd’</vt:lpstr>
      <vt:lpstr>PowerPoint-presentatie</vt:lpstr>
      <vt:lpstr>PowerPoint-presentatie</vt:lpstr>
      <vt:lpstr>Emoties verstoppen</vt:lpstr>
      <vt:lpstr>Positieve emoties en relaties uitlokken   (PERMA) </vt:lpstr>
      <vt:lpstr>PowerPoint-presentatie</vt:lpstr>
      <vt:lpstr>PowerPoint-presentatie</vt:lpstr>
      <vt:lpstr>Reserve dia’s overtuigingen, hulpeloosheid en spiral dynamics</vt:lpstr>
      <vt:lpstr>Overtuigingen</vt:lpstr>
      <vt:lpstr>Knutselend gesprek over overtuigingen</vt:lpstr>
      <vt:lpstr>PowerPoint-presentatie</vt:lpstr>
      <vt:lpstr>Video aangeleerde hulpeloosheid</vt:lpstr>
      <vt:lpstr>Menselijke ontwikkeling / Levensfasen</vt:lpstr>
      <vt:lpstr>PowerPoint-presentatie</vt:lpstr>
      <vt:lpstr>Hoe komen ze bij ons?</vt:lpstr>
      <vt:lpstr>Wat doen we dan?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skills nibi conferentie 2023</dc:title>
  <dc:creator>Annemieke Gemmink (CLV)</dc:creator>
  <cp:lastModifiedBy>Anneke van de Boer (CLV)</cp:lastModifiedBy>
  <cp:revision>26</cp:revision>
  <dcterms:created xsi:type="dcterms:W3CDTF">2023-11-06T08:15:36Z</dcterms:created>
  <dcterms:modified xsi:type="dcterms:W3CDTF">2023-11-09T14:20:19Z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0x01010079D4E75301380C4C8C2671852996CBDC</vt:lpwstr>
  </property>
</Properties>
</file>