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60" r:id="rId5"/>
    <p:sldId id="262" r:id="rId6"/>
    <p:sldId id="263" r:id="rId7"/>
    <p:sldId id="268" r:id="rId8"/>
    <p:sldId id="269" r:id="rId9"/>
    <p:sldId id="264" r:id="rId10"/>
    <p:sldId id="265" r:id="rId11"/>
    <p:sldId id="266" r:id="rId12"/>
    <p:sldId id="26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A89C41-CB7D-4B3F-A2A0-F30E2969520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96B17D0-B04B-43C8-8213-D2A6A457C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CE5282A-D187-42CC-BAF8-E4DE2BF21530}"/>
              </a:ext>
            </a:extLst>
          </p:cNvPr>
          <p:cNvSpPr>
            <a:spLocks noGrp="1"/>
          </p:cNvSpPr>
          <p:nvPr>
            <p:ph type="dt" sz="half" idx="10"/>
          </p:nvPr>
        </p:nvSpPr>
        <p:spPr/>
        <p:txBody>
          <a:bodyPr/>
          <a:lstStyle/>
          <a:p>
            <a:fld id="{2A425B27-138B-4080-85BE-332E2681C96F}" type="datetimeFigureOut">
              <a:rPr lang="nl-NL" smtClean="0"/>
              <a:t>17-1-2020</a:t>
            </a:fld>
            <a:endParaRPr lang="nl-NL"/>
          </a:p>
        </p:txBody>
      </p:sp>
      <p:sp>
        <p:nvSpPr>
          <p:cNvPr id="5" name="Tijdelijke aanduiding voor voettekst 4">
            <a:extLst>
              <a:ext uri="{FF2B5EF4-FFF2-40B4-BE49-F238E27FC236}">
                <a16:creationId xmlns:a16="http://schemas.microsoft.com/office/drawing/2014/main" id="{26F232ED-DB20-431C-8D12-C397F501EE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409A58-7F4D-448A-B12C-E5EDABE92F01}"/>
              </a:ext>
            </a:extLst>
          </p:cNvPr>
          <p:cNvSpPr>
            <a:spLocks noGrp="1"/>
          </p:cNvSpPr>
          <p:nvPr>
            <p:ph type="sldNum" sz="quarter" idx="12"/>
          </p:nvPr>
        </p:nvSpPr>
        <p:spPr/>
        <p:txBody>
          <a:bodyPr/>
          <a:lstStyle/>
          <a:p>
            <a:fld id="{C5C39227-A988-48CB-8681-890269F0A4EA}" type="slidenum">
              <a:rPr lang="nl-NL" smtClean="0"/>
              <a:t>‹nr.›</a:t>
            </a:fld>
            <a:endParaRPr lang="nl-NL"/>
          </a:p>
        </p:txBody>
      </p:sp>
    </p:spTree>
    <p:extLst>
      <p:ext uri="{BB962C8B-B14F-4D97-AF65-F5344CB8AC3E}">
        <p14:creationId xmlns:p14="http://schemas.microsoft.com/office/powerpoint/2010/main" val="344932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15027-9457-4DA9-B1D9-177DE92BEC7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E83EE3A-6E34-43AD-8640-B698A43232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D4A1ECB-F3D4-4F56-A2D2-3F01FEDA5CF3}"/>
              </a:ext>
            </a:extLst>
          </p:cNvPr>
          <p:cNvSpPr>
            <a:spLocks noGrp="1"/>
          </p:cNvSpPr>
          <p:nvPr>
            <p:ph type="dt" sz="half" idx="10"/>
          </p:nvPr>
        </p:nvSpPr>
        <p:spPr/>
        <p:txBody>
          <a:bodyPr/>
          <a:lstStyle/>
          <a:p>
            <a:fld id="{2A425B27-138B-4080-85BE-332E2681C96F}" type="datetimeFigureOut">
              <a:rPr lang="nl-NL" smtClean="0"/>
              <a:t>17-1-2020</a:t>
            </a:fld>
            <a:endParaRPr lang="nl-NL"/>
          </a:p>
        </p:txBody>
      </p:sp>
      <p:sp>
        <p:nvSpPr>
          <p:cNvPr id="5" name="Tijdelijke aanduiding voor voettekst 4">
            <a:extLst>
              <a:ext uri="{FF2B5EF4-FFF2-40B4-BE49-F238E27FC236}">
                <a16:creationId xmlns:a16="http://schemas.microsoft.com/office/drawing/2014/main" id="{8887D2D4-BDAC-4561-B084-28D661E5C6B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34E39E5-869D-4157-AE97-35A334574AB3}"/>
              </a:ext>
            </a:extLst>
          </p:cNvPr>
          <p:cNvSpPr>
            <a:spLocks noGrp="1"/>
          </p:cNvSpPr>
          <p:nvPr>
            <p:ph type="sldNum" sz="quarter" idx="12"/>
          </p:nvPr>
        </p:nvSpPr>
        <p:spPr/>
        <p:txBody>
          <a:bodyPr/>
          <a:lstStyle/>
          <a:p>
            <a:fld id="{C5C39227-A988-48CB-8681-890269F0A4EA}" type="slidenum">
              <a:rPr lang="nl-NL" smtClean="0"/>
              <a:t>‹nr.›</a:t>
            </a:fld>
            <a:endParaRPr lang="nl-NL"/>
          </a:p>
        </p:txBody>
      </p:sp>
    </p:spTree>
    <p:extLst>
      <p:ext uri="{BB962C8B-B14F-4D97-AF65-F5344CB8AC3E}">
        <p14:creationId xmlns:p14="http://schemas.microsoft.com/office/powerpoint/2010/main" val="391201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D5C259E-8F50-439A-B9F8-6A2615EE315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6C25ACE-4170-442C-A310-45827F61E2F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FBA3422-629C-4C80-B11F-479BAD60936B}"/>
              </a:ext>
            </a:extLst>
          </p:cNvPr>
          <p:cNvSpPr>
            <a:spLocks noGrp="1"/>
          </p:cNvSpPr>
          <p:nvPr>
            <p:ph type="dt" sz="half" idx="10"/>
          </p:nvPr>
        </p:nvSpPr>
        <p:spPr/>
        <p:txBody>
          <a:bodyPr/>
          <a:lstStyle/>
          <a:p>
            <a:fld id="{2A425B27-138B-4080-85BE-332E2681C96F}" type="datetimeFigureOut">
              <a:rPr lang="nl-NL" smtClean="0"/>
              <a:t>17-1-2020</a:t>
            </a:fld>
            <a:endParaRPr lang="nl-NL"/>
          </a:p>
        </p:txBody>
      </p:sp>
      <p:sp>
        <p:nvSpPr>
          <p:cNvPr id="5" name="Tijdelijke aanduiding voor voettekst 4">
            <a:extLst>
              <a:ext uri="{FF2B5EF4-FFF2-40B4-BE49-F238E27FC236}">
                <a16:creationId xmlns:a16="http://schemas.microsoft.com/office/drawing/2014/main" id="{70295691-3107-49D8-A166-0EC9B74CCC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7D97510-03EC-4FD4-9AA5-BF354C5EF39B}"/>
              </a:ext>
            </a:extLst>
          </p:cNvPr>
          <p:cNvSpPr>
            <a:spLocks noGrp="1"/>
          </p:cNvSpPr>
          <p:nvPr>
            <p:ph type="sldNum" sz="quarter" idx="12"/>
          </p:nvPr>
        </p:nvSpPr>
        <p:spPr/>
        <p:txBody>
          <a:bodyPr/>
          <a:lstStyle/>
          <a:p>
            <a:fld id="{C5C39227-A988-48CB-8681-890269F0A4EA}" type="slidenum">
              <a:rPr lang="nl-NL" smtClean="0"/>
              <a:t>‹nr.›</a:t>
            </a:fld>
            <a:endParaRPr lang="nl-NL"/>
          </a:p>
        </p:txBody>
      </p:sp>
    </p:spTree>
    <p:extLst>
      <p:ext uri="{BB962C8B-B14F-4D97-AF65-F5344CB8AC3E}">
        <p14:creationId xmlns:p14="http://schemas.microsoft.com/office/powerpoint/2010/main" val="237625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D8E889-1C0E-4291-A5F8-DA5559EF2F4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6060E59-D6EB-4DAE-9ACA-CDBFC94936F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074393-5B07-4ABD-B863-AB367D4BBDB9}"/>
              </a:ext>
            </a:extLst>
          </p:cNvPr>
          <p:cNvSpPr>
            <a:spLocks noGrp="1"/>
          </p:cNvSpPr>
          <p:nvPr>
            <p:ph type="dt" sz="half" idx="10"/>
          </p:nvPr>
        </p:nvSpPr>
        <p:spPr/>
        <p:txBody>
          <a:bodyPr/>
          <a:lstStyle/>
          <a:p>
            <a:fld id="{2A425B27-138B-4080-85BE-332E2681C96F}" type="datetimeFigureOut">
              <a:rPr lang="nl-NL" smtClean="0"/>
              <a:t>17-1-2020</a:t>
            </a:fld>
            <a:endParaRPr lang="nl-NL"/>
          </a:p>
        </p:txBody>
      </p:sp>
      <p:sp>
        <p:nvSpPr>
          <p:cNvPr id="5" name="Tijdelijke aanduiding voor voettekst 4">
            <a:extLst>
              <a:ext uri="{FF2B5EF4-FFF2-40B4-BE49-F238E27FC236}">
                <a16:creationId xmlns:a16="http://schemas.microsoft.com/office/drawing/2014/main" id="{D0D2D184-88E0-4A56-98AF-584C55FE80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FF22D7-43BC-41CD-AB37-2324E4BFA709}"/>
              </a:ext>
            </a:extLst>
          </p:cNvPr>
          <p:cNvSpPr>
            <a:spLocks noGrp="1"/>
          </p:cNvSpPr>
          <p:nvPr>
            <p:ph type="sldNum" sz="quarter" idx="12"/>
          </p:nvPr>
        </p:nvSpPr>
        <p:spPr/>
        <p:txBody>
          <a:bodyPr/>
          <a:lstStyle/>
          <a:p>
            <a:fld id="{C5C39227-A988-48CB-8681-890269F0A4EA}" type="slidenum">
              <a:rPr lang="nl-NL" smtClean="0"/>
              <a:t>‹nr.›</a:t>
            </a:fld>
            <a:endParaRPr lang="nl-NL"/>
          </a:p>
        </p:txBody>
      </p:sp>
    </p:spTree>
    <p:extLst>
      <p:ext uri="{BB962C8B-B14F-4D97-AF65-F5344CB8AC3E}">
        <p14:creationId xmlns:p14="http://schemas.microsoft.com/office/powerpoint/2010/main" val="379734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694EC8-C3D2-4254-8BAD-0E61C3D4988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3072BC4-2990-4B72-8CCB-4D83FD9384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70C9C72-D469-40E7-A825-308C8D0C1950}"/>
              </a:ext>
            </a:extLst>
          </p:cNvPr>
          <p:cNvSpPr>
            <a:spLocks noGrp="1"/>
          </p:cNvSpPr>
          <p:nvPr>
            <p:ph type="dt" sz="half" idx="10"/>
          </p:nvPr>
        </p:nvSpPr>
        <p:spPr/>
        <p:txBody>
          <a:bodyPr/>
          <a:lstStyle/>
          <a:p>
            <a:fld id="{2A425B27-138B-4080-85BE-332E2681C96F}" type="datetimeFigureOut">
              <a:rPr lang="nl-NL" smtClean="0"/>
              <a:t>17-1-2020</a:t>
            </a:fld>
            <a:endParaRPr lang="nl-NL"/>
          </a:p>
        </p:txBody>
      </p:sp>
      <p:sp>
        <p:nvSpPr>
          <p:cNvPr id="5" name="Tijdelijke aanduiding voor voettekst 4">
            <a:extLst>
              <a:ext uri="{FF2B5EF4-FFF2-40B4-BE49-F238E27FC236}">
                <a16:creationId xmlns:a16="http://schemas.microsoft.com/office/drawing/2014/main" id="{27071B51-9E38-468D-893F-DD4D2336C7E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0B3788D-5C74-49BB-8864-4F3077223B23}"/>
              </a:ext>
            </a:extLst>
          </p:cNvPr>
          <p:cNvSpPr>
            <a:spLocks noGrp="1"/>
          </p:cNvSpPr>
          <p:nvPr>
            <p:ph type="sldNum" sz="quarter" idx="12"/>
          </p:nvPr>
        </p:nvSpPr>
        <p:spPr/>
        <p:txBody>
          <a:bodyPr/>
          <a:lstStyle/>
          <a:p>
            <a:fld id="{C5C39227-A988-48CB-8681-890269F0A4EA}" type="slidenum">
              <a:rPr lang="nl-NL" smtClean="0"/>
              <a:t>‹nr.›</a:t>
            </a:fld>
            <a:endParaRPr lang="nl-NL"/>
          </a:p>
        </p:txBody>
      </p:sp>
    </p:spTree>
    <p:extLst>
      <p:ext uri="{BB962C8B-B14F-4D97-AF65-F5344CB8AC3E}">
        <p14:creationId xmlns:p14="http://schemas.microsoft.com/office/powerpoint/2010/main" val="362332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8889E-9A0D-469E-B8CB-99114723B81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B166CF4-2835-4BD6-8007-A145D18CB2F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10D36D0-E42A-422A-B64C-AFBAF1D5631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489F463-2115-47B2-A17A-AE0994A6F7D1}"/>
              </a:ext>
            </a:extLst>
          </p:cNvPr>
          <p:cNvSpPr>
            <a:spLocks noGrp="1"/>
          </p:cNvSpPr>
          <p:nvPr>
            <p:ph type="dt" sz="half" idx="10"/>
          </p:nvPr>
        </p:nvSpPr>
        <p:spPr/>
        <p:txBody>
          <a:bodyPr/>
          <a:lstStyle/>
          <a:p>
            <a:fld id="{2A425B27-138B-4080-85BE-332E2681C96F}" type="datetimeFigureOut">
              <a:rPr lang="nl-NL" smtClean="0"/>
              <a:t>17-1-2020</a:t>
            </a:fld>
            <a:endParaRPr lang="nl-NL"/>
          </a:p>
        </p:txBody>
      </p:sp>
      <p:sp>
        <p:nvSpPr>
          <p:cNvPr id="6" name="Tijdelijke aanduiding voor voettekst 5">
            <a:extLst>
              <a:ext uri="{FF2B5EF4-FFF2-40B4-BE49-F238E27FC236}">
                <a16:creationId xmlns:a16="http://schemas.microsoft.com/office/drawing/2014/main" id="{C7CCB3E9-92BF-4296-AF44-FFAFB61E908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013D2E-73FC-49A4-AF5E-39C31A2B09FE}"/>
              </a:ext>
            </a:extLst>
          </p:cNvPr>
          <p:cNvSpPr>
            <a:spLocks noGrp="1"/>
          </p:cNvSpPr>
          <p:nvPr>
            <p:ph type="sldNum" sz="quarter" idx="12"/>
          </p:nvPr>
        </p:nvSpPr>
        <p:spPr/>
        <p:txBody>
          <a:bodyPr/>
          <a:lstStyle/>
          <a:p>
            <a:fld id="{C5C39227-A988-48CB-8681-890269F0A4EA}" type="slidenum">
              <a:rPr lang="nl-NL" smtClean="0"/>
              <a:t>‹nr.›</a:t>
            </a:fld>
            <a:endParaRPr lang="nl-NL"/>
          </a:p>
        </p:txBody>
      </p:sp>
    </p:spTree>
    <p:extLst>
      <p:ext uri="{BB962C8B-B14F-4D97-AF65-F5344CB8AC3E}">
        <p14:creationId xmlns:p14="http://schemas.microsoft.com/office/powerpoint/2010/main" val="1988525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6C374-7A72-4916-B570-DE576A20B99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EAA4C03-BB96-4C3F-87A4-B78B153EB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F711312-75DE-411B-84DF-2DC7A3A0E7A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820EC4A-9C60-4D5C-8ADF-C52608B5B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5B6F00A-B652-41C1-AF25-341ADC9DDEB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CCE0B03-FE5F-4ABF-8935-AF3B57816C2C}"/>
              </a:ext>
            </a:extLst>
          </p:cNvPr>
          <p:cNvSpPr>
            <a:spLocks noGrp="1"/>
          </p:cNvSpPr>
          <p:nvPr>
            <p:ph type="dt" sz="half" idx="10"/>
          </p:nvPr>
        </p:nvSpPr>
        <p:spPr/>
        <p:txBody>
          <a:bodyPr/>
          <a:lstStyle/>
          <a:p>
            <a:fld id="{2A425B27-138B-4080-85BE-332E2681C96F}" type="datetimeFigureOut">
              <a:rPr lang="nl-NL" smtClean="0"/>
              <a:t>17-1-2020</a:t>
            </a:fld>
            <a:endParaRPr lang="nl-NL"/>
          </a:p>
        </p:txBody>
      </p:sp>
      <p:sp>
        <p:nvSpPr>
          <p:cNvPr id="8" name="Tijdelijke aanduiding voor voettekst 7">
            <a:extLst>
              <a:ext uri="{FF2B5EF4-FFF2-40B4-BE49-F238E27FC236}">
                <a16:creationId xmlns:a16="http://schemas.microsoft.com/office/drawing/2014/main" id="{C9F19A75-FDB5-48DF-8997-EE7CD32F218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1C399D1-F136-442D-8702-E8601F3AAD4B}"/>
              </a:ext>
            </a:extLst>
          </p:cNvPr>
          <p:cNvSpPr>
            <a:spLocks noGrp="1"/>
          </p:cNvSpPr>
          <p:nvPr>
            <p:ph type="sldNum" sz="quarter" idx="12"/>
          </p:nvPr>
        </p:nvSpPr>
        <p:spPr/>
        <p:txBody>
          <a:bodyPr/>
          <a:lstStyle/>
          <a:p>
            <a:fld id="{C5C39227-A988-48CB-8681-890269F0A4EA}" type="slidenum">
              <a:rPr lang="nl-NL" smtClean="0"/>
              <a:t>‹nr.›</a:t>
            </a:fld>
            <a:endParaRPr lang="nl-NL"/>
          </a:p>
        </p:txBody>
      </p:sp>
    </p:spTree>
    <p:extLst>
      <p:ext uri="{BB962C8B-B14F-4D97-AF65-F5344CB8AC3E}">
        <p14:creationId xmlns:p14="http://schemas.microsoft.com/office/powerpoint/2010/main" val="34118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7454EF-2028-427D-8DEE-CC9B6C0234D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F855111-ED57-4333-94BF-36BD45D339F7}"/>
              </a:ext>
            </a:extLst>
          </p:cNvPr>
          <p:cNvSpPr>
            <a:spLocks noGrp="1"/>
          </p:cNvSpPr>
          <p:nvPr>
            <p:ph type="dt" sz="half" idx="10"/>
          </p:nvPr>
        </p:nvSpPr>
        <p:spPr/>
        <p:txBody>
          <a:bodyPr/>
          <a:lstStyle/>
          <a:p>
            <a:fld id="{2A425B27-138B-4080-85BE-332E2681C96F}" type="datetimeFigureOut">
              <a:rPr lang="nl-NL" smtClean="0"/>
              <a:t>17-1-2020</a:t>
            </a:fld>
            <a:endParaRPr lang="nl-NL"/>
          </a:p>
        </p:txBody>
      </p:sp>
      <p:sp>
        <p:nvSpPr>
          <p:cNvPr id="4" name="Tijdelijke aanduiding voor voettekst 3">
            <a:extLst>
              <a:ext uri="{FF2B5EF4-FFF2-40B4-BE49-F238E27FC236}">
                <a16:creationId xmlns:a16="http://schemas.microsoft.com/office/drawing/2014/main" id="{36C6E22C-794F-4AFA-8E5B-6D5432F837F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D9B5CCE-D6BA-47A6-A505-874A13052CD2}"/>
              </a:ext>
            </a:extLst>
          </p:cNvPr>
          <p:cNvSpPr>
            <a:spLocks noGrp="1"/>
          </p:cNvSpPr>
          <p:nvPr>
            <p:ph type="sldNum" sz="quarter" idx="12"/>
          </p:nvPr>
        </p:nvSpPr>
        <p:spPr/>
        <p:txBody>
          <a:bodyPr/>
          <a:lstStyle/>
          <a:p>
            <a:fld id="{C5C39227-A988-48CB-8681-890269F0A4EA}" type="slidenum">
              <a:rPr lang="nl-NL" smtClean="0"/>
              <a:t>‹nr.›</a:t>
            </a:fld>
            <a:endParaRPr lang="nl-NL"/>
          </a:p>
        </p:txBody>
      </p:sp>
    </p:spTree>
    <p:extLst>
      <p:ext uri="{BB962C8B-B14F-4D97-AF65-F5344CB8AC3E}">
        <p14:creationId xmlns:p14="http://schemas.microsoft.com/office/powerpoint/2010/main" val="245061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E61027-800E-4715-9D91-13974090EA52}"/>
              </a:ext>
            </a:extLst>
          </p:cNvPr>
          <p:cNvSpPr>
            <a:spLocks noGrp="1"/>
          </p:cNvSpPr>
          <p:nvPr>
            <p:ph type="dt" sz="half" idx="10"/>
          </p:nvPr>
        </p:nvSpPr>
        <p:spPr/>
        <p:txBody>
          <a:bodyPr/>
          <a:lstStyle/>
          <a:p>
            <a:fld id="{2A425B27-138B-4080-85BE-332E2681C96F}" type="datetimeFigureOut">
              <a:rPr lang="nl-NL" smtClean="0"/>
              <a:t>17-1-2020</a:t>
            </a:fld>
            <a:endParaRPr lang="nl-NL"/>
          </a:p>
        </p:txBody>
      </p:sp>
      <p:sp>
        <p:nvSpPr>
          <p:cNvPr id="3" name="Tijdelijke aanduiding voor voettekst 2">
            <a:extLst>
              <a:ext uri="{FF2B5EF4-FFF2-40B4-BE49-F238E27FC236}">
                <a16:creationId xmlns:a16="http://schemas.microsoft.com/office/drawing/2014/main" id="{B00471B3-9916-4984-80CF-60354B38CC9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C62922D-258D-47D6-BC07-E995A5CDB2DD}"/>
              </a:ext>
            </a:extLst>
          </p:cNvPr>
          <p:cNvSpPr>
            <a:spLocks noGrp="1"/>
          </p:cNvSpPr>
          <p:nvPr>
            <p:ph type="sldNum" sz="quarter" idx="12"/>
          </p:nvPr>
        </p:nvSpPr>
        <p:spPr/>
        <p:txBody>
          <a:bodyPr/>
          <a:lstStyle/>
          <a:p>
            <a:fld id="{C5C39227-A988-48CB-8681-890269F0A4EA}" type="slidenum">
              <a:rPr lang="nl-NL" smtClean="0"/>
              <a:t>‹nr.›</a:t>
            </a:fld>
            <a:endParaRPr lang="nl-NL"/>
          </a:p>
        </p:txBody>
      </p:sp>
    </p:spTree>
    <p:extLst>
      <p:ext uri="{BB962C8B-B14F-4D97-AF65-F5344CB8AC3E}">
        <p14:creationId xmlns:p14="http://schemas.microsoft.com/office/powerpoint/2010/main" val="116710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46B6C-38FF-420A-973A-EFC2378F5A1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D650A24-CCBF-43D3-9428-F28C0F653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EF6D55F-D087-42BD-BAB0-CF9DD0168E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9A26741-F981-4D1D-9A33-75BF02811E8F}"/>
              </a:ext>
            </a:extLst>
          </p:cNvPr>
          <p:cNvSpPr>
            <a:spLocks noGrp="1"/>
          </p:cNvSpPr>
          <p:nvPr>
            <p:ph type="dt" sz="half" idx="10"/>
          </p:nvPr>
        </p:nvSpPr>
        <p:spPr/>
        <p:txBody>
          <a:bodyPr/>
          <a:lstStyle/>
          <a:p>
            <a:fld id="{2A425B27-138B-4080-85BE-332E2681C96F}" type="datetimeFigureOut">
              <a:rPr lang="nl-NL" smtClean="0"/>
              <a:t>17-1-2020</a:t>
            </a:fld>
            <a:endParaRPr lang="nl-NL"/>
          </a:p>
        </p:txBody>
      </p:sp>
      <p:sp>
        <p:nvSpPr>
          <p:cNvPr id="6" name="Tijdelijke aanduiding voor voettekst 5">
            <a:extLst>
              <a:ext uri="{FF2B5EF4-FFF2-40B4-BE49-F238E27FC236}">
                <a16:creationId xmlns:a16="http://schemas.microsoft.com/office/drawing/2014/main" id="{BB3B9F98-2E6B-4975-9CBF-EDF4394CE60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32247E7-3343-4B17-BF9E-80B20EFC6771}"/>
              </a:ext>
            </a:extLst>
          </p:cNvPr>
          <p:cNvSpPr>
            <a:spLocks noGrp="1"/>
          </p:cNvSpPr>
          <p:nvPr>
            <p:ph type="sldNum" sz="quarter" idx="12"/>
          </p:nvPr>
        </p:nvSpPr>
        <p:spPr/>
        <p:txBody>
          <a:bodyPr/>
          <a:lstStyle/>
          <a:p>
            <a:fld id="{C5C39227-A988-48CB-8681-890269F0A4EA}" type="slidenum">
              <a:rPr lang="nl-NL" smtClean="0"/>
              <a:t>‹nr.›</a:t>
            </a:fld>
            <a:endParaRPr lang="nl-NL"/>
          </a:p>
        </p:txBody>
      </p:sp>
    </p:spTree>
    <p:extLst>
      <p:ext uri="{BB962C8B-B14F-4D97-AF65-F5344CB8AC3E}">
        <p14:creationId xmlns:p14="http://schemas.microsoft.com/office/powerpoint/2010/main" val="240946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A7373-03E5-453C-9779-BF606DD4E0D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3E56CB6-683B-4DDE-A6C6-760CCD3412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D72D9FE-1E8B-4182-8FC1-0935D7845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1393558-90C1-4434-8955-9237E88A8D0B}"/>
              </a:ext>
            </a:extLst>
          </p:cNvPr>
          <p:cNvSpPr>
            <a:spLocks noGrp="1"/>
          </p:cNvSpPr>
          <p:nvPr>
            <p:ph type="dt" sz="half" idx="10"/>
          </p:nvPr>
        </p:nvSpPr>
        <p:spPr/>
        <p:txBody>
          <a:bodyPr/>
          <a:lstStyle/>
          <a:p>
            <a:fld id="{2A425B27-138B-4080-85BE-332E2681C96F}" type="datetimeFigureOut">
              <a:rPr lang="nl-NL" smtClean="0"/>
              <a:t>17-1-2020</a:t>
            </a:fld>
            <a:endParaRPr lang="nl-NL"/>
          </a:p>
        </p:txBody>
      </p:sp>
      <p:sp>
        <p:nvSpPr>
          <p:cNvPr id="6" name="Tijdelijke aanduiding voor voettekst 5">
            <a:extLst>
              <a:ext uri="{FF2B5EF4-FFF2-40B4-BE49-F238E27FC236}">
                <a16:creationId xmlns:a16="http://schemas.microsoft.com/office/drawing/2014/main" id="{DF85479D-F15D-4491-B376-64075AAF3FB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7004A56-CEFE-473A-A982-17092F326BE8}"/>
              </a:ext>
            </a:extLst>
          </p:cNvPr>
          <p:cNvSpPr>
            <a:spLocks noGrp="1"/>
          </p:cNvSpPr>
          <p:nvPr>
            <p:ph type="sldNum" sz="quarter" idx="12"/>
          </p:nvPr>
        </p:nvSpPr>
        <p:spPr/>
        <p:txBody>
          <a:bodyPr/>
          <a:lstStyle/>
          <a:p>
            <a:fld id="{C5C39227-A988-48CB-8681-890269F0A4EA}" type="slidenum">
              <a:rPr lang="nl-NL" smtClean="0"/>
              <a:t>‹nr.›</a:t>
            </a:fld>
            <a:endParaRPr lang="nl-NL"/>
          </a:p>
        </p:txBody>
      </p:sp>
    </p:spTree>
    <p:extLst>
      <p:ext uri="{BB962C8B-B14F-4D97-AF65-F5344CB8AC3E}">
        <p14:creationId xmlns:p14="http://schemas.microsoft.com/office/powerpoint/2010/main" val="2935223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CB4E093-2C46-436C-97A8-139EE6522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760CBA6-CCAB-4699-A197-5164251A46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95A4B4-CE84-4033-889D-25CEFA564D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25B27-138B-4080-85BE-332E2681C96F}" type="datetimeFigureOut">
              <a:rPr lang="nl-NL" smtClean="0"/>
              <a:t>17-1-2020</a:t>
            </a:fld>
            <a:endParaRPr lang="nl-NL"/>
          </a:p>
        </p:txBody>
      </p:sp>
      <p:sp>
        <p:nvSpPr>
          <p:cNvPr id="5" name="Tijdelijke aanduiding voor voettekst 4">
            <a:extLst>
              <a:ext uri="{FF2B5EF4-FFF2-40B4-BE49-F238E27FC236}">
                <a16:creationId xmlns:a16="http://schemas.microsoft.com/office/drawing/2014/main" id="{3199A1D2-415F-4752-A269-6BBE628FC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67FD5B5-83D0-4C1D-A410-A2143B678E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39227-A988-48CB-8681-890269F0A4EA}" type="slidenum">
              <a:rPr lang="nl-NL" smtClean="0"/>
              <a:t>‹nr.›</a:t>
            </a:fld>
            <a:endParaRPr lang="nl-NL"/>
          </a:p>
        </p:txBody>
      </p:sp>
    </p:spTree>
    <p:extLst>
      <p:ext uri="{BB962C8B-B14F-4D97-AF65-F5344CB8AC3E}">
        <p14:creationId xmlns:p14="http://schemas.microsoft.com/office/powerpoint/2010/main" val="1303430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fbeeldingsresultaat voor zeewier">
            <a:extLst>
              <a:ext uri="{FF2B5EF4-FFF2-40B4-BE49-F238E27FC236}">
                <a16:creationId xmlns:a16="http://schemas.microsoft.com/office/drawing/2014/main" id="{9A457861-0271-4507-BF06-B01C686E93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511"/>
          <a:stretch/>
        </p:blipFill>
        <p:spPr bwMode="auto">
          <a:xfrm>
            <a:off x="3242695" y="10"/>
            <a:ext cx="8949307" cy="6857990"/>
          </a:xfrm>
          <a:custGeom>
            <a:avLst/>
            <a:gdLst>
              <a:gd name="connsiteX0" fmla="*/ 0 w 8949307"/>
              <a:gd name="connsiteY0" fmla="*/ 0 h 6858000"/>
              <a:gd name="connsiteX1" fmla="*/ 8949307 w 8949307"/>
              <a:gd name="connsiteY1" fmla="*/ 0 h 6858000"/>
              <a:gd name="connsiteX2" fmla="*/ 8949307 w 8949307"/>
              <a:gd name="connsiteY2" fmla="*/ 6858000 h 6858000"/>
              <a:gd name="connsiteX3" fmla="*/ 0 w 8949307"/>
              <a:gd name="connsiteY3" fmla="*/ 6858000 h 6858000"/>
              <a:gd name="connsiteX4" fmla="*/ 62983 w 8949307"/>
              <a:gd name="connsiteY4" fmla="*/ 6788730 h 6858000"/>
              <a:gd name="connsiteX5" fmla="*/ 1212979 w 8949307"/>
              <a:gd name="connsiteY5" fmla="*/ 3429000 h 6858000"/>
              <a:gd name="connsiteX6" fmla="*/ 62983 w 8949307"/>
              <a:gd name="connsiteY6" fmla="*/ 692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02F88EF-D3C7-480C-83A1-AE5C899AA958}"/>
              </a:ext>
            </a:extLst>
          </p:cNvPr>
          <p:cNvSpPr>
            <a:spLocks noGrp="1"/>
          </p:cNvSpPr>
          <p:nvPr>
            <p:ph type="ctrTitle"/>
          </p:nvPr>
        </p:nvSpPr>
        <p:spPr>
          <a:xfrm>
            <a:off x="371094" y="1161288"/>
            <a:ext cx="3438144" cy="1125728"/>
          </a:xfrm>
        </p:spPr>
        <p:txBody>
          <a:bodyPr vert="horz" lIns="91440" tIns="45720" rIns="91440" bIns="45720" rtlCol="0" anchor="b">
            <a:normAutofit fontScale="90000"/>
          </a:bodyPr>
          <a:lstStyle/>
          <a:p>
            <a:pPr algn="l"/>
            <a:r>
              <a:rPr lang="en-US" sz="4000"/>
              <a:t>Workshop:</a:t>
            </a:r>
            <a:br>
              <a:rPr lang="en-US" sz="4000"/>
            </a:br>
            <a:r>
              <a:rPr lang="en-US" sz="4000"/>
              <a:t>SUSHI </a:t>
            </a:r>
            <a:endParaRPr lang="en-US" sz="4000" dirty="0"/>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Ondertitel 2">
            <a:extLst>
              <a:ext uri="{FF2B5EF4-FFF2-40B4-BE49-F238E27FC236}">
                <a16:creationId xmlns:a16="http://schemas.microsoft.com/office/drawing/2014/main" id="{A4282EEE-D903-4BB1-914D-1D4B7BA1A8C1}"/>
              </a:ext>
            </a:extLst>
          </p:cNvPr>
          <p:cNvSpPr>
            <a:spLocks noGrp="1"/>
          </p:cNvSpPr>
          <p:nvPr>
            <p:ph type="subTitle" idx="1"/>
          </p:nvPr>
        </p:nvSpPr>
        <p:spPr>
          <a:xfrm>
            <a:off x="371094" y="2718054"/>
            <a:ext cx="3438906" cy="3207258"/>
          </a:xfrm>
        </p:spPr>
        <p:txBody>
          <a:bodyPr vert="horz" lIns="91440" tIns="45720" rIns="91440" bIns="45720" rtlCol="0" anchor="t">
            <a:normAutofit/>
          </a:bodyPr>
          <a:lstStyle/>
          <a:p>
            <a:pPr marL="342900" indent="-228600" algn="l">
              <a:buFont typeface="Arial" panose="020B0604020202020204" pitchFamily="34" charset="0"/>
              <a:buChar char="•"/>
            </a:pPr>
            <a:r>
              <a:rPr lang="en-US"/>
              <a:t>Duurzame/niet duurzame sushi</a:t>
            </a:r>
          </a:p>
          <a:p>
            <a:pPr marL="342900" indent="-228600" algn="l">
              <a:buFont typeface="Arial" panose="020B0604020202020204" pitchFamily="34" charset="0"/>
              <a:buChar char="•"/>
            </a:pPr>
            <a:r>
              <a:rPr lang="en-US"/>
              <a:t>Zoetzure komkommer maken</a:t>
            </a:r>
          </a:p>
          <a:p>
            <a:pPr marL="342900" indent="-228600" algn="l">
              <a:buFont typeface="Arial" panose="020B0604020202020204" pitchFamily="34" charset="0"/>
              <a:buChar char="•"/>
            </a:pPr>
            <a:r>
              <a:rPr lang="en-US"/>
              <a:t>Sushi rijst maken</a:t>
            </a:r>
          </a:p>
          <a:p>
            <a:pPr marL="342900" indent="-228600" algn="l">
              <a:buFont typeface="Arial" panose="020B0604020202020204" pitchFamily="34" charset="0"/>
              <a:buChar char="•"/>
            </a:pPr>
            <a:r>
              <a:rPr lang="en-US"/>
              <a:t>Tamago maken</a:t>
            </a:r>
          </a:p>
          <a:p>
            <a:pPr marL="342900" indent="-228600" algn="l">
              <a:buFont typeface="Arial" panose="020B0604020202020204" pitchFamily="34" charset="0"/>
              <a:buChar char="•"/>
            </a:pPr>
            <a:r>
              <a:rPr lang="en-US"/>
              <a:t>Zelf Sushi maken</a:t>
            </a:r>
          </a:p>
          <a:p>
            <a:pPr marL="342900"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2136434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5932C4D8-E49F-4A79-8F88-F1C8A4887991}"/>
              </a:ext>
            </a:extLst>
          </p:cNvPr>
          <p:cNvSpPr>
            <a:spLocks noGrp="1"/>
          </p:cNvSpPr>
          <p:nvPr>
            <p:ph type="title"/>
          </p:nvPr>
        </p:nvSpPr>
        <p:spPr>
          <a:xfrm>
            <a:off x="8683834" y="1481328"/>
            <a:ext cx="3084494" cy="2468880"/>
          </a:xfrm>
        </p:spPr>
        <p:txBody>
          <a:bodyPr vert="horz" lIns="91440" tIns="45720" rIns="91440" bIns="45720" rtlCol="0" anchor="b">
            <a:normAutofit/>
          </a:bodyPr>
          <a:lstStyle/>
          <a:p>
            <a:r>
              <a:rPr lang="en-US" sz="4000" dirty="0"/>
              <a:t>Maki/Uramaki </a:t>
            </a:r>
            <a:r>
              <a:rPr lang="en-US" sz="4000" dirty="0" err="1"/>
              <a:t>maken</a:t>
            </a:r>
            <a:endParaRPr lang="en-US" sz="4000" dirty="0"/>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Tijdelijke aanduiding voor inhoud 3">
            <a:extLst>
              <a:ext uri="{FF2B5EF4-FFF2-40B4-BE49-F238E27FC236}">
                <a16:creationId xmlns:a16="http://schemas.microsoft.com/office/drawing/2014/main" id="{6142ACAC-7379-4FF3-8DB5-9DC371AB4A09}"/>
              </a:ext>
            </a:extLst>
          </p:cNvPr>
          <p:cNvPicPr>
            <a:picLocks noGrp="1" noChangeAspect="1"/>
          </p:cNvPicPr>
          <p:nvPr>
            <p:ph idx="1"/>
          </p:nvPr>
        </p:nvPicPr>
        <p:blipFill rotWithShape="1">
          <a:blip r:embed="rId2"/>
          <a:srcRect t="8964" r="1" b="22200"/>
          <a:stretch/>
        </p:blipFill>
        <p:spPr>
          <a:xfrm>
            <a:off x="921910" y="465243"/>
            <a:ext cx="7761924" cy="5343065"/>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05806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486CDD3A-3677-4A8B-88C1-87A25992D79A}"/>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a:t>Temaki maken</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050" name="Picture 2" descr="Afbeeldingsresultaat voor temaki">
            <a:extLst>
              <a:ext uri="{FF2B5EF4-FFF2-40B4-BE49-F238E27FC236}">
                <a16:creationId xmlns:a16="http://schemas.microsoft.com/office/drawing/2014/main" id="{6B6BA7FC-EAEE-4124-A844-FEC93DE2682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742" r="1" b="21421"/>
          <a:stretch/>
        </p:blipFill>
        <p:spPr bwMode="auto">
          <a:xfrm>
            <a:off x="921910" y="465243"/>
            <a:ext cx="7761924" cy="5343065"/>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1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F6922E-3130-49A7-A907-9732157BAF0F}"/>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pPr algn="r"/>
            <a:r>
              <a:rPr lang="en-US" sz="5400" dirty="0" err="1">
                <a:solidFill>
                  <a:schemeClr val="accent1"/>
                </a:solidFill>
              </a:rPr>
              <a:t>Eet</a:t>
            </a:r>
            <a:r>
              <a:rPr lang="en-US" sz="5400" dirty="0">
                <a:solidFill>
                  <a:schemeClr val="accent1"/>
                </a:solidFill>
              </a:rPr>
              <a:t> </a:t>
            </a:r>
            <a:r>
              <a:rPr lang="en-US" sz="5400" dirty="0" err="1">
                <a:solidFill>
                  <a:schemeClr val="accent1"/>
                </a:solidFill>
              </a:rPr>
              <a:t>Smakelijk</a:t>
            </a:r>
            <a:r>
              <a:rPr lang="en-US" sz="5400" dirty="0">
                <a:solidFill>
                  <a:schemeClr val="accent1"/>
                </a:solidFill>
              </a:rPr>
              <a:t>!</a:t>
            </a:r>
          </a:p>
        </p:txBody>
      </p:sp>
      <p:sp>
        <p:nvSpPr>
          <p:cNvPr id="3" name="Tijdelijke aanduiding voor inhoud 2">
            <a:extLst>
              <a:ext uri="{FF2B5EF4-FFF2-40B4-BE49-F238E27FC236}">
                <a16:creationId xmlns:a16="http://schemas.microsoft.com/office/drawing/2014/main" id="{4289B457-3BD1-4FA2-9BAC-737F82675AC5}"/>
              </a:ext>
            </a:extLst>
          </p:cNvPr>
          <p:cNvSpPr>
            <a:spLocks noGrp="1"/>
          </p:cNvSpPr>
          <p:nvPr>
            <p:ph idx="1"/>
          </p:nvPr>
        </p:nvSpPr>
        <p:spPr>
          <a:xfrm>
            <a:off x="854507" y="5771127"/>
            <a:ext cx="3377184" cy="1757433"/>
          </a:xfrm>
          <a:noFill/>
        </p:spPr>
        <p:txBody>
          <a:bodyPr vert="horz" lIns="91440" tIns="45720" rIns="91440" bIns="45720" rtlCol="0">
            <a:normAutofit/>
          </a:bodyPr>
          <a:lstStyle/>
          <a:p>
            <a:pPr marL="0" indent="0" algn="r">
              <a:buNone/>
            </a:pPr>
            <a:r>
              <a:rPr lang="en-US" sz="1800" dirty="0"/>
              <a:t>Workshop door:</a:t>
            </a:r>
          </a:p>
          <a:p>
            <a:pPr marL="0" indent="0" algn="r">
              <a:buNone/>
            </a:pPr>
            <a:r>
              <a:rPr lang="en-US" sz="1800" dirty="0"/>
              <a:t> Florian Hoogerdijk</a:t>
            </a:r>
          </a:p>
        </p:txBody>
      </p:sp>
      <p:pic>
        <p:nvPicPr>
          <p:cNvPr id="8200" name="Picture 8" descr="Afbeeldingsresultaat voor verschillende soorten sushi">
            <a:extLst>
              <a:ext uri="{FF2B5EF4-FFF2-40B4-BE49-F238E27FC236}">
                <a16:creationId xmlns:a16="http://schemas.microsoft.com/office/drawing/2014/main" id="{B5BBB0CE-C287-46E0-A439-D3AA7D258F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25" r="-1" b="5792"/>
          <a:stretch/>
        </p:blipFill>
        <p:spPr bwMode="auto">
          <a:xfrm>
            <a:off x="4654297" y="10"/>
            <a:ext cx="753770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72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sushi">
            <a:extLst>
              <a:ext uri="{FF2B5EF4-FFF2-40B4-BE49-F238E27FC236}">
                <a16:creationId xmlns:a16="http://schemas.microsoft.com/office/drawing/2014/main" id="{A38F7437-5E7B-482A-8D35-95F5C5B727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40" t="8712" r="8572" b="10529"/>
          <a:stretch/>
        </p:blipFill>
        <p:spPr bwMode="auto">
          <a:xfrm>
            <a:off x="6345382" y="365125"/>
            <a:ext cx="5846618" cy="538451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6A7B6BF-E157-4022-BC04-10A8929CDB05}"/>
              </a:ext>
            </a:extLst>
          </p:cNvPr>
          <p:cNvSpPr>
            <a:spLocks noGrp="1"/>
          </p:cNvSpPr>
          <p:nvPr>
            <p:ph type="title"/>
          </p:nvPr>
        </p:nvSpPr>
        <p:spPr/>
        <p:txBody>
          <a:bodyPr/>
          <a:lstStyle/>
          <a:p>
            <a:r>
              <a:rPr lang="nl-NL" dirty="0"/>
              <a:t>Wat gaan we doen?</a:t>
            </a:r>
          </a:p>
        </p:txBody>
      </p:sp>
      <p:sp>
        <p:nvSpPr>
          <p:cNvPr id="3" name="Tijdelijke aanduiding voor inhoud 2">
            <a:extLst>
              <a:ext uri="{FF2B5EF4-FFF2-40B4-BE49-F238E27FC236}">
                <a16:creationId xmlns:a16="http://schemas.microsoft.com/office/drawing/2014/main" id="{D7CB111C-4764-4E39-BEA8-0BA14FA742D7}"/>
              </a:ext>
            </a:extLst>
          </p:cNvPr>
          <p:cNvSpPr>
            <a:spLocks noGrp="1"/>
          </p:cNvSpPr>
          <p:nvPr>
            <p:ph idx="1"/>
          </p:nvPr>
        </p:nvSpPr>
        <p:spPr/>
        <p:txBody>
          <a:bodyPr>
            <a:normAutofit/>
          </a:bodyPr>
          <a:lstStyle/>
          <a:p>
            <a:r>
              <a:rPr lang="nl-NL" dirty="0"/>
              <a:t>Korte uitleg over sushi maken</a:t>
            </a:r>
          </a:p>
          <a:p>
            <a:r>
              <a:rPr lang="nl-NL" dirty="0"/>
              <a:t>Wat is duurzaam en wat kun je beter vermijden</a:t>
            </a:r>
          </a:p>
          <a:p>
            <a:r>
              <a:rPr lang="nl-NL" dirty="0"/>
              <a:t>Hoe maak je zoetzure komkommer</a:t>
            </a:r>
          </a:p>
          <a:p>
            <a:r>
              <a:rPr lang="nl-NL" dirty="0"/>
              <a:t>Hoe maak je sushi rijst</a:t>
            </a:r>
          </a:p>
          <a:p>
            <a:pPr marL="0" indent="0">
              <a:buNone/>
            </a:pPr>
            <a:r>
              <a:rPr lang="nl-NL" b="1" u="sng" dirty="0"/>
              <a:t>Zelf aan de slag: </a:t>
            </a:r>
          </a:p>
          <a:p>
            <a:r>
              <a:rPr lang="nl-NL" dirty="0" err="1"/>
              <a:t>Nigiri</a:t>
            </a:r>
            <a:r>
              <a:rPr lang="nl-NL" dirty="0"/>
              <a:t> maken</a:t>
            </a:r>
          </a:p>
          <a:p>
            <a:r>
              <a:rPr lang="nl-NL" dirty="0"/>
              <a:t>Maki maken</a:t>
            </a:r>
          </a:p>
          <a:p>
            <a:r>
              <a:rPr lang="nl-NL" dirty="0" err="1"/>
              <a:t>Temaki</a:t>
            </a:r>
            <a:r>
              <a:rPr lang="nl-NL" dirty="0"/>
              <a:t> maken</a:t>
            </a:r>
          </a:p>
        </p:txBody>
      </p:sp>
    </p:spTree>
    <p:extLst>
      <p:ext uri="{BB962C8B-B14F-4D97-AF65-F5344CB8AC3E}">
        <p14:creationId xmlns:p14="http://schemas.microsoft.com/office/powerpoint/2010/main" val="108772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98D0E3-E498-4420-BAB7-516DED155385}"/>
              </a:ext>
            </a:extLst>
          </p:cNvPr>
          <p:cNvSpPr>
            <a:spLocks noGrp="1"/>
          </p:cNvSpPr>
          <p:nvPr>
            <p:ph type="title"/>
          </p:nvPr>
        </p:nvSpPr>
        <p:spPr>
          <a:xfrm>
            <a:off x="4965430" y="629266"/>
            <a:ext cx="6586491" cy="1676603"/>
          </a:xfrm>
        </p:spPr>
        <p:txBody>
          <a:bodyPr>
            <a:normAutofit/>
          </a:bodyPr>
          <a:lstStyle/>
          <a:p>
            <a:r>
              <a:rPr lang="nl-NL" sz="4600"/>
              <a:t>Wat voor sushi zijn er? </a:t>
            </a:r>
            <a:br>
              <a:rPr lang="nl-NL" sz="4600"/>
            </a:br>
            <a:r>
              <a:rPr lang="nl-NL" sz="4600"/>
              <a:t>Wat is belangrijk bij sushi?</a:t>
            </a:r>
          </a:p>
        </p:txBody>
      </p:sp>
      <p:pic>
        <p:nvPicPr>
          <p:cNvPr id="4098" name="Picture 2" descr="Afbeeldingsresultaat voor sushi">
            <a:extLst>
              <a:ext uri="{FF2B5EF4-FFF2-40B4-BE49-F238E27FC236}">
                <a16:creationId xmlns:a16="http://schemas.microsoft.com/office/drawing/2014/main" id="{1E27DDE6-2ED9-44D2-9981-910106C8C1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30" r="-4" b="-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48EC9329-1BDA-43AC-9D81-1CBA1F776E26}"/>
              </a:ext>
            </a:extLst>
          </p:cNvPr>
          <p:cNvSpPr>
            <a:spLocks noGrp="1"/>
          </p:cNvSpPr>
          <p:nvPr>
            <p:ph idx="1"/>
          </p:nvPr>
        </p:nvSpPr>
        <p:spPr>
          <a:xfrm>
            <a:off x="4965431" y="2438400"/>
            <a:ext cx="6586489" cy="3785419"/>
          </a:xfrm>
        </p:spPr>
        <p:txBody>
          <a:bodyPr>
            <a:normAutofit/>
          </a:bodyPr>
          <a:lstStyle/>
          <a:p>
            <a:pPr marL="457200" lvl="1" indent="0">
              <a:buNone/>
            </a:pPr>
            <a:r>
              <a:rPr lang="nl-NL" sz="1700"/>
              <a:t>De soorten:</a:t>
            </a:r>
          </a:p>
          <a:p>
            <a:pPr lvl="1"/>
            <a:r>
              <a:rPr lang="nl-NL" sz="1700"/>
              <a:t>Sashimi = Reepjes rauwe vis</a:t>
            </a:r>
          </a:p>
          <a:p>
            <a:pPr lvl="1"/>
            <a:r>
              <a:rPr lang="nl-NL" sz="1700" b="1"/>
              <a:t>Maki</a:t>
            </a:r>
            <a:r>
              <a:rPr lang="nl-NL" sz="1700"/>
              <a:t> Sushi = normale rolletjes</a:t>
            </a:r>
          </a:p>
          <a:p>
            <a:pPr lvl="1"/>
            <a:r>
              <a:rPr lang="nl-NL" sz="1700" b="1"/>
              <a:t>Nigiri </a:t>
            </a:r>
            <a:r>
              <a:rPr lang="nl-NL" sz="1700"/>
              <a:t>Sushi = blokje rijst met stukjes vis er op</a:t>
            </a:r>
          </a:p>
          <a:p>
            <a:pPr lvl="1"/>
            <a:r>
              <a:rPr lang="nl-NL" sz="1700" b="1"/>
              <a:t>Temaki </a:t>
            </a:r>
            <a:r>
              <a:rPr lang="nl-NL" sz="1700"/>
              <a:t>= hoorntje van zeewier gevuld met rijst en andere ingrediënten</a:t>
            </a:r>
          </a:p>
          <a:p>
            <a:pPr lvl="1"/>
            <a:r>
              <a:rPr lang="nl-NL" sz="1700" b="1"/>
              <a:t>Uramaki</a:t>
            </a:r>
            <a:r>
              <a:rPr lang="nl-NL" sz="1700"/>
              <a:t> = binnenste buiten rol</a:t>
            </a:r>
          </a:p>
          <a:p>
            <a:pPr marL="457200" lvl="1" indent="0">
              <a:buNone/>
            </a:pPr>
            <a:endParaRPr lang="nl-NL" sz="1700"/>
          </a:p>
          <a:p>
            <a:pPr marL="457200" lvl="1" indent="0">
              <a:buNone/>
            </a:pPr>
            <a:r>
              <a:rPr lang="nl-NL" sz="1700"/>
              <a:t>Belangrijk bij maken van Sushi:</a:t>
            </a:r>
          </a:p>
          <a:p>
            <a:pPr lvl="1"/>
            <a:r>
              <a:rPr lang="nl-NL" sz="1700"/>
              <a:t>Rijst</a:t>
            </a:r>
          </a:p>
          <a:p>
            <a:pPr lvl="1"/>
            <a:r>
              <a:rPr lang="nl-NL" sz="1700"/>
              <a:t>Ingrediënten</a:t>
            </a:r>
          </a:p>
          <a:p>
            <a:pPr lvl="1"/>
            <a:r>
              <a:rPr lang="nl-NL" sz="1700"/>
              <a:t>Afmetingen</a:t>
            </a:r>
          </a:p>
        </p:txBody>
      </p:sp>
      <p:sp>
        <p:nvSpPr>
          <p:cNvPr id="71" name="Rectangle 70">
            <a:extLst>
              <a:ext uri="{FF2B5EF4-FFF2-40B4-BE49-F238E27FC236}">
                <a16:creationId xmlns:a16="http://schemas.microsoft.com/office/drawing/2014/main" id="{7269EBCC-2006-4BB1-87B8-1E132C787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1" y="0"/>
            <a:ext cx="12612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37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D47ED-0A96-4A01-81C3-CDA985DDEF92}"/>
              </a:ext>
            </a:extLst>
          </p:cNvPr>
          <p:cNvSpPr>
            <a:spLocks noGrp="1"/>
          </p:cNvSpPr>
          <p:nvPr>
            <p:ph type="title"/>
          </p:nvPr>
        </p:nvSpPr>
        <p:spPr>
          <a:xfrm>
            <a:off x="838200" y="365125"/>
            <a:ext cx="10515599" cy="1325563"/>
          </a:xfrm>
        </p:spPr>
        <p:txBody>
          <a:bodyPr>
            <a:normAutofit/>
          </a:bodyPr>
          <a:lstStyle/>
          <a:p>
            <a:r>
              <a:rPr lang="nl-NL" dirty="0"/>
              <a:t>Zoetzure komkommer maken</a:t>
            </a:r>
          </a:p>
        </p:txBody>
      </p:sp>
      <p:sp>
        <p:nvSpPr>
          <p:cNvPr id="3" name="Tijdelijke aanduiding voor inhoud 2">
            <a:extLst>
              <a:ext uri="{FF2B5EF4-FFF2-40B4-BE49-F238E27FC236}">
                <a16:creationId xmlns:a16="http://schemas.microsoft.com/office/drawing/2014/main" id="{517F4F83-52EA-41D0-BF27-3EF86DA15EAD}"/>
              </a:ext>
            </a:extLst>
          </p:cNvPr>
          <p:cNvSpPr>
            <a:spLocks noGrp="1"/>
          </p:cNvSpPr>
          <p:nvPr>
            <p:ph idx="1"/>
          </p:nvPr>
        </p:nvSpPr>
        <p:spPr>
          <a:xfrm>
            <a:off x="838200" y="1825625"/>
            <a:ext cx="5393361" cy="4351338"/>
          </a:xfrm>
        </p:spPr>
        <p:txBody>
          <a:bodyPr>
            <a:normAutofit/>
          </a:bodyPr>
          <a:lstStyle/>
          <a:p>
            <a:r>
              <a:rPr lang="nl-NL" sz="1500"/>
              <a:t>Nodig</a:t>
            </a:r>
          </a:p>
          <a:p>
            <a:pPr marL="0" indent="0">
              <a:spcBef>
                <a:spcPts val="600"/>
              </a:spcBef>
              <a:buNone/>
            </a:pPr>
            <a:r>
              <a:rPr lang="nl-NL" sz="1500"/>
              <a:t>- 5 plakjes gember</a:t>
            </a:r>
          </a:p>
          <a:p>
            <a:pPr marL="0" indent="0">
              <a:spcBef>
                <a:spcPts val="600"/>
              </a:spcBef>
              <a:buNone/>
            </a:pPr>
            <a:r>
              <a:rPr lang="nl-NL" sz="1500"/>
              <a:t>- 1 komkommer</a:t>
            </a:r>
          </a:p>
          <a:p>
            <a:pPr marL="0" indent="0">
              <a:spcBef>
                <a:spcPts val="600"/>
              </a:spcBef>
              <a:buNone/>
            </a:pPr>
            <a:r>
              <a:rPr lang="nl-NL" sz="1500"/>
              <a:t>- 1/2 rode peper</a:t>
            </a:r>
          </a:p>
          <a:p>
            <a:pPr marL="0" indent="0">
              <a:spcBef>
                <a:spcPts val="600"/>
              </a:spcBef>
              <a:buNone/>
            </a:pPr>
            <a:r>
              <a:rPr lang="nl-NL" sz="1500"/>
              <a:t>- 50 ml (rijst)azijn</a:t>
            </a:r>
          </a:p>
          <a:p>
            <a:pPr marL="0" indent="0">
              <a:spcBef>
                <a:spcPts val="600"/>
              </a:spcBef>
              <a:buNone/>
            </a:pPr>
            <a:r>
              <a:rPr lang="nl-NL" sz="1500"/>
              <a:t>- 1 el suiker</a:t>
            </a:r>
          </a:p>
          <a:p>
            <a:r>
              <a:rPr lang="nl-NL" sz="1500"/>
              <a:t>Bereiden</a:t>
            </a:r>
          </a:p>
          <a:p>
            <a:pPr marL="0" indent="0">
              <a:buNone/>
            </a:pPr>
            <a:r>
              <a:rPr lang="nl-NL" sz="1500"/>
              <a:t>Snijd de komkommer in kwarten in de lengte haal de zaadlijsten eruit (deze zaadlijsten kun je los eten of ergens anders voor gebruiken een salade bijvoorbeeld) en snijd in dunne reepjes. Leg in een bak en doe er een klein beetje zout bij. Hak de rode peper in stukjes en schaaf wat plakjes gember met een aardappelschil mesje of kaasschaaf. Verwarm deze kort in de azijn met de suiker. Giet dit over de komkommer en laat afkoelen. Dit kun je daarna afsluiten en bewaren in de koelkast. Minimaal 3 uur.</a:t>
            </a:r>
          </a:p>
        </p:txBody>
      </p:sp>
      <p:pic>
        <p:nvPicPr>
          <p:cNvPr id="5122" name="Picture 2" descr="Afbeeldingsresultaat voor zoetzure komkommer">
            <a:extLst>
              <a:ext uri="{FF2B5EF4-FFF2-40B4-BE49-F238E27FC236}">
                <a16:creationId xmlns:a16="http://schemas.microsoft.com/office/drawing/2014/main" id="{182F71A7-6DB0-434E-8321-10F202F534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24" r="16226" b="-1"/>
          <a:stretch/>
        </p:blipFill>
        <p:spPr bwMode="auto">
          <a:xfrm>
            <a:off x="6848918" y="1771078"/>
            <a:ext cx="4504881" cy="4504881"/>
          </a:xfrm>
          <a:custGeom>
            <a:avLst/>
            <a:gdLst>
              <a:gd name="connsiteX0" fmla="*/ 1331584 w 2663168"/>
              <a:gd name="connsiteY0" fmla="*/ 0 h 2663168"/>
              <a:gd name="connsiteX1" fmla="*/ 2663168 w 2663168"/>
              <a:gd name="connsiteY1" fmla="*/ 1331584 h 2663168"/>
              <a:gd name="connsiteX2" fmla="*/ 1331584 w 2663168"/>
              <a:gd name="connsiteY2" fmla="*/ 2663168 h 2663168"/>
              <a:gd name="connsiteX3" fmla="*/ 0 w 2663168"/>
              <a:gd name="connsiteY3" fmla="*/ 1331584 h 2663168"/>
              <a:gd name="connsiteX4" fmla="*/ 1331584 w 2663168"/>
              <a:gd name="connsiteY4" fmla="*/ 0 h 2663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5124" name="Arc 7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3" name="Oval 7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549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C016C0-6632-4F15-94D3-FF059E5DB3AE}"/>
              </a:ext>
            </a:extLst>
          </p:cNvPr>
          <p:cNvSpPr>
            <a:spLocks noGrp="1"/>
          </p:cNvSpPr>
          <p:nvPr>
            <p:ph type="title"/>
          </p:nvPr>
        </p:nvSpPr>
        <p:spPr>
          <a:xfrm>
            <a:off x="838200" y="365125"/>
            <a:ext cx="5387502" cy="1325563"/>
          </a:xfrm>
        </p:spPr>
        <p:txBody>
          <a:bodyPr>
            <a:normAutofit/>
          </a:bodyPr>
          <a:lstStyle/>
          <a:p>
            <a:r>
              <a:rPr lang="nl-NL" dirty="0"/>
              <a:t>Sushi rijst maken</a:t>
            </a:r>
          </a:p>
        </p:txBody>
      </p:sp>
      <p:sp>
        <p:nvSpPr>
          <p:cNvPr id="3" name="Tijdelijke aanduiding voor inhoud 2">
            <a:extLst>
              <a:ext uri="{FF2B5EF4-FFF2-40B4-BE49-F238E27FC236}">
                <a16:creationId xmlns:a16="http://schemas.microsoft.com/office/drawing/2014/main" id="{1A870277-EE60-4DF8-BADC-045026BCFE9F}"/>
              </a:ext>
            </a:extLst>
          </p:cNvPr>
          <p:cNvSpPr>
            <a:spLocks noGrp="1"/>
          </p:cNvSpPr>
          <p:nvPr>
            <p:ph idx="1"/>
          </p:nvPr>
        </p:nvSpPr>
        <p:spPr>
          <a:xfrm>
            <a:off x="838200" y="1825625"/>
            <a:ext cx="5387502" cy="4351338"/>
          </a:xfrm>
        </p:spPr>
        <p:txBody>
          <a:bodyPr>
            <a:normAutofit/>
          </a:bodyPr>
          <a:lstStyle/>
          <a:p>
            <a:r>
              <a:rPr lang="nl-NL" sz="1500"/>
              <a:t>Nodig</a:t>
            </a:r>
            <a:br>
              <a:rPr lang="nl-NL" sz="1500"/>
            </a:br>
            <a:r>
              <a:rPr lang="nl-NL" sz="1500"/>
              <a:t>- 5 el Rijstazijn</a:t>
            </a:r>
            <a:br>
              <a:rPr lang="nl-NL" sz="1500"/>
            </a:br>
            <a:r>
              <a:rPr lang="nl-NL" sz="1500"/>
              <a:t>- 1 el (witte wijn)azijn</a:t>
            </a:r>
            <a:br>
              <a:rPr lang="nl-NL" sz="1500"/>
            </a:br>
            <a:r>
              <a:rPr lang="nl-NL" sz="1500"/>
              <a:t>- 500 gr sushirijst</a:t>
            </a:r>
            <a:br>
              <a:rPr lang="nl-NL" sz="1500"/>
            </a:br>
            <a:r>
              <a:rPr lang="nl-NL" sz="1500"/>
              <a:t>- 1 liter water</a:t>
            </a:r>
            <a:br>
              <a:rPr lang="nl-NL" sz="1500"/>
            </a:br>
            <a:r>
              <a:rPr lang="nl-NL" sz="1500"/>
              <a:t>- Snufje zout</a:t>
            </a:r>
            <a:br>
              <a:rPr lang="nl-NL" sz="1500"/>
            </a:br>
            <a:r>
              <a:rPr lang="nl-NL" sz="1500"/>
              <a:t>- Snufje suiker</a:t>
            </a:r>
          </a:p>
          <a:p>
            <a:r>
              <a:rPr lang="nl-NL" sz="1500"/>
              <a:t>Bereiden</a:t>
            </a:r>
          </a:p>
          <a:p>
            <a:pPr marL="0" indent="0">
              <a:buNone/>
            </a:pPr>
            <a:r>
              <a:rPr lang="nl-NL" sz="1500"/>
              <a:t>Was de rijst goed, dit voorkomt dat het een papje wordt. Maak alvast een mengsel van de rijstazijn, wijnazijn suiker en zout zodat de suiker en het zout goed opgelost zijn. Voor elk kopje rijst doe je 1,5 kopje water. Breng de rijst aan de kook en laat ongeveer 15 min zacht koken met de deksel op de pan. Haal hierna de pan van het vuur en laat nog 10 min met de deksel erop nastomen. Doe de rijst hierna in een schaal en giet het koude azijnmengsel erover heen. Laat de rijst met het mengsel afgedekt verder afkoelen tot kamertempratuur. </a:t>
            </a:r>
          </a:p>
        </p:txBody>
      </p:sp>
      <p:pic>
        <p:nvPicPr>
          <p:cNvPr id="6146" name="Picture 2" descr="Afbeeldingsresultaat voor sushi rijst">
            <a:extLst>
              <a:ext uri="{FF2B5EF4-FFF2-40B4-BE49-F238E27FC236}">
                <a16:creationId xmlns:a16="http://schemas.microsoft.com/office/drawing/2014/main" id="{97E4E761-3A52-4655-9B3A-4B40EC7A52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6" r="2" b="2"/>
          <a:stretch/>
        </p:blipFill>
        <p:spPr bwMode="auto">
          <a:xfrm>
            <a:off x="6621294" y="1295416"/>
            <a:ext cx="5570706" cy="5562584"/>
          </a:xfrm>
          <a:custGeom>
            <a:avLst/>
            <a:gdLst>
              <a:gd name="connsiteX0" fmla="*/ 3374687 w 5570706"/>
              <a:gd name="connsiteY0" fmla="*/ 0 h 5562584"/>
              <a:gd name="connsiteX1" fmla="*/ 5521301 w 5570706"/>
              <a:gd name="connsiteY1" fmla="*/ 770615 h 5562584"/>
              <a:gd name="connsiteX2" fmla="*/ 5570706 w 5570706"/>
              <a:gd name="connsiteY2" fmla="*/ 815517 h 5562584"/>
              <a:gd name="connsiteX3" fmla="*/ 5570706 w 5570706"/>
              <a:gd name="connsiteY3" fmla="*/ 5562584 h 5562584"/>
              <a:gd name="connsiteX4" fmla="*/ 808135 w 5570706"/>
              <a:gd name="connsiteY4" fmla="*/ 5562584 h 5562584"/>
              <a:gd name="connsiteX5" fmla="*/ 770615 w 5570706"/>
              <a:gd name="connsiteY5" fmla="*/ 5521302 h 5562584"/>
              <a:gd name="connsiteX6" fmla="*/ 0 w 5570706"/>
              <a:gd name="connsiteY6" fmla="*/ 3374687 h 5562584"/>
              <a:gd name="connsiteX7" fmla="*/ 3374687 w 5570706"/>
              <a:gd name="connsiteY7" fmla="*/ 0 h 556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71" name="Oval 70">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50" name="Arc 72">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72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74E3C-AF54-44CC-B18E-F401F2205806}"/>
              </a:ext>
            </a:extLst>
          </p:cNvPr>
          <p:cNvSpPr>
            <a:spLocks noGrp="1"/>
          </p:cNvSpPr>
          <p:nvPr>
            <p:ph type="title"/>
          </p:nvPr>
        </p:nvSpPr>
        <p:spPr>
          <a:xfrm>
            <a:off x="838200" y="365125"/>
            <a:ext cx="10515599" cy="1325563"/>
          </a:xfrm>
        </p:spPr>
        <p:txBody>
          <a:bodyPr>
            <a:normAutofit/>
          </a:bodyPr>
          <a:lstStyle/>
          <a:p>
            <a:r>
              <a:rPr lang="nl-NL"/>
              <a:t>Tamago maken (Japans Omelet) </a:t>
            </a:r>
            <a:endParaRPr lang="nl-NL" dirty="0"/>
          </a:p>
        </p:txBody>
      </p:sp>
      <p:sp>
        <p:nvSpPr>
          <p:cNvPr id="3" name="Tijdelijke aanduiding voor inhoud 2">
            <a:extLst>
              <a:ext uri="{FF2B5EF4-FFF2-40B4-BE49-F238E27FC236}">
                <a16:creationId xmlns:a16="http://schemas.microsoft.com/office/drawing/2014/main" id="{BF23F8C2-609D-49AD-BB0C-AD04DD82917D}"/>
              </a:ext>
            </a:extLst>
          </p:cNvPr>
          <p:cNvSpPr>
            <a:spLocks noGrp="1"/>
          </p:cNvSpPr>
          <p:nvPr>
            <p:ph idx="1"/>
          </p:nvPr>
        </p:nvSpPr>
        <p:spPr>
          <a:xfrm>
            <a:off x="838200" y="1825625"/>
            <a:ext cx="5393361" cy="4351338"/>
          </a:xfrm>
        </p:spPr>
        <p:txBody>
          <a:bodyPr>
            <a:normAutofit/>
          </a:bodyPr>
          <a:lstStyle/>
          <a:p>
            <a:r>
              <a:rPr lang="nl-NL" sz="1500" dirty="0"/>
              <a:t>Nodig</a:t>
            </a:r>
          </a:p>
          <a:p>
            <a:pPr>
              <a:spcBef>
                <a:spcPts val="600"/>
              </a:spcBef>
              <a:buFontTx/>
              <a:buChar char="-"/>
            </a:pPr>
            <a:r>
              <a:rPr lang="nl-NL" sz="1500" dirty="0"/>
              <a:t>4 eieren</a:t>
            </a:r>
          </a:p>
          <a:p>
            <a:pPr>
              <a:spcBef>
                <a:spcPts val="600"/>
              </a:spcBef>
              <a:buFontTx/>
              <a:buChar char="-"/>
            </a:pPr>
            <a:r>
              <a:rPr lang="nl-NL" sz="1500" dirty="0"/>
              <a:t>Sake (rijstwijn) (hoger alcohol lager suiker)</a:t>
            </a:r>
          </a:p>
          <a:p>
            <a:pPr>
              <a:spcBef>
                <a:spcPts val="600"/>
              </a:spcBef>
              <a:buFontTx/>
              <a:buChar char="-"/>
            </a:pPr>
            <a:r>
              <a:rPr lang="nl-NL" sz="1500" dirty="0" err="1"/>
              <a:t>Mirin</a:t>
            </a:r>
            <a:r>
              <a:rPr lang="nl-NL" sz="1500" dirty="0"/>
              <a:t> (kook rijstwijn) (hoger suiker lager alcohol)</a:t>
            </a:r>
          </a:p>
          <a:p>
            <a:pPr>
              <a:spcBef>
                <a:spcPts val="600"/>
              </a:spcBef>
              <a:buFontTx/>
              <a:buChar char="-"/>
            </a:pPr>
            <a:r>
              <a:rPr lang="nl-NL" sz="1500" dirty="0" err="1"/>
              <a:t>Dashi</a:t>
            </a:r>
            <a:r>
              <a:rPr lang="nl-NL" sz="1500" dirty="0"/>
              <a:t> (Japanse Bouillon)</a:t>
            </a:r>
          </a:p>
          <a:p>
            <a:pPr marL="0" indent="0">
              <a:spcBef>
                <a:spcPts val="600"/>
              </a:spcBef>
              <a:buNone/>
            </a:pPr>
            <a:endParaRPr lang="nl-NL" sz="1500" dirty="0"/>
          </a:p>
          <a:p>
            <a:pPr>
              <a:spcBef>
                <a:spcPts val="600"/>
              </a:spcBef>
            </a:pPr>
            <a:r>
              <a:rPr lang="nl-NL" sz="1500" dirty="0"/>
              <a:t>Bereiden</a:t>
            </a:r>
          </a:p>
          <a:p>
            <a:pPr marL="0" indent="0">
              <a:spcBef>
                <a:spcPts val="600"/>
              </a:spcBef>
              <a:buNone/>
            </a:pPr>
            <a:r>
              <a:rPr lang="nl-NL" sz="1500" dirty="0"/>
              <a:t>Kluts het eigeel en eiwit van de 4 eieren door elkaar. Probeer zo min mogelijk lucht er in te krijgen door het rustig te klusten. Voeg hierna 1 eetlepel sake, </a:t>
            </a:r>
            <a:r>
              <a:rPr lang="nl-NL" sz="1500" dirty="0" err="1"/>
              <a:t>mirin</a:t>
            </a:r>
            <a:r>
              <a:rPr lang="nl-NL" sz="1500" dirty="0"/>
              <a:t> en </a:t>
            </a:r>
            <a:r>
              <a:rPr lang="nl-NL" sz="1500" dirty="0" err="1"/>
              <a:t>dashi</a:t>
            </a:r>
            <a:r>
              <a:rPr lang="nl-NL" sz="1500" dirty="0"/>
              <a:t> toe aan het eimengsel. Kluts dit weer rustig door elkaar tot het goed gemixt is. Hierna giet je wat van het eimengsel in een vierkante omelet pan. Wanneer het laagje eimengsel gaar is aan de onderkant en half gaar aan de bovenkant begin je de omelet op te rollen. Hierna giet je weer een beetje eimengsel in de pan. Til de opgerolde omelet een beetje op om de nieuwe laag te binden aan de opgerolde omelet. Herhaal dit 3 a 4 keer tot je omelet rol de gewenste dikte heeft bereikt.  </a:t>
            </a:r>
          </a:p>
        </p:txBody>
      </p:sp>
      <p:pic>
        <p:nvPicPr>
          <p:cNvPr id="7170" name="Picture 2" descr="Afbeeldingsresultaat voor Tamago">
            <a:extLst>
              <a:ext uri="{FF2B5EF4-FFF2-40B4-BE49-F238E27FC236}">
                <a16:creationId xmlns:a16="http://schemas.microsoft.com/office/drawing/2014/main" id="{5EE88119-82F5-4C50-9978-588A380810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39" r="-3" b="7775"/>
          <a:stretch/>
        </p:blipFill>
        <p:spPr bwMode="auto">
          <a:xfrm>
            <a:off x="7092462" y="1825625"/>
            <a:ext cx="4261337" cy="4351338"/>
          </a:xfrm>
          <a:custGeom>
            <a:avLst/>
            <a:gdLst>
              <a:gd name="connsiteX0" fmla="*/ 133155 w 4114800"/>
              <a:gd name="connsiteY0" fmla="*/ 0 h 5712488"/>
              <a:gd name="connsiteX1" fmla="*/ 3981645 w 4114800"/>
              <a:gd name="connsiteY1" fmla="*/ 0 h 5712488"/>
              <a:gd name="connsiteX2" fmla="*/ 4114800 w 4114800"/>
              <a:gd name="connsiteY2" fmla="*/ 133155 h 5712488"/>
              <a:gd name="connsiteX3" fmla="*/ 4114800 w 4114800"/>
              <a:gd name="connsiteY3" fmla="*/ 5579333 h 5712488"/>
              <a:gd name="connsiteX4" fmla="*/ 3981645 w 4114800"/>
              <a:gd name="connsiteY4" fmla="*/ 5712488 h 5712488"/>
              <a:gd name="connsiteX5" fmla="*/ 133155 w 4114800"/>
              <a:gd name="connsiteY5" fmla="*/ 5712488 h 5712488"/>
              <a:gd name="connsiteX6" fmla="*/ 0 w 4114800"/>
              <a:gd name="connsiteY6" fmla="*/ 5579333 h 5712488"/>
              <a:gd name="connsiteX7" fmla="*/ 0 w 4114800"/>
              <a:gd name="connsiteY7" fmla="*/ 133155 h 5712488"/>
              <a:gd name="connsiteX8" fmla="*/ 133155 w 4114800"/>
              <a:gd name="connsiteY8" fmla="*/ 0 h 571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7172" name="Arc 70">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7845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872A16-BC6C-4B23-82B1-A37914F076EB}"/>
              </a:ext>
            </a:extLst>
          </p:cNvPr>
          <p:cNvSpPr>
            <a:spLocks noGrp="1"/>
          </p:cNvSpPr>
          <p:nvPr>
            <p:ph type="title"/>
          </p:nvPr>
        </p:nvSpPr>
        <p:spPr>
          <a:xfrm>
            <a:off x="655320" y="365125"/>
            <a:ext cx="5120114" cy="1692794"/>
          </a:xfrm>
        </p:spPr>
        <p:txBody>
          <a:bodyPr>
            <a:normAutofit/>
          </a:bodyPr>
          <a:lstStyle/>
          <a:p>
            <a:r>
              <a:rPr lang="nl-NL" dirty="0"/>
              <a:t>Gerookte (zalm) Wortel maken.</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EF6AA5C-FD0B-42D6-A1BF-1D5196A06AA4}"/>
              </a:ext>
            </a:extLst>
          </p:cNvPr>
          <p:cNvSpPr>
            <a:spLocks noGrp="1"/>
          </p:cNvSpPr>
          <p:nvPr>
            <p:ph idx="1"/>
          </p:nvPr>
        </p:nvSpPr>
        <p:spPr>
          <a:xfrm>
            <a:off x="655321" y="2575034"/>
            <a:ext cx="5120113" cy="3462228"/>
          </a:xfrm>
        </p:spPr>
        <p:txBody>
          <a:bodyPr>
            <a:normAutofit/>
          </a:bodyPr>
          <a:lstStyle/>
          <a:p>
            <a:r>
              <a:rPr lang="nl-NL" sz="1700"/>
              <a:t>Nodig</a:t>
            </a:r>
          </a:p>
          <a:p>
            <a:pPr>
              <a:buFontTx/>
              <a:buChar char="-"/>
            </a:pPr>
            <a:r>
              <a:rPr lang="nl-NL" sz="1700"/>
              <a:t>3 Winterpeen</a:t>
            </a:r>
          </a:p>
          <a:p>
            <a:pPr>
              <a:buFontTx/>
              <a:buChar char="-"/>
            </a:pPr>
            <a:r>
              <a:rPr lang="nl-NL" sz="1700"/>
              <a:t>Zout</a:t>
            </a:r>
          </a:p>
          <a:p>
            <a:pPr>
              <a:buFontTx/>
              <a:buChar char="-"/>
            </a:pPr>
            <a:r>
              <a:rPr lang="nl-NL" sz="1700"/>
              <a:t>(rijst) azijn</a:t>
            </a:r>
          </a:p>
          <a:p>
            <a:pPr>
              <a:buFontTx/>
              <a:buChar char="-"/>
            </a:pPr>
            <a:r>
              <a:rPr lang="nl-NL" sz="1700"/>
              <a:t>(Liquid Smoke) of iets rokerig smakend.</a:t>
            </a:r>
          </a:p>
          <a:p>
            <a:r>
              <a:rPr lang="nl-NL" sz="1700"/>
              <a:t>Bereiden</a:t>
            </a:r>
          </a:p>
          <a:p>
            <a:pPr marL="0" indent="0">
              <a:buNone/>
            </a:pPr>
            <a:r>
              <a:rPr lang="nl-NL" sz="1700"/>
              <a:t>Snijd de kop en staart van de wortel af. Stoom de wortel voor 25 min. Snijd daarna in dunne plakken, denk aan de dikte van zalm filet. Doe hierna de overige ingrediënten erbij. Zorg dat het goed gemixt wordt over de wortel. Laat een paar uur in de koelkast intrekken. </a:t>
            </a:r>
          </a:p>
          <a:p>
            <a:pPr marL="0" indent="0">
              <a:buNone/>
            </a:pPr>
            <a:endParaRPr lang="nl-NL" sz="1700"/>
          </a:p>
        </p:txBody>
      </p:sp>
      <p:pic>
        <p:nvPicPr>
          <p:cNvPr id="1026" name="Picture 2" descr="Afbeeldingsresultaat voor wortel zalm">
            <a:extLst>
              <a:ext uri="{FF2B5EF4-FFF2-40B4-BE49-F238E27FC236}">
                <a16:creationId xmlns:a16="http://schemas.microsoft.com/office/drawing/2014/main" id="{B8DAEE83-5E0C-41BE-9CD0-1E7C4CDD61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4" r="634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52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42961C13-AEAC-4371-B999-0BBDDA219AA4}"/>
              </a:ext>
            </a:extLst>
          </p:cNvPr>
          <p:cNvSpPr>
            <a:spLocks noGrp="1"/>
          </p:cNvSpPr>
          <p:nvPr>
            <p:ph type="title"/>
          </p:nvPr>
        </p:nvSpPr>
        <p:spPr>
          <a:xfrm>
            <a:off x="838200" y="365125"/>
            <a:ext cx="10515599" cy="1325563"/>
          </a:xfrm>
        </p:spPr>
        <p:txBody>
          <a:bodyPr>
            <a:normAutofit/>
          </a:bodyPr>
          <a:lstStyle/>
          <a:p>
            <a:r>
              <a:rPr lang="nl-NL" dirty="0" err="1"/>
              <a:t>Tempeh</a:t>
            </a:r>
            <a:r>
              <a:rPr lang="nl-NL" dirty="0"/>
              <a:t> voor bij of in de sushi</a:t>
            </a:r>
          </a:p>
        </p:txBody>
      </p:sp>
      <p:sp>
        <p:nvSpPr>
          <p:cNvPr id="3" name="Tijdelijke aanduiding voor inhoud 2">
            <a:extLst>
              <a:ext uri="{FF2B5EF4-FFF2-40B4-BE49-F238E27FC236}">
                <a16:creationId xmlns:a16="http://schemas.microsoft.com/office/drawing/2014/main" id="{C0CB0AFE-EE8B-4571-8998-85EE757A6F7F}"/>
              </a:ext>
            </a:extLst>
          </p:cNvPr>
          <p:cNvSpPr>
            <a:spLocks noGrp="1"/>
          </p:cNvSpPr>
          <p:nvPr>
            <p:ph idx="1"/>
          </p:nvPr>
        </p:nvSpPr>
        <p:spPr>
          <a:xfrm>
            <a:off x="838200" y="1825625"/>
            <a:ext cx="5393361" cy="4351338"/>
          </a:xfrm>
        </p:spPr>
        <p:txBody>
          <a:bodyPr>
            <a:normAutofit/>
          </a:bodyPr>
          <a:lstStyle/>
          <a:p>
            <a:r>
              <a:rPr lang="nl-NL" sz="1800"/>
              <a:t>Nodig </a:t>
            </a:r>
          </a:p>
          <a:p>
            <a:pPr marL="0" indent="0">
              <a:buNone/>
            </a:pPr>
            <a:r>
              <a:rPr lang="nl-NL" sz="1800"/>
              <a:t>-1 blok </a:t>
            </a:r>
            <a:r>
              <a:rPr lang="nl-NL" sz="1800" err="1"/>
              <a:t>tempeh</a:t>
            </a:r>
            <a:endParaRPr lang="nl-NL" sz="1800"/>
          </a:p>
          <a:p>
            <a:pPr>
              <a:buFontTx/>
              <a:buChar char="-"/>
            </a:pPr>
            <a:r>
              <a:rPr lang="nl-NL" sz="1800"/>
              <a:t>Ketchup</a:t>
            </a:r>
          </a:p>
          <a:p>
            <a:pPr>
              <a:buFontTx/>
              <a:buChar char="-"/>
            </a:pPr>
            <a:r>
              <a:rPr lang="nl-NL" sz="1800"/>
              <a:t>Chilivlokken </a:t>
            </a:r>
          </a:p>
          <a:p>
            <a:pPr>
              <a:buFontTx/>
              <a:buChar char="-"/>
            </a:pPr>
            <a:r>
              <a:rPr lang="nl-NL" sz="1800"/>
              <a:t>Sojasaus</a:t>
            </a:r>
          </a:p>
          <a:p>
            <a:pPr>
              <a:buFontTx/>
              <a:buChar char="-"/>
            </a:pPr>
            <a:r>
              <a:rPr lang="nl-NL" sz="1800"/>
              <a:t>Komijn </a:t>
            </a:r>
          </a:p>
          <a:p>
            <a:pPr>
              <a:buFontTx/>
              <a:buChar char="-"/>
            </a:pPr>
            <a:endParaRPr lang="nl-NL" sz="1800"/>
          </a:p>
          <a:p>
            <a:r>
              <a:rPr lang="nl-NL" sz="1800"/>
              <a:t>Bereiden</a:t>
            </a:r>
          </a:p>
          <a:p>
            <a:pPr marL="0" indent="0">
              <a:buNone/>
            </a:pPr>
            <a:r>
              <a:rPr lang="nl-NL" sz="1800"/>
              <a:t>Verwarm de oven voor op 180 graden. Stoom de </a:t>
            </a:r>
            <a:r>
              <a:rPr lang="nl-NL" sz="1800" err="1"/>
              <a:t>tempeh</a:t>
            </a:r>
            <a:r>
              <a:rPr lang="nl-NL" sz="1800"/>
              <a:t> 5 min. Ondertussen maak je een marinade van de overige ingrediënten. Doe de marinade over de </a:t>
            </a:r>
            <a:r>
              <a:rPr lang="nl-NL" sz="1800" err="1"/>
              <a:t>tempeh</a:t>
            </a:r>
            <a:r>
              <a:rPr lang="nl-NL" sz="1800"/>
              <a:t> na het stomen. Verwarm de </a:t>
            </a:r>
            <a:r>
              <a:rPr lang="nl-NL" sz="1800" err="1"/>
              <a:t>tempeh</a:t>
            </a:r>
            <a:r>
              <a:rPr lang="nl-NL" sz="1800"/>
              <a:t> nogmaals 5 min in de oven. </a:t>
            </a:r>
          </a:p>
        </p:txBody>
      </p:sp>
      <p:pic>
        <p:nvPicPr>
          <p:cNvPr id="2050" name="Picture 2" descr="Afbeeldingsresultaat voor tempeh sushi">
            <a:extLst>
              <a:ext uri="{FF2B5EF4-FFF2-40B4-BE49-F238E27FC236}">
                <a16:creationId xmlns:a16="http://schemas.microsoft.com/office/drawing/2014/main" id="{886C2A28-AFAD-4A5A-9CE6-F7805DDAD6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46" r="16309" b="1"/>
          <a:stretch/>
        </p:blipFill>
        <p:spPr bwMode="auto">
          <a:xfrm>
            <a:off x="6848918" y="1771078"/>
            <a:ext cx="4504881" cy="4504881"/>
          </a:xfrm>
          <a:custGeom>
            <a:avLst/>
            <a:gdLst>
              <a:gd name="connsiteX0" fmla="*/ 1331584 w 2663168"/>
              <a:gd name="connsiteY0" fmla="*/ 0 h 2663168"/>
              <a:gd name="connsiteX1" fmla="*/ 2663168 w 2663168"/>
              <a:gd name="connsiteY1" fmla="*/ 1331584 h 2663168"/>
              <a:gd name="connsiteX2" fmla="*/ 1331584 w 2663168"/>
              <a:gd name="connsiteY2" fmla="*/ 2663168 h 2663168"/>
              <a:gd name="connsiteX3" fmla="*/ 0 w 2663168"/>
              <a:gd name="connsiteY3" fmla="*/ 1331584 h 2663168"/>
              <a:gd name="connsiteX4" fmla="*/ 1331584 w 2663168"/>
              <a:gd name="connsiteY4" fmla="*/ 0 h 2663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357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8A24F-8196-4A75-AC9C-A37AE60E96FD}"/>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r>
              <a:rPr lang="en-US" sz="4600"/>
              <a:t>Nigiri maken</a:t>
            </a:r>
          </a:p>
        </p:txBody>
      </p:sp>
      <p:sp>
        <p:nvSpPr>
          <p:cNvPr id="135" name="Rectangle 134">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fbeeldingsresultaat voor nigiri maken in plaatjes">
            <a:extLst>
              <a:ext uri="{FF2B5EF4-FFF2-40B4-BE49-F238E27FC236}">
                <a16:creationId xmlns:a16="http://schemas.microsoft.com/office/drawing/2014/main" id="{D35A1834-BA91-4A97-B229-6354924E579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136" r="-2" b="7801"/>
          <a:stretch/>
        </p:blipFill>
        <p:spPr bwMode="auto">
          <a:xfrm>
            <a:off x="5441735" y="804672"/>
            <a:ext cx="5934456" cy="524865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12672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724</Words>
  <Application>Microsoft Office PowerPoint</Application>
  <PresentationFormat>Breedbeeld</PresentationFormat>
  <Paragraphs>73</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Calibri Light</vt:lpstr>
      <vt:lpstr>Rockwell</vt:lpstr>
      <vt:lpstr>Kantoorthema</vt:lpstr>
      <vt:lpstr>Workshop: SUSHI </vt:lpstr>
      <vt:lpstr>Wat gaan we doen?</vt:lpstr>
      <vt:lpstr>Wat voor sushi zijn er?  Wat is belangrijk bij sushi?</vt:lpstr>
      <vt:lpstr>Zoetzure komkommer maken</vt:lpstr>
      <vt:lpstr>Sushi rijst maken</vt:lpstr>
      <vt:lpstr>Tamago maken (Japans Omelet) </vt:lpstr>
      <vt:lpstr>Gerookte (zalm) Wortel maken.</vt:lpstr>
      <vt:lpstr>Tempeh voor bij of in de sushi</vt:lpstr>
      <vt:lpstr>Nigiri maken</vt:lpstr>
      <vt:lpstr>Maki/Uramaki maken</vt:lpstr>
      <vt:lpstr>Temaki maken</vt:lpstr>
      <vt:lpstr>Eet Smakelijk!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SUSHI </dc:title>
  <dc:creator>Florian H.</dc:creator>
  <cp:lastModifiedBy>Florian H.</cp:lastModifiedBy>
  <cp:revision>2</cp:revision>
  <dcterms:created xsi:type="dcterms:W3CDTF">2020-01-17T14:35:12Z</dcterms:created>
  <dcterms:modified xsi:type="dcterms:W3CDTF">2020-01-17T16:02:06Z</dcterms:modified>
</cp:coreProperties>
</file>