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289" r:id="rId3"/>
    <p:sldId id="261" r:id="rId4"/>
    <p:sldId id="263" r:id="rId5"/>
    <p:sldId id="285" r:id="rId6"/>
    <p:sldId id="287" r:id="rId7"/>
    <p:sldId id="286" r:id="rId8"/>
    <p:sldId id="284" r:id="rId9"/>
    <p:sldId id="262" r:id="rId10"/>
    <p:sldId id="264" r:id="rId11"/>
    <p:sldId id="260" r:id="rId12"/>
    <p:sldId id="290" r:id="rId13"/>
    <p:sldId id="283" r:id="rId14"/>
    <p:sldId id="291" r:id="rId15"/>
    <p:sldId id="292" r:id="rId16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371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5-09T19:32:32.52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431AD93-0C05-44CA-B96C-B57A608E3B5C}" type="datetime1">
              <a:rPr lang="nl-NL" smtClean="0"/>
              <a:t>10-5-2019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F2B69-8E72-4B52-9AFE-4612C9C6E0F6}" type="datetime1">
              <a:rPr lang="nl-NL" smtClean="0"/>
              <a:pPr/>
              <a:t>10-5-2019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499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253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536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860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0242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019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cxnSp>
        <p:nvCxnSpPr>
          <p:cNvPr id="5" name="Rechte verbindingslijn 4" descr="Scheidingslijn van titeldia&#10;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xmlns="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afbeeldingsopsommingstekens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al 34">
            <a:extLst>
              <a:ext uri="{FF2B5EF4-FFF2-40B4-BE49-F238E27FC236}">
                <a16:creationId xmlns:a16="http://schemas.microsoft.com/office/drawing/2014/main" xmlns="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xmlns="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xmlns="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xmlns="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xmlns="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1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51" name="Achthoek 50">
            <a:extLst>
              <a:ext uri="{FF2B5EF4-FFF2-40B4-BE49-F238E27FC236}">
                <a16:creationId xmlns:a16="http://schemas.microsoft.com/office/drawing/2014/main" xmlns="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xmlns="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xmlns="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xmlns="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5" name="Tijdelijke aanduiding voor dianummer 54">
            <a:extLst>
              <a:ext uri="{FF2B5EF4-FFF2-40B4-BE49-F238E27FC236}">
                <a16:creationId xmlns:a16="http://schemas.microsoft.com/office/drawing/2014/main" xmlns="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xmlns="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Vrije vorm: Shape 13">
              <a:extLst>
                <a:ext uri="{FF2B5EF4-FFF2-40B4-BE49-F238E27FC236}">
                  <a16:creationId xmlns:a16="http://schemas.microsoft.com/office/drawing/2014/main" xmlns="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7" name="Vrije vorm: Shape 26">
              <a:extLst>
                <a:ext uri="{FF2B5EF4-FFF2-40B4-BE49-F238E27FC236}">
                  <a16:creationId xmlns:a16="http://schemas.microsoft.com/office/drawing/2014/main" xmlns="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8" name="Vrije vorm: Shape 17">
              <a:extLst>
                <a:ext uri="{FF2B5EF4-FFF2-40B4-BE49-F238E27FC236}">
                  <a16:creationId xmlns:a16="http://schemas.microsoft.com/office/drawing/2014/main" xmlns="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9" name="Vrije vorm: Shape 19">
              <a:extLst>
                <a:ext uri="{FF2B5EF4-FFF2-40B4-BE49-F238E27FC236}">
                  <a16:creationId xmlns:a16="http://schemas.microsoft.com/office/drawing/2014/main" xmlns="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30" name="Vrije vorm: Shape 23">
              <a:extLst>
                <a:ext uri="{FF2B5EF4-FFF2-40B4-BE49-F238E27FC236}">
                  <a16:creationId xmlns:a16="http://schemas.microsoft.com/office/drawing/2014/main" xmlns="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31" name="Vrije vorm: Shape 30">
              <a:extLst>
                <a:ext uri="{FF2B5EF4-FFF2-40B4-BE49-F238E27FC236}">
                  <a16:creationId xmlns:a16="http://schemas.microsoft.com/office/drawing/2014/main" xmlns="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32" name="Vrije vorm: Shape 28">
              <a:extLst>
                <a:ext uri="{FF2B5EF4-FFF2-40B4-BE49-F238E27FC236}">
                  <a16:creationId xmlns:a16="http://schemas.microsoft.com/office/drawing/2014/main" xmlns="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sp>
        <p:nvSpPr>
          <p:cNvPr id="38" name="Tijdelijke aanduiding voor afbeelding 3">
            <a:extLst>
              <a:ext uri="{FF2B5EF4-FFF2-40B4-BE49-F238E27FC236}">
                <a16:creationId xmlns:a16="http://schemas.microsoft.com/office/drawing/2014/main" xmlns="" id="{EC82E52C-5E33-5942-8474-7ED4354EC9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233376" y="4835817"/>
            <a:ext cx="103668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9" name="Tijdelijke aanduiding voor afbeelding 3">
            <a:extLst>
              <a:ext uri="{FF2B5EF4-FFF2-40B4-BE49-F238E27FC236}">
                <a16:creationId xmlns:a16="http://schemas.microsoft.com/office/drawing/2014/main" xmlns="" id="{07EC0147-5BE6-9248-BF42-BD99608F459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33376" y="3271181"/>
            <a:ext cx="103668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40" name="Tijdelijke aanduiding voor afbeelding 3">
            <a:extLst>
              <a:ext uri="{FF2B5EF4-FFF2-40B4-BE49-F238E27FC236}">
                <a16:creationId xmlns:a16="http://schemas.microsoft.com/office/drawing/2014/main" xmlns="" id="{2B8E1942-1472-BC49-A624-3A31190A69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233376" y="1706545"/>
            <a:ext cx="103668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rije v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Vrije v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Vrije v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Vrije v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Vrije v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Vrije v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Vrije v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2" name="Vrije v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3" name="Vrije v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4" name="Vrije v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5" name="Vrije v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6" name="Vrije v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7" name="Vrije v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Afgeronde rechthoek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45" name="Afgeronde rechthoek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46" name="Rechthoek: Afgeronde hoeken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47" name="Afgeronde rechthoek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48" name="Afgeronde rechthoek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Benadrukte tekst kan hier komen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Hier afbeelding invoegen of slepen en neerzetten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 afbeeldings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xmlns="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xmlns="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4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20" name="Tijdelijke aanduiding voor afbeelding 3">
            <a:extLst>
              <a:ext uri="{FF2B5EF4-FFF2-40B4-BE49-F238E27FC236}">
                <a16:creationId xmlns:a16="http://schemas.microsoft.com/office/drawing/2014/main" xmlns="" id="{06B6D0B6-0884-CD46-A1B0-9FED03C226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637799" y="2358091"/>
            <a:ext cx="1027894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xmlns="" id="{BAAC12A0-90C3-984B-A8FC-7EB4AA432E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85493" y="2358091"/>
            <a:ext cx="1027894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2" name="Tijdelijke aanduiding voor afbeelding 3">
            <a:extLst>
              <a:ext uri="{FF2B5EF4-FFF2-40B4-BE49-F238E27FC236}">
                <a16:creationId xmlns:a16="http://schemas.microsoft.com/office/drawing/2014/main" xmlns="" id="{51565942-8816-734B-BEEE-1258F13B66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34584" y="2358090"/>
            <a:ext cx="1027894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getallen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xmlns="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/>
              <a:t>Sectiekop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xmlns="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nl-NL" dirty="0"/>
              <a:t>Sectiekop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xmlns="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nl-NL" dirty="0"/>
              <a:t>Sectiekop</a:t>
            </a:r>
          </a:p>
        </p:txBody>
      </p:sp>
      <p:sp>
        <p:nvSpPr>
          <p:cNvPr id="48" name="Vrije vorm: Shape 47">
            <a:extLst>
              <a:ext uri="{FF2B5EF4-FFF2-40B4-BE49-F238E27FC236}">
                <a16:creationId xmlns:a16="http://schemas.microsoft.com/office/drawing/2014/main" xmlns="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47" name="Vrije vorm: Shape 46">
            <a:extLst>
              <a:ext uri="{FF2B5EF4-FFF2-40B4-BE49-F238E27FC236}">
                <a16:creationId xmlns:a16="http://schemas.microsoft.com/office/drawing/2014/main" xmlns="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Vrije vorm: Shape 15">
            <a:extLst>
              <a:ext uri="{FF2B5EF4-FFF2-40B4-BE49-F238E27FC236}">
                <a16:creationId xmlns:a16="http://schemas.microsoft.com/office/drawing/2014/main" xmlns="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Vrije vorm: Shape 16">
            <a:extLst>
              <a:ext uri="{FF2B5EF4-FFF2-40B4-BE49-F238E27FC236}">
                <a16:creationId xmlns:a16="http://schemas.microsoft.com/office/drawing/2014/main" xmlns="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Vrije vorm: Shape 19">
            <a:extLst>
              <a:ext uri="{FF2B5EF4-FFF2-40B4-BE49-F238E27FC236}">
                <a16:creationId xmlns:a16="http://schemas.microsoft.com/office/drawing/2014/main" xmlns="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Vrije vorm: Shape 21">
            <a:extLst>
              <a:ext uri="{FF2B5EF4-FFF2-40B4-BE49-F238E27FC236}">
                <a16:creationId xmlns:a16="http://schemas.microsoft.com/office/drawing/2014/main" xmlns="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Vrije vorm: Shape 22">
            <a:extLst>
              <a:ext uri="{FF2B5EF4-FFF2-40B4-BE49-F238E27FC236}">
                <a16:creationId xmlns:a16="http://schemas.microsoft.com/office/drawing/2014/main" xmlns="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xmlns="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xmlns="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29" name="Vrije vorm: Shape 28">
            <a:extLst>
              <a:ext uri="{FF2B5EF4-FFF2-40B4-BE49-F238E27FC236}">
                <a16:creationId xmlns:a16="http://schemas.microsoft.com/office/drawing/2014/main" xmlns="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Tijdelijke aanduiding voor tekst 18">
            <a:extLst>
              <a:ext uri="{FF2B5EF4-FFF2-40B4-BE49-F238E27FC236}">
                <a16:creationId xmlns:a16="http://schemas.microsoft.com/office/drawing/2014/main" xmlns="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4343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44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nl-NL" dirty="0"/>
              <a:t>1</a:t>
            </a:r>
          </a:p>
        </p:txBody>
      </p:sp>
      <p:sp>
        <p:nvSpPr>
          <p:cNvPr id="32" name="Tijdelijke aanduiding voor tekst 20">
            <a:extLst>
              <a:ext uri="{FF2B5EF4-FFF2-40B4-BE49-F238E27FC236}">
                <a16:creationId xmlns:a16="http://schemas.microsoft.com/office/drawing/2014/main" xmlns="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4400" b="1" i="0">
                <a:latin typeface="+mj-lt"/>
              </a:defRPr>
            </a:lvl1pPr>
          </a:lstStyle>
          <a:p>
            <a:pPr lvl="0" rtl="0"/>
            <a:r>
              <a:rPr lang="nl-NL" dirty="0"/>
              <a:t>2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xmlns="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7600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44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nl-NL" dirty="0"/>
              <a:t>3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xmlns="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/>
              <a:t>Sectiebeschrijving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xmlns="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Sectiebeschrijving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xmlns="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Sectiebeschrijving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dirty="0"/>
              <a:t>Tekststijlen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nl-NL" dirty="0"/>
              <a:t>Tekststijlen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truim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: Shape 12">
            <a:extLst>
              <a:ext uri="{FF2B5EF4-FFF2-40B4-BE49-F238E27FC236}">
                <a16:creationId xmlns:a16="http://schemas.microsoft.com/office/drawing/2014/main" xmlns="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xmlns="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xmlns="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xmlns="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xmlns="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  <p:sp>
        <p:nvSpPr>
          <p:cNvPr id="22" name="Tijdelijke aanduiding voor tekst 5">
            <a:extLst>
              <a:ext uri="{FF2B5EF4-FFF2-40B4-BE49-F238E27FC236}">
                <a16:creationId xmlns:a16="http://schemas.microsoft.com/office/drawing/2014/main" xmlns="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 in 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Titel van sectie 1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nl-NL" dirty="0"/>
              <a:t>Titel van sectie 2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nl-NL" dirty="0"/>
              <a:t>Titel van sectie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Jaar</a:t>
            </a:r>
          </a:p>
        </p:txBody>
      </p:sp>
      <p:sp>
        <p:nvSpPr>
          <p:cNvPr id="17" name="Tijdelijke aanduiding voor tekst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2" name="Tijdelijke aanduiding voor tekst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6" name="Tijdelijke aanduiding voor tekst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Jaar</a:t>
            </a:r>
          </a:p>
        </p:txBody>
      </p:sp>
      <p:sp>
        <p:nvSpPr>
          <p:cNvPr id="28" name="Tijdelijke aanduiding voor tekst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0" name="Tijdelijke aanduiding voor tekst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1" name="Tijdelijke aanduiding voor tekst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2" name="Tijdelijke aanduiding voor tekst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3" name="Tijdelijke aanduiding voor tekst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4" name="Tijdelijke aanduiding voor tekst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5" name="Tijdelijke aanduiding voor tekst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1" name="Tijdelijke aanduiding voor tekst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3" name="Tijdelijke aanduiding voor tekst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5" name="Tijdelijke aanduiding voor tekst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6" name="Tijdelijke aanduiding voor tekst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7" name="Tijdelijke aanduiding voor tekst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8" name="Tijdelijke aanduiding voor tekst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9" name="Tijdelijke aanduiding voor tekst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item</a:t>
            </a:r>
          </a:p>
        </p:txBody>
      </p:sp>
      <p:sp>
        <p:nvSpPr>
          <p:cNvPr id="50" name="Tijdelijke aanduiding voor tekst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Maand, Jaar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le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5" name="Tijdelijke aanduiding voor afbeelding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0" name="Tijdelijke aanduiding voor afbeelding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rije v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Vrije v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14" name="Vrije v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Vrije v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Vrije v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Vrije v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Vrije v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Klikken om te bewerken </a:t>
            </a:r>
            <a:br>
              <a:rPr lang="nl-NL" dirty="0"/>
            </a:br>
            <a:r>
              <a:rPr lang="nl-NL" dirty="0"/>
              <a:t>Titelstijl van model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nl-NL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Shape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4" name="Vrije v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Vrije vorm: Shape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Vrije vorm: Shape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Vrije vorm: Shape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Ge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edan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Bedankt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Telefoonnummer contactpersoon</a:t>
            </a:r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E-mailadres of sociale media-handle</a:t>
            </a:r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Logo</a:t>
            </a:r>
          </a:p>
        </p:txBody>
      </p: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Websiteadres</a:t>
            </a:r>
          </a:p>
        </p:txBody>
      </p:sp>
    </p:spTree>
    <p:extLst>
      <p:ext uri="{BB962C8B-B14F-4D97-AF65-F5344CB8AC3E}">
        <p14:creationId xmlns:p14="http://schemas.microsoft.com/office/powerpoint/2010/main" val="130215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afbeelding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Klikken om te bewerken </a:t>
            </a:r>
            <a:br>
              <a:rPr lang="nl-NL" dirty="0"/>
            </a:br>
            <a:r>
              <a:rPr lang="nl-NL" dirty="0"/>
              <a:t>Titelstijl van model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nl-NL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Vrije v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Vrije v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Vrije v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Vrije v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Vrije v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Vrije v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2" name="Vrije v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3" name="Vrije v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4" name="Vrije v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5" name="Vrije v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6" name="Vrije v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7" name="Vrije v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s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xmlns="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xmlns="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xmlns="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xmlns="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1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4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5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xmlns="" id="{B0B1F8F6-73A5-F142-8A28-094DA998B5F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12066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2" name="Tijdelijke aanduiding voor afbeelding 3">
            <a:extLst>
              <a:ext uri="{FF2B5EF4-FFF2-40B4-BE49-F238E27FC236}">
                <a16:creationId xmlns:a16="http://schemas.microsoft.com/office/drawing/2014/main" xmlns="" id="{F78A887E-89A6-244C-8AA4-484FE535876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05788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3" name="Tijdelijke aanduiding voor afbeelding 3">
            <a:extLst>
              <a:ext uri="{FF2B5EF4-FFF2-40B4-BE49-F238E27FC236}">
                <a16:creationId xmlns:a16="http://schemas.microsoft.com/office/drawing/2014/main" xmlns="" id="{52B18661-99A8-214A-A089-09F11F1EB5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99510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4" name="Tijdelijke aanduiding voor afbeelding 3">
            <a:extLst>
              <a:ext uri="{FF2B5EF4-FFF2-40B4-BE49-F238E27FC236}">
                <a16:creationId xmlns:a16="http://schemas.microsoft.com/office/drawing/2014/main" xmlns="" id="{69D5F0B5-DE10-D646-9244-6B4289E7793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893232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5" name="Tijdelijke aanduiding voor afbeelding 3">
            <a:extLst>
              <a:ext uri="{FF2B5EF4-FFF2-40B4-BE49-F238E27FC236}">
                <a16:creationId xmlns:a16="http://schemas.microsoft.com/office/drawing/2014/main" xmlns="" id="{72B87CCD-6D17-844B-87EF-F8BC69D79B0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186953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afbeeldingsopsommingsteken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al 19">
            <a:extLst>
              <a:ext uri="{FF2B5EF4-FFF2-40B4-BE49-F238E27FC236}">
                <a16:creationId xmlns:a16="http://schemas.microsoft.com/office/drawing/2014/main" xmlns="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xmlns="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xmlns="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Tijdelijke aanduiding voor afbeelding 3">
            <a:extLst>
              <a:ext uri="{FF2B5EF4-FFF2-40B4-BE49-F238E27FC236}">
                <a16:creationId xmlns:a16="http://schemas.microsoft.com/office/drawing/2014/main" xmlns="" id="{831AC394-0DDA-6F4A-B2D3-6D95CD86648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15220" y="2358091"/>
            <a:ext cx="102242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8" name="Tijdelijke aanduiding voor afbeelding 3">
            <a:extLst>
              <a:ext uri="{FF2B5EF4-FFF2-40B4-BE49-F238E27FC236}">
                <a16:creationId xmlns:a16="http://schemas.microsoft.com/office/drawing/2014/main" xmlns="" id="{B1A58D5B-A4BA-F446-90DA-1B6B207869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08942" y="2358091"/>
            <a:ext cx="102242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9" name="Tijdelijke aanduiding voor afbeelding 3">
            <a:extLst>
              <a:ext uri="{FF2B5EF4-FFF2-40B4-BE49-F238E27FC236}">
                <a16:creationId xmlns:a16="http://schemas.microsoft.com/office/drawing/2014/main" xmlns="" id="{7912C149-C249-1940-AF83-360853E78C2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02664" y="2358091"/>
            <a:ext cx="102242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xmlns="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xmlns="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1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51" name="Achthoek 50">
            <a:extLst>
              <a:ext uri="{FF2B5EF4-FFF2-40B4-BE49-F238E27FC236}">
                <a16:creationId xmlns:a16="http://schemas.microsoft.com/office/drawing/2014/main" xmlns="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xmlns="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xmlns="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xmlns="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5" name="Tijdelijke aanduiding voor dianummer 54">
            <a:extLst>
              <a:ext uri="{FF2B5EF4-FFF2-40B4-BE49-F238E27FC236}">
                <a16:creationId xmlns:a16="http://schemas.microsoft.com/office/drawing/2014/main" xmlns="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hthoek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nl-NL" noProof="0" dirty="0"/>
              <a:t>Tekststijlen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nl-NL" sz="1200" dirty="0">
                <a:solidFill>
                  <a:schemeClr val="tx2"/>
                </a:solidFill>
                <a:latin typeface="+mj-lt"/>
              </a:rPr>
              <a:t>Uw logo of naam hier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  <p:sldLayoutId id="214748368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10" Type="http://schemas.openxmlformats.org/officeDocument/2006/relationships/image" Target="../media/image27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svg"/><Relationship Id="rId11" Type="http://schemas.openxmlformats.org/officeDocument/2006/relationships/image" Target="../media/image27.png"/><Relationship Id="rId10" Type="http://schemas.openxmlformats.org/officeDocument/2006/relationships/image" Target="../media/image62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comments" Target="../comments/comment1.xml"/><Relationship Id="rId5" Type="http://schemas.openxmlformats.org/officeDocument/2006/relationships/image" Target="../media/image15.svg"/><Relationship Id="rId10" Type="http://schemas.openxmlformats.org/officeDocument/2006/relationships/image" Target="../media/image3.jp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svg"/><Relationship Id="rId11" Type="http://schemas.openxmlformats.org/officeDocument/2006/relationships/image" Target="../media/image3.jp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9" Type="http://schemas.openxmlformats.org/officeDocument/2006/relationships/image" Target="../media/image15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Tijdelijke aanduiding voor afbeelding 43" descr="Een close-up van een bloem&#10;&#10;Beschrijving gegenereerd met zeer hoog vertrouwen">
            <a:extLst>
              <a:ext uri="{FF2B5EF4-FFF2-40B4-BE49-F238E27FC236}">
                <a16:creationId xmlns:a16="http://schemas.microsoft.com/office/drawing/2014/main" xmlns="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xmlns="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Nijntje en de fotosynthese</a:t>
            </a:r>
            <a:endParaRPr lang="nl-NL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Rechte verbindingslijn 14" descr="Scheidingslijn">
            <a:extLst>
              <a:ext uri="{FF2B5EF4-FFF2-40B4-BE49-F238E27FC236}">
                <a16:creationId xmlns:a16="http://schemas.microsoft.com/office/drawing/2014/main" xmlns="" id="{E99227BA-E7FE-418C-A9C9-21C49E9DF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07072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xmlns="" id="{B01E2EF0-EFFC-4938-87C9-FEE301C9B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7902707" y="2481922"/>
            <a:ext cx="1668770" cy="1134932"/>
          </a:xfrm>
          <a:prstGeom prst="rect">
            <a:avLst/>
          </a:prstGeom>
        </p:spPr>
      </p:pic>
      <p:sp>
        <p:nvSpPr>
          <p:cNvPr id="7" name="Subtitel 6">
            <a:extLst>
              <a:ext uri="{FF2B5EF4-FFF2-40B4-BE49-F238E27FC236}">
                <a16:creationId xmlns:a16="http://schemas.microsoft.com/office/drawing/2014/main" xmlns="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NIBI conferentie vmbo 2019 </a:t>
            </a:r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Groep 33" title="geometrische shape">
            <a:extLst>
              <a:ext uri="{FF2B5EF4-FFF2-40B4-BE49-F238E27FC236}">
                <a16:creationId xmlns:a16="http://schemas.microsoft.com/office/drawing/2014/main" xmlns="" id="{F83DDF3D-91CE-40FB-BC3D-FFB1B5D89E47}"/>
              </a:ext>
            </a:extLst>
          </p:cNvPr>
          <p:cNvGrpSpPr/>
          <p:nvPr/>
        </p:nvGrpSpPr>
        <p:grpSpPr>
          <a:xfrm rot="14400000">
            <a:off x="2652367" y="2055974"/>
            <a:ext cx="1166491" cy="1379850"/>
            <a:chOff x="2451164" y="891257"/>
            <a:chExt cx="2066510" cy="2444489"/>
          </a:xfrm>
        </p:grpSpPr>
        <p:sp>
          <p:nvSpPr>
            <p:cNvPr id="47" name="Vrije vorm: Shape 46">
              <a:extLst>
                <a:ext uri="{FF2B5EF4-FFF2-40B4-BE49-F238E27FC236}">
                  <a16:creationId xmlns:a16="http://schemas.microsoft.com/office/drawing/2014/main" xmlns="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2" name="Vrije vorm: Shape 11">
              <a:extLst>
                <a:ext uri="{FF2B5EF4-FFF2-40B4-BE49-F238E27FC236}">
                  <a16:creationId xmlns:a16="http://schemas.microsoft.com/office/drawing/2014/main" xmlns="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399" y="2233495"/>
            <a:ext cx="1447344" cy="14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pic>
        <p:nvPicPr>
          <p:cNvPr id="105" name="Tijdelijke aanduiding voor afbeelding 104" descr="Afbeelding van tijdelijke aanduiding">
            <a:extLst>
              <a:ext uri="{FF2B5EF4-FFF2-40B4-BE49-F238E27FC236}">
                <a16:creationId xmlns:a16="http://schemas.microsoft.com/office/drawing/2014/main" xmlns="" id="{9CF9A97B-8C9E-410A-A1D7-238293088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5" y="432000"/>
            <a:ext cx="5458284" cy="432000"/>
          </a:xfrm>
        </p:spPr>
        <p:txBody>
          <a:bodyPr rtlCol="0"/>
          <a:lstStyle/>
          <a:p>
            <a:pPr rtl="0"/>
            <a:r>
              <a:rPr lang="nl-NL" dirty="0"/>
              <a:t>D</a:t>
            </a:r>
            <a:r>
              <a:rPr lang="nl-NL" dirty="0" smtClean="0"/>
              <a:t>e speeddate.. – 12 minuten</a:t>
            </a:r>
            <a:endParaRPr lang="nl-NL" dirty="0"/>
          </a:p>
        </p:txBody>
      </p:sp>
      <p:pic>
        <p:nvPicPr>
          <p:cNvPr id="71" name="Tijdelijke aanduiding voor afbeelding 70" descr="koppeling">
            <a:extLst>
              <a:ext uri="{FF2B5EF4-FFF2-40B4-BE49-F238E27FC236}">
                <a16:creationId xmlns:a16="http://schemas.microsoft.com/office/drawing/2014/main" xmlns="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/>
          <a:p>
            <a:pPr rtl="0"/>
            <a:r>
              <a:rPr lang="nl-NL" dirty="0" smtClean="0"/>
              <a:t>Evalueer per tafel</a:t>
            </a:r>
            <a:endParaRPr lang="nl-NL" dirty="0"/>
          </a:p>
        </p:txBody>
      </p:sp>
      <p:sp>
        <p:nvSpPr>
          <p:cNvPr id="78" name="Tijdelijke aanduiding voor tekst 12">
            <a:extLst>
              <a:ext uri="{FF2B5EF4-FFF2-40B4-BE49-F238E27FC236}">
                <a16:creationId xmlns:a16="http://schemas.microsoft.com/office/drawing/2014/main" xmlns="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2"/>
            <a:ext cx="2001317" cy="720000"/>
          </a:xfrm>
        </p:spPr>
        <p:txBody>
          <a:bodyPr rtlCol="0"/>
          <a:lstStyle/>
          <a:p>
            <a:r>
              <a:rPr lang="nl-NL" dirty="0" smtClean="0"/>
              <a:t>Bekijk elkaars boekje en kijk of je elkaar verder kan helpen.</a:t>
            </a:r>
            <a:endParaRPr lang="nl-NL" dirty="0"/>
          </a:p>
        </p:txBody>
      </p:sp>
      <p:cxnSp>
        <p:nvCxnSpPr>
          <p:cNvPr id="79" name="Rechte verbindingslijn 78" descr="Eerste scheidingslijn op dia">
            <a:extLst>
              <a:ext uri="{FF2B5EF4-FFF2-40B4-BE49-F238E27FC236}">
                <a16:creationId xmlns:a16="http://schemas.microsoft.com/office/drawing/2014/main" xmlns="" id="{9A78A0D0-CF23-497E-A110-B0666F32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Tijdelijke aanduiding voor afbeelding 72" descr="verzenden">
            <a:extLst>
              <a:ext uri="{FF2B5EF4-FFF2-40B4-BE49-F238E27FC236}">
                <a16:creationId xmlns:a16="http://schemas.microsoft.com/office/drawing/2014/main" xmlns="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xmlns="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2" y="2897817"/>
            <a:ext cx="2635839" cy="432000"/>
          </a:xfrm>
        </p:spPr>
        <p:txBody>
          <a:bodyPr rtlCol="0"/>
          <a:lstStyle/>
          <a:p>
            <a:pPr rtl="0"/>
            <a:r>
              <a:rPr lang="nl-NL" dirty="0" smtClean="0"/>
              <a:t>Wissel na  4 minuten</a:t>
            </a:r>
            <a:endParaRPr lang="nl-NL" dirty="0"/>
          </a:p>
        </p:txBody>
      </p:sp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xmlns="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3462806"/>
            <a:ext cx="2001317" cy="720000"/>
          </a:xfrm>
        </p:spPr>
        <p:txBody>
          <a:bodyPr rtlCol="0"/>
          <a:lstStyle/>
          <a:p>
            <a:pPr rtl="0"/>
            <a:r>
              <a:rPr lang="nl-NL" dirty="0" err="1" smtClean="0"/>
              <a:t>Één</a:t>
            </a:r>
            <a:r>
              <a:rPr lang="nl-NL" dirty="0" smtClean="0"/>
              <a:t> tweetal wisselt na 4 minuten. Het ander tweetal blijft zitten.</a:t>
            </a:r>
            <a:endParaRPr lang="nl-NL" dirty="0"/>
          </a:p>
        </p:txBody>
      </p:sp>
      <p:cxnSp>
        <p:nvCxnSpPr>
          <p:cNvPr id="80" name="Rechte verbindingslijn 79" descr="Tweede scheidingslijn op dia">
            <a:extLst>
              <a:ext uri="{FF2B5EF4-FFF2-40B4-BE49-F238E27FC236}">
                <a16:creationId xmlns:a16="http://schemas.microsoft.com/office/drawing/2014/main" xmlns="" id="{71E28D1F-12FD-4E24-882A-D251729038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4296605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Tijdelijke aanduiding voor afbeelding 74" descr="netwerk">
            <a:extLst>
              <a:ext uri="{FF2B5EF4-FFF2-40B4-BE49-F238E27FC236}">
                <a16:creationId xmlns:a16="http://schemas.microsoft.com/office/drawing/2014/main" xmlns="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/>
          <a:p>
            <a:pPr rtl="0"/>
            <a:r>
              <a:rPr lang="nl-NL" dirty="0" smtClean="0"/>
              <a:t>En door..</a:t>
            </a:r>
            <a:endParaRPr lang="nl-NL" dirty="0"/>
          </a:p>
        </p:txBody>
      </p:sp>
      <p:sp>
        <p:nvSpPr>
          <p:cNvPr id="77" name="Tijdelijke aanduiding voor tekst 4">
            <a:extLst>
              <a:ext uri="{FF2B5EF4-FFF2-40B4-BE49-F238E27FC236}">
                <a16:creationId xmlns:a16="http://schemas.microsoft.com/office/drawing/2014/main" xmlns="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4866629"/>
            <a:ext cx="2001317" cy="720000"/>
          </a:xfrm>
        </p:spPr>
        <p:txBody>
          <a:bodyPr rtlCol="0"/>
          <a:lstStyle/>
          <a:p>
            <a:pPr rtl="0"/>
            <a:r>
              <a:rPr lang="nl-NL" dirty="0" smtClean="0"/>
              <a:t>Bekijk en bespreek elkaars boekje. In totaal wisselen we 3 x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10</a:t>
            </a:fld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414184" y="432886"/>
            <a:ext cx="3671668" cy="11676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Resultaten</a:t>
            </a:r>
          </a:p>
        </p:txBody>
      </p:sp>
    </p:spTree>
    <p:extLst>
      <p:ext uri="{BB962C8B-B14F-4D97-AF65-F5344CB8AC3E}">
        <p14:creationId xmlns:p14="http://schemas.microsoft.com/office/powerpoint/2010/main" val="25208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pic>
        <p:nvPicPr>
          <p:cNvPr id="26" name="Tijdelijke aanduiding voor afbeelding 25" descr="Afbeelding van tijdelijke aanduiding">
            <a:extLst>
              <a:ext uri="{FF2B5EF4-FFF2-40B4-BE49-F238E27FC236}">
                <a16:creationId xmlns:a16="http://schemas.microsoft.com/office/drawing/2014/main" xmlns="" id="{925A3C19-2816-4D4F-B6A9-C4A6DA022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xmlns="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sz="4200" dirty="0" smtClean="0"/>
              <a:t>Evalueren! – 5 minuten</a:t>
            </a:r>
            <a:endParaRPr lang="nl-NL" sz="4200" dirty="0"/>
          </a:p>
        </p:txBody>
      </p:sp>
      <p:sp>
        <p:nvSpPr>
          <p:cNvPr id="7" name="Subtitel 6">
            <a:extLst>
              <a:ext uri="{FF2B5EF4-FFF2-40B4-BE49-F238E27FC236}">
                <a16:creationId xmlns:a16="http://schemas.microsoft.com/office/drawing/2014/main" xmlns="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 smtClean="0"/>
              <a:t>De beschaafde hooligan – methode.</a:t>
            </a:r>
          </a:p>
        </p:txBody>
      </p:sp>
      <p:grpSp>
        <p:nvGrpSpPr>
          <p:cNvPr id="60" name="Groep 59" title="geometrische shape">
            <a:extLst>
              <a:ext uri="{FF2B5EF4-FFF2-40B4-BE49-F238E27FC236}">
                <a16:creationId xmlns:a16="http://schemas.microsoft.com/office/drawing/2014/main" xmlns="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Vrije vorm: Shape 13">
              <a:extLst>
                <a:ext uri="{FF2B5EF4-FFF2-40B4-BE49-F238E27FC236}">
                  <a16:creationId xmlns:a16="http://schemas.microsoft.com/office/drawing/2014/main" xmlns="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1" name="Vrije vorm: Shape 50">
              <a:extLst>
                <a:ext uri="{FF2B5EF4-FFF2-40B4-BE49-F238E27FC236}">
                  <a16:creationId xmlns:a16="http://schemas.microsoft.com/office/drawing/2014/main" xmlns="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2" name="Vrije vorm: Shape 17">
              <a:extLst>
                <a:ext uri="{FF2B5EF4-FFF2-40B4-BE49-F238E27FC236}">
                  <a16:creationId xmlns:a16="http://schemas.microsoft.com/office/drawing/2014/main" xmlns="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3" name="Vrije vorm: Shape 19">
              <a:extLst>
                <a:ext uri="{FF2B5EF4-FFF2-40B4-BE49-F238E27FC236}">
                  <a16:creationId xmlns:a16="http://schemas.microsoft.com/office/drawing/2014/main" xmlns="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4" name="Vrije vorm: Shape 23">
              <a:extLst>
                <a:ext uri="{FF2B5EF4-FFF2-40B4-BE49-F238E27FC236}">
                  <a16:creationId xmlns:a16="http://schemas.microsoft.com/office/drawing/2014/main" xmlns="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5" name="Vrije vorm: Shape 54">
              <a:extLst>
                <a:ext uri="{FF2B5EF4-FFF2-40B4-BE49-F238E27FC236}">
                  <a16:creationId xmlns:a16="http://schemas.microsoft.com/office/drawing/2014/main" xmlns="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pic>
        <p:nvPicPr>
          <p:cNvPr id="18" name="Tijdelijke aanduiding voor afbeelding 17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r="16286"/>
          <a:stretch>
            <a:fillRect/>
          </a:stretch>
        </p:blipFill>
        <p:spPr/>
      </p:pic>
      <p:sp>
        <p:nvSpPr>
          <p:cNvPr id="15" name="Titel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 kan dit ook bij andere thema’s?.. </a:t>
            </a:r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Vanzelfsprekend!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4294967295"/>
          </p:nvPr>
        </p:nvSpPr>
        <p:spPr>
          <a:xfrm>
            <a:off x="11760200" y="6154738"/>
            <a:ext cx="431800" cy="431800"/>
          </a:xfrm>
        </p:spPr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48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Milieubladeren">
            <a:extLst>
              <a:ext uri="{FF2B5EF4-FFF2-40B4-BE49-F238E27FC236}">
                <a16:creationId xmlns:a16="http://schemas.microsoft.com/office/drawing/2014/main" xmlns="" id="{C6EF0DE7-33B5-D141-BBF6-CAB5BBE641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" r="1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xmlns="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dirty="0" smtClean="0"/>
              <a:t>Bedankt </a:t>
            </a:r>
            <a:endParaRPr lang="nl-NL" dirty="0"/>
          </a:p>
        </p:txBody>
      </p:sp>
      <p:cxnSp>
        <p:nvCxnSpPr>
          <p:cNvPr id="5" name="Rechte verbindingslijn 4" descr="Scheidingslijn">
            <a:extLst>
              <a:ext uri="{FF2B5EF4-FFF2-40B4-BE49-F238E27FC236}">
                <a16:creationId xmlns:a16="http://schemas.microsoft.com/office/drawing/2014/main" xmlns="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el 6">
            <a:extLst>
              <a:ext uri="{FF2B5EF4-FFF2-40B4-BE49-F238E27FC236}">
                <a16:creationId xmlns:a16="http://schemas.microsoft.com/office/drawing/2014/main" xmlns="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sz="2100" dirty="0" smtClean="0"/>
              <a:t>Stefan Lobbezoo</a:t>
            </a:r>
            <a:endParaRPr lang="nl-NL" sz="2100" dirty="0"/>
          </a:p>
        </p:txBody>
      </p:sp>
      <p:pic>
        <p:nvPicPr>
          <p:cNvPr id="13" name="Afbeelding 12" descr="Gebruiker" title="Pictogram - Naam presentator">
            <a:extLst>
              <a:ext uri="{FF2B5EF4-FFF2-40B4-BE49-F238E27FC236}">
                <a16:creationId xmlns:a16="http://schemas.microsoft.com/office/drawing/2014/main" xmlns="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xmlns="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nl-NL" dirty="0" smtClean="0"/>
              <a:t>06 38 41 17 90</a:t>
            </a:r>
            <a:endParaRPr lang="nl-NL" dirty="0"/>
          </a:p>
        </p:txBody>
      </p:sp>
      <p:pic>
        <p:nvPicPr>
          <p:cNvPr id="15" name="Afbeelding 14" descr="Smartphone" title="Pictogram - Telefoonnummer presentator">
            <a:extLst>
              <a:ext uri="{FF2B5EF4-FFF2-40B4-BE49-F238E27FC236}">
                <a16:creationId xmlns:a16="http://schemas.microsoft.com/office/drawing/2014/main" xmlns="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nl-NL" dirty="0" smtClean="0"/>
              <a:t>Stefan.Lobbezoo@ozhw.nl</a:t>
            </a:r>
            <a:endParaRPr lang="nl-NL" dirty="0"/>
          </a:p>
        </p:txBody>
      </p:sp>
      <p:pic>
        <p:nvPicPr>
          <p:cNvPr id="14" name="Afbeelding 13" descr="Enveloppe" title="Pictogram - E-mailadres presentator">
            <a:extLst>
              <a:ext uri="{FF2B5EF4-FFF2-40B4-BE49-F238E27FC236}">
                <a16:creationId xmlns:a16="http://schemas.microsoft.com/office/drawing/2014/main" xmlns="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xmlns="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nl-NL" dirty="0" smtClean="0"/>
              <a:t>LinkedIn </a:t>
            </a:r>
            <a:endParaRPr lang="nl-NL" dirty="0"/>
          </a:p>
        </p:txBody>
      </p:sp>
      <p:pic>
        <p:nvPicPr>
          <p:cNvPr id="30" name="Afbeelding 29" descr="Wereld">
            <a:extLst>
              <a:ext uri="{FF2B5EF4-FFF2-40B4-BE49-F238E27FC236}">
                <a16:creationId xmlns:a16="http://schemas.microsoft.com/office/drawing/2014/main" xmlns="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10" y="3368561"/>
            <a:ext cx="1920283" cy="19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r="16286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Inspiratiebronnen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De resultaten mogen best smakelijk zijn..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72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 b="8289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Inspiratiebronnen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Lief dagboek.. Wat ik nu weer meegemaakt heb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98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r="16286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zijn jullie verwachtingen?</a:t>
            </a:r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Van de workshop dan.. Wel zo handig.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2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sz="4200" dirty="0"/>
              <a:t>Over </a:t>
            </a:r>
            <a:r>
              <a:rPr lang="nl-NL" sz="4200" dirty="0" smtClean="0"/>
              <a:t>mij</a:t>
            </a:r>
            <a:endParaRPr lang="nl-NL" sz="4200" dirty="0"/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 smtClean="0"/>
              <a:t>Docent biologie</a:t>
            </a:r>
          </a:p>
          <a:p>
            <a:pPr rtl="0"/>
            <a:r>
              <a:rPr lang="nl-NL" dirty="0" smtClean="0"/>
              <a:t>Coach onderzoeken &amp; ontwerpen</a:t>
            </a:r>
          </a:p>
          <a:p>
            <a:pPr rtl="0"/>
            <a:r>
              <a:rPr lang="nl-NL" dirty="0" smtClean="0"/>
              <a:t>Leerjaarcoördinator mavo</a:t>
            </a:r>
          </a:p>
          <a:p>
            <a:pPr rtl="0"/>
            <a:r>
              <a:rPr lang="nl-NL" dirty="0" smtClean="0"/>
              <a:t>Keeper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3</a:t>
            </a:fld>
            <a:endParaRPr lang="nl-NL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4961"/>
          <a:stretch>
            <a:fillRect/>
          </a:stretch>
        </p:blipFill>
        <p:spPr/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5083" y="590504"/>
            <a:ext cx="5307700" cy="4680000"/>
          </a:xfrm>
        </p:spPr>
        <p:txBody>
          <a:bodyPr rtlCol="0"/>
          <a:lstStyle/>
          <a:p>
            <a:pPr marL="0" indent="0" rtl="0">
              <a:buNone/>
            </a:pPr>
            <a:r>
              <a:rPr lang="nl-NL" sz="4400" dirty="0" smtClean="0"/>
              <a:t>Stefan Lobbezoo</a:t>
            </a:r>
            <a:endParaRPr lang="nl-NL" sz="4400" dirty="0"/>
          </a:p>
          <a:p>
            <a:pPr marL="0" indent="0" rtl="0">
              <a:buNone/>
            </a:pPr>
            <a:r>
              <a:rPr lang="nl-NL" dirty="0" smtClean="0"/>
              <a:t>Wat een gedoe allemaal. Laten we het kort houden.</a:t>
            </a:r>
            <a:endParaRPr lang="nl-NL" dirty="0"/>
          </a:p>
        </p:txBody>
      </p:sp>
      <p:grpSp>
        <p:nvGrpSpPr>
          <p:cNvPr id="46" name="Groep 45" title="groep driehoeken">
            <a:extLst>
              <a:ext uri="{FF2B5EF4-FFF2-40B4-BE49-F238E27FC236}">
                <a16:creationId xmlns:a16="http://schemas.microsoft.com/office/drawing/2014/main" xmlns="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Vrije vorm: Shape 15" title="driehoeken">
              <a:extLst>
                <a:ext uri="{FF2B5EF4-FFF2-40B4-BE49-F238E27FC236}">
                  <a16:creationId xmlns:a16="http://schemas.microsoft.com/office/drawing/2014/main" xmlns="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7" name="Vrije vorm: Shape 16" title="driehoeken">
              <a:extLst>
                <a:ext uri="{FF2B5EF4-FFF2-40B4-BE49-F238E27FC236}">
                  <a16:creationId xmlns:a16="http://schemas.microsoft.com/office/drawing/2014/main" xmlns="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8" name="Vrije vorm: Shape 17" title="driehoeken">
              <a:extLst>
                <a:ext uri="{FF2B5EF4-FFF2-40B4-BE49-F238E27FC236}">
                  <a16:creationId xmlns:a16="http://schemas.microsoft.com/office/drawing/2014/main" xmlns="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9" name="Vrije vorm: Shape 18" title="driehoeken">
              <a:extLst>
                <a:ext uri="{FF2B5EF4-FFF2-40B4-BE49-F238E27FC236}">
                  <a16:creationId xmlns:a16="http://schemas.microsoft.com/office/drawing/2014/main" xmlns="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0" name="Vrije vorm: Shape 19" title="driehoeken">
              <a:extLst>
                <a:ext uri="{FF2B5EF4-FFF2-40B4-BE49-F238E27FC236}">
                  <a16:creationId xmlns:a16="http://schemas.microsoft.com/office/drawing/2014/main" xmlns="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1" name="Vrije vorm: Shape 20" title="driehoeken">
              <a:extLst>
                <a:ext uri="{FF2B5EF4-FFF2-40B4-BE49-F238E27FC236}">
                  <a16:creationId xmlns:a16="http://schemas.microsoft.com/office/drawing/2014/main" xmlns="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2" name="Vrije vorm: Shape 21" title="driehoeken">
              <a:extLst>
                <a:ext uri="{FF2B5EF4-FFF2-40B4-BE49-F238E27FC236}">
                  <a16:creationId xmlns:a16="http://schemas.microsoft.com/office/drawing/2014/main" xmlns="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3" name="Vrije vorm: Shape 22" title="driehoeken">
              <a:extLst>
                <a:ext uri="{FF2B5EF4-FFF2-40B4-BE49-F238E27FC236}">
                  <a16:creationId xmlns:a16="http://schemas.microsoft.com/office/drawing/2014/main" xmlns="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4" name="Vrije vorm: Shape 23" title="driehoeken">
              <a:extLst>
                <a:ext uri="{FF2B5EF4-FFF2-40B4-BE49-F238E27FC236}">
                  <a16:creationId xmlns:a16="http://schemas.microsoft.com/office/drawing/2014/main" xmlns="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5" name="Vrije vorm: Shape 24" title="driehoeken">
              <a:extLst>
                <a:ext uri="{FF2B5EF4-FFF2-40B4-BE49-F238E27FC236}">
                  <a16:creationId xmlns:a16="http://schemas.microsoft.com/office/drawing/2014/main" xmlns="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6" name="Vrije vorm: Shape 25" title="driehoeken">
              <a:extLst>
                <a:ext uri="{FF2B5EF4-FFF2-40B4-BE49-F238E27FC236}">
                  <a16:creationId xmlns:a16="http://schemas.microsoft.com/office/drawing/2014/main" xmlns="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7" name="Vrije vorm: Shape 26" title="driehoeken">
              <a:extLst>
                <a:ext uri="{FF2B5EF4-FFF2-40B4-BE49-F238E27FC236}">
                  <a16:creationId xmlns:a16="http://schemas.microsoft.com/office/drawing/2014/main" xmlns="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8" name="Vrije vorm: Shape 27" title="driehoeken">
              <a:extLst>
                <a:ext uri="{FF2B5EF4-FFF2-40B4-BE49-F238E27FC236}">
                  <a16:creationId xmlns:a16="http://schemas.microsoft.com/office/drawing/2014/main" xmlns="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9" name="Vrije vorm: Shape 28" title="driehoeken">
              <a:extLst>
                <a:ext uri="{FF2B5EF4-FFF2-40B4-BE49-F238E27FC236}">
                  <a16:creationId xmlns:a16="http://schemas.microsoft.com/office/drawing/2014/main" xmlns="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pic>
        <p:nvPicPr>
          <p:cNvPr id="30" name="Afbeelding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ijdelijke aanduiding voor afbeelding 178" descr="Afbeelding van tijdelijke aanduiding">
            <a:extLst>
              <a:ext uri="{FF2B5EF4-FFF2-40B4-BE49-F238E27FC236}">
                <a16:creationId xmlns:a16="http://schemas.microsoft.com/office/drawing/2014/main" xmlns="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 smtClean="0"/>
              <a:t>Over Nijntje en de fotosynthese. – 10 minuten</a:t>
            </a:r>
            <a:endParaRPr lang="nl-NL" dirty="0"/>
          </a:p>
        </p:txBody>
      </p:sp>
      <p:pic>
        <p:nvPicPr>
          <p:cNvPr id="93" name="Tijdelijke aanduiding voor afbeelding 92" descr="Vergrootglas">
            <a:extLst>
              <a:ext uri="{FF2B5EF4-FFF2-40B4-BE49-F238E27FC236}">
                <a16:creationId xmlns:a16="http://schemas.microsoft.com/office/drawing/2014/main" xmlns="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nl-NL" dirty="0" smtClean="0"/>
              <a:t>De opzet </a:t>
            </a:r>
            <a:endParaRPr lang="nl-NL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nl-NL" dirty="0" smtClean="0"/>
              <a:t>Hoe en waarom? Waar komt het idee vandaan?</a:t>
            </a:r>
          </a:p>
          <a:p>
            <a:pPr rtl="0"/>
            <a:endParaRPr lang="nl-NL" dirty="0"/>
          </a:p>
        </p:txBody>
      </p:sp>
      <p:cxnSp>
        <p:nvCxnSpPr>
          <p:cNvPr id="75" name="Rechte verbindingslijn 74" descr="Eerste scheidingslijn op dia">
            <a:extLst>
              <a:ext uri="{FF2B5EF4-FFF2-40B4-BE49-F238E27FC236}">
                <a16:creationId xmlns:a16="http://schemas.microsoft.com/office/drawing/2014/main" xmlns="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Tijdelijke aanduiding voor afbeelding 94" descr="Bladeren">
            <a:extLst>
              <a:ext uri="{FF2B5EF4-FFF2-40B4-BE49-F238E27FC236}">
                <a16:creationId xmlns:a16="http://schemas.microsoft.com/office/drawing/2014/main" xmlns="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xmlns="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nl-NL" dirty="0" smtClean="0"/>
              <a:t>Het proces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nl-NL" dirty="0" smtClean="0"/>
              <a:t>Hoe zien de lessen er uit?. Wat wil je met de leerlingen bereiken.</a:t>
            </a:r>
            <a:endParaRPr lang="nl-NL" dirty="0"/>
          </a:p>
        </p:txBody>
      </p:sp>
      <p:cxnSp>
        <p:nvCxnSpPr>
          <p:cNvPr id="77" name="Rechte verbindingslijn 76" descr="Tweede scheidingslijn op dia">
            <a:extLst>
              <a:ext uri="{FF2B5EF4-FFF2-40B4-BE49-F238E27FC236}">
                <a16:creationId xmlns:a16="http://schemas.microsoft.com/office/drawing/2014/main" xmlns="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Tijdelijke aanduiding voor afbeelding 96" descr="Appel">
            <a:extLst>
              <a:ext uri="{FF2B5EF4-FFF2-40B4-BE49-F238E27FC236}">
                <a16:creationId xmlns:a16="http://schemas.microsoft.com/office/drawing/2014/main" xmlns="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673898" y="2358091"/>
            <a:ext cx="854075" cy="854075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nl-NL" dirty="0" smtClean="0"/>
              <a:t>Het resultaat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nl-NL" dirty="0" smtClean="0"/>
              <a:t>Wat verwacht je als eindproduct en hoe kan je de leerlingen beoordelen?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4</a:t>
            </a:fld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De opzet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‘Discover me’</a:t>
            </a:r>
          </a:p>
          <a:p>
            <a:r>
              <a:rPr lang="nl-NL" dirty="0" smtClean="0"/>
              <a:t>Waar komt het idee vandaan?</a:t>
            </a:r>
          </a:p>
          <a:p>
            <a:r>
              <a:rPr lang="nl-NL" dirty="0" smtClean="0"/>
              <a:t>Wat is het doel van de lessen?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5</a:t>
            </a:fld>
            <a:endParaRPr lang="nl-NL" dirty="0"/>
          </a:p>
        </p:txBody>
      </p:sp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8289"/>
          <a:stretch>
            <a:fillRect/>
          </a:stretch>
        </p:blipFill>
        <p:spPr>
          <a:xfrm rot="5400000">
            <a:off x="-249238" y="425450"/>
            <a:ext cx="6683376" cy="6008688"/>
          </a:xfrm>
        </p:spPr>
      </p:pic>
    </p:spTree>
    <p:extLst>
      <p:ext uri="{BB962C8B-B14F-4D97-AF65-F5344CB8AC3E}">
        <p14:creationId xmlns:p14="http://schemas.microsoft.com/office/powerpoint/2010/main" val="31615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Het proces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Hoe zien de lessen eruit?</a:t>
            </a:r>
          </a:p>
          <a:p>
            <a:r>
              <a:rPr lang="nl-NL" dirty="0" smtClean="0"/>
              <a:t>Waar halen de leerlingen de informatie vandaan?</a:t>
            </a:r>
          </a:p>
          <a:p>
            <a:r>
              <a:rPr lang="nl-NL" dirty="0" smtClean="0"/>
              <a:t>Zijn de leerlingen betrokken?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6</a:t>
            </a:fld>
            <a:endParaRPr lang="nl-NL" dirty="0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r="6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67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Het resultaat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Wat verwacht je als eindproduct?</a:t>
            </a:r>
          </a:p>
          <a:p>
            <a:r>
              <a:rPr lang="nl-NL" dirty="0" smtClean="0"/>
              <a:t>Hoe beoordeel je het resultaat?</a:t>
            </a:r>
          </a:p>
          <a:p>
            <a:r>
              <a:rPr lang="nl-NL" dirty="0" smtClean="0"/>
              <a:t>Wat zijn de doelstellingen?</a:t>
            </a:r>
          </a:p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7</a:t>
            </a:fld>
            <a:endParaRPr lang="nl-NL" dirty="0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r="16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90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Achtergrond van het project.</a:t>
            </a:r>
          </a:p>
          <a:p>
            <a:r>
              <a:rPr lang="nl-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Boekjes bekijken van de leerlingen.</a:t>
            </a:r>
          </a:p>
          <a:p>
            <a:r>
              <a:rPr lang="nl-NL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Nijntje en de fotosynthese</a:t>
            </a:r>
            <a:r>
              <a:rPr lang="nl-NL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in tweetallen.</a:t>
            </a:r>
            <a:endParaRPr lang="nl-NL" sz="20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Mindmap</a:t>
            </a:r>
            <a:r>
              <a:rPr lang="nl-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maken.</a:t>
            </a:r>
            <a:endParaRPr lang="nl-NL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r>
              <a:rPr lang="nl-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Maken van een storyboard</a:t>
            </a:r>
          </a:p>
          <a:p>
            <a:r>
              <a:rPr lang="nl-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Opzet maken voor je eigen project.</a:t>
            </a:r>
          </a:p>
          <a:p>
            <a:r>
              <a:rPr lang="nl-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Handvatten geven.</a:t>
            </a:r>
          </a:p>
          <a:p>
            <a:r>
              <a:rPr lang="nl-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Of..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Maar nu jullie.. ( het is tenslotte een workshop)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8</a:t>
            </a:fld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 smtClean="0"/>
              <a:t>Nijntje en…  </a:t>
            </a:r>
            <a:r>
              <a:rPr lang="nl-NL" smtClean="0"/>
              <a:t>– 45 </a:t>
            </a:r>
            <a:r>
              <a:rPr lang="nl-NL" dirty="0" smtClean="0"/>
              <a:t>minuten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nl-NL" dirty="0" smtClean="0">
                <a:solidFill>
                  <a:schemeClr val="accent1"/>
                </a:solidFill>
              </a:rPr>
              <a:t>De fotosynthese</a:t>
            </a:r>
            <a:endParaRPr lang="nl-NL" dirty="0">
              <a:solidFill>
                <a:schemeClr val="accent1"/>
              </a:solidFill>
            </a:endParaRPr>
          </a:p>
        </p:txBody>
      </p:sp>
      <p:cxnSp>
        <p:nvCxnSpPr>
          <p:cNvPr id="75" name="Rechte verbindingslijn 74" descr="Eerste scheidingslijn op dia">
            <a:extLst>
              <a:ext uri="{FF2B5EF4-FFF2-40B4-BE49-F238E27FC236}">
                <a16:creationId xmlns:a16="http://schemas.microsoft.com/office/drawing/2014/main" xmlns="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Tijdelijke aanduiding voor afbeelding 158" descr="Cactus">
            <a:extLst>
              <a:ext uri="{FF2B5EF4-FFF2-40B4-BE49-F238E27FC236}">
                <a16:creationId xmlns:a16="http://schemas.microsoft.com/office/drawing/2014/main" xmlns="" id="{9F99EF5B-831D-4852-A739-269399B8FA7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xmlns="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nl-NL" dirty="0" smtClean="0"/>
              <a:t>Het ecosysteem</a:t>
            </a:r>
            <a:endParaRPr lang="nl-NL" dirty="0"/>
          </a:p>
        </p:txBody>
      </p:sp>
      <p:cxnSp>
        <p:nvCxnSpPr>
          <p:cNvPr id="77" name="Rechte verbindingslijn 76" descr="Tweede scheidingslijn op dia">
            <a:extLst>
              <a:ext uri="{FF2B5EF4-FFF2-40B4-BE49-F238E27FC236}">
                <a16:creationId xmlns:a16="http://schemas.microsoft.com/office/drawing/2014/main" xmlns="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Tijdelijke aanduiding voor afbeelding 160" descr="Thermometer">
            <a:extLst>
              <a:ext uri="{FF2B5EF4-FFF2-40B4-BE49-F238E27FC236}">
                <a16:creationId xmlns:a16="http://schemas.microsoft.com/office/drawing/2014/main" xmlns="" id="{22C4A1E7-2C42-4D5E-9D5C-DB503F231A3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/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0542" y="3926335"/>
            <a:ext cx="2294469" cy="504000"/>
          </a:xfrm>
        </p:spPr>
        <p:txBody>
          <a:bodyPr rtlCol="0"/>
          <a:lstStyle/>
          <a:p>
            <a:pPr rtl="0"/>
            <a:r>
              <a:rPr lang="nl-NL" dirty="0" smtClean="0"/>
              <a:t> Klimaat-verandering</a:t>
            </a:r>
            <a:endParaRPr lang="nl-NL" dirty="0"/>
          </a:p>
        </p:txBody>
      </p:sp>
      <p:cxnSp>
        <p:nvCxnSpPr>
          <p:cNvPr id="78" name="Rechte verbindingslijn 77" descr="Derde scheidingslijn op dia">
            <a:extLst>
              <a:ext uri="{FF2B5EF4-FFF2-40B4-BE49-F238E27FC236}">
                <a16:creationId xmlns:a16="http://schemas.microsoft.com/office/drawing/2014/main" xmlns="" id="{29488879-6129-4D02-B173-36635DF61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Tijdelijke aanduiding voor afbeelding 162" descr="Palmboom">
            <a:extLst>
              <a:ext uri="{FF2B5EF4-FFF2-40B4-BE49-F238E27FC236}">
                <a16:creationId xmlns:a16="http://schemas.microsoft.com/office/drawing/2014/main" xmlns="" id="{B21D58C1-B806-40E0-9006-675AF791675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/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xmlns="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nl-NL" dirty="0" smtClean="0"/>
              <a:t>Vruchten en zaden</a:t>
            </a:r>
            <a:endParaRPr lang="nl-NL" dirty="0"/>
          </a:p>
        </p:txBody>
      </p:sp>
      <p:cxnSp>
        <p:nvCxnSpPr>
          <p:cNvPr id="79" name="Rechte verbindingslijn 78" descr="Vierde scheidingslijn op dia">
            <a:extLst>
              <a:ext uri="{FF2B5EF4-FFF2-40B4-BE49-F238E27FC236}">
                <a16:creationId xmlns:a16="http://schemas.microsoft.com/office/drawing/2014/main" xmlns="" id="{9926A3E2-2234-409D-9838-30428E637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nl-NL"/>
              <a:t>D</a:t>
            </a:r>
            <a:r>
              <a:rPr lang="nl-NL" smtClean="0"/>
              <a:t>e verklaring </a:t>
            </a:r>
            <a:r>
              <a:rPr lang="nl-NL" dirty="0" smtClean="0"/>
              <a:t>van het zwarte gat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9</a:t>
            </a:fld>
            <a:endParaRPr lang="nl-NL" dirty="0"/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44" y="5271691"/>
            <a:ext cx="1586309" cy="1586309"/>
          </a:xfrm>
          <a:prstGeom prst="rect">
            <a:avLst/>
          </a:prstGeom>
        </p:spPr>
      </p:pic>
      <p:pic>
        <p:nvPicPr>
          <p:cNvPr id="26" name="Tijdelijke aanduiding voor afbeelding 94" descr="Bladeren">
            <a:extLst>
              <a:ext uri="{FF2B5EF4-FFF2-40B4-BE49-F238E27FC236}">
                <a16:creationId xmlns:a16="http://schemas.microsoft.com/office/drawing/2014/main" xmlns="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31540" y="2346637"/>
            <a:ext cx="1022422" cy="8540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512148" y="432000"/>
            <a:ext cx="3807305" cy="14671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nl-NL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755966" y="5046338"/>
            <a:ext cx="3671668" cy="11676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nl-NL" sz="24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nl-NL" sz="28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nl-N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3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74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5709_TF16411174.potx" id="{FE785C32-6E13-4648-8BB9-F96B1C3A5F34}" vid="{724151C1-ECC0-4ED5-A59A-41A773D7153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Verkooppresentatie</Template>
  <TotalTime>0</TotalTime>
  <Words>353</Words>
  <Application>Microsoft Office PowerPoint</Application>
  <PresentationFormat>Breedbeeld</PresentationFormat>
  <Paragraphs>87</Paragraphs>
  <Slides>15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Rockwell</vt:lpstr>
      <vt:lpstr>Times New Roman</vt:lpstr>
      <vt:lpstr>Wingdings</vt:lpstr>
      <vt:lpstr>Office-thema</vt:lpstr>
      <vt:lpstr>Nijntje en de fotosynthese</vt:lpstr>
      <vt:lpstr>Wat zijn jullie verwachtingen?</vt:lpstr>
      <vt:lpstr>Over mij</vt:lpstr>
      <vt:lpstr>Over Nijntje en de fotosynthese. – 10 minuten</vt:lpstr>
      <vt:lpstr>De opzet</vt:lpstr>
      <vt:lpstr>Het proces</vt:lpstr>
      <vt:lpstr>Het resultaat</vt:lpstr>
      <vt:lpstr>Maar nu jullie.. ( het is tenslotte een workshop)</vt:lpstr>
      <vt:lpstr>Nijntje en…  – 45 minuten</vt:lpstr>
      <vt:lpstr>De speeddate.. – 12 minuten</vt:lpstr>
      <vt:lpstr>Evalueren! – 5 minuten</vt:lpstr>
      <vt:lpstr>Maar kan dit ook bij andere thema’s?.. </vt:lpstr>
      <vt:lpstr>Bedankt </vt:lpstr>
      <vt:lpstr>Inspiratiebronnen</vt:lpstr>
      <vt:lpstr>Inspiratiebronnen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2019-02-22T12:07:38Z</dcterms:created>
  <dcterms:modified xsi:type="dcterms:W3CDTF">2019-05-10T13:28:14Z</dcterms:modified>
</cp:coreProperties>
</file>