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67" r:id="rId6"/>
    <p:sldId id="26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9" r:id="rId15"/>
    <p:sldId id="270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294-94D5-4841-963A-4CDC1B620DA0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D6E5-C03B-44F3-A61D-B8A5038B7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514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294-94D5-4841-963A-4CDC1B620DA0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D6E5-C03B-44F3-A61D-B8A5038B7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87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294-94D5-4841-963A-4CDC1B620DA0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D6E5-C03B-44F3-A61D-B8A5038B7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04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294-94D5-4841-963A-4CDC1B620DA0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D6E5-C03B-44F3-A61D-B8A5038B7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41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294-94D5-4841-963A-4CDC1B620DA0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D6E5-C03B-44F3-A61D-B8A5038B7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94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294-94D5-4841-963A-4CDC1B620DA0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D6E5-C03B-44F3-A61D-B8A5038B7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294-94D5-4841-963A-4CDC1B620DA0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D6E5-C03B-44F3-A61D-B8A5038B7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72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294-94D5-4841-963A-4CDC1B620DA0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D6E5-C03B-44F3-A61D-B8A5038B7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04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294-94D5-4841-963A-4CDC1B620DA0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D6E5-C03B-44F3-A61D-B8A5038B7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74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294-94D5-4841-963A-4CDC1B620DA0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D6E5-C03B-44F3-A61D-B8A5038B7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5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294-94D5-4841-963A-4CDC1B620DA0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D6E5-C03B-44F3-A61D-B8A5038B7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65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5294-94D5-4841-963A-4CDC1B620DA0}" type="datetimeFigureOut">
              <a:rPr lang="nl-NL" smtClean="0"/>
              <a:t>11-1-2019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CD6E5-C03B-44F3-A61D-B8A5038B7E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9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hpt0fHwwyO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93EB5-AC7A-48D3-A20C-087A35238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48F83F9-EEDA-4133-A39D-060223B6B5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811BE73-8D46-4688-B33B-1786DD832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513"/>
            <a:ext cx="9144000" cy="542548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DC5094D-B2A7-4E80-A5A4-EA95FEFE70C2}"/>
              </a:ext>
            </a:extLst>
          </p:cNvPr>
          <p:cNvSpPr txBox="1">
            <a:spLocks/>
          </p:cNvSpPr>
          <p:nvPr/>
        </p:nvSpPr>
        <p:spPr>
          <a:xfrm>
            <a:off x="0" y="146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Ben jij al lid van de facebookpagina??</a:t>
            </a:r>
          </a:p>
        </p:txBody>
      </p:sp>
    </p:spTree>
    <p:extLst>
      <p:ext uri="{BB962C8B-B14F-4D97-AF65-F5344CB8AC3E}">
        <p14:creationId xmlns:p14="http://schemas.microsoft.com/office/powerpoint/2010/main" val="253412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nl-NL" dirty="0"/>
              <a:t>Zelf aan de slag…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" y="836711"/>
            <a:ext cx="4345815" cy="474903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30" y="836711"/>
            <a:ext cx="4821014" cy="473930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60" y="5576013"/>
            <a:ext cx="1947863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61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F33CCC5-82A0-4644-92A0-2680D614A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5311">
            <a:off x="2019413" y="613026"/>
            <a:ext cx="1368151" cy="8757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nl-NL" dirty="0"/>
              <a:t>Ervaringen?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D4A87DE-E163-4610-AB3F-A70C6152CF53}"/>
              </a:ext>
            </a:extLst>
          </p:cNvPr>
          <p:cNvSpPr/>
          <p:nvPr/>
        </p:nvSpPr>
        <p:spPr>
          <a:xfrm>
            <a:off x="3499273" y="1076266"/>
            <a:ext cx="1973617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0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916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nl-NL" dirty="0"/>
              <a:t>“Op vakantie”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CDF882-116E-49D4-BCB9-DA4FA1667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313" y="1132344"/>
            <a:ext cx="3943927" cy="555369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27DE7CB-A2EE-4E54-BAEF-1125C529F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8341">
            <a:off x="6093535" y="451354"/>
            <a:ext cx="889875" cy="25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3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00" y="-171400"/>
            <a:ext cx="8229600" cy="1143000"/>
          </a:xfrm>
        </p:spPr>
        <p:txBody>
          <a:bodyPr/>
          <a:lstStyle/>
          <a:p>
            <a:r>
              <a:rPr lang="nl-NL" dirty="0"/>
              <a:t>Aanvulling per 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3384376"/>
          </a:xfrm>
        </p:spPr>
        <p:txBody>
          <a:bodyPr/>
          <a:lstStyle/>
          <a:p>
            <a:pPr marL="0" indent="0">
              <a:buNone/>
            </a:pPr>
            <a:r>
              <a:rPr lang="nl-NL" dirty="0" err="1"/>
              <a:t>Opdr</a:t>
            </a:r>
            <a:r>
              <a:rPr lang="nl-NL" dirty="0"/>
              <a:t>. 1: Selectievoordeel</a:t>
            </a:r>
          </a:p>
          <a:p>
            <a:pPr marL="0" indent="0">
              <a:buNone/>
            </a:pPr>
            <a:r>
              <a:rPr lang="nl-NL" dirty="0" err="1"/>
              <a:t>Opdr</a:t>
            </a:r>
            <a:r>
              <a:rPr lang="nl-NL" dirty="0"/>
              <a:t>. 2: Hardy-</a:t>
            </a:r>
            <a:r>
              <a:rPr lang="nl-NL" dirty="0" err="1"/>
              <a:t>Weinberg</a:t>
            </a:r>
            <a:r>
              <a:rPr lang="nl-NL" dirty="0"/>
              <a:t> (VWO)</a:t>
            </a:r>
          </a:p>
          <a:p>
            <a:pPr marL="0" indent="0">
              <a:buNone/>
            </a:pPr>
            <a:r>
              <a:rPr lang="nl-NL" dirty="0" err="1"/>
              <a:t>Opdr</a:t>
            </a:r>
            <a:r>
              <a:rPr lang="nl-NL" dirty="0"/>
              <a:t>. 3: Natuurlijke selectie + onderzoek doen</a:t>
            </a:r>
          </a:p>
          <a:p>
            <a:pPr marL="0" indent="0">
              <a:buNone/>
            </a:pPr>
            <a:r>
              <a:rPr lang="nl-NL" dirty="0" err="1"/>
              <a:t>Opdr</a:t>
            </a:r>
            <a:r>
              <a:rPr lang="nl-NL" dirty="0"/>
              <a:t>. 4: </a:t>
            </a:r>
            <a:r>
              <a:rPr lang="nl-NL" dirty="0" err="1"/>
              <a:t>Sexuele</a:t>
            </a:r>
            <a:r>
              <a:rPr lang="nl-NL" dirty="0"/>
              <a:t> selectie + soortvorming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30EC212-2460-4AC9-8F79-2DDA0D0DC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219">
            <a:off x="709749" y="471535"/>
            <a:ext cx="1134452" cy="7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43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6B90E-3E67-40DC-867B-B724E326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nl-NL" dirty="0"/>
              <a:t>Ideeën voor de toekomst…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1C2D34-5CE5-4E59-AFE0-6ED21545D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59" y="1120012"/>
            <a:ext cx="3831968" cy="536475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340078E-ECCB-41C0-A990-CC2EF74F5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873" y="1137423"/>
            <a:ext cx="3807497" cy="536475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ADBA229-622A-4E39-AE2E-E846512CF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3477">
            <a:off x="7553912" y="501522"/>
            <a:ext cx="1180434" cy="3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7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25451-47A4-45FE-8D16-E39E09E7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nl-NL" dirty="0"/>
              <a:t>Bedankt!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05607F-F63F-4E27-B257-D57CA4C98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30" y="769930"/>
            <a:ext cx="7615940" cy="608807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6EA5E57-B6C9-429F-8BBB-77974A2D427E}"/>
              </a:ext>
            </a:extLst>
          </p:cNvPr>
          <p:cNvSpPr txBox="1"/>
          <p:nvPr/>
        </p:nvSpPr>
        <p:spPr>
          <a:xfrm>
            <a:off x="764030" y="5842337"/>
            <a:ext cx="4993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Yuri Stevens van Swaay</a:t>
            </a:r>
          </a:p>
          <a:p>
            <a:r>
              <a:rPr lang="nl-NL" sz="2000" dirty="0">
                <a:solidFill>
                  <a:schemeClr val="bg1"/>
                </a:solidFill>
              </a:rPr>
              <a:t>Pallas Athene College, Ede</a:t>
            </a:r>
          </a:p>
          <a:p>
            <a:r>
              <a:rPr lang="nl-NL" sz="2000" dirty="0">
                <a:solidFill>
                  <a:schemeClr val="bg1"/>
                </a:solidFill>
              </a:rPr>
              <a:t>y.stevens@pallasathenecollege.nl</a:t>
            </a:r>
          </a:p>
        </p:txBody>
      </p:sp>
    </p:spTree>
    <p:extLst>
      <p:ext uri="{BB962C8B-B14F-4D97-AF65-F5344CB8AC3E}">
        <p14:creationId xmlns:p14="http://schemas.microsoft.com/office/powerpoint/2010/main" val="216503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444726EF-378D-4BE1-A2EF-1F523EB66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648" y="1506537"/>
            <a:ext cx="2628900" cy="124777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9CCF0E1-119C-4063-A7C4-E2F6BD7DB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4257">
            <a:off x="3240991" y="4019974"/>
            <a:ext cx="2662015" cy="169536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070675B-C75F-4300-8E51-423D75A2FF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7" y="3280598"/>
            <a:ext cx="2481465" cy="186643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191A2FC-EBC2-4C72-A482-93B0EF819B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5710"/>
            <a:ext cx="2307336" cy="147523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0C78372-2322-492C-8226-EEFD636E5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039" y="1960336"/>
            <a:ext cx="2143125" cy="141223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0F0C3D4-0A3A-419A-81FF-5CA17181B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288" y="3471863"/>
            <a:ext cx="1911881" cy="23027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Joost de Guppykweker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Mendelse</a:t>
            </a:r>
            <a:r>
              <a:rPr lang="nl-NL" dirty="0"/>
              <a:t> genetica in een context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9B9BDD0-3931-4EB6-9361-01E5D144AFB5}"/>
              </a:ext>
            </a:extLst>
          </p:cNvPr>
          <p:cNvSpPr txBox="1"/>
          <p:nvPr/>
        </p:nvSpPr>
        <p:spPr>
          <a:xfrm>
            <a:off x="319641" y="5715999"/>
            <a:ext cx="4993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Yuri Stevens van Swaay</a:t>
            </a:r>
          </a:p>
          <a:p>
            <a:r>
              <a:rPr lang="nl-NL" sz="2000" dirty="0"/>
              <a:t>Pallas Athene College, Ede</a:t>
            </a:r>
          </a:p>
          <a:p>
            <a:r>
              <a:rPr lang="nl-NL" sz="2000" dirty="0"/>
              <a:t>y.stevens@pallasathenecollege.nl</a:t>
            </a:r>
          </a:p>
        </p:txBody>
      </p:sp>
    </p:spTree>
    <p:extLst>
      <p:ext uri="{BB962C8B-B14F-4D97-AF65-F5344CB8AC3E}">
        <p14:creationId xmlns:p14="http://schemas.microsoft.com/office/powerpoint/2010/main" val="406043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717" y="-171400"/>
            <a:ext cx="8229600" cy="1143000"/>
          </a:xfrm>
        </p:spPr>
        <p:txBody>
          <a:bodyPr/>
          <a:lstStyle/>
          <a:p>
            <a:r>
              <a:rPr lang="nl-NL" dirty="0"/>
              <a:t>Kleurrijke beroepscontext</a:t>
            </a:r>
          </a:p>
        </p:txBody>
      </p:sp>
      <p:pic>
        <p:nvPicPr>
          <p:cNvPr id="1026" name="Picture 2" descr="http://www.aquariumspecialist-t-guppie.nl/upload/0/d/2/aquariumspecialist-t-guppie/guppy-strains.large.jpg?0.465758296243464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11" y="1124744"/>
            <a:ext cx="7930906" cy="634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58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7135EFA-473C-4841-A12A-E4A1FA35B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1152128" cy="7366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Herhalen / aanleren bovenbouw H/V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1AF3D72-D197-4AF9-9436-01EB5F369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56792"/>
            <a:ext cx="2954165" cy="414545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277254F-7960-4C0E-A208-5B8124135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917" y="1556792"/>
            <a:ext cx="2954165" cy="416241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9BAF42-D902-4FEB-B134-71CEF10EB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330" y="1556791"/>
            <a:ext cx="2954569" cy="416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4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272312-993E-41F6-A356-E6113DDA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23831"/>
            <a:ext cx="8229600" cy="1143000"/>
          </a:xfrm>
        </p:spPr>
        <p:txBody>
          <a:bodyPr/>
          <a:lstStyle/>
          <a:p>
            <a:r>
              <a:rPr lang="nl-NL" dirty="0"/>
              <a:t>Docentenhandleiding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33104C7-C2FD-40CC-B6AA-5EA0CDE1C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124744"/>
            <a:ext cx="3960440" cy="555752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3802257-119D-4360-A118-8B5842E7F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764704"/>
            <a:ext cx="720080" cy="86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6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4CF95B5-6794-4AEB-A3EC-04D7BCB0EB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1212"/>
            <a:ext cx="931699" cy="70077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CC9A31-7979-4439-A891-9BD9DA775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nl-NL" dirty="0"/>
              <a:t>“Joost de guppykweker”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E854C5-7430-4B1D-A4C1-2B1386BF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132344"/>
            <a:ext cx="3960440" cy="558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7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658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/>
              <a:t>Opdr</a:t>
            </a:r>
            <a:r>
              <a:rPr lang="nl-NL" dirty="0"/>
              <a:t>. 1: </a:t>
            </a:r>
            <a:r>
              <a:rPr lang="nl-NL" dirty="0" err="1"/>
              <a:t>Monohybride</a:t>
            </a:r>
            <a:r>
              <a:rPr lang="nl-NL" dirty="0"/>
              <a:t> kruising + kruisingsschema</a:t>
            </a:r>
          </a:p>
          <a:p>
            <a:pPr marL="0" indent="0">
              <a:buNone/>
            </a:pPr>
            <a:r>
              <a:rPr lang="nl-NL" dirty="0" err="1"/>
              <a:t>Opdr</a:t>
            </a:r>
            <a:r>
              <a:rPr lang="nl-NL" dirty="0"/>
              <a:t>. 2: </a:t>
            </a:r>
            <a:r>
              <a:rPr lang="nl-NL" dirty="0" err="1"/>
              <a:t>Dihybride</a:t>
            </a:r>
            <a:r>
              <a:rPr lang="nl-NL" dirty="0"/>
              <a:t> kruising (VWO)</a:t>
            </a:r>
          </a:p>
          <a:p>
            <a:pPr marL="0" indent="0">
              <a:buNone/>
            </a:pPr>
            <a:r>
              <a:rPr lang="nl-NL" dirty="0" err="1"/>
              <a:t>Opdr</a:t>
            </a:r>
            <a:r>
              <a:rPr lang="nl-NL" dirty="0"/>
              <a:t>. 3: Tetrahybride kruising + rekenregels (VWO)</a:t>
            </a:r>
          </a:p>
          <a:p>
            <a:pPr marL="0" indent="0">
              <a:buNone/>
            </a:pPr>
            <a:r>
              <a:rPr lang="nl-NL" dirty="0" err="1"/>
              <a:t>Opdr</a:t>
            </a:r>
            <a:r>
              <a:rPr lang="nl-NL" dirty="0"/>
              <a:t>. 4: X-chromosomaal + stambomen</a:t>
            </a:r>
          </a:p>
          <a:p>
            <a:pPr marL="0" indent="0">
              <a:buNone/>
            </a:pPr>
            <a:r>
              <a:rPr lang="nl-NL" dirty="0" err="1"/>
              <a:t>Opdr</a:t>
            </a:r>
            <a:r>
              <a:rPr lang="nl-NL" dirty="0"/>
              <a:t>. 5: Geslachtsgebonden fenotypen + stambomen (HAVO??)</a:t>
            </a:r>
          </a:p>
          <a:p>
            <a:pPr marL="0" indent="0">
              <a:buNone/>
            </a:pPr>
            <a:r>
              <a:rPr lang="nl-NL" dirty="0" err="1"/>
              <a:t>Opdr</a:t>
            </a:r>
            <a:r>
              <a:rPr lang="nl-NL" dirty="0"/>
              <a:t>. 6: Y- chromosomaal + gekoppelde overerving + crossing-over (VWO)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9B156C5-DA23-45E5-B6FA-A717FF01A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3504">
            <a:off x="5374742" y="652327"/>
            <a:ext cx="981256" cy="6466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017" y="-167369"/>
            <a:ext cx="8229600" cy="1143000"/>
          </a:xfrm>
        </p:spPr>
        <p:txBody>
          <a:bodyPr/>
          <a:lstStyle/>
          <a:p>
            <a:r>
              <a:rPr lang="nl-NL" dirty="0"/>
              <a:t>Opbouw</a:t>
            </a:r>
          </a:p>
        </p:txBody>
      </p:sp>
    </p:spTree>
    <p:extLst>
      <p:ext uri="{BB962C8B-B14F-4D97-AF65-F5344CB8AC3E}">
        <p14:creationId xmlns:p14="http://schemas.microsoft.com/office/powerpoint/2010/main" val="87500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CED863C-DB2F-48C4-9CF0-88F50349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757933"/>
            <a:ext cx="4027712" cy="138886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E2B11DA-8C60-4CFB-851E-7D3A485E0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00616"/>
            <a:ext cx="3590925" cy="126364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6" y="3021576"/>
            <a:ext cx="3523656" cy="16355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28027"/>
            <a:ext cx="8229600" cy="1143000"/>
          </a:xfrm>
        </p:spPr>
        <p:txBody>
          <a:bodyPr/>
          <a:lstStyle/>
          <a:p>
            <a:r>
              <a:rPr lang="nl-NL" dirty="0"/>
              <a:t>Van simpel naar complex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30D62A1-C25C-4F4E-93F0-411AE5E8E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461" y="4632720"/>
            <a:ext cx="2592288" cy="188163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BABF448-D738-48DE-9D23-9FA5AD0CA6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748" y="4911697"/>
            <a:ext cx="2457747" cy="163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4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40950"/>
            <a:ext cx="8229600" cy="1143000"/>
          </a:xfrm>
        </p:spPr>
        <p:txBody>
          <a:bodyPr/>
          <a:lstStyle/>
          <a:p>
            <a:r>
              <a:rPr lang="nl-NL" dirty="0"/>
              <a:t>Extra uitdagingen!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5EA8FFC9-B31A-419E-8C45-849A4415E49F}"/>
              </a:ext>
            </a:extLst>
          </p:cNvPr>
          <p:cNvGrpSpPr/>
          <p:nvPr/>
        </p:nvGrpSpPr>
        <p:grpSpPr>
          <a:xfrm>
            <a:off x="429919" y="1024928"/>
            <a:ext cx="2560955" cy="2992755"/>
            <a:chOff x="0" y="0"/>
            <a:chExt cx="2560955" cy="2992755"/>
          </a:xfrm>
        </p:grpSpPr>
        <p:sp>
          <p:nvSpPr>
            <p:cNvPr id="7" name="Tekstvak 2">
              <a:extLst>
                <a:ext uri="{FF2B5EF4-FFF2-40B4-BE49-F238E27FC236}">
                  <a16:creationId xmlns:a16="http://schemas.microsoft.com/office/drawing/2014/main" id="{1E3DF4B7-C501-42F1-96EC-7301CC7EF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81275"/>
              <a:ext cx="2560955" cy="4114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nl-NL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Afbeelding 9: Rode albino guppy</a:t>
              </a:r>
              <a:endParaRPr lang="nl-N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4215AA68-0846-48F8-800B-EBFB45752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25" y="0"/>
              <a:ext cx="2143125" cy="2581275"/>
            </a:xfrm>
            <a:prstGeom prst="rect">
              <a:avLst/>
            </a:prstGeom>
          </p:spPr>
        </p:pic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EC565672-0A4A-4957-AF9B-DD3296739946}"/>
              </a:ext>
            </a:extLst>
          </p:cNvPr>
          <p:cNvGrpSpPr/>
          <p:nvPr/>
        </p:nvGrpSpPr>
        <p:grpSpPr>
          <a:xfrm>
            <a:off x="1125671" y="4062428"/>
            <a:ext cx="3276600" cy="2013585"/>
            <a:chOff x="0" y="0"/>
            <a:chExt cx="3977034" cy="2293620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D9AFD005-0850-418E-BC5E-25EF3CE1A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90875" cy="1743075"/>
            </a:xfrm>
            <a:prstGeom prst="rect">
              <a:avLst/>
            </a:prstGeom>
          </p:spPr>
        </p:pic>
        <p:sp>
          <p:nvSpPr>
            <p:cNvPr id="11" name="Tekstvak 2">
              <a:extLst>
                <a:ext uri="{FF2B5EF4-FFF2-40B4-BE49-F238E27FC236}">
                  <a16:creationId xmlns:a16="http://schemas.microsoft.com/office/drawing/2014/main" id="{B7DCE446-2313-4800-A704-7FEEBA67F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5" y="1743074"/>
              <a:ext cx="3929409" cy="5505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nl-NL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Afbeelding 14: Gele albino Zebrinus guppy man.</a:t>
              </a:r>
              <a:endParaRPr lang="nl-N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EAE57260-FC2F-4F56-822C-4858C11CCF16}"/>
              </a:ext>
            </a:extLst>
          </p:cNvPr>
          <p:cNvGrpSpPr/>
          <p:nvPr/>
        </p:nvGrpSpPr>
        <p:grpSpPr>
          <a:xfrm>
            <a:off x="4427984" y="1314301"/>
            <a:ext cx="4529311" cy="4927451"/>
            <a:chOff x="0" y="0"/>
            <a:chExt cx="6610350" cy="6686550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BAEB7767-06E4-4164-8726-7F534D5B4681}"/>
                </a:ext>
              </a:extLst>
            </p:cNvPr>
            <p:cNvGrpSpPr/>
            <p:nvPr/>
          </p:nvGrpSpPr>
          <p:grpSpPr>
            <a:xfrm>
              <a:off x="0" y="0"/>
              <a:ext cx="6610350" cy="4743450"/>
              <a:chOff x="0" y="0"/>
              <a:chExt cx="6610350" cy="4743450"/>
            </a:xfrm>
          </p:grpSpPr>
          <p:grpSp>
            <p:nvGrpSpPr>
              <p:cNvPr id="16" name="Groep 15">
                <a:extLst>
                  <a:ext uri="{FF2B5EF4-FFF2-40B4-BE49-F238E27FC236}">
                    <a16:creationId xmlns:a16="http://schemas.microsoft.com/office/drawing/2014/main" id="{8CB4FEDC-8235-42BD-8789-AA18F3881B0F}"/>
                  </a:ext>
                </a:extLst>
              </p:cNvPr>
              <p:cNvGrpSpPr/>
              <p:nvPr/>
            </p:nvGrpSpPr>
            <p:grpSpPr>
              <a:xfrm>
                <a:off x="371475" y="133350"/>
                <a:ext cx="3009900" cy="2286000"/>
                <a:chOff x="0" y="0"/>
                <a:chExt cx="3009900" cy="2286000"/>
              </a:xfrm>
            </p:grpSpPr>
            <p:grpSp>
              <p:nvGrpSpPr>
                <p:cNvPr id="28" name="Groep 27">
                  <a:extLst>
                    <a:ext uri="{FF2B5EF4-FFF2-40B4-BE49-F238E27FC236}">
                      <a16:creationId xmlns:a16="http://schemas.microsoft.com/office/drawing/2014/main" id="{4A6081CA-DB28-4EF8-A46C-9E579E091978}"/>
                    </a:ext>
                  </a:extLst>
                </p:cNvPr>
                <p:cNvGrpSpPr/>
                <p:nvPr/>
              </p:nvGrpSpPr>
              <p:grpSpPr>
                <a:xfrm>
                  <a:off x="57150" y="0"/>
                  <a:ext cx="2876550" cy="1838325"/>
                  <a:chOff x="0" y="0"/>
                  <a:chExt cx="2876550" cy="1838325"/>
                </a:xfrm>
              </p:grpSpPr>
              <p:pic>
                <p:nvPicPr>
                  <p:cNvPr id="30" name="Afbeelding 29">
                    <a:extLst>
                      <a:ext uri="{FF2B5EF4-FFF2-40B4-BE49-F238E27FC236}">
                        <a16:creationId xmlns:a16="http://schemas.microsoft.com/office/drawing/2014/main" id="{DC9E9396-4604-4DD0-B92C-CFC67763C8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2876550" cy="1838325"/>
                  </a:xfrm>
                  <a:prstGeom prst="rect">
                    <a:avLst/>
                  </a:prstGeom>
                </p:spPr>
              </p:pic>
              <p:pic>
                <p:nvPicPr>
                  <p:cNvPr id="31" name="Afbeelding 30" descr="http://upload.wikimedia.org/wikipedia/commons/thumb/b/b7/Mars_symbol.svg/120px-Mars_symbol.svg.png">
                    <a:extLst>
                      <a:ext uri="{FF2B5EF4-FFF2-40B4-BE49-F238E27FC236}">
                        <a16:creationId xmlns:a16="http://schemas.microsoft.com/office/drawing/2014/main" id="{33215792-9915-4E0B-8D09-0824059DFE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14425" y="752475"/>
                    <a:ext cx="666750" cy="666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29" name="Tekstvak 2">
                  <a:extLst>
                    <a:ext uri="{FF2B5EF4-FFF2-40B4-BE49-F238E27FC236}">
                      <a16:creationId xmlns:a16="http://schemas.microsoft.com/office/drawing/2014/main" id="{583273B4-DC92-486F-AD40-F829BD129A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924050"/>
                  <a:ext cx="3009900" cy="3619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nl-NL" sz="1100" b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Rode, albino, snakeskin guppy </a:t>
                  </a:r>
                  <a:endParaRPr lang="nl-N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ep 16">
                <a:extLst>
                  <a:ext uri="{FF2B5EF4-FFF2-40B4-BE49-F238E27FC236}">
                    <a16:creationId xmlns:a16="http://schemas.microsoft.com/office/drawing/2014/main" id="{5EB4BC35-2228-45C6-8704-F79DF5D2060D}"/>
                  </a:ext>
                </a:extLst>
              </p:cNvPr>
              <p:cNvGrpSpPr/>
              <p:nvPr/>
            </p:nvGrpSpPr>
            <p:grpSpPr>
              <a:xfrm>
                <a:off x="3429000" y="0"/>
                <a:ext cx="3181350" cy="2476500"/>
                <a:chOff x="0" y="0"/>
                <a:chExt cx="3181350" cy="2476500"/>
              </a:xfrm>
            </p:grpSpPr>
            <p:pic>
              <p:nvPicPr>
                <p:cNvPr id="25" name="Afbeelding 24">
                  <a:extLst>
                    <a:ext uri="{FF2B5EF4-FFF2-40B4-BE49-F238E27FC236}">
                      <a16:creationId xmlns:a16="http://schemas.microsoft.com/office/drawing/2014/main" id="{4418B1E6-B4E1-43A0-8787-A602E03227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700" y="0"/>
                  <a:ext cx="2914650" cy="1971675"/>
                </a:xfrm>
                <a:prstGeom prst="rect">
                  <a:avLst/>
                </a:prstGeom>
              </p:spPr>
            </p:pic>
            <p:sp>
              <p:nvSpPr>
                <p:cNvPr id="26" name="Tekstvak 2">
                  <a:extLst>
                    <a:ext uri="{FF2B5EF4-FFF2-40B4-BE49-F238E27FC236}">
                      <a16:creationId xmlns:a16="http://schemas.microsoft.com/office/drawing/2014/main" id="{A600B3F4-6134-4258-8831-8351704C51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2114550"/>
                  <a:ext cx="3009900" cy="3619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nl-NL" sz="1100" b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Gele, albino, snakeskin, leopard guppy </a:t>
                  </a:r>
                  <a:endParaRPr lang="nl-N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27" name="Afbeelding 26" descr="https://bloggingtothemaxey.files.wordpress.com/2011/08/e21.png">
                  <a:extLst>
                    <a:ext uri="{FF2B5EF4-FFF2-40B4-BE49-F238E27FC236}">
                      <a16:creationId xmlns:a16="http://schemas.microsoft.com/office/drawing/2014/main" id="{691F2812-1497-4179-B8A3-CFFEADC514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8300" y="981075"/>
                  <a:ext cx="695325" cy="695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" name="Groep 17">
                <a:extLst>
                  <a:ext uri="{FF2B5EF4-FFF2-40B4-BE49-F238E27FC236}">
                    <a16:creationId xmlns:a16="http://schemas.microsoft.com/office/drawing/2014/main" id="{34D30B55-7126-4B54-9586-3CDF8FDFDF3D}"/>
                  </a:ext>
                </a:extLst>
              </p:cNvPr>
              <p:cNvGrpSpPr/>
              <p:nvPr/>
            </p:nvGrpSpPr>
            <p:grpSpPr>
              <a:xfrm>
                <a:off x="0" y="2638425"/>
                <a:ext cx="3152775" cy="2105025"/>
                <a:chOff x="0" y="152400"/>
                <a:chExt cx="3152775" cy="2105025"/>
              </a:xfrm>
            </p:grpSpPr>
            <p:pic>
              <p:nvPicPr>
                <p:cNvPr id="22" name="Afbeelding 21">
                  <a:extLst>
                    <a:ext uri="{FF2B5EF4-FFF2-40B4-BE49-F238E27FC236}">
                      <a16:creationId xmlns:a16="http://schemas.microsoft.com/office/drawing/2014/main" id="{43653DDB-F7FD-4ED4-8CD2-A1C47A96B2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52400"/>
                  <a:ext cx="3152775" cy="1476375"/>
                </a:xfrm>
                <a:prstGeom prst="rect">
                  <a:avLst/>
                </a:prstGeom>
              </p:spPr>
            </p:pic>
            <p:sp>
              <p:nvSpPr>
                <p:cNvPr id="23" name="Tekstvak 2">
                  <a:extLst>
                    <a:ext uri="{FF2B5EF4-FFF2-40B4-BE49-F238E27FC236}">
                      <a16:creationId xmlns:a16="http://schemas.microsoft.com/office/drawing/2014/main" id="{C887815D-0E56-4303-9647-B4626DFDFB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3350" y="1895475"/>
                  <a:ext cx="3009900" cy="3619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nl-NL" sz="1100" b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Oranje, albino, elongatus guppy </a:t>
                  </a:r>
                  <a:endParaRPr lang="nl-N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24" name="Afbeelding 23" descr="http://upload.wikimedia.org/wikipedia/commons/thumb/b/b7/Mars_symbol.svg/120px-Mars_symbol.svg.png">
                  <a:extLst>
                    <a:ext uri="{FF2B5EF4-FFF2-40B4-BE49-F238E27FC236}">
                      <a16:creationId xmlns:a16="http://schemas.microsoft.com/office/drawing/2014/main" id="{8AD0F3C7-7FB5-4234-9CE0-497EA8125D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150" y="895350"/>
                  <a:ext cx="666750" cy="666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AF2D1A6B-187C-40FF-A67B-28B31D952956}"/>
                  </a:ext>
                </a:extLst>
              </p:cNvPr>
              <p:cNvGrpSpPr/>
              <p:nvPr/>
            </p:nvGrpSpPr>
            <p:grpSpPr>
              <a:xfrm>
                <a:off x="3381375" y="2419350"/>
                <a:ext cx="3009900" cy="2324100"/>
                <a:chOff x="0" y="0"/>
                <a:chExt cx="3009900" cy="2324100"/>
              </a:xfrm>
            </p:grpSpPr>
            <p:pic>
              <p:nvPicPr>
                <p:cNvPr id="20" name="Afbeelding 19">
                  <a:extLst>
                    <a:ext uri="{FF2B5EF4-FFF2-40B4-BE49-F238E27FC236}">
                      <a16:creationId xmlns:a16="http://schemas.microsoft.com/office/drawing/2014/main" id="{F01C5260-39AF-45E1-BA45-1B92428AB6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75" y="0"/>
                  <a:ext cx="2981325" cy="1895475"/>
                </a:xfrm>
                <a:prstGeom prst="rect">
                  <a:avLst/>
                </a:prstGeom>
              </p:spPr>
            </p:pic>
            <p:sp>
              <p:nvSpPr>
                <p:cNvPr id="21" name="Tekstvak 2">
                  <a:extLst>
                    <a:ext uri="{FF2B5EF4-FFF2-40B4-BE49-F238E27FC236}">
                      <a16:creationId xmlns:a16="http://schemas.microsoft.com/office/drawing/2014/main" id="{4911EBCB-009F-45A8-A7FB-DFEC310A0C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962150"/>
                  <a:ext cx="3009900" cy="3619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nl-NL" sz="1100" b="1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Blauwe, albino, zebrinus, leopard guppy </a:t>
                  </a:r>
                  <a:endParaRPr lang="nl-NL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CB696A4D-9C3F-4CE3-A734-F43D5025A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900" y="4743450"/>
              <a:ext cx="2705100" cy="1504950"/>
            </a:xfrm>
            <a:prstGeom prst="rect">
              <a:avLst/>
            </a:prstGeom>
          </p:spPr>
        </p:pic>
        <p:sp>
          <p:nvSpPr>
            <p:cNvPr id="15" name="Tekstvak 2">
              <a:extLst>
                <a:ext uri="{FF2B5EF4-FFF2-40B4-BE49-F238E27FC236}">
                  <a16:creationId xmlns:a16="http://schemas.microsoft.com/office/drawing/2014/main" id="{AF1F3168-A3BD-4979-A9DD-10EA483D2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6900" y="6324600"/>
              <a:ext cx="3009900" cy="3619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nl-NL" sz="11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Zilveren, leopard, zebrinus guppy </a:t>
              </a:r>
              <a:endParaRPr lang="nl-N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33259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232</Words>
  <Application>Microsoft Office PowerPoint</Application>
  <PresentationFormat>Diavoorstelling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Kantoorthema</vt:lpstr>
      <vt:lpstr>PowerPoint-presentatie</vt:lpstr>
      <vt:lpstr>Joost de Guppykweker</vt:lpstr>
      <vt:lpstr>Kleurrijke beroepscontext</vt:lpstr>
      <vt:lpstr>Herhalen / aanleren bovenbouw H/V</vt:lpstr>
      <vt:lpstr>Docentenhandleiding</vt:lpstr>
      <vt:lpstr>“Joost de guppykweker”</vt:lpstr>
      <vt:lpstr>Opbouw</vt:lpstr>
      <vt:lpstr>Van simpel naar complex</vt:lpstr>
      <vt:lpstr>Extra uitdagingen!</vt:lpstr>
      <vt:lpstr>Zelf aan de slag…</vt:lpstr>
      <vt:lpstr>Ervaringen?</vt:lpstr>
      <vt:lpstr>“Op vakantie”</vt:lpstr>
      <vt:lpstr>Aanvulling per opdracht</vt:lpstr>
      <vt:lpstr>Ideeën voor de toekomst…</vt:lpstr>
      <vt:lpstr>Bedankt!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Joost de Guppenkweker</dc:title>
  <dc:creator>Yuri</dc:creator>
  <cp:lastModifiedBy>jochem 't Hoen</cp:lastModifiedBy>
  <cp:revision>21</cp:revision>
  <dcterms:created xsi:type="dcterms:W3CDTF">2015-09-21T19:07:58Z</dcterms:created>
  <dcterms:modified xsi:type="dcterms:W3CDTF">2019-01-11T17:04:03Z</dcterms:modified>
</cp:coreProperties>
</file>