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21" r:id="rId2"/>
    <p:sldId id="322" r:id="rId3"/>
    <p:sldId id="325" r:id="rId4"/>
    <p:sldId id="324" r:id="rId5"/>
    <p:sldId id="300" r:id="rId6"/>
    <p:sldId id="323" r:id="rId7"/>
    <p:sldId id="313" r:id="rId8"/>
    <p:sldId id="303" r:id="rId9"/>
    <p:sldId id="314" r:id="rId10"/>
    <p:sldId id="263" r:id="rId11"/>
    <p:sldId id="306" r:id="rId12"/>
    <p:sldId id="304" r:id="rId13"/>
    <p:sldId id="307" r:id="rId14"/>
    <p:sldId id="278" r:id="rId15"/>
    <p:sldId id="293" r:id="rId16"/>
    <p:sldId id="305" r:id="rId17"/>
    <p:sldId id="294" r:id="rId18"/>
    <p:sldId id="260" r:id="rId19"/>
    <p:sldId id="296" r:id="rId20"/>
    <p:sldId id="288" r:id="rId21"/>
    <p:sldId id="272" r:id="rId22"/>
    <p:sldId id="261" r:id="rId23"/>
    <p:sldId id="297" r:id="rId24"/>
    <p:sldId id="311" r:id="rId25"/>
    <p:sldId id="312" r:id="rId26"/>
    <p:sldId id="264" r:id="rId27"/>
    <p:sldId id="315" r:id="rId28"/>
    <p:sldId id="279" r:id="rId29"/>
    <p:sldId id="316" r:id="rId30"/>
    <p:sldId id="282" r:id="rId31"/>
    <p:sldId id="317" r:id="rId32"/>
    <p:sldId id="301" r:id="rId33"/>
    <p:sldId id="318" r:id="rId34"/>
    <p:sldId id="283" r:id="rId35"/>
    <p:sldId id="320" r:id="rId36"/>
    <p:sldId id="302" r:id="rId37"/>
    <p:sldId id="319" r:id="rId3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2C7EB867-2AB6-464E-BE9F-AD7F68ECCECF}">
          <p14:sldIdLst>
            <p14:sldId id="321"/>
            <p14:sldId id="322"/>
            <p14:sldId id="325"/>
            <p14:sldId id="324"/>
            <p14:sldId id="300"/>
            <p14:sldId id="323"/>
            <p14:sldId id="313"/>
            <p14:sldId id="303"/>
            <p14:sldId id="314"/>
            <p14:sldId id="263"/>
            <p14:sldId id="306"/>
            <p14:sldId id="304"/>
            <p14:sldId id="307"/>
            <p14:sldId id="278"/>
            <p14:sldId id="293"/>
            <p14:sldId id="305"/>
            <p14:sldId id="294"/>
            <p14:sldId id="260"/>
            <p14:sldId id="296"/>
            <p14:sldId id="288"/>
            <p14:sldId id="272"/>
            <p14:sldId id="261"/>
            <p14:sldId id="297"/>
            <p14:sldId id="311"/>
            <p14:sldId id="312"/>
            <p14:sldId id="264"/>
            <p14:sldId id="315"/>
            <p14:sldId id="279"/>
            <p14:sldId id="316"/>
            <p14:sldId id="282"/>
            <p14:sldId id="317"/>
            <p14:sldId id="301"/>
            <p14:sldId id="318"/>
            <p14:sldId id="283"/>
            <p14:sldId id="320"/>
            <p14:sldId id="302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4FAD24-8EED-6294-80A5-191EDD338736}" name="Jim van der Woude" initials="JvdW" userId="0ab4640e6e734ba8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444"/>
    <a:srgbClr val="6B8E5C"/>
    <a:srgbClr val="203864"/>
    <a:srgbClr val="BC8FDD"/>
    <a:srgbClr val="FF79FF"/>
    <a:srgbClr val="A49689"/>
    <a:srgbClr val="DFCE70"/>
    <a:srgbClr val="5D735A"/>
    <a:srgbClr val="F8A20B"/>
    <a:srgbClr val="F85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0605E-8090-4F11-BE6D-119C0F9EC9DA}" v="38" dt="2023-06-02T13:38:39.3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0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2492" y="5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rgen Memelink" userId="4ad4735b-aa39-4774-a0a4-fda3473ed6d2" providerId="ADAL" clId="{AFB0605E-8090-4F11-BE6D-119C0F9EC9DA}"/>
    <pc:docChg chg="custSel modSld">
      <pc:chgData name="Jurgen Memelink" userId="4ad4735b-aa39-4774-a0a4-fda3473ed6d2" providerId="ADAL" clId="{AFB0605E-8090-4F11-BE6D-119C0F9EC9DA}" dt="2023-06-02T13:38:47.042" v="22" actId="478"/>
      <pc:docMkLst>
        <pc:docMk/>
      </pc:docMkLst>
      <pc:sldChg chg="addSp delSp modSp mod">
        <pc:chgData name="Jurgen Memelink" userId="4ad4735b-aa39-4774-a0a4-fda3473ed6d2" providerId="ADAL" clId="{AFB0605E-8090-4F11-BE6D-119C0F9EC9DA}" dt="2023-06-02T13:38:47.042" v="22" actId="478"/>
        <pc:sldMkLst>
          <pc:docMk/>
          <pc:sldMk cId="1429369090" sldId="325"/>
        </pc:sldMkLst>
        <pc:spChg chg="add del mod">
          <ac:chgData name="Jurgen Memelink" userId="4ad4735b-aa39-4774-a0a4-fda3473ed6d2" providerId="ADAL" clId="{AFB0605E-8090-4F11-BE6D-119C0F9EC9DA}" dt="2023-06-02T13:37:00.176" v="1" actId="21"/>
          <ac:spMkLst>
            <pc:docMk/>
            <pc:sldMk cId="1429369090" sldId="325"/>
            <ac:spMk id="3" creationId="{4CDBCA84-33B1-AAD3-DE30-6DF68DD61CB2}"/>
          </ac:spMkLst>
        </pc:spChg>
        <pc:spChg chg="add mod ord">
          <ac:chgData name="Jurgen Memelink" userId="4ad4735b-aa39-4774-a0a4-fda3473ed6d2" providerId="ADAL" clId="{AFB0605E-8090-4F11-BE6D-119C0F9EC9DA}" dt="2023-06-02T13:37:56.207" v="11" actId="1076"/>
          <ac:spMkLst>
            <pc:docMk/>
            <pc:sldMk cId="1429369090" sldId="325"/>
            <ac:spMk id="8" creationId="{FC09921C-0E39-6BB1-15C3-C829220089C6}"/>
          </ac:spMkLst>
        </pc:spChg>
        <pc:spChg chg="add mod ord">
          <ac:chgData name="Jurgen Memelink" userId="4ad4735b-aa39-4774-a0a4-fda3473ed6d2" providerId="ADAL" clId="{AFB0605E-8090-4F11-BE6D-119C0F9EC9DA}" dt="2023-06-02T13:38:34.005" v="19" actId="167"/>
          <ac:spMkLst>
            <pc:docMk/>
            <pc:sldMk cId="1429369090" sldId="325"/>
            <ac:spMk id="9" creationId="{5CE476A2-827F-864B-60D3-1A84A352ABA5}"/>
          </ac:spMkLst>
        </pc:spChg>
        <pc:spChg chg="add mod ord">
          <ac:chgData name="Jurgen Memelink" userId="4ad4735b-aa39-4774-a0a4-fda3473ed6d2" providerId="ADAL" clId="{AFB0605E-8090-4F11-BE6D-119C0F9EC9DA}" dt="2023-06-02T13:38:21.203" v="17" actId="167"/>
          <ac:spMkLst>
            <pc:docMk/>
            <pc:sldMk cId="1429369090" sldId="325"/>
            <ac:spMk id="11" creationId="{A2DC87C0-F2A1-DB90-2508-2269571E45AE}"/>
          </ac:spMkLst>
        </pc:spChg>
        <pc:spChg chg="del">
          <ac:chgData name="Jurgen Memelink" userId="4ad4735b-aa39-4774-a0a4-fda3473ed6d2" providerId="ADAL" clId="{AFB0605E-8090-4F11-BE6D-119C0F9EC9DA}" dt="2023-06-02T13:38:47.042" v="22" actId="478"/>
          <ac:spMkLst>
            <pc:docMk/>
            <pc:sldMk cId="1429369090" sldId="325"/>
            <ac:spMk id="48" creationId="{AC2E02C4-08D4-DAA7-BAE1-750050EA52B7}"/>
          </ac:spMkLst>
        </pc:spChg>
        <pc:spChg chg="del">
          <ac:chgData name="Jurgen Memelink" userId="4ad4735b-aa39-4774-a0a4-fda3473ed6d2" providerId="ADAL" clId="{AFB0605E-8090-4F11-BE6D-119C0F9EC9DA}" dt="2023-06-02T13:38:44.094" v="21" actId="478"/>
          <ac:spMkLst>
            <pc:docMk/>
            <pc:sldMk cId="1429369090" sldId="325"/>
            <ac:spMk id="2121" creationId="{4561B470-30F2-D61A-CBB8-21BB62659B68}"/>
          </ac:spMkLst>
        </pc:spChg>
        <pc:spChg chg="del">
          <ac:chgData name="Jurgen Memelink" userId="4ad4735b-aa39-4774-a0a4-fda3473ed6d2" providerId="ADAL" clId="{AFB0605E-8090-4F11-BE6D-119C0F9EC9DA}" dt="2023-06-02T13:38:03.432" v="13" actId="478"/>
          <ac:spMkLst>
            <pc:docMk/>
            <pc:sldMk cId="1429369090" sldId="325"/>
            <ac:spMk id="2122" creationId="{467A66E5-3949-38CE-5F97-1505A40669CA}"/>
          </ac:spMkLst>
        </pc:spChg>
        <pc:spChg chg="del">
          <ac:chgData name="Jurgen Memelink" userId="4ad4735b-aa39-4774-a0a4-fda3473ed6d2" providerId="ADAL" clId="{AFB0605E-8090-4F11-BE6D-119C0F9EC9DA}" dt="2023-06-02T13:37:48.842" v="10" actId="478"/>
          <ac:spMkLst>
            <pc:docMk/>
            <pc:sldMk cId="1429369090" sldId="325"/>
            <ac:spMk id="2151" creationId="{56EBCD7E-1BF7-B28F-069B-F9955563D31F}"/>
          </ac:spMkLst>
        </pc:spChg>
        <pc:spChg chg="del">
          <ac:chgData name="Jurgen Memelink" userId="4ad4735b-aa39-4774-a0a4-fda3473ed6d2" providerId="ADAL" clId="{AFB0605E-8090-4F11-BE6D-119C0F9EC9DA}" dt="2023-06-02T13:38:06.005" v="14" actId="478"/>
          <ac:spMkLst>
            <pc:docMk/>
            <pc:sldMk cId="1429369090" sldId="325"/>
            <ac:spMk id="2178" creationId="{7BFA5D85-0154-2019-085B-2B38B7DDADF5}"/>
          </ac:spMkLst>
        </pc:spChg>
        <pc:picChg chg="mod">
          <ac:chgData name="Jurgen Memelink" userId="4ad4735b-aa39-4774-a0a4-fda3473ed6d2" providerId="ADAL" clId="{AFB0605E-8090-4F11-BE6D-119C0F9EC9DA}" dt="2023-06-02T13:38:39.384" v="20" actId="1076"/>
          <ac:picMkLst>
            <pc:docMk/>
            <pc:sldMk cId="1429369090" sldId="325"/>
            <ac:picMk id="1026" creationId="{079D8099-67FC-88B1-41C6-5F6DCC96BB6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A1F3F-2F18-41E0-8844-86B3596080AD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57BD3-27F1-4188-B40F-E2368C21086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0405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780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0466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3889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0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4887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4488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7200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289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3594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1750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3546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018DC-9E2F-419B-B38E-92ED036523FF}" type="datetimeFigureOut">
              <a:rPr lang="nl-NL" smtClean="0"/>
              <a:t>2-6-2023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AD6A0-E1BD-4599-9200-1D3C10ED0EC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22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jpe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jpe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0.png"/><Relationship Id="rId7" Type="http://schemas.openxmlformats.org/officeDocument/2006/relationships/image" Target="../media/image2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Rechthoek: afgeronde hoeken 2150">
            <a:extLst>
              <a:ext uri="{FF2B5EF4-FFF2-40B4-BE49-F238E27FC236}">
                <a16:creationId xmlns:a16="http://schemas.microsoft.com/office/drawing/2014/main" id="{56EBCD7E-1BF7-B28F-069B-F9955563D31F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78" name="Rechthoek: afgeronde hoeken 2177">
            <a:extLst>
              <a:ext uri="{FF2B5EF4-FFF2-40B4-BE49-F238E27FC236}">
                <a16:creationId xmlns:a16="http://schemas.microsoft.com/office/drawing/2014/main" id="{7BFA5D85-0154-2019-085B-2B38B7DDADF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78010" y="98022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1" name="Rechthoek: afgeronde hoeken 60">
            <a:extLst>
              <a:ext uri="{FF2B5EF4-FFF2-40B4-BE49-F238E27FC236}">
                <a16:creationId xmlns:a16="http://schemas.microsoft.com/office/drawing/2014/main" id="{263281BB-4F1E-53C8-B929-84E666200AF5}"/>
              </a:ext>
            </a:extLst>
          </p:cNvPr>
          <p:cNvSpPr/>
          <p:nvPr/>
        </p:nvSpPr>
        <p:spPr>
          <a:xfrm>
            <a:off x="210208" y="375890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6541290-6336-60E1-7051-B2090DF59BD6}"/>
              </a:ext>
            </a:extLst>
          </p:cNvPr>
          <p:cNvSpPr txBox="1"/>
          <p:nvPr/>
        </p:nvSpPr>
        <p:spPr>
          <a:xfrm>
            <a:off x="158622" y="4034354"/>
            <a:ext cx="3133085" cy="538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</p:txBody>
      </p:sp>
      <p:sp>
        <p:nvSpPr>
          <p:cNvPr id="2065" name="Rechthoek: afgeronde hoeken 2064">
            <a:extLst>
              <a:ext uri="{FF2B5EF4-FFF2-40B4-BE49-F238E27FC236}">
                <a16:creationId xmlns:a16="http://schemas.microsoft.com/office/drawing/2014/main" id="{4FE023D2-C612-89E6-278E-9C0F2D327BF6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4" name="Tekstvak 2063">
            <a:extLst>
              <a:ext uri="{FF2B5EF4-FFF2-40B4-BE49-F238E27FC236}">
                <a16:creationId xmlns:a16="http://schemas.microsoft.com/office/drawing/2014/main" id="{56377773-7A08-CFF7-3C1B-8FBD8E6AFB16}"/>
              </a:ext>
            </a:extLst>
          </p:cNvPr>
          <p:cNvSpPr txBox="1"/>
          <p:nvPr/>
        </p:nvSpPr>
        <p:spPr>
          <a:xfrm>
            <a:off x="336246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2121" name="Rechthoek: afgeronde hoeken 2120">
            <a:extLst>
              <a:ext uri="{FF2B5EF4-FFF2-40B4-BE49-F238E27FC236}">
                <a16:creationId xmlns:a16="http://schemas.microsoft.com/office/drawing/2014/main" id="{4561B470-30F2-D61A-CBB8-21BB62659B68}"/>
              </a:ext>
            </a:extLst>
          </p:cNvPr>
          <p:cNvSpPr/>
          <p:nvPr/>
        </p:nvSpPr>
        <p:spPr>
          <a:xfrm>
            <a:off x="3554884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467A66E5-3949-38CE-5F97-1505A40669CA}"/>
              </a:ext>
            </a:extLst>
          </p:cNvPr>
          <p:cNvSpPr/>
          <p:nvPr/>
        </p:nvSpPr>
        <p:spPr>
          <a:xfrm>
            <a:off x="3514684" y="127728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8A69E0F6-1A65-476D-8A7B-AEFCE6D08A2E}"/>
              </a:ext>
            </a:extLst>
          </p:cNvPr>
          <p:cNvSpPr/>
          <p:nvPr/>
        </p:nvSpPr>
        <p:spPr>
          <a:xfrm>
            <a:off x="3635489" y="3759141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617302-7EF0-6FF6-D9A2-215C6A29A388}"/>
              </a:ext>
            </a:extLst>
          </p:cNvPr>
          <p:cNvSpPr txBox="1"/>
          <p:nvPr/>
        </p:nvSpPr>
        <p:spPr>
          <a:xfrm>
            <a:off x="3607252" y="3951146"/>
            <a:ext cx="3133085" cy="871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4A165457-30EB-7E88-35AB-BBA5C5EE2488}"/>
              </a:ext>
            </a:extLst>
          </p:cNvPr>
          <p:cNvSpPr/>
          <p:nvPr/>
        </p:nvSpPr>
        <p:spPr>
          <a:xfrm>
            <a:off x="3635489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038C6051-2345-ED4C-E595-53CFED9101B5}"/>
              </a:ext>
            </a:extLst>
          </p:cNvPr>
          <p:cNvSpPr txBox="1"/>
          <p:nvPr/>
        </p:nvSpPr>
        <p:spPr>
          <a:xfrm>
            <a:off x="3770869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48" name="Rechthoek: afgeronde hoeken 47">
            <a:extLst>
              <a:ext uri="{FF2B5EF4-FFF2-40B4-BE49-F238E27FC236}">
                <a16:creationId xmlns:a16="http://schemas.microsoft.com/office/drawing/2014/main" id="{AC2E02C4-08D4-DAA7-BAE1-750050EA52B7}"/>
              </a:ext>
            </a:extLst>
          </p:cNvPr>
          <p:cNvSpPr/>
          <p:nvPr/>
        </p:nvSpPr>
        <p:spPr>
          <a:xfrm>
            <a:off x="110027" y="5317472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8B5B03B3-3153-8D1E-62A7-D5A38BC2B805}"/>
              </a:ext>
            </a:extLst>
          </p:cNvPr>
          <p:cNvSpPr/>
          <p:nvPr/>
        </p:nvSpPr>
        <p:spPr>
          <a:xfrm>
            <a:off x="198912" y="8779569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/>
            <a:endParaRPr lang="nl-NL" dirty="0"/>
          </a:p>
        </p:txBody>
      </p: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8FD08A90-2010-BA9A-3A04-D4C4A91B6430}"/>
              </a:ext>
            </a:extLst>
          </p:cNvPr>
          <p:cNvSpPr/>
          <p:nvPr/>
        </p:nvSpPr>
        <p:spPr>
          <a:xfrm>
            <a:off x="193230" y="513079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FBBF9413-EF1E-9A98-3391-30BCABA58F2F}"/>
              </a:ext>
            </a:extLst>
          </p:cNvPr>
          <p:cNvSpPr txBox="1"/>
          <p:nvPr/>
        </p:nvSpPr>
        <p:spPr>
          <a:xfrm>
            <a:off x="328610" y="521145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2053" name="Rechthoek: afgeronde hoeken 2052">
            <a:extLst>
              <a:ext uri="{FF2B5EF4-FFF2-40B4-BE49-F238E27FC236}">
                <a16:creationId xmlns:a16="http://schemas.microsoft.com/office/drawing/2014/main" id="{FD2EB48F-0983-8425-775C-0A37318AC1C9}"/>
              </a:ext>
            </a:extLst>
          </p:cNvPr>
          <p:cNvSpPr/>
          <p:nvPr/>
        </p:nvSpPr>
        <p:spPr>
          <a:xfrm>
            <a:off x="3621854" y="8805930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/>
            <a:endParaRPr lang="nl-NL" dirty="0"/>
          </a:p>
        </p:txBody>
      </p:sp>
      <p:sp>
        <p:nvSpPr>
          <p:cNvPr id="2055" name="Tekstvak 2054">
            <a:extLst>
              <a:ext uri="{FF2B5EF4-FFF2-40B4-BE49-F238E27FC236}">
                <a16:creationId xmlns:a16="http://schemas.microsoft.com/office/drawing/2014/main" id="{20901493-6656-CD5D-A0C9-1B7DF0F1771B}"/>
              </a:ext>
            </a:extLst>
          </p:cNvPr>
          <p:cNvSpPr txBox="1"/>
          <p:nvPr/>
        </p:nvSpPr>
        <p:spPr>
          <a:xfrm>
            <a:off x="3587935" y="8894462"/>
            <a:ext cx="3133085" cy="308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61" name="Rechthoek: afgeronde hoeken 2060">
            <a:extLst>
              <a:ext uri="{FF2B5EF4-FFF2-40B4-BE49-F238E27FC236}">
                <a16:creationId xmlns:a16="http://schemas.microsoft.com/office/drawing/2014/main" id="{BE6F8D2A-A34B-827A-0F4A-C5A629107CD0}"/>
              </a:ext>
            </a:extLst>
          </p:cNvPr>
          <p:cNvSpPr/>
          <p:nvPr/>
        </p:nvSpPr>
        <p:spPr>
          <a:xfrm>
            <a:off x="3616172" y="515715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2" name="Tekstvak 2061">
            <a:extLst>
              <a:ext uri="{FF2B5EF4-FFF2-40B4-BE49-F238E27FC236}">
                <a16:creationId xmlns:a16="http://schemas.microsoft.com/office/drawing/2014/main" id="{DC52F490-D072-167D-4AA4-8A52136337D2}"/>
              </a:ext>
            </a:extLst>
          </p:cNvPr>
          <p:cNvSpPr txBox="1"/>
          <p:nvPr/>
        </p:nvSpPr>
        <p:spPr>
          <a:xfrm>
            <a:off x="3751552" y="5237819"/>
            <a:ext cx="22703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079D8099-67FC-88B1-41C6-5F6DCC96B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7" y="1034717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D2E200-6CEA-0114-14F4-5AF79A738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69" y="1062954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">
            <a:extLst>
              <a:ext uri="{FF2B5EF4-FFF2-40B4-BE49-F238E27FC236}">
                <a16:creationId xmlns:a16="http://schemas.microsoft.com/office/drawing/2014/main" id="{1E545DF9-0C44-8D54-8B85-0746EEAF5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0" y="6022352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">
            <a:extLst>
              <a:ext uri="{FF2B5EF4-FFF2-40B4-BE49-F238E27FC236}">
                <a16:creationId xmlns:a16="http://schemas.microsoft.com/office/drawing/2014/main" id="{235EE66F-1FB2-4460-6E01-0470FEA55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488" y="6022352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836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5BFBCFCE-0229-7AD9-85AF-9CC2703ABD92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6961A667-5FDE-6DAC-5E38-8912569EB3EF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8DDCC5C-B9E6-BBEF-AD32-969825E27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42" y="948130"/>
            <a:ext cx="2865368" cy="2871465"/>
          </a:xfrm>
          <a:prstGeom prst="rect">
            <a:avLst/>
          </a:prstGeom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70FF604A-EE50-2794-0AC4-0B5A93ED92FB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1FF2399B-C9E2-BDC8-B017-1B6EE436045F}"/>
              </a:ext>
            </a:extLst>
          </p:cNvPr>
          <p:cNvSpPr txBox="1"/>
          <p:nvPr/>
        </p:nvSpPr>
        <p:spPr>
          <a:xfrm>
            <a:off x="174498" y="3941385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D87B0A9E-290A-4562-5E25-57FDA64242C4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31" name="Groep 30">
            <a:extLst>
              <a:ext uri="{FF2B5EF4-FFF2-40B4-BE49-F238E27FC236}">
                <a16:creationId xmlns:a16="http://schemas.microsoft.com/office/drawing/2014/main" id="{80D71CC1-03DB-9BBA-C07E-AAC301D8A917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32" name="Rechthoek: afgeronde hoeken 31">
              <a:extLst>
                <a:ext uri="{FF2B5EF4-FFF2-40B4-BE49-F238E27FC236}">
                  <a16:creationId xmlns:a16="http://schemas.microsoft.com/office/drawing/2014/main" id="{23418490-0CBC-3284-FE7D-7ADC5FB54AD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33" name="Tekstvak 32">
              <a:extLst>
                <a:ext uri="{FF2B5EF4-FFF2-40B4-BE49-F238E27FC236}">
                  <a16:creationId xmlns:a16="http://schemas.microsoft.com/office/drawing/2014/main" id="{AF61F9F1-FE16-7771-33B9-34BD78C8C0FB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058" name="Rechthoek: afgeronde hoeken 2057">
            <a:extLst>
              <a:ext uri="{FF2B5EF4-FFF2-40B4-BE49-F238E27FC236}">
                <a16:creationId xmlns:a16="http://schemas.microsoft.com/office/drawing/2014/main" id="{CB7F4738-5E12-4BDC-5BBD-9DF3A1F6B499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59" name="Picture 6">
            <a:extLst>
              <a:ext uri="{FF2B5EF4-FFF2-40B4-BE49-F238E27FC236}">
                <a16:creationId xmlns:a16="http://schemas.microsoft.com/office/drawing/2014/main" id="{01A88482-C098-C2A6-10A4-53C1CB34F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0" name="Tekstvak 2059">
            <a:extLst>
              <a:ext uri="{FF2B5EF4-FFF2-40B4-BE49-F238E27FC236}">
                <a16:creationId xmlns:a16="http://schemas.microsoft.com/office/drawing/2014/main" id="{CDE92376-2776-F41F-94D1-1E37DB4981BC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62" name="Picture 10">
            <a:extLst>
              <a:ext uri="{FF2B5EF4-FFF2-40B4-BE49-F238E27FC236}">
                <a16:creationId xmlns:a16="http://schemas.microsoft.com/office/drawing/2014/main" id="{76EF12AF-53A9-0E78-A04E-0008B9B27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kstvak 2062">
            <a:extLst>
              <a:ext uri="{FF2B5EF4-FFF2-40B4-BE49-F238E27FC236}">
                <a16:creationId xmlns:a16="http://schemas.microsoft.com/office/drawing/2014/main" id="{D7529DF6-9388-09D1-B660-7CF54C1AE3C9}"/>
              </a:ext>
            </a:extLst>
          </p:cNvPr>
          <p:cNvSpPr txBox="1"/>
          <p:nvPr/>
        </p:nvSpPr>
        <p:spPr>
          <a:xfrm>
            <a:off x="336626" y="340670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066" name="Rechthoek: afgeronde hoeken 2065">
            <a:extLst>
              <a:ext uri="{FF2B5EF4-FFF2-40B4-BE49-F238E27FC236}">
                <a16:creationId xmlns:a16="http://schemas.microsoft.com/office/drawing/2014/main" id="{40819327-AB96-EB4B-B4B7-0289913C3C56}"/>
              </a:ext>
            </a:extLst>
          </p:cNvPr>
          <p:cNvSpPr/>
          <p:nvPr/>
        </p:nvSpPr>
        <p:spPr>
          <a:xfrm>
            <a:off x="1863811" y="3409917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67" name="Tekstvak 2066">
            <a:extLst>
              <a:ext uri="{FF2B5EF4-FFF2-40B4-BE49-F238E27FC236}">
                <a16:creationId xmlns:a16="http://schemas.microsoft.com/office/drawing/2014/main" id="{8A908E6C-B272-D730-9502-F9DD1E5DC085}"/>
              </a:ext>
            </a:extLst>
          </p:cNvPr>
          <p:cNvSpPr txBox="1"/>
          <p:nvPr/>
        </p:nvSpPr>
        <p:spPr>
          <a:xfrm>
            <a:off x="1879645" y="3409157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68" name="Picture 8">
            <a:extLst>
              <a:ext uri="{FF2B5EF4-FFF2-40B4-BE49-F238E27FC236}">
                <a16:creationId xmlns:a16="http://schemas.microsoft.com/office/drawing/2014/main" id="{E21AA773-80EB-3CE9-CC73-E325D289E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806" y="3265627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31593A2F-CE2C-4B61-B969-CF8C9F8FBBA2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76E54277-DB26-B713-23EE-B71BC4575380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4" name="Afbeelding 53">
            <a:extLst>
              <a:ext uri="{FF2B5EF4-FFF2-40B4-BE49-F238E27FC236}">
                <a16:creationId xmlns:a16="http://schemas.microsoft.com/office/drawing/2014/main" id="{57DF7A8D-0AF0-3397-06D0-15403D855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988" y="948130"/>
            <a:ext cx="2865368" cy="2871465"/>
          </a:xfrm>
          <a:prstGeom prst="rect">
            <a:avLst/>
          </a:prstGeom>
        </p:spPr>
      </p:pic>
      <p:sp>
        <p:nvSpPr>
          <p:cNvPr id="55" name="Rechthoek: afgeronde hoeken 54">
            <a:extLst>
              <a:ext uri="{FF2B5EF4-FFF2-40B4-BE49-F238E27FC236}">
                <a16:creationId xmlns:a16="http://schemas.microsoft.com/office/drawing/2014/main" id="{8C835226-A7D1-09DF-81E5-C8F31BEB77F9}"/>
              </a:ext>
            </a:extLst>
          </p:cNvPr>
          <p:cNvSpPr/>
          <p:nvPr/>
        </p:nvSpPr>
        <p:spPr>
          <a:xfrm>
            <a:off x="3676794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BF3829E3-74DB-97B2-E1E5-3729C10C63EC}"/>
              </a:ext>
            </a:extLst>
          </p:cNvPr>
          <p:cNvSpPr txBox="1"/>
          <p:nvPr/>
        </p:nvSpPr>
        <p:spPr>
          <a:xfrm>
            <a:off x="3644744" y="3941385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58" name="Rechthoek: afgeronde hoeken 57">
            <a:extLst>
              <a:ext uri="{FF2B5EF4-FFF2-40B4-BE49-F238E27FC236}">
                <a16:creationId xmlns:a16="http://schemas.microsoft.com/office/drawing/2014/main" id="{CA8A4655-5F8E-F8BB-D855-2D1F081A1E1E}"/>
              </a:ext>
            </a:extLst>
          </p:cNvPr>
          <p:cNvSpPr/>
          <p:nvPr/>
        </p:nvSpPr>
        <p:spPr>
          <a:xfrm>
            <a:off x="3671112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59" name="Groep 58">
            <a:extLst>
              <a:ext uri="{FF2B5EF4-FFF2-40B4-BE49-F238E27FC236}">
                <a16:creationId xmlns:a16="http://schemas.microsoft.com/office/drawing/2014/main" id="{F803C369-C822-7FD8-9BC3-5462DDF731C3}"/>
              </a:ext>
            </a:extLst>
          </p:cNvPr>
          <p:cNvGrpSpPr/>
          <p:nvPr/>
        </p:nvGrpSpPr>
        <p:grpSpPr>
          <a:xfrm>
            <a:off x="5335083" y="2810713"/>
            <a:ext cx="1338347" cy="215444"/>
            <a:chOff x="1656024" y="4320596"/>
            <a:chExt cx="1412909" cy="221697"/>
          </a:xfrm>
        </p:grpSpPr>
        <p:sp>
          <p:nvSpPr>
            <p:cNvPr id="60" name="Rechthoek: afgeronde hoeken 59">
              <a:extLst>
                <a:ext uri="{FF2B5EF4-FFF2-40B4-BE49-F238E27FC236}">
                  <a16:creationId xmlns:a16="http://schemas.microsoft.com/office/drawing/2014/main" id="{FC51E001-78E4-CFD6-96F8-31F2106BFB83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DEDFA8B6-147A-6CE1-3067-C53EFA23A11E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048" name="Rechthoek: afgeronde hoeken 2047">
            <a:extLst>
              <a:ext uri="{FF2B5EF4-FFF2-40B4-BE49-F238E27FC236}">
                <a16:creationId xmlns:a16="http://schemas.microsoft.com/office/drawing/2014/main" id="{AE2EC022-9128-C89A-FE16-01E597C8EE27}"/>
              </a:ext>
            </a:extLst>
          </p:cNvPr>
          <p:cNvSpPr/>
          <p:nvPr/>
        </p:nvSpPr>
        <p:spPr>
          <a:xfrm>
            <a:off x="5324073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64" name="Picture 6">
            <a:extLst>
              <a:ext uri="{FF2B5EF4-FFF2-40B4-BE49-F238E27FC236}">
                <a16:creationId xmlns:a16="http://schemas.microsoft.com/office/drawing/2014/main" id="{ACAF1F1B-6955-B926-7142-357BCFF29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87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5" name="Tekstvak 2064">
            <a:extLst>
              <a:ext uri="{FF2B5EF4-FFF2-40B4-BE49-F238E27FC236}">
                <a16:creationId xmlns:a16="http://schemas.microsoft.com/office/drawing/2014/main" id="{BF7684F5-F8CC-5FF3-CCDB-D6C8EEEF0F4E}"/>
              </a:ext>
            </a:extLst>
          </p:cNvPr>
          <p:cNvSpPr txBox="1"/>
          <p:nvPr/>
        </p:nvSpPr>
        <p:spPr>
          <a:xfrm>
            <a:off x="5335084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69" name="Picture 10">
            <a:extLst>
              <a:ext uri="{FF2B5EF4-FFF2-40B4-BE49-F238E27FC236}">
                <a16:creationId xmlns:a16="http://schemas.microsoft.com/office/drawing/2014/main" id="{36475F87-2931-9EFC-3938-A051CFD5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052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1" name="Tekstvak 2070">
            <a:extLst>
              <a:ext uri="{FF2B5EF4-FFF2-40B4-BE49-F238E27FC236}">
                <a16:creationId xmlns:a16="http://schemas.microsoft.com/office/drawing/2014/main" id="{F46DD3D9-39F0-CE7F-97E7-D3212494FCBC}"/>
              </a:ext>
            </a:extLst>
          </p:cNvPr>
          <p:cNvSpPr txBox="1"/>
          <p:nvPr/>
        </p:nvSpPr>
        <p:spPr>
          <a:xfrm>
            <a:off x="3806872" y="340670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081" name="Rechthoek: afgeronde hoeken 2080">
            <a:extLst>
              <a:ext uri="{FF2B5EF4-FFF2-40B4-BE49-F238E27FC236}">
                <a16:creationId xmlns:a16="http://schemas.microsoft.com/office/drawing/2014/main" id="{8D176D7A-FEA3-C99D-C08B-F206F317036C}"/>
              </a:ext>
            </a:extLst>
          </p:cNvPr>
          <p:cNvSpPr/>
          <p:nvPr/>
        </p:nvSpPr>
        <p:spPr>
          <a:xfrm>
            <a:off x="5334057" y="3409917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85" name="Tekstvak 2084">
            <a:extLst>
              <a:ext uri="{FF2B5EF4-FFF2-40B4-BE49-F238E27FC236}">
                <a16:creationId xmlns:a16="http://schemas.microsoft.com/office/drawing/2014/main" id="{E2E03831-6FC0-9D09-67D0-B477C3EA7EE6}"/>
              </a:ext>
            </a:extLst>
          </p:cNvPr>
          <p:cNvSpPr txBox="1"/>
          <p:nvPr/>
        </p:nvSpPr>
        <p:spPr>
          <a:xfrm>
            <a:off x="5349891" y="3409157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01" name="Picture 8">
            <a:extLst>
              <a:ext uri="{FF2B5EF4-FFF2-40B4-BE49-F238E27FC236}">
                <a16:creationId xmlns:a16="http://schemas.microsoft.com/office/drawing/2014/main" id="{BD9FBF0C-818C-ACFC-A4EA-89A7F87E5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52" y="3265627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2" name="Afbeelding 2101">
            <a:extLst>
              <a:ext uri="{FF2B5EF4-FFF2-40B4-BE49-F238E27FC236}">
                <a16:creationId xmlns:a16="http://schemas.microsoft.com/office/drawing/2014/main" id="{6C59ABD6-45B6-C9B7-3A2D-F9F5FE3FB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89" y="5850684"/>
            <a:ext cx="2865368" cy="2871465"/>
          </a:xfrm>
          <a:prstGeom prst="rect">
            <a:avLst/>
          </a:prstGeom>
        </p:spPr>
      </p:pic>
      <p:sp>
        <p:nvSpPr>
          <p:cNvPr id="2111" name="Rechthoek: afgeronde hoeken 2110">
            <a:extLst>
              <a:ext uri="{FF2B5EF4-FFF2-40B4-BE49-F238E27FC236}">
                <a16:creationId xmlns:a16="http://schemas.microsoft.com/office/drawing/2014/main" id="{41DD161C-A53E-4F17-C2D6-C55C0052BFA5}"/>
              </a:ext>
            </a:extLst>
          </p:cNvPr>
          <p:cNvSpPr/>
          <p:nvPr/>
        </p:nvSpPr>
        <p:spPr>
          <a:xfrm>
            <a:off x="183795" y="8765168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12" name="Tekstvak 2111">
            <a:extLst>
              <a:ext uri="{FF2B5EF4-FFF2-40B4-BE49-F238E27FC236}">
                <a16:creationId xmlns:a16="http://schemas.microsoft.com/office/drawing/2014/main" id="{D07E110C-2ED0-F9F7-5525-58622276ED66}"/>
              </a:ext>
            </a:extLst>
          </p:cNvPr>
          <p:cNvSpPr txBox="1"/>
          <p:nvPr/>
        </p:nvSpPr>
        <p:spPr>
          <a:xfrm>
            <a:off x="151745" y="8843939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2113" name="Rechthoek: afgeronde hoeken 2112">
            <a:extLst>
              <a:ext uri="{FF2B5EF4-FFF2-40B4-BE49-F238E27FC236}">
                <a16:creationId xmlns:a16="http://schemas.microsoft.com/office/drawing/2014/main" id="{8AFCB8F6-A0A5-2373-3059-4354638044AD}"/>
              </a:ext>
            </a:extLst>
          </p:cNvPr>
          <p:cNvSpPr/>
          <p:nvPr/>
        </p:nvSpPr>
        <p:spPr>
          <a:xfrm>
            <a:off x="178113" y="511639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2114" name="Groep 2113">
            <a:extLst>
              <a:ext uri="{FF2B5EF4-FFF2-40B4-BE49-F238E27FC236}">
                <a16:creationId xmlns:a16="http://schemas.microsoft.com/office/drawing/2014/main" id="{EB19A36E-01E2-499B-51A1-76CCD72DCA34}"/>
              </a:ext>
            </a:extLst>
          </p:cNvPr>
          <p:cNvGrpSpPr/>
          <p:nvPr/>
        </p:nvGrpSpPr>
        <p:grpSpPr>
          <a:xfrm>
            <a:off x="1842084" y="7713267"/>
            <a:ext cx="1338347" cy="215444"/>
            <a:chOff x="1656024" y="4320596"/>
            <a:chExt cx="1412909" cy="221697"/>
          </a:xfrm>
        </p:grpSpPr>
        <p:sp>
          <p:nvSpPr>
            <p:cNvPr id="2115" name="Rechthoek: afgeronde hoeken 2114">
              <a:extLst>
                <a:ext uri="{FF2B5EF4-FFF2-40B4-BE49-F238E27FC236}">
                  <a16:creationId xmlns:a16="http://schemas.microsoft.com/office/drawing/2014/main" id="{FD367976-3FF0-8AC4-6EAD-30200D394D3F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116" name="Tekstvak 2115">
              <a:extLst>
                <a:ext uri="{FF2B5EF4-FFF2-40B4-BE49-F238E27FC236}">
                  <a16:creationId xmlns:a16="http://schemas.microsoft.com/office/drawing/2014/main" id="{5A242853-4A67-8759-7F76-93B089A61BCA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117" name="Rechthoek: afgeronde hoeken 2116">
            <a:extLst>
              <a:ext uri="{FF2B5EF4-FFF2-40B4-BE49-F238E27FC236}">
                <a16:creationId xmlns:a16="http://schemas.microsoft.com/office/drawing/2014/main" id="{3B76B8F9-1766-6001-33E6-D1C48D117F56}"/>
              </a:ext>
            </a:extLst>
          </p:cNvPr>
          <p:cNvSpPr/>
          <p:nvPr/>
        </p:nvSpPr>
        <p:spPr>
          <a:xfrm>
            <a:off x="1831074" y="8004750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118" name="Picture 6">
            <a:extLst>
              <a:ext uri="{FF2B5EF4-FFF2-40B4-BE49-F238E27FC236}">
                <a16:creationId xmlns:a16="http://schemas.microsoft.com/office/drawing/2014/main" id="{A618D07C-2B2F-E9F2-17EB-8592BF6D5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988" y="7926301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19" name="Tekstvak 2118">
            <a:extLst>
              <a:ext uri="{FF2B5EF4-FFF2-40B4-BE49-F238E27FC236}">
                <a16:creationId xmlns:a16="http://schemas.microsoft.com/office/drawing/2014/main" id="{1D92106B-B526-4B8F-BE72-EDBCF9CFEBDD}"/>
              </a:ext>
            </a:extLst>
          </p:cNvPr>
          <p:cNvSpPr txBox="1"/>
          <p:nvPr/>
        </p:nvSpPr>
        <p:spPr>
          <a:xfrm>
            <a:off x="1842085" y="8006802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120" name="Picture 10">
            <a:extLst>
              <a:ext uri="{FF2B5EF4-FFF2-40B4-BE49-F238E27FC236}">
                <a16:creationId xmlns:a16="http://schemas.microsoft.com/office/drawing/2014/main" id="{6DEA334D-AC76-FB31-FAA3-7142D3440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053" y="7642214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1" name="Tekstvak 2120">
            <a:extLst>
              <a:ext uri="{FF2B5EF4-FFF2-40B4-BE49-F238E27FC236}">
                <a16:creationId xmlns:a16="http://schemas.microsoft.com/office/drawing/2014/main" id="{C33673CD-271A-9F45-ABFA-53B397F6FC8F}"/>
              </a:ext>
            </a:extLst>
          </p:cNvPr>
          <p:cNvSpPr txBox="1"/>
          <p:nvPr/>
        </p:nvSpPr>
        <p:spPr>
          <a:xfrm>
            <a:off x="313873" y="5243224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BB50DD2F-5340-CAC3-CC19-006BA6EC6FB4}"/>
              </a:ext>
            </a:extLst>
          </p:cNvPr>
          <p:cNvSpPr/>
          <p:nvPr/>
        </p:nvSpPr>
        <p:spPr>
          <a:xfrm>
            <a:off x="1841058" y="8312471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23" name="Tekstvak 2122">
            <a:extLst>
              <a:ext uri="{FF2B5EF4-FFF2-40B4-BE49-F238E27FC236}">
                <a16:creationId xmlns:a16="http://schemas.microsoft.com/office/drawing/2014/main" id="{A99A1139-405A-EF2D-605F-F98201CA0DD3}"/>
              </a:ext>
            </a:extLst>
          </p:cNvPr>
          <p:cNvSpPr txBox="1"/>
          <p:nvPr/>
        </p:nvSpPr>
        <p:spPr>
          <a:xfrm>
            <a:off x="1856892" y="8311711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24" name="Picture 8">
            <a:extLst>
              <a:ext uri="{FF2B5EF4-FFF2-40B4-BE49-F238E27FC236}">
                <a16:creationId xmlns:a16="http://schemas.microsoft.com/office/drawing/2014/main" id="{0B3D6789-CCF3-F222-E361-B61836C0B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053" y="8168181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5" name="Afbeelding 2124">
            <a:extLst>
              <a:ext uri="{FF2B5EF4-FFF2-40B4-BE49-F238E27FC236}">
                <a16:creationId xmlns:a16="http://schemas.microsoft.com/office/drawing/2014/main" id="{6D3F9AF6-C5D9-00B6-7339-6FE094C8C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201" y="5877301"/>
            <a:ext cx="2865368" cy="2871465"/>
          </a:xfrm>
          <a:prstGeom prst="rect">
            <a:avLst/>
          </a:prstGeom>
        </p:spPr>
      </p:pic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D047063A-97FE-FD3B-E3D1-CD016384B65C}"/>
              </a:ext>
            </a:extLst>
          </p:cNvPr>
          <p:cNvSpPr/>
          <p:nvPr/>
        </p:nvSpPr>
        <p:spPr>
          <a:xfrm>
            <a:off x="3623007" y="879178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27" name="Tekstvak 2126">
            <a:extLst>
              <a:ext uri="{FF2B5EF4-FFF2-40B4-BE49-F238E27FC236}">
                <a16:creationId xmlns:a16="http://schemas.microsoft.com/office/drawing/2014/main" id="{F4FE8678-5FA9-36D4-1427-DE9C9E7AA2C9}"/>
              </a:ext>
            </a:extLst>
          </p:cNvPr>
          <p:cNvSpPr txBox="1"/>
          <p:nvPr/>
        </p:nvSpPr>
        <p:spPr>
          <a:xfrm>
            <a:off x="3590957" y="887055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2128" name="Rechthoek: afgeronde hoeken 2127">
            <a:extLst>
              <a:ext uri="{FF2B5EF4-FFF2-40B4-BE49-F238E27FC236}">
                <a16:creationId xmlns:a16="http://schemas.microsoft.com/office/drawing/2014/main" id="{EB4AC908-E3D3-C188-5D34-7AFCC48227F2}"/>
              </a:ext>
            </a:extLst>
          </p:cNvPr>
          <p:cNvSpPr/>
          <p:nvPr/>
        </p:nvSpPr>
        <p:spPr>
          <a:xfrm>
            <a:off x="3617325" y="514300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2129" name="Groep 2128">
            <a:extLst>
              <a:ext uri="{FF2B5EF4-FFF2-40B4-BE49-F238E27FC236}">
                <a16:creationId xmlns:a16="http://schemas.microsoft.com/office/drawing/2014/main" id="{FA6D0F20-3C16-6C8E-38D1-B45042173925}"/>
              </a:ext>
            </a:extLst>
          </p:cNvPr>
          <p:cNvGrpSpPr/>
          <p:nvPr/>
        </p:nvGrpSpPr>
        <p:grpSpPr>
          <a:xfrm>
            <a:off x="5281296" y="7739884"/>
            <a:ext cx="1338347" cy="215444"/>
            <a:chOff x="1656024" y="4320596"/>
            <a:chExt cx="1412909" cy="221697"/>
          </a:xfrm>
        </p:grpSpPr>
        <p:sp>
          <p:nvSpPr>
            <p:cNvPr id="2130" name="Rechthoek: afgeronde hoeken 2129">
              <a:extLst>
                <a:ext uri="{FF2B5EF4-FFF2-40B4-BE49-F238E27FC236}">
                  <a16:creationId xmlns:a16="http://schemas.microsoft.com/office/drawing/2014/main" id="{2503F29D-B87D-1EB3-23DC-9E0292DE4E7F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131" name="Tekstvak 2130">
              <a:extLst>
                <a:ext uri="{FF2B5EF4-FFF2-40B4-BE49-F238E27FC236}">
                  <a16:creationId xmlns:a16="http://schemas.microsoft.com/office/drawing/2014/main" id="{713BD252-8779-6A7E-1628-6A18E4AD9584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132" name="Rechthoek: afgeronde hoeken 2131">
            <a:extLst>
              <a:ext uri="{FF2B5EF4-FFF2-40B4-BE49-F238E27FC236}">
                <a16:creationId xmlns:a16="http://schemas.microsoft.com/office/drawing/2014/main" id="{5F49E0D3-3580-F291-519C-A0FA1E7364CF}"/>
              </a:ext>
            </a:extLst>
          </p:cNvPr>
          <p:cNvSpPr/>
          <p:nvPr/>
        </p:nvSpPr>
        <p:spPr>
          <a:xfrm>
            <a:off x="5270286" y="803136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133" name="Picture 6">
            <a:extLst>
              <a:ext uri="{FF2B5EF4-FFF2-40B4-BE49-F238E27FC236}">
                <a16:creationId xmlns:a16="http://schemas.microsoft.com/office/drawing/2014/main" id="{B19ECFEC-DDFD-B7CD-C436-B92FCF088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00" y="795291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34" name="Tekstvak 2133">
            <a:extLst>
              <a:ext uri="{FF2B5EF4-FFF2-40B4-BE49-F238E27FC236}">
                <a16:creationId xmlns:a16="http://schemas.microsoft.com/office/drawing/2014/main" id="{C4488E01-7E98-21FC-16AD-186BBBA8E631}"/>
              </a:ext>
            </a:extLst>
          </p:cNvPr>
          <p:cNvSpPr txBox="1"/>
          <p:nvPr/>
        </p:nvSpPr>
        <p:spPr>
          <a:xfrm>
            <a:off x="5281297" y="8033419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135" name="Picture 10">
            <a:extLst>
              <a:ext uri="{FF2B5EF4-FFF2-40B4-BE49-F238E27FC236}">
                <a16:creationId xmlns:a16="http://schemas.microsoft.com/office/drawing/2014/main" id="{C182784E-8874-816C-5E01-7B6D1890D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5" y="7668831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36" name="Tekstvak 2135">
            <a:extLst>
              <a:ext uri="{FF2B5EF4-FFF2-40B4-BE49-F238E27FC236}">
                <a16:creationId xmlns:a16="http://schemas.microsoft.com/office/drawing/2014/main" id="{591D80F0-B05C-FA64-D86B-64F0621D1C0F}"/>
              </a:ext>
            </a:extLst>
          </p:cNvPr>
          <p:cNvSpPr txBox="1"/>
          <p:nvPr/>
        </p:nvSpPr>
        <p:spPr>
          <a:xfrm>
            <a:off x="3753085" y="5269841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37" name="Rechthoek: afgeronde hoeken 2136">
            <a:extLst>
              <a:ext uri="{FF2B5EF4-FFF2-40B4-BE49-F238E27FC236}">
                <a16:creationId xmlns:a16="http://schemas.microsoft.com/office/drawing/2014/main" id="{933B96F0-5091-9432-C055-676BD5999F16}"/>
              </a:ext>
            </a:extLst>
          </p:cNvPr>
          <p:cNvSpPr/>
          <p:nvPr/>
        </p:nvSpPr>
        <p:spPr>
          <a:xfrm>
            <a:off x="5280270" y="8339088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8" name="Tekstvak 2137">
            <a:extLst>
              <a:ext uri="{FF2B5EF4-FFF2-40B4-BE49-F238E27FC236}">
                <a16:creationId xmlns:a16="http://schemas.microsoft.com/office/drawing/2014/main" id="{C45F5331-FEE3-4154-CAF8-C2D02A679DC4}"/>
              </a:ext>
            </a:extLst>
          </p:cNvPr>
          <p:cNvSpPr txBox="1"/>
          <p:nvPr/>
        </p:nvSpPr>
        <p:spPr>
          <a:xfrm>
            <a:off x="5296104" y="8338328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39" name="Picture 8">
            <a:extLst>
              <a:ext uri="{FF2B5EF4-FFF2-40B4-BE49-F238E27FC236}">
                <a16:creationId xmlns:a16="http://schemas.microsoft.com/office/drawing/2014/main" id="{32436BB0-5047-A6DF-439B-C4B269DDA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265" y="8194798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80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162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5BFBCFCE-0229-7AD9-85AF-9CC2703ABD92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6961A667-5FDE-6DAC-5E38-8912569EB3EF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8DDCC5C-B9E6-BBEF-AD32-969825E27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42" y="948130"/>
            <a:ext cx="2865368" cy="2871465"/>
          </a:xfrm>
          <a:prstGeom prst="rect">
            <a:avLst/>
          </a:prstGeom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70FF604A-EE50-2794-0AC4-0B5A93ED92FB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1FF2399B-C9E2-BDC8-B017-1B6EE436045F}"/>
              </a:ext>
            </a:extLst>
          </p:cNvPr>
          <p:cNvSpPr txBox="1"/>
          <p:nvPr/>
        </p:nvSpPr>
        <p:spPr>
          <a:xfrm>
            <a:off x="174498" y="3941385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D87B0A9E-290A-4562-5E25-57FDA64242C4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31" name="Groep 30">
            <a:extLst>
              <a:ext uri="{FF2B5EF4-FFF2-40B4-BE49-F238E27FC236}">
                <a16:creationId xmlns:a16="http://schemas.microsoft.com/office/drawing/2014/main" id="{80D71CC1-03DB-9BBA-C07E-AAC301D8A917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32" name="Rechthoek: afgeronde hoeken 31">
              <a:extLst>
                <a:ext uri="{FF2B5EF4-FFF2-40B4-BE49-F238E27FC236}">
                  <a16:creationId xmlns:a16="http://schemas.microsoft.com/office/drawing/2014/main" id="{23418490-0CBC-3284-FE7D-7ADC5FB54AD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33" name="Tekstvak 32">
              <a:extLst>
                <a:ext uri="{FF2B5EF4-FFF2-40B4-BE49-F238E27FC236}">
                  <a16:creationId xmlns:a16="http://schemas.microsoft.com/office/drawing/2014/main" id="{AF61F9F1-FE16-7771-33B9-34BD78C8C0FB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058" name="Rechthoek: afgeronde hoeken 2057">
            <a:extLst>
              <a:ext uri="{FF2B5EF4-FFF2-40B4-BE49-F238E27FC236}">
                <a16:creationId xmlns:a16="http://schemas.microsoft.com/office/drawing/2014/main" id="{CB7F4738-5E12-4BDC-5BBD-9DF3A1F6B499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59" name="Picture 6">
            <a:extLst>
              <a:ext uri="{FF2B5EF4-FFF2-40B4-BE49-F238E27FC236}">
                <a16:creationId xmlns:a16="http://schemas.microsoft.com/office/drawing/2014/main" id="{01A88482-C098-C2A6-10A4-53C1CB34F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0" name="Tekstvak 2059">
            <a:extLst>
              <a:ext uri="{FF2B5EF4-FFF2-40B4-BE49-F238E27FC236}">
                <a16:creationId xmlns:a16="http://schemas.microsoft.com/office/drawing/2014/main" id="{CDE92376-2776-F41F-94D1-1E37DB4981BC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62" name="Picture 10">
            <a:extLst>
              <a:ext uri="{FF2B5EF4-FFF2-40B4-BE49-F238E27FC236}">
                <a16:creationId xmlns:a16="http://schemas.microsoft.com/office/drawing/2014/main" id="{76EF12AF-53A9-0E78-A04E-0008B9B27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kstvak 2062">
            <a:extLst>
              <a:ext uri="{FF2B5EF4-FFF2-40B4-BE49-F238E27FC236}">
                <a16:creationId xmlns:a16="http://schemas.microsoft.com/office/drawing/2014/main" id="{D7529DF6-9388-09D1-B660-7CF54C1AE3C9}"/>
              </a:ext>
            </a:extLst>
          </p:cNvPr>
          <p:cNvSpPr txBox="1"/>
          <p:nvPr/>
        </p:nvSpPr>
        <p:spPr>
          <a:xfrm>
            <a:off x="336626" y="340670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066" name="Rechthoek: afgeronde hoeken 2065">
            <a:extLst>
              <a:ext uri="{FF2B5EF4-FFF2-40B4-BE49-F238E27FC236}">
                <a16:creationId xmlns:a16="http://schemas.microsoft.com/office/drawing/2014/main" id="{40819327-AB96-EB4B-B4B7-0289913C3C56}"/>
              </a:ext>
            </a:extLst>
          </p:cNvPr>
          <p:cNvSpPr/>
          <p:nvPr/>
        </p:nvSpPr>
        <p:spPr>
          <a:xfrm>
            <a:off x="1863811" y="3409917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67" name="Tekstvak 2066">
            <a:extLst>
              <a:ext uri="{FF2B5EF4-FFF2-40B4-BE49-F238E27FC236}">
                <a16:creationId xmlns:a16="http://schemas.microsoft.com/office/drawing/2014/main" id="{8A908E6C-B272-D730-9502-F9DD1E5DC085}"/>
              </a:ext>
            </a:extLst>
          </p:cNvPr>
          <p:cNvSpPr txBox="1"/>
          <p:nvPr/>
        </p:nvSpPr>
        <p:spPr>
          <a:xfrm>
            <a:off x="1879645" y="3409157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68" name="Picture 8">
            <a:extLst>
              <a:ext uri="{FF2B5EF4-FFF2-40B4-BE49-F238E27FC236}">
                <a16:creationId xmlns:a16="http://schemas.microsoft.com/office/drawing/2014/main" id="{E21AA773-80EB-3CE9-CC73-E325D289E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806" y="3265627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31593A2F-CE2C-4B61-B969-CF8C9F8FBBA2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76E54277-DB26-B713-23EE-B71BC4575380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4" name="Afbeelding 53">
            <a:extLst>
              <a:ext uri="{FF2B5EF4-FFF2-40B4-BE49-F238E27FC236}">
                <a16:creationId xmlns:a16="http://schemas.microsoft.com/office/drawing/2014/main" id="{57DF7A8D-0AF0-3397-06D0-15403D855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988" y="948130"/>
            <a:ext cx="2865368" cy="2871465"/>
          </a:xfrm>
          <a:prstGeom prst="rect">
            <a:avLst/>
          </a:prstGeom>
        </p:spPr>
      </p:pic>
      <p:sp>
        <p:nvSpPr>
          <p:cNvPr id="55" name="Rechthoek: afgeronde hoeken 54">
            <a:extLst>
              <a:ext uri="{FF2B5EF4-FFF2-40B4-BE49-F238E27FC236}">
                <a16:creationId xmlns:a16="http://schemas.microsoft.com/office/drawing/2014/main" id="{8C835226-A7D1-09DF-81E5-C8F31BEB77F9}"/>
              </a:ext>
            </a:extLst>
          </p:cNvPr>
          <p:cNvSpPr/>
          <p:nvPr/>
        </p:nvSpPr>
        <p:spPr>
          <a:xfrm>
            <a:off x="3676794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BF3829E3-74DB-97B2-E1E5-3729C10C63EC}"/>
              </a:ext>
            </a:extLst>
          </p:cNvPr>
          <p:cNvSpPr txBox="1"/>
          <p:nvPr/>
        </p:nvSpPr>
        <p:spPr>
          <a:xfrm>
            <a:off x="3644744" y="3941385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58" name="Rechthoek: afgeronde hoeken 57">
            <a:extLst>
              <a:ext uri="{FF2B5EF4-FFF2-40B4-BE49-F238E27FC236}">
                <a16:creationId xmlns:a16="http://schemas.microsoft.com/office/drawing/2014/main" id="{CA8A4655-5F8E-F8BB-D855-2D1F081A1E1E}"/>
              </a:ext>
            </a:extLst>
          </p:cNvPr>
          <p:cNvSpPr/>
          <p:nvPr/>
        </p:nvSpPr>
        <p:spPr>
          <a:xfrm>
            <a:off x="3671112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59" name="Groep 58">
            <a:extLst>
              <a:ext uri="{FF2B5EF4-FFF2-40B4-BE49-F238E27FC236}">
                <a16:creationId xmlns:a16="http://schemas.microsoft.com/office/drawing/2014/main" id="{F803C369-C822-7FD8-9BC3-5462DDF731C3}"/>
              </a:ext>
            </a:extLst>
          </p:cNvPr>
          <p:cNvGrpSpPr/>
          <p:nvPr/>
        </p:nvGrpSpPr>
        <p:grpSpPr>
          <a:xfrm>
            <a:off x="5335083" y="2810713"/>
            <a:ext cx="1338347" cy="215444"/>
            <a:chOff x="1656024" y="4320596"/>
            <a:chExt cx="1412909" cy="221697"/>
          </a:xfrm>
        </p:grpSpPr>
        <p:sp>
          <p:nvSpPr>
            <p:cNvPr id="60" name="Rechthoek: afgeronde hoeken 59">
              <a:extLst>
                <a:ext uri="{FF2B5EF4-FFF2-40B4-BE49-F238E27FC236}">
                  <a16:creationId xmlns:a16="http://schemas.microsoft.com/office/drawing/2014/main" id="{FC51E001-78E4-CFD6-96F8-31F2106BFB83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DEDFA8B6-147A-6CE1-3067-C53EFA23A11E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048" name="Rechthoek: afgeronde hoeken 2047">
            <a:extLst>
              <a:ext uri="{FF2B5EF4-FFF2-40B4-BE49-F238E27FC236}">
                <a16:creationId xmlns:a16="http://schemas.microsoft.com/office/drawing/2014/main" id="{AE2EC022-9128-C89A-FE16-01E597C8EE27}"/>
              </a:ext>
            </a:extLst>
          </p:cNvPr>
          <p:cNvSpPr/>
          <p:nvPr/>
        </p:nvSpPr>
        <p:spPr>
          <a:xfrm>
            <a:off x="5324073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64" name="Picture 6">
            <a:extLst>
              <a:ext uri="{FF2B5EF4-FFF2-40B4-BE49-F238E27FC236}">
                <a16:creationId xmlns:a16="http://schemas.microsoft.com/office/drawing/2014/main" id="{ACAF1F1B-6955-B926-7142-357BCFF29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87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5" name="Tekstvak 2064">
            <a:extLst>
              <a:ext uri="{FF2B5EF4-FFF2-40B4-BE49-F238E27FC236}">
                <a16:creationId xmlns:a16="http://schemas.microsoft.com/office/drawing/2014/main" id="{BF7684F5-F8CC-5FF3-CCDB-D6C8EEEF0F4E}"/>
              </a:ext>
            </a:extLst>
          </p:cNvPr>
          <p:cNvSpPr txBox="1"/>
          <p:nvPr/>
        </p:nvSpPr>
        <p:spPr>
          <a:xfrm>
            <a:off x="5335084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69" name="Picture 10">
            <a:extLst>
              <a:ext uri="{FF2B5EF4-FFF2-40B4-BE49-F238E27FC236}">
                <a16:creationId xmlns:a16="http://schemas.microsoft.com/office/drawing/2014/main" id="{36475F87-2931-9EFC-3938-A051CFD5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052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1" name="Tekstvak 2070">
            <a:extLst>
              <a:ext uri="{FF2B5EF4-FFF2-40B4-BE49-F238E27FC236}">
                <a16:creationId xmlns:a16="http://schemas.microsoft.com/office/drawing/2014/main" id="{F46DD3D9-39F0-CE7F-97E7-D3212494FCBC}"/>
              </a:ext>
            </a:extLst>
          </p:cNvPr>
          <p:cNvSpPr txBox="1"/>
          <p:nvPr/>
        </p:nvSpPr>
        <p:spPr>
          <a:xfrm>
            <a:off x="3806872" y="340670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081" name="Rechthoek: afgeronde hoeken 2080">
            <a:extLst>
              <a:ext uri="{FF2B5EF4-FFF2-40B4-BE49-F238E27FC236}">
                <a16:creationId xmlns:a16="http://schemas.microsoft.com/office/drawing/2014/main" id="{8D176D7A-FEA3-C99D-C08B-F206F317036C}"/>
              </a:ext>
            </a:extLst>
          </p:cNvPr>
          <p:cNvSpPr/>
          <p:nvPr/>
        </p:nvSpPr>
        <p:spPr>
          <a:xfrm>
            <a:off x="5334057" y="3409917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85" name="Tekstvak 2084">
            <a:extLst>
              <a:ext uri="{FF2B5EF4-FFF2-40B4-BE49-F238E27FC236}">
                <a16:creationId xmlns:a16="http://schemas.microsoft.com/office/drawing/2014/main" id="{E2E03831-6FC0-9D09-67D0-B477C3EA7EE6}"/>
              </a:ext>
            </a:extLst>
          </p:cNvPr>
          <p:cNvSpPr txBox="1"/>
          <p:nvPr/>
        </p:nvSpPr>
        <p:spPr>
          <a:xfrm>
            <a:off x="5349891" y="3409157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01" name="Picture 8">
            <a:extLst>
              <a:ext uri="{FF2B5EF4-FFF2-40B4-BE49-F238E27FC236}">
                <a16:creationId xmlns:a16="http://schemas.microsoft.com/office/drawing/2014/main" id="{BD9FBF0C-818C-ACFC-A4EA-89A7F87E5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52" y="3265627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2" name="Afbeelding 2101">
            <a:extLst>
              <a:ext uri="{FF2B5EF4-FFF2-40B4-BE49-F238E27FC236}">
                <a16:creationId xmlns:a16="http://schemas.microsoft.com/office/drawing/2014/main" id="{6C59ABD6-45B6-C9B7-3A2D-F9F5FE3FB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89" y="5850684"/>
            <a:ext cx="2865368" cy="2871465"/>
          </a:xfrm>
          <a:prstGeom prst="rect">
            <a:avLst/>
          </a:prstGeom>
        </p:spPr>
      </p:pic>
      <p:sp>
        <p:nvSpPr>
          <p:cNvPr id="2111" name="Rechthoek: afgeronde hoeken 2110">
            <a:extLst>
              <a:ext uri="{FF2B5EF4-FFF2-40B4-BE49-F238E27FC236}">
                <a16:creationId xmlns:a16="http://schemas.microsoft.com/office/drawing/2014/main" id="{41DD161C-A53E-4F17-C2D6-C55C0052BFA5}"/>
              </a:ext>
            </a:extLst>
          </p:cNvPr>
          <p:cNvSpPr/>
          <p:nvPr/>
        </p:nvSpPr>
        <p:spPr>
          <a:xfrm>
            <a:off x="183795" y="8765168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12" name="Tekstvak 2111">
            <a:extLst>
              <a:ext uri="{FF2B5EF4-FFF2-40B4-BE49-F238E27FC236}">
                <a16:creationId xmlns:a16="http://schemas.microsoft.com/office/drawing/2014/main" id="{D07E110C-2ED0-F9F7-5525-58622276ED66}"/>
              </a:ext>
            </a:extLst>
          </p:cNvPr>
          <p:cNvSpPr txBox="1"/>
          <p:nvPr/>
        </p:nvSpPr>
        <p:spPr>
          <a:xfrm>
            <a:off x="151745" y="8843939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2113" name="Rechthoek: afgeronde hoeken 2112">
            <a:extLst>
              <a:ext uri="{FF2B5EF4-FFF2-40B4-BE49-F238E27FC236}">
                <a16:creationId xmlns:a16="http://schemas.microsoft.com/office/drawing/2014/main" id="{8AFCB8F6-A0A5-2373-3059-4354638044AD}"/>
              </a:ext>
            </a:extLst>
          </p:cNvPr>
          <p:cNvSpPr/>
          <p:nvPr/>
        </p:nvSpPr>
        <p:spPr>
          <a:xfrm>
            <a:off x="178113" y="511639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2114" name="Groep 2113">
            <a:extLst>
              <a:ext uri="{FF2B5EF4-FFF2-40B4-BE49-F238E27FC236}">
                <a16:creationId xmlns:a16="http://schemas.microsoft.com/office/drawing/2014/main" id="{EB19A36E-01E2-499B-51A1-76CCD72DCA34}"/>
              </a:ext>
            </a:extLst>
          </p:cNvPr>
          <p:cNvGrpSpPr/>
          <p:nvPr/>
        </p:nvGrpSpPr>
        <p:grpSpPr>
          <a:xfrm>
            <a:off x="1842084" y="7713267"/>
            <a:ext cx="1338347" cy="215444"/>
            <a:chOff x="1656024" y="4320596"/>
            <a:chExt cx="1412909" cy="221697"/>
          </a:xfrm>
        </p:grpSpPr>
        <p:sp>
          <p:nvSpPr>
            <p:cNvPr id="2115" name="Rechthoek: afgeronde hoeken 2114">
              <a:extLst>
                <a:ext uri="{FF2B5EF4-FFF2-40B4-BE49-F238E27FC236}">
                  <a16:creationId xmlns:a16="http://schemas.microsoft.com/office/drawing/2014/main" id="{FD367976-3FF0-8AC4-6EAD-30200D394D3F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116" name="Tekstvak 2115">
              <a:extLst>
                <a:ext uri="{FF2B5EF4-FFF2-40B4-BE49-F238E27FC236}">
                  <a16:creationId xmlns:a16="http://schemas.microsoft.com/office/drawing/2014/main" id="{5A242853-4A67-8759-7F76-93B089A61BCA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117" name="Rechthoek: afgeronde hoeken 2116">
            <a:extLst>
              <a:ext uri="{FF2B5EF4-FFF2-40B4-BE49-F238E27FC236}">
                <a16:creationId xmlns:a16="http://schemas.microsoft.com/office/drawing/2014/main" id="{3B76B8F9-1766-6001-33E6-D1C48D117F56}"/>
              </a:ext>
            </a:extLst>
          </p:cNvPr>
          <p:cNvSpPr/>
          <p:nvPr/>
        </p:nvSpPr>
        <p:spPr>
          <a:xfrm>
            <a:off x="1831074" y="8004750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118" name="Picture 6">
            <a:extLst>
              <a:ext uri="{FF2B5EF4-FFF2-40B4-BE49-F238E27FC236}">
                <a16:creationId xmlns:a16="http://schemas.microsoft.com/office/drawing/2014/main" id="{A618D07C-2B2F-E9F2-17EB-8592BF6D5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988" y="7926301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19" name="Tekstvak 2118">
            <a:extLst>
              <a:ext uri="{FF2B5EF4-FFF2-40B4-BE49-F238E27FC236}">
                <a16:creationId xmlns:a16="http://schemas.microsoft.com/office/drawing/2014/main" id="{1D92106B-B526-4B8F-BE72-EDBCF9CFEBDD}"/>
              </a:ext>
            </a:extLst>
          </p:cNvPr>
          <p:cNvSpPr txBox="1"/>
          <p:nvPr/>
        </p:nvSpPr>
        <p:spPr>
          <a:xfrm>
            <a:off x="1842085" y="8006802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120" name="Picture 10">
            <a:extLst>
              <a:ext uri="{FF2B5EF4-FFF2-40B4-BE49-F238E27FC236}">
                <a16:creationId xmlns:a16="http://schemas.microsoft.com/office/drawing/2014/main" id="{6DEA334D-AC76-FB31-FAA3-7142D3440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053" y="7642214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1" name="Tekstvak 2120">
            <a:extLst>
              <a:ext uri="{FF2B5EF4-FFF2-40B4-BE49-F238E27FC236}">
                <a16:creationId xmlns:a16="http://schemas.microsoft.com/office/drawing/2014/main" id="{C33673CD-271A-9F45-ABFA-53B397F6FC8F}"/>
              </a:ext>
            </a:extLst>
          </p:cNvPr>
          <p:cNvSpPr txBox="1"/>
          <p:nvPr/>
        </p:nvSpPr>
        <p:spPr>
          <a:xfrm>
            <a:off x="313873" y="5243224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BB50DD2F-5340-CAC3-CC19-006BA6EC6FB4}"/>
              </a:ext>
            </a:extLst>
          </p:cNvPr>
          <p:cNvSpPr/>
          <p:nvPr/>
        </p:nvSpPr>
        <p:spPr>
          <a:xfrm>
            <a:off x="1841058" y="8312471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23" name="Tekstvak 2122">
            <a:extLst>
              <a:ext uri="{FF2B5EF4-FFF2-40B4-BE49-F238E27FC236}">
                <a16:creationId xmlns:a16="http://schemas.microsoft.com/office/drawing/2014/main" id="{A99A1139-405A-EF2D-605F-F98201CA0DD3}"/>
              </a:ext>
            </a:extLst>
          </p:cNvPr>
          <p:cNvSpPr txBox="1"/>
          <p:nvPr/>
        </p:nvSpPr>
        <p:spPr>
          <a:xfrm>
            <a:off x="1856892" y="8311711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24" name="Picture 8">
            <a:extLst>
              <a:ext uri="{FF2B5EF4-FFF2-40B4-BE49-F238E27FC236}">
                <a16:creationId xmlns:a16="http://schemas.microsoft.com/office/drawing/2014/main" id="{0B3D6789-CCF3-F222-E361-B61836C0B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053" y="8168181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5" name="Afbeelding 2124">
            <a:extLst>
              <a:ext uri="{FF2B5EF4-FFF2-40B4-BE49-F238E27FC236}">
                <a16:creationId xmlns:a16="http://schemas.microsoft.com/office/drawing/2014/main" id="{6D3F9AF6-C5D9-00B6-7339-6FE094C8C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201" y="5877301"/>
            <a:ext cx="2865368" cy="2871465"/>
          </a:xfrm>
          <a:prstGeom prst="rect">
            <a:avLst/>
          </a:prstGeom>
        </p:spPr>
      </p:pic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D047063A-97FE-FD3B-E3D1-CD016384B65C}"/>
              </a:ext>
            </a:extLst>
          </p:cNvPr>
          <p:cNvSpPr/>
          <p:nvPr/>
        </p:nvSpPr>
        <p:spPr>
          <a:xfrm>
            <a:off x="3623007" y="879178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27" name="Tekstvak 2126">
            <a:extLst>
              <a:ext uri="{FF2B5EF4-FFF2-40B4-BE49-F238E27FC236}">
                <a16:creationId xmlns:a16="http://schemas.microsoft.com/office/drawing/2014/main" id="{F4FE8678-5FA9-36D4-1427-DE9C9E7AA2C9}"/>
              </a:ext>
            </a:extLst>
          </p:cNvPr>
          <p:cNvSpPr txBox="1"/>
          <p:nvPr/>
        </p:nvSpPr>
        <p:spPr>
          <a:xfrm>
            <a:off x="3590957" y="887055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Komt ’s nachts tevoorschijn om te foerageren op het wad en tussen wieren.</a:t>
            </a:r>
          </a:p>
        </p:txBody>
      </p:sp>
      <p:sp>
        <p:nvSpPr>
          <p:cNvPr id="2128" name="Rechthoek: afgeronde hoeken 2127">
            <a:extLst>
              <a:ext uri="{FF2B5EF4-FFF2-40B4-BE49-F238E27FC236}">
                <a16:creationId xmlns:a16="http://schemas.microsoft.com/office/drawing/2014/main" id="{EB4AC908-E3D3-C188-5D34-7AFCC48227F2}"/>
              </a:ext>
            </a:extLst>
          </p:cNvPr>
          <p:cNvSpPr/>
          <p:nvPr/>
        </p:nvSpPr>
        <p:spPr>
          <a:xfrm>
            <a:off x="3617325" y="514300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2129" name="Groep 2128">
            <a:extLst>
              <a:ext uri="{FF2B5EF4-FFF2-40B4-BE49-F238E27FC236}">
                <a16:creationId xmlns:a16="http://schemas.microsoft.com/office/drawing/2014/main" id="{FA6D0F20-3C16-6C8E-38D1-B45042173925}"/>
              </a:ext>
            </a:extLst>
          </p:cNvPr>
          <p:cNvGrpSpPr/>
          <p:nvPr/>
        </p:nvGrpSpPr>
        <p:grpSpPr>
          <a:xfrm>
            <a:off x="5281296" y="7739884"/>
            <a:ext cx="1338347" cy="215444"/>
            <a:chOff x="1656024" y="4320596"/>
            <a:chExt cx="1412909" cy="221697"/>
          </a:xfrm>
        </p:grpSpPr>
        <p:sp>
          <p:nvSpPr>
            <p:cNvPr id="2130" name="Rechthoek: afgeronde hoeken 2129">
              <a:extLst>
                <a:ext uri="{FF2B5EF4-FFF2-40B4-BE49-F238E27FC236}">
                  <a16:creationId xmlns:a16="http://schemas.microsoft.com/office/drawing/2014/main" id="{2503F29D-B87D-1EB3-23DC-9E0292DE4E7F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131" name="Tekstvak 2130">
              <a:extLst>
                <a:ext uri="{FF2B5EF4-FFF2-40B4-BE49-F238E27FC236}">
                  <a16:creationId xmlns:a16="http://schemas.microsoft.com/office/drawing/2014/main" id="{713BD252-8779-6A7E-1628-6A18E4AD9584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0,08 gram</a:t>
              </a:r>
            </a:p>
          </p:txBody>
        </p:sp>
      </p:grpSp>
      <p:sp>
        <p:nvSpPr>
          <p:cNvPr id="2132" name="Rechthoek: afgeronde hoeken 2131">
            <a:extLst>
              <a:ext uri="{FF2B5EF4-FFF2-40B4-BE49-F238E27FC236}">
                <a16:creationId xmlns:a16="http://schemas.microsoft.com/office/drawing/2014/main" id="{5F49E0D3-3580-F291-519C-A0FA1E7364CF}"/>
              </a:ext>
            </a:extLst>
          </p:cNvPr>
          <p:cNvSpPr/>
          <p:nvPr/>
        </p:nvSpPr>
        <p:spPr>
          <a:xfrm>
            <a:off x="5270286" y="803136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133" name="Picture 6">
            <a:extLst>
              <a:ext uri="{FF2B5EF4-FFF2-40B4-BE49-F238E27FC236}">
                <a16:creationId xmlns:a16="http://schemas.microsoft.com/office/drawing/2014/main" id="{B19ECFEC-DDFD-B7CD-C436-B92FCF088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00" y="795291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34" name="Tekstvak 2133">
            <a:extLst>
              <a:ext uri="{FF2B5EF4-FFF2-40B4-BE49-F238E27FC236}">
                <a16:creationId xmlns:a16="http://schemas.microsoft.com/office/drawing/2014/main" id="{C4488E01-7E98-21FC-16AD-186BBBA8E631}"/>
              </a:ext>
            </a:extLst>
          </p:cNvPr>
          <p:cNvSpPr txBox="1"/>
          <p:nvPr/>
        </p:nvSpPr>
        <p:spPr>
          <a:xfrm>
            <a:off x="5281297" y="8033419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135" name="Picture 10">
            <a:extLst>
              <a:ext uri="{FF2B5EF4-FFF2-40B4-BE49-F238E27FC236}">
                <a16:creationId xmlns:a16="http://schemas.microsoft.com/office/drawing/2014/main" id="{C182784E-8874-816C-5E01-7B6D1890D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5" y="7668831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36" name="Tekstvak 2135">
            <a:extLst>
              <a:ext uri="{FF2B5EF4-FFF2-40B4-BE49-F238E27FC236}">
                <a16:creationId xmlns:a16="http://schemas.microsoft.com/office/drawing/2014/main" id="{591D80F0-B05C-FA64-D86B-64F0621D1C0F}"/>
              </a:ext>
            </a:extLst>
          </p:cNvPr>
          <p:cNvSpPr txBox="1"/>
          <p:nvPr/>
        </p:nvSpPr>
        <p:spPr>
          <a:xfrm>
            <a:off x="3753085" y="5269841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</a:t>
            </a:r>
            <a:r>
              <a:rPr lang="nl-NL" sz="1400" b="1" dirty="0" err="1">
                <a:solidFill>
                  <a:schemeClr val="bg1"/>
                </a:solidFill>
                <a:latin typeface="Raleway" pitchFamily="2" charset="0"/>
              </a:rPr>
              <a:t>zeepissebed</a:t>
            </a:r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Idotea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baltica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37" name="Rechthoek: afgeronde hoeken 2136">
            <a:extLst>
              <a:ext uri="{FF2B5EF4-FFF2-40B4-BE49-F238E27FC236}">
                <a16:creationId xmlns:a16="http://schemas.microsoft.com/office/drawing/2014/main" id="{933B96F0-5091-9432-C055-676BD5999F16}"/>
              </a:ext>
            </a:extLst>
          </p:cNvPr>
          <p:cNvSpPr/>
          <p:nvPr/>
        </p:nvSpPr>
        <p:spPr>
          <a:xfrm>
            <a:off x="5280270" y="8339088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8" name="Tekstvak 2137">
            <a:extLst>
              <a:ext uri="{FF2B5EF4-FFF2-40B4-BE49-F238E27FC236}">
                <a16:creationId xmlns:a16="http://schemas.microsoft.com/office/drawing/2014/main" id="{C45F5331-FEE3-4154-CAF8-C2D02A679DC4}"/>
              </a:ext>
            </a:extLst>
          </p:cNvPr>
          <p:cNvSpPr txBox="1"/>
          <p:nvPr/>
        </p:nvSpPr>
        <p:spPr>
          <a:xfrm>
            <a:off x="5296104" y="8338328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139" name="Picture 8">
            <a:extLst>
              <a:ext uri="{FF2B5EF4-FFF2-40B4-BE49-F238E27FC236}">
                <a16:creationId xmlns:a16="http://schemas.microsoft.com/office/drawing/2014/main" id="{32436BB0-5047-A6DF-439B-C4B269DDA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265" y="8194798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186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1869132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Rechthoek: afgeronde hoeken 2150">
            <a:extLst>
              <a:ext uri="{FF2B5EF4-FFF2-40B4-BE49-F238E27FC236}">
                <a16:creationId xmlns:a16="http://schemas.microsoft.com/office/drawing/2014/main" id="{56EBCD7E-1BF7-B28F-069B-F9955563D31F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78" name="Rechthoek: afgeronde hoeken 2177">
            <a:extLst>
              <a:ext uri="{FF2B5EF4-FFF2-40B4-BE49-F238E27FC236}">
                <a16:creationId xmlns:a16="http://schemas.microsoft.com/office/drawing/2014/main" id="{7BFA5D85-0154-2019-085B-2B38B7DDADF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A91C9DF0-5355-8261-7F49-7D985E9BBCA5}"/>
              </a:ext>
            </a:extLst>
          </p:cNvPr>
          <p:cNvSpPr/>
          <p:nvPr/>
        </p:nvSpPr>
        <p:spPr>
          <a:xfrm>
            <a:off x="206548" y="881243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7" name="Rechthoek: afgeronde hoeken 46">
            <a:extLst>
              <a:ext uri="{FF2B5EF4-FFF2-40B4-BE49-F238E27FC236}">
                <a16:creationId xmlns:a16="http://schemas.microsoft.com/office/drawing/2014/main" id="{356DA88B-F078-29D5-E76C-76C6AE7C7007}"/>
              </a:ext>
            </a:extLst>
          </p:cNvPr>
          <p:cNvSpPr/>
          <p:nvPr/>
        </p:nvSpPr>
        <p:spPr>
          <a:xfrm>
            <a:off x="3647430" y="8807619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21" name="Rechthoek: afgeronde hoeken 2120">
            <a:extLst>
              <a:ext uri="{FF2B5EF4-FFF2-40B4-BE49-F238E27FC236}">
                <a16:creationId xmlns:a16="http://schemas.microsoft.com/office/drawing/2014/main" id="{4561B470-30F2-D61A-CBB8-21BB62659B68}"/>
              </a:ext>
            </a:extLst>
          </p:cNvPr>
          <p:cNvSpPr/>
          <p:nvPr/>
        </p:nvSpPr>
        <p:spPr>
          <a:xfrm>
            <a:off x="3554884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467A66E5-3949-38CE-5F97-1505A40669CA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123" name="Picture 2">
            <a:extLst>
              <a:ext uri="{FF2B5EF4-FFF2-40B4-BE49-F238E27FC236}">
                <a16:creationId xmlns:a16="http://schemas.microsoft.com/office/drawing/2014/main" id="{2C9CBB58-1CAD-A5B1-18CB-C922967AD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7" t="-463" r="2783" b="463"/>
          <a:stretch/>
        </p:blipFill>
        <p:spPr bwMode="auto">
          <a:xfrm>
            <a:off x="3762424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2" name="Rechthoek: afgeronde hoeken 2141">
            <a:extLst>
              <a:ext uri="{FF2B5EF4-FFF2-40B4-BE49-F238E27FC236}">
                <a16:creationId xmlns:a16="http://schemas.microsoft.com/office/drawing/2014/main" id="{B4CCC961-A7F1-435D-D82D-E077209E982A}"/>
              </a:ext>
            </a:extLst>
          </p:cNvPr>
          <p:cNvSpPr/>
          <p:nvPr/>
        </p:nvSpPr>
        <p:spPr>
          <a:xfrm>
            <a:off x="5307994" y="3407026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41" name="Tekstvak 2140">
            <a:extLst>
              <a:ext uri="{FF2B5EF4-FFF2-40B4-BE49-F238E27FC236}">
                <a16:creationId xmlns:a16="http://schemas.microsoft.com/office/drawing/2014/main" id="{01E4F30C-5CE1-7DAF-03BF-C7581C9F056D}"/>
              </a:ext>
            </a:extLst>
          </p:cNvPr>
          <p:cNvSpPr txBox="1"/>
          <p:nvPr/>
        </p:nvSpPr>
        <p:spPr>
          <a:xfrm>
            <a:off x="5323828" y="3406266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3869398D-A8BD-FCDE-AA5B-76209AB57BA9}"/>
              </a:ext>
            </a:extLst>
          </p:cNvPr>
          <p:cNvSpPr/>
          <p:nvPr/>
        </p:nvSpPr>
        <p:spPr>
          <a:xfrm>
            <a:off x="3638087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27" name="Tekstvak 2126">
            <a:extLst>
              <a:ext uri="{FF2B5EF4-FFF2-40B4-BE49-F238E27FC236}">
                <a16:creationId xmlns:a16="http://schemas.microsoft.com/office/drawing/2014/main" id="{522F70F5-2F2E-3F07-13E6-133F129F2761}"/>
              </a:ext>
            </a:extLst>
          </p:cNvPr>
          <p:cNvSpPr txBox="1"/>
          <p:nvPr/>
        </p:nvSpPr>
        <p:spPr>
          <a:xfrm>
            <a:off x="3773467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Mossel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Mytilus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edulis</a:t>
            </a:r>
            <a:endParaRPr lang="nl-NL" sz="11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38" name="Rechthoek: afgeronde hoeken 2137">
            <a:extLst>
              <a:ext uri="{FF2B5EF4-FFF2-40B4-BE49-F238E27FC236}">
                <a16:creationId xmlns:a16="http://schemas.microsoft.com/office/drawing/2014/main" id="{620EEC1F-87EB-C701-37C5-3BD00452642E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9" name="Tekstvak 2138">
            <a:extLst>
              <a:ext uri="{FF2B5EF4-FFF2-40B4-BE49-F238E27FC236}">
                <a16:creationId xmlns:a16="http://schemas.microsoft.com/office/drawing/2014/main" id="{B1F5C521-D4F8-1C09-5A1E-06A6EA44504B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5 gram</a:t>
            </a:r>
          </a:p>
        </p:txBody>
      </p:sp>
      <p:sp>
        <p:nvSpPr>
          <p:cNvPr id="2134" name="Rechthoek: afgeronde hoeken 2133">
            <a:extLst>
              <a:ext uri="{FF2B5EF4-FFF2-40B4-BE49-F238E27FC236}">
                <a16:creationId xmlns:a16="http://schemas.microsoft.com/office/drawing/2014/main" id="{BE775B0A-6369-E0C6-510B-716491A69111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5" name="Tekstvak 2134">
            <a:extLst>
              <a:ext uri="{FF2B5EF4-FFF2-40B4-BE49-F238E27FC236}">
                <a16:creationId xmlns:a16="http://schemas.microsoft.com/office/drawing/2014/main" id="{18CF4D3E-EBF7-1C99-0118-05A86F28400C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133" name="Picture 6">
            <a:extLst>
              <a:ext uri="{FF2B5EF4-FFF2-40B4-BE49-F238E27FC236}">
                <a16:creationId xmlns:a16="http://schemas.microsoft.com/office/drawing/2014/main" id="{D16298DD-2325-87DF-8FE1-7CEF656F9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6" name="Picture 8">
            <a:extLst>
              <a:ext uri="{FF2B5EF4-FFF2-40B4-BE49-F238E27FC236}">
                <a16:creationId xmlns:a16="http://schemas.microsoft.com/office/drawing/2014/main" id="{5E098720-2595-53DB-B708-958CC6F2D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89" y="3262736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7" name="Picture 10">
            <a:extLst>
              <a:ext uri="{FF2B5EF4-FFF2-40B4-BE49-F238E27FC236}">
                <a16:creationId xmlns:a16="http://schemas.microsoft.com/office/drawing/2014/main" id="{D32683D2-0591-CC0C-7B29-C9C6CD10A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" name="Picture 2">
            <a:extLst>
              <a:ext uri="{FF2B5EF4-FFF2-40B4-BE49-F238E27FC236}">
                <a16:creationId xmlns:a16="http://schemas.microsoft.com/office/drawing/2014/main" id="{8A2401E6-1C2E-5AC3-987E-C281BCE0E7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9" r="49061" b="55400"/>
          <a:stretch/>
        </p:blipFill>
        <p:spPr bwMode="auto">
          <a:xfrm>
            <a:off x="323919" y="587857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5" name="Tekstvak 2154">
            <a:extLst>
              <a:ext uri="{FF2B5EF4-FFF2-40B4-BE49-F238E27FC236}">
                <a16:creationId xmlns:a16="http://schemas.microsoft.com/office/drawing/2014/main" id="{29445098-9A46-0108-92E0-75AC8EFEB2B4}"/>
              </a:ext>
            </a:extLst>
          </p:cNvPr>
          <p:cNvSpPr txBox="1"/>
          <p:nvPr/>
        </p:nvSpPr>
        <p:spPr>
          <a:xfrm>
            <a:off x="339976" y="8886813"/>
            <a:ext cx="2806384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solidFill>
                  <a:srgbClr val="002060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Deze </a:t>
            </a:r>
            <a:r>
              <a:rPr lang="nl-NL" sz="1100" dirty="0" err="1">
                <a:solidFill>
                  <a:srgbClr val="002060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nl-NL" sz="1100" dirty="0" err="1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ilterfeederleeft</a:t>
            </a:r>
            <a:r>
              <a:rPr lang="nl-NL" sz="11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van plankton en ander voedsel dat in het water zweeft. Tijdens de recente zomers sterven veel kokkels door de hoge temperaturen.</a:t>
            </a:r>
          </a:p>
        </p:txBody>
      </p:sp>
      <p:sp>
        <p:nvSpPr>
          <p:cNvPr id="2159" name="Rechthoek: afgeronde hoeken 2158">
            <a:extLst>
              <a:ext uri="{FF2B5EF4-FFF2-40B4-BE49-F238E27FC236}">
                <a16:creationId xmlns:a16="http://schemas.microsoft.com/office/drawing/2014/main" id="{EA38B365-AF99-0BCD-2C68-44797E6492C9}"/>
              </a:ext>
            </a:extLst>
          </p:cNvPr>
          <p:cNvSpPr/>
          <p:nvPr/>
        </p:nvSpPr>
        <p:spPr>
          <a:xfrm>
            <a:off x="199582" y="513400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60" name="Tekstvak 2159">
            <a:extLst>
              <a:ext uri="{FF2B5EF4-FFF2-40B4-BE49-F238E27FC236}">
                <a16:creationId xmlns:a16="http://schemas.microsoft.com/office/drawing/2014/main" id="{65DDF144-A3D4-DA2D-5099-85431F1ECA05}"/>
              </a:ext>
            </a:extLst>
          </p:cNvPr>
          <p:cNvSpPr txBox="1"/>
          <p:nvPr/>
        </p:nvSpPr>
        <p:spPr>
          <a:xfrm>
            <a:off x="334962" y="521467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Kokkel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Cerastoderma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edule</a:t>
            </a:r>
            <a:endParaRPr lang="nl-NL" sz="11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9" t="25313" r="19903" b="10890"/>
          <a:stretch/>
        </p:blipFill>
        <p:spPr bwMode="auto">
          <a:xfrm>
            <a:off x="3765221" y="588008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669333" y="8878179"/>
            <a:ext cx="3020568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nl-NL" sz="1100" dirty="0" err="1">
                <a:solidFill>
                  <a:srgbClr val="002060"/>
                </a:solidFill>
                <a:latin typeface="Raleway" pitchFamily="2" charset="0"/>
                <a:cs typeface="Arial" panose="020B0604020202020204" pitchFamily="34" charset="0"/>
              </a:rPr>
              <a:t>Wadpieren</a:t>
            </a:r>
            <a:r>
              <a:rPr lang="nl-NL" sz="1100" dirty="0">
                <a:solidFill>
                  <a:srgbClr val="002060"/>
                </a:solidFill>
                <a:latin typeface="Raleway" pitchFamily="2" charset="0"/>
                <a:cs typeface="Arial" panose="020B0604020202020204" pitchFamily="34" charset="0"/>
              </a:rPr>
              <a:t> eten zand en verteren onder andere de algen in het zand. De rest poepen ze uit, wat zorgt voor de spaghettihoopjes op het zand. </a:t>
            </a:r>
          </a:p>
        </p:txBody>
      </p:sp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3551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1618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Wadpier</a:t>
            </a:r>
            <a:endParaRPr lang="nl-N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Arenicola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marina</a:t>
            </a:r>
            <a:endParaRPr lang="nl-NL" sz="11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29E5AEF3-0757-96D0-41F8-BABDA90EE89D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45" name="Tekstvak 2144">
            <a:extLst>
              <a:ext uri="{FF2B5EF4-FFF2-40B4-BE49-F238E27FC236}">
                <a16:creationId xmlns:a16="http://schemas.microsoft.com/office/drawing/2014/main" id="{0C244209-6218-2D32-AAC6-2B04561EB5D7}"/>
              </a:ext>
            </a:extLst>
          </p:cNvPr>
          <p:cNvSpPr txBox="1"/>
          <p:nvPr/>
        </p:nvSpPr>
        <p:spPr>
          <a:xfrm>
            <a:off x="3784085" y="3942039"/>
            <a:ext cx="2832691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Mosselen filteren algen uit de waterkolom. 1 mossel kan wel tot 10 liter per uur filteren. </a:t>
            </a:r>
          </a:p>
        </p:txBody>
      </p:sp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A5E3DD51-3B82-7665-172E-6C4B741A6F3F}"/>
              </a:ext>
            </a:extLst>
          </p:cNvPr>
          <p:cNvSpPr/>
          <p:nvPr/>
        </p:nvSpPr>
        <p:spPr>
          <a:xfrm>
            <a:off x="5330049" y="8333298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229CF4E6-63D9-B061-BFAB-B40896EF278F}"/>
              </a:ext>
            </a:extLst>
          </p:cNvPr>
          <p:cNvSpPr txBox="1"/>
          <p:nvPr/>
        </p:nvSpPr>
        <p:spPr>
          <a:xfrm>
            <a:off x="5345883" y="8332538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2421B760-1220-712B-617B-C218DFBDF1CA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34A93501-AC2A-E6D9-C6F7-465E01EC6975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1,5 gram</a:t>
            </a:r>
          </a:p>
        </p:txBody>
      </p:sp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02B8BE93-1B70-FBF2-51FB-CF08716BFEAB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3E3DB392-8099-EED9-91D9-5D593ECCF450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7" name="Picture 6">
            <a:extLst>
              <a:ext uri="{FF2B5EF4-FFF2-40B4-BE49-F238E27FC236}">
                <a16:creationId xmlns:a16="http://schemas.microsoft.com/office/drawing/2014/main" id="{7067BEA9-9A2A-F275-7494-F3CD2A698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549B9289-B188-BB33-6829-84D3C5DAE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044" y="8189008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>
            <a:extLst>
              <a:ext uri="{FF2B5EF4-FFF2-40B4-BE49-F238E27FC236}">
                <a16:creationId xmlns:a16="http://schemas.microsoft.com/office/drawing/2014/main" id="{668C2224-70D9-EC94-BF9D-D2E2B34C6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hthoek: afgeronde hoeken 36">
            <a:extLst>
              <a:ext uri="{FF2B5EF4-FFF2-40B4-BE49-F238E27FC236}">
                <a16:creationId xmlns:a16="http://schemas.microsoft.com/office/drawing/2014/main" id="{5FABE8A6-9950-5BE1-ECEB-C08A6CBDB27E}"/>
              </a:ext>
            </a:extLst>
          </p:cNvPr>
          <p:cNvSpPr/>
          <p:nvPr/>
        </p:nvSpPr>
        <p:spPr>
          <a:xfrm>
            <a:off x="1866065" y="8336720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08910BA0-060E-A944-5C0C-768483B8148B}"/>
              </a:ext>
            </a:extLst>
          </p:cNvPr>
          <p:cNvSpPr txBox="1"/>
          <p:nvPr/>
        </p:nvSpPr>
        <p:spPr>
          <a:xfrm>
            <a:off x="1881899" y="8335960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39" name="Rechthoek: afgeronde hoeken 38">
            <a:extLst>
              <a:ext uri="{FF2B5EF4-FFF2-40B4-BE49-F238E27FC236}">
                <a16:creationId xmlns:a16="http://schemas.microsoft.com/office/drawing/2014/main" id="{51CD7344-7B83-3E26-C9D3-7984917C1A86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8030A9A1-16F0-F8DA-DAE6-C0CCFC0B7E57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 gram</a:t>
            </a:r>
          </a:p>
        </p:txBody>
      </p:sp>
      <p:sp>
        <p:nvSpPr>
          <p:cNvPr id="41" name="Rechthoek: afgeronde hoeken 40">
            <a:extLst>
              <a:ext uri="{FF2B5EF4-FFF2-40B4-BE49-F238E27FC236}">
                <a16:creationId xmlns:a16="http://schemas.microsoft.com/office/drawing/2014/main" id="{F717F5BB-0F70-3DFE-68A6-A2E9102CDC60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4CD23F72-D39B-1EED-470D-C4BAEB2E66EA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15F4F223-768F-564F-8A6C-5FDB0ABE7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>
            <a:extLst>
              <a:ext uri="{FF2B5EF4-FFF2-40B4-BE49-F238E27FC236}">
                <a16:creationId xmlns:a16="http://schemas.microsoft.com/office/drawing/2014/main" id="{0106040C-A391-8DEF-950A-473C1EC1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060" y="8192430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>
            <a:extLst>
              <a:ext uri="{FF2B5EF4-FFF2-40B4-BE49-F238E27FC236}">
                <a16:creationId xmlns:a16="http://schemas.microsoft.com/office/drawing/2014/main" id="{8458D8EE-CF8B-FBFC-9678-95B539E72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>
            <a:extLst>
              <a:ext uri="{FF2B5EF4-FFF2-40B4-BE49-F238E27FC236}">
                <a16:creationId xmlns:a16="http://schemas.microsoft.com/office/drawing/2014/main" id="{83B6B806-90E4-50DD-1CC0-20C50DD94B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2" t="8285" r="41489" b="37923"/>
          <a:stretch/>
        </p:blipFill>
        <p:spPr bwMode="auto">
          <a:xfrm>
            <a:off x="332021" y="977295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chthoek: afgeronde hoeken 51">
            <a:extLst>
              <a:ext uri="{FF2B5EF4-FFF2-40B4-BE49-F238E27FC236}">
                <a16:creationId xmlns:a16="http://schemas.microsoft.com/office/drawing/2014/main" id="{89C2A7A0-72A2-8F86-D606-B15B981B0CB4}"/>
              </a:ext>
            </a:extLst>
          </p:cNvPr>
          <p:cNvSpPr/>
          <p:nvPr/>
        </p:nvSpPr>
        <p:spPr>
          <a:xfrm>
            <a:off x="1862234" y="3389733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5CAAB930-AF50-1FFC-C47A-B425824B1E66}"/>
              </a:ext>
            </a:extLst>
          </p:cNvPr>
          <p:cNvSpPr txBox="1"/>
          <p:nvPr/>
        </p:nvSpPr>
        <p:spPr>
          <a:xfrm>
            <a:off x="1878068" y="3388973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54" name="Rechthoek: afgeronde hoeken 53">
            <a:extLst>
              <a:ext uri="{FF2B5EF4-FFF2-40B4-BE49-F238E27FC236}">
                <a16:creationId xmlns:a16="http://schemas.microsoft.com/office/drawing/2014/main" id="{3653496D-ED06-B6F1-37C0-506E2DE2BAD2}"/>
              </a:ext>
            </a:extLst>
          </p:cNvPr>
          <p:cNvSpPr/>
          <p:nvPr/>
        </p:nvSpPr>
        <p:spPr>
          <a:xfrm>
            <a:off x="192327" y="196545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5" name="Rechthoek: afgeronde hoeken 54">
            <a:extLst>
              <a:ext uri="{FF2B5EF4-FFF2-40B4-BE49-F238E27FC236}">
                <a16:creationId xmlns:a16="http://schemas.microsoft.com/office/drawing/2014/main" id="{20313C67-87B3-7E82-2EFD-F531B1731BCD}"/>
              </a:ext>
            </a:extLst>
          </p:cNvPr>
          <p:cNvSpPr/>
          <p:nvPr/>
        </p:nvSpPr>
        <p:spPr>
          <a:xfrm>
            <a:off x="1862234" y="2789536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CDA6B615-DC9A-0BD0-26A8-3399F23B2CAF}"/>
              </a:ext>
            </a:extLst>
          </p:cNvPr>
          <p:cNvSpPr txBox="1"/>
          <p:nvPr/>
        </p:nvSpPr>
        <p:spPr>
          <a:xfrm>
            <a:off x="2034413" y="2784528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0,05 gram</a:t>
            </a:r>
          </a:p>
        </p:txBody>
      </p:sp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AA294405-0577-8EF1-BDDE-4086A16F2BE8}"/>
              </a:ext>
            </a:extLst>
          </p:cNvPr>
          <p:cNvSpPr/>
          <p:nvPr/>
        </p:nvSpPr>
        <p:spPr>
          <a:xfrm>
            <a:off x="1862233" y="3087804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11AF8DA9-5794-5631-CF89-F9950F5F9130}"/>
              </a:ext>
            </a:extLst>
          </p:cNvPr>
          <p:cNvSpPr txBox="1"/>
          <p:nvPr/>
        </p:nvSpPr>
        <p:spPr>
          <a:xfrm>
            <a:off x="2015683" y="3087662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 b</a:t>
            </a:r>
          </a:p>
        </p:txBody>
      </p:sp>
      <p:pic>
        <p:nvPicPr>
          <p:cNvPr id="59" name="Picture 6">
            <a:extLst>
              <a:ext uri="{FF2B5EF4-FFF2-40B4-BE49-F238E27FC236}">
                <a16:creationId xmlns:a16="http://schemas.microsoft.com/office/drawing/2014/main" id="{F643BD5B-FF7E-7DE6-99B5-D39031BCC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147" y="3009355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>
            <a:extLst>
              <a:ext uri="{FF2B5EF4-FFF2-40B4-BE49-F238E27FC236}">
                <a16:creationId xmlns:a16="http://schemas.microsoft.com/office/drawing/2014/main" id="{64B287AE-8064-AD50-2366-400760621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229" y="3245443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0">
            <a:extLst>
              <a:ext uri="{FF2B5EF4-FFF2-40B4-BE49-F238E27FC236}">
                <a16:creationId xmlns:a16="http://schemas.microsoft.com/office/drawing/2014/main" id="{BA3C0FE6-B7E6-E65B-3EF5-577B5B6B1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735" y="2712843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B30E4493-CA60-A5F5-9DE5-5DAD8697F682}"/>
              </a:ext>
            </a:extLst>
          </p:cNvPr>
          <p:cNvSpPr/>
          <p:nvPr/>
        </p:nvSpPr>
        <p:spPr>
          <a:xfrm>
            <a:off x="201670" y="3840505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48" name="Tekstvak 2047">
            <a:extLst>
              <a:ext uri="{FF2B5EF4-FFF2-40B4-BE49-F238E27FC236}">
                <a16:creationId xmlns:a16="http://schemas.microsoft.com/office/drawing/2014/main" id="{EE60E938-7D47-A0E3-3723-180A849F50DB}"/>
              </a:ext>
            </a:extLst>
          </p:cNvPr>
          <p:cNvSpPr txBox="1"/>
          <p:nvPr/>
        </p:nvSpPr>
        <p:spPr>
          <a:xfrm>
            <a:off x="149082" y="3928010"/>
            <a:ext cx="3093271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 err="1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Wadslakken</a:t>
            </a: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eten kiezelwieren (diatomeeën) op het wad en laten daar duidelijke kruipsporen achter. </a:t>
            </a:r>
          </a:p>
        </p:txBody>
      </p:sp>
      <p:sp>
        <p:nvSpPr>
          <p:cNvPr id="2049" name="Tekstvak 2048">
            <a:extLst>
              <a:ext uri="{FF2B5EF4-FFF2-40B4-BE49-F238E27FC236}">
                <a16:creationId xmlns:a16="http://schemas.microsoft.com/office/drawing/2014/main" id="{3730977F-7043-475E-E472-EE01AAB114E2}"/>
              </a:ext>
            </a:extLst>
          </p:cNvPr>
          <p:cNvSpPr txBox="1"/>
          <p:nvPr/>
        </p:nvSpPr>
        <p:spPr>
          <a:xfrm>
            <a:off x="405597" y="268556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 err="1">
                <a:solidFill>
                  <a:schemeClr val="bg1"/>
                </a:solidFill>
                <a:latin typeface="Raleway" pitchFamily="2" charset="0"/>
              </a:rPr>
              <a:t>Wadslak</a:t>
            </a:r>
            <a:endParaRPr lang="nl-NL" sz="2000" b="1" dirty="0">
              <a:solidFill>
                <a:schemeClr val="bg1"/>
              </a:solidFill>
              <a:latin typeface="Raleway" pitchFamily="2" charset="0"/>
            </a:endParaRP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Peringia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ulvae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84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85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Rechthoek: afgeronde hoeken 2150">
            <a:extLst>
              <a:ext uri="{FF2B5EF4-FFF2-40B4-BE49-F238E27FC236}">
                <a16:creationId xmlns:a16="http://schemas.microsoft.com/office/drawing/2014/main" id="{56EBCD7E-1BF7-B28F-069B-F9955563D31F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78" name="Rechthoek: afgeronde hoeken 2177">
            <a:extLst>
              <a:ext uri="{FF2B5EF4-FFF2-40B4-BE49-F238E27FC236}">
                <a16:creationId xmlns:a16="http://schemas.microsoft.com/office/drawing/2014/main" id="{7BFA5D85-0154-2019-085B-2B38B7DDADF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A91C9DF0-5355-8261-7F49-7D985E9BBCA5}"/>
              </a:ext>
            </a:extLst>
          </p:cNvPr>
          <p:cNvSpPr/>
          <p:nvPr/>
        </p:nvSpPr>
        <p:spPr>
          <a:xfrm>
            <a:off x="206548" y="881243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7" name="Rechthoek: afgeronde hoeken 46">
            <a:extLst>
              <a:ext uri="{FF2B5EF4-FFF2-40B4-BE49-F238E27FC236}">
                <a16:creationId xmlns:a16="http://schemas.microsoft.com/office/drawing/2014/main" id="{356DA88B-F078-29D5-E76C-76C6AE7C7007}"/>
              </a:ext>
            </a:extLst>
          </p:cNvPr>
          <p:cNvSpPr/>
          <p:nvPr/>
        </p:nvSpPr>
        <p:spPr>
          <a:xfrm>
            <a:off x="3647430" y="8807619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21" name="Rechthoek: afgeronde hoeken 2120">
            <a:extLst>
              <a:ext uri="{FF2B5EF4-FFF2-40B4-BE49-F238E27FC236}">
                <a16:creationId xmlns:a16="http://schemas.microsoft.com/office/drawing/2014/main" id="{4561B470-30F2-D61A-CBB8-21BB62659B68}"/>
              </a:ext>
            </a:extLst>
          </p:cNvPr>
          <p:cNvSpPr/>
          <p:nvPr/>
        </p:nvSpPr>
        <p:spPr>
          <a:xfrm>
            <a:off x="3554884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467A66E5-3949-38CE-5F97-1505A40669CA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123" name="Picture 2">
            <a:extLst>
              <a:ext uri="{FF2B5EF4-FFF2-40B4-BE49-F238E27FC236}">
                <a16:creationId xmlns:a16="http://schemas.microsoft.com/office/drawing/2014/main" id="{2C9CBB58-1CAD-A5B1-18CB-C922967AD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7" t="-463" r="2783" b="463"/>
          <a:stretch/>
        </p:blipFill>
        <p:spPr bwMode="auto">
          <a:xfrm>
            <a:off x="3762424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2" name="Rechthoek: afgeronde hoeken 2141">
            <a:extLst>
              <a:ext uri="{FF2B5EF4-FFF2-40B4-BE49-F238E27FC236}">
                <a16:creationId xmlns:a16="http://schemas.microsoft.com/office/drawing/2014/main" id="{B4CCC961-A7F1-435D-D82D-E077209E982A}"/>
              </a:ext>
            </a:extLst>
          </p:cNvPr>
          <p:cNvSpPr/>
          <p:nvPr/>
        </p:nvSpPr>
        <p:spPr>
          <a:xfrm>
            <a:off x="5307994" y="3407026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41" name="Tekstvak 2140">
            <a:extLst>
              <a:ext uri="{FF2B5EF4-FFF2-40B4-BE49-F238E27FC236}">
                <a16:creationId xmlns:a16="http://schemas.microsoft.com/office/drawing/2014/main" id="{01E4F30C-5CE1-7DAF-03BF-C7581C9F056D}"/>
              </a:ext>
            </a:extLst>
          </p:cNvPr>
          <p:cNvSpPr txBox="1"/>
          <p:nvPr/>
        </p:nvSpPr>
        <p:spPr>
          <a:xfrm>
            <a:off x="5323828" y="3406266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3869398D-A8BD-FCDE-AA5B-76209AB57BA9}"/>
              </a:ext>
            </a:extLst>
          </p:cNvPr>
          <p:cNvSpPr/>
          <p:nvPr/>
        </p:nvSpPr>
        <p:spPr>
          <a:xfrm>
            <a:off x="3638087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27" name="Tekstvak 2126">
            <a:extLst>
              <a:ext uri="{FF2B5EF4-FFF2-40B4-BE49-F238E27FC236}">
                <a16:creationId xmlns:a16="http://schemas.microsoft.com/office/drawing/2014/main" id="{522F70F5-2F2E-3F07-13E6-133F129F2761}"/>
              </a:ext>
            </a:extLst>
          </p:cNvPr>
          <p:cNvSpPr txBox="1"/>
          <p:nvPr/>
        </p:nvSpPr>
        <p:spPr>
          <a:xfrm>
            <a:off x="3773467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Mossel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Mytilus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edulis</a:t>
            </a:r>
            <a:endParaRPr lang="nl-NL" sz="11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2138" name="Rechthoek: afgeronde hoeken 2137">
            <a:extLst>
              <a:ext uri="{FF2B5EF4-FFF2-40B4-BE49-F238E27FC236}">
                <a16:creationId xmlns:a16="http://schemas.microsoft.com/office/drawing/2014/main" id="{620EEC1F-87EB-C701-37C5-3BD00452642E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9" name="Tekstvak 2138">
            <a:extLst>
              <a:ext uri="{FF2B5EF4-FFF2-40B4-BE49-F238E27FC236}">
                <a16:creationId xmlns:a16="http://schemas.microsoft.com/office/drawing/2014/main" id="{B1F5C521-D4F8-1C09-5A1E-06A6EA44504B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5 gram</a:t>
            </a:r>
          </a:p>
        </p:txBody>
      </p:sp>
      <p:sp>
        <p:nvSpPr>
          <p:cNvPr id="2134" name="Rechthoek: afgeronde hoeken 2133">
            <a:extLst>
              <a:ext uri="{FF2B5EF4-FFF2-40B4-BE49-F238E27FC236}">
                <a16:creationId xmlns:a16="http://schemas.microsoft.com/office/drawing/2014/main" id="{BE775B0A-6369-E0C6-510B-716491A69111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35" name="Tekstvak 2134">
            <a:extLst>
              <a:ext uri="{FF2B5EF4-FFF2-40B4-BE49-F238E27FC236}">
                <a16:creationId xmlns:a16="http://schemas.microsoft.com/office/drawing/2014/main" id="{18CF4D3E-EBF7-1C99-0118-05A86F28400C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133" name="Picture 6">
            <a:extLst>
              <a:ext uri="{FF2B5EF4-FFF2-40B4-BE49-F238E27FC236}">
                <a16:creationId xmlns:a16="http://schemas.microsoft.com/office/drawing/2014/main" id="{D16298DD-2325-87DF-8FE1-7CEF656F9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6" name="Picture 8">
            <a:extLst>
              <a:ext uri="{FF2B5EF4-FFF2-40B4-BE49-F238E27FC236}">
                <a16:creationId xmlns:a16="http://schemas.microsoft.com/office/drawing/2014/main" id="{5E098720-2595-53DB-B708-958CC6F2D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989" y="3262736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7" name="Picture 10">
            <a:extLst>
              <a:ext uri="{FF2B5EF4-FFF2-40B4-BE49-F238E27FC236}">
                <a16:creationId xmlns:a16="http://schemas.microsoft.com/office/drawing/2014/main" id="{D32683D2-0591-CC0C-7B29-C9C6CD10A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" name="Picture 2">
            <a:extLst>
              <a:ext uri="{FF2B5EF4-FFF2-40B4-BE49-F238E27FC236}">
                <a16:creationId xmlns:a16="http://schemas.microsoft.com/office/drawing/2014/main" id="{8A2401E6-1C2E-5AC3-987E-C281BCE0E7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9" r="49061" b="55400"/>
          <a:stretch/>
        </p:blipFill>
        <p:spPr bwMode="auto">
          <a:xfrm>
            <a:off x="323919" y="587857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5" name="Tekstvak 2154">
            <a:extLst>
              <a:ext uri="{FF2B5EF4-FFF2-40B4-BE49-F238E27FC236}">
                <a16:creationId xmlns:a16="http://schemas.microsoft.com/office/drawing/2014/main" id="{29445098-9A46-0108-92E0-75AC8EFEB2B4}"/>
              </a:ext>
            </a:extLst>
          </p:cNvPr>
          <p:cNvSpPr txBox="1"/>
          <p:nvPr/>
        </p:nvSpPr>
        <p:spPr>
          <a:xfrm>
            <a:off x="339976" y="8886813"/>
            <a:ext cx="2806384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solidFill>
                  <a:srgbClr val="002060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Deze </a:t>
            </a:r>
            <a:r>
              <a:rPr lang="nl-NL" sz="1100" dirty="0" err="1">
                <a:solidFill>
                  <a:srgbClr val="002060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nl-NL" sz="1100" dirty="0" err="1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ilterfeederleeft</a:t>
            </a:r>
            <a:r>
              <a:rPr lang="nl-NL" sz="11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van plankton en ander voedsel dat in het water zweeft. Tijdens de recente zomers sterven veel kokkels door de hoge temperaturen.</a:t>
            </a:r>
          </a:p>
        </p:txBody>
      </p:sp>
      <p:sp>
        <p:nvSpPr>
          <p:cNvPr id="2159" name="Rechthoek: afgeronde hoeken 2158">
            <a:extLst>
              <a:ext uri="{FF2B5EF4-FFF2-40B4-BE49-F238E27FC236}">
                <a16:creationId xmlns:a16="http://schemas.microsoft.com/office/drawing/2014/main" id="{EA38B365-AF99-0BCD-2C68-44797E6492C9}"/>
              </a:ext>
            </a:extLst>
          </p:cNvPr>
          <p:cNvSpPr/>
          <p:nvPr/>
        </p:nvSpPr>
        <p:spPr>
          <a:xfrm>
            <a:off x="199582" y="513400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60" name="Tekstvak 2159">
            <a:extLst>
              <a:ext uri="{FF2B5EF4-FFF2-40B4-BE49-F238E27FC236}">
                <a16:creationId xmlns:a16="http://schemas.microsoft.com/office/drawing/2014/main" id="{65DDF144-A3D4-DA2D-5099-85431F1ECA05}"/>
              </a:ext>
            </a:extLst>
          </p:cNvPr>
          <p:cNvSpPr txBox="1"/>
          <p:nvPr/>
        </p:nvSpPr>
        <p:spPr>
          <a:xfrm>
            <a:off x="334962" y="521467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Kokkel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Cerastoderma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edule</a:t>
            </a:r>
            <a:endParaRPr lang="nl-NL" sz="11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9" t="25313" r="19903" b="10890"/>
          <a:stretch/>
        </p:blipFill>
        <p:spPr bwMode="auto">
          <a:xfrm>
            <a:off x="3765221" y="588008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669333" y="8878179"/>
            <a:ext cx="3020568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nl-NL" sz="1100" dirty="0" err="1">
                <a:solidFill>
                  <a:srgbClr val="002060"/>
                </a:solidFill>
                <a:latin typeface="Raleway" pitchFamily="2" charset="0"/>
                <a:cs typeface="Arial" panose="020B0604020202020204" pitchFamily="34" charset="0"/>
              </a:rPr>
              <a:t>Wadpieren</a:t>
            </a:r>
            <a:r>
              <a:rPr lang="nl-NL" sz="1100" dirty="0">
                <a:solidFill>
                  <a:srgbClr val="002060"/>
                </a:solidFill>
                <a:latin typeface="Raleway" pitchFamily="2" charset="0"/>
                <a:cs typeface="Arial" panose="020B0604020202020204" pitchFamily="34" charset="0"/>
              </a:rPr>
              <a:t> eten zand en verteren onder andere de algen in het zand. De rest poepen ze uit, wat zorgt voor de spaghettihoopjes op het zand. </a:t>
            </a:r>
          </a:p>
        </p:txBody>
      </p:sp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3551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1618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Wadpier</a:t>
            </a:r>
            <a:endParaRPr lang="nl-NL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Arenicola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marina</a:t>
            </a:r>
            <a:endParaRPr lang="nl-NL" sz="11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29E5AEF3-0757-96D0-41F8-BABDA90EE89D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45" name="Tekstvak 2144">
            <a:extLst>
              <a:ext uri="{FF2B5EF4-FFF2-40B4-BE49-F238E27FC236}">
                <a16:creationId xmlns:a16="http://schemas.microsoft.com/office/drawing/2014/main" id="{0C244209-6218-2D32-AAC6-2B04561EB5D7}"/>
              </a:ext>
            </a:extLst>
          </p:cNvPr>
          <p:cNvSpPr txBox="1"/>
          <p:nvPr/>
        </p:nvSpPr>
        <p:spPr>
          <a:xfrm>
            <a:off x="3784085" y="3942039"/>
            <a:ext cx="2832691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Mosselen filteren algen uit de waterkolom. 1 mossel kan wel tot 10 liter per uur filteren. </a:t>
            </a:r>
          </a:p>
        </p:txBody>
      </p:sp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A5E3DD51-3B82-7665-172E-6C4B741A6F3F}"/>
              </a:ext>
            </a:extLst>
          </p:cNvPr>
          <p:cNvSpPr/>
          <p:nvPr/>
        </p:nvSpPr>
        <p:spPr>
          <a:xfrm>
            <a:off x="5330049" y="8333298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229CF4E6-63D9-B061-BFAB-B40896EF278F}"/>
              </a:ext>
            </a:extLst>
          </p:cNvPr>
          <p:cNvSpPr txBox="1"/>
          <p:nvPr/>
        </p:nvSpPr>
        <p:spPr>
          <a:xfrm>
            <a:off x="5345883" y="8332538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2421B760-1220-712B-617B-C218DFBDF1CA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34A93501-AC2A-E6D9-C6F7-465E01EC6975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1,5 gram</a:t>
            </a:r>
          </a:p>
        </p:txBody>
      </p:sp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02B8BE93-1B70-FBF2-51FB-CF08716BFEAB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3E3DB392-8099-EED9-91D9-5D593ECCF450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7" name="Picture 6">
            <a:extLst>
              <a:ext uri="{FF2B5EF4-FFF2-40B4-BE49-F238E27FC236}">
                <a16:creationId xmlns:a16="http://schemas.microsoft.com/office/drawing/2014/main" id="{7067BEA9-9A2A-F275-7494-F3CD2A698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549B9289-B188-BB33-6829-84D3C5DAE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044" y="8189008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>
            <a:extLst>
              <a:ext uri="{FF2B5EF4-FFF2-40B4-BE49-F238E27FC236}">
                <a16:creationId xmlns:a16="http://schemas.microsoft.com/office/drawing/2014/main" id="{668C2224-70D9-EC94-BF9D-D2E2B34C6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hthoek: afgeronde hoeken 36">
            <a:extLst>
              <a:ext uri="{FF2B5EF4-FFF2-40B4-BE49-F238E27FC236}">
                <a16:creationId xmlns:a16="http://schemas.microsoft.com/office/drawing/2014/main" id="{5FABE8A6-9950-5BE1-ECEB-C08A6CBDB27E}"/>
              </a:ext>
            </a:extLst>
          </p:cNvPr>
          <p:cNvSpPr/>
          <p:nvPr/>
        </p:nvSpPr>
        <p:spPr>
          <a:xfrm>
            <a:off x="1866065" y="8336720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08910BA0-060E-A944-5C0C-768483B8148B}"/>
              </a:ext>
            </a:extLst>
          </p:cNvPr>
          <p:cNvSpPr txBox="1"/>
          <p:nvPr/>
        </p:nvSpPr>
        <p:spPr>
          <a:xfrm>
            <a:off x="1881899" y="8335960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39" name="Rechthoek: afgeronde hoeken 38">
            <a:extLst>
              <a:ext uri="{FF2B5EF4-FFF2-40B4-BE49-F238E27FC236}">
                <a16:creationId xmlns:a16="http://schemas.microsoft.com/office/drawing/2014/main" id="{51CD7344-7B83-3E26-C9D3-7984917C1A86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8030A9A1-16F0-F8DA-DAE6-C0CCFC0B7E57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 gram</a:t>
            </a:r>
          </a:p>
        </p:txBody>
      </p:sp>
      <p:sp>
        <p:nvSpPr>
          <p:cNvPr id="41" name="Rechthoek: afgeronde hoeken 40">
            <a:extLst>
              <a:ext uri="{FF2B5EF4-FFF2-40B4-BE49-F238E27FC236}">
                <a16:creationId xmlns:a16="http://schemas.microsoft.com/office/drawing/2014/main" id="{F717F5BB-0F70-3DFE-68A6-A2E9102CDC60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4CD23F72-D39B-1EED-470D-C4BAEB2E66EA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15F4F223-768F-564F-8A6C-5FDB0ABE7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>
            <a:extLst>
              <a:ext uri="{FF2B5EF4-FFF2-40B4-BE49-F238E27FC236}">
                <a16:creationId xmlns:a16="http://schemas.microsoft.com/office/drawing/2014/main" id="{0106040C-A391-8DEF-950A-473C1EC1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060" y="8192430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0">
            <a:extLst>
              <a:ext uri="{FF2B5EF4-FFF2-40B4-BE49-F238E27FC236}">
                <a16:creationId xmlns:a16="http://schemas.microsoft.com/office/drawing/2014/main" id="{8458D8EE-CF8B-FBFC-9678-95B539E72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>
            <a:extLst>
              <a:ext uri="{FF2B5EF4-FFF2-40B4-BE49-F238E27FC236}">
                <a16:creationId xmlns:a16="http://schemas.microsoft.com/office/drawing/2014/main" id="{83B6B806-90E4-50DD-1CC0-20C50DD94B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2" t="8285" r="41489" b="37923"/>
          <a:stretch/>
        </p:blipFill>
        <p:spPr bwMode="auto">
          <a:xfrm>
            <a:off x="332021" y="977295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Rechthoek: afgeronde hoeken 51">
            <a:extLst>
              <a:ext uri="{FF2B5EF4-FFF2-40B4-BE49-F238E27FC236}">
                <a16:creationId xmlns:a16="http://schemas.microsoft.com/office/drawing/2014/main" id="{89C2A7A0-72A2-8F86-D606-B15B981B0CB4}"/>
              </a:ext>
            </a:extLst>
          </p:cNvPr>
          <p:cNvSpPr/>
          <p:nvPr/>
        </p:nvSpPr>
        <p:spPr>
          <a:xfrm>
            <a:off x="1862234" y="3389733"/>
            <a:ext cx="1261268" cy="206104"/>
          </a:xfrm>
          <a:prstGeom prst="roundRect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5CAAB930-AF50-1FFC-C47A-B425824B1E66}"/>
              </a:ext>
            </a:extLst>
          </p:cNvPr>
          <p:cNvSpPr txBox="1"/>
          <p:nvPr/>
        </p:nvSpPr>
        <p:spPr>
          <a:xfrm>
            <a:off x="1878068" y="3388973"/>
            <a:ext cx="1223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1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ste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54" name="Rechthoek: afgeronde hoeken 53">
            <a:extLst>
              <a:ext uri="{FF2B5EF4-FFF2-40B4-BE49-F238E27FC236}">
                <a16:creationId xmlns:a16="http://schemas.microsoft.com/office/drawing/2014/main" id="{3653496D-ED06-B6F1-37C0-506E2DE2BAD2}"/>
              </a:ext>
            </a:extLst>
          </p:cNvPr>
          <p:cNvSpPr/>
          <p:nvPr/>
        </p:nvSpPr>
        <p:spPr>
          <a:xfrm>
            <a:off x="192327" y="196545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5" name="Rechthoek: afgeronde hoeken 54">
            <a:extLst>
              <a:ext uri="{FF2B5EF4-FFF2-40B4-BE49-F238E27FC236}">
                <a16:creationId xmlns:a16="http://schemas.microsoft.com/office/drawing/2014/main" id="{20313C67-87B3-7E82-2EFD-F531B1731BCD}"/>
              </a:ext>
            </a:extLst>
          </p:cNvPr>
          <p:cNvSpPr/>
          <p:nvPr/>
        </p:nvSpPr>
        <p:spPr>
          <a:xfrm>
            <a:off x="1862234" y="2789536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CDA6B615-DC9A-0BD0-26A8-3399F23B2CAF}"/>
              </a:ext>
            </a:extLst>
          </p:cNvPr>
          <p:cNvSpPr txBox="1"/>
          <p:nvPr/>
        </p:nvSpPr>
        <p:spPr>
          <a:xfrm>
            <a:off x="2034413" y="2784528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0,05 gram</a:t>
            </a:r>
          </a:p>
        </p:txBody>
      </p:sp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AA294405-0577-8EF1-BDDE-4086A16F2BE8}"/>
              </a:ext>
            </a:extLst>
          </p:cNvPr>
          <p:cNvSpPr/>
          <p:nvPr/>
        </p:nvSpPr>
        <p:spPr>
          <a:xfrm>
            <a:off x="1862233" y="3087804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11AF8DA9-5794-5631-CF89-F9950F5F9130}"/>
              </a:ext>
            </a:extLst>
          </p:cNvPr>
          <p:cNvSpPr txBox="1"/>
          <p:nvPr/>
        </p:nvSpPr>
        <p:spPr>
          <a:xfrm>
            <a:off x="2015683" y="3087662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 b</a:t>
            </a:r>
          </a:p>
        </p:txBody>
      </p:sp>
      <p:pic>
        <p:nvPicPr>
          <p:cNvPr id="59" name="Picture 6">
            <a:extLst>
              <a:ext uri="{FF2B5EF4-FFF2-40B4-BE49-F238E27FC236}">
                <a16:creationId xmlns:a16="http://schemas.microsoft.com/office/drawing/2014/main" id="{F643BD5B-FF7E-7DE6-99B5-D39031BCC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147" y="3009355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>
            <a:extLst>
              <a:ext uri="{FF2B5EF4-FFF2-40B4-BE49-F238E27FC236}">
                <a16:creationId xmlns:a16="http://schemas.microsoft.com/office/drawing/2014/main" id="{64B287AE-8064-AD50-2366-400760621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229" y="3245443"/>
            <a:ext cx="353003" cy="35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0">
            <a:extLst>
              <a:ext uri="{FF2B5EF4-FFF2-40B4-BE49-F238E27FC236}">
                <a16:creationId xmlns:a16="http://schemas.microsoft.com/office/drawing/2014/main" id="{BA3C0FE6-B7E6-E65B-3EF5-577B5B6B1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735" y="2712843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B30E4493-CA60-A5F5-9DE5-5DAD8697F682}"/>
              </a:ext>
            </a:extLst>
          </p:cNvPr>
          <p:cNvSpPr/>
          <p:nvPr/>
        </p:nvSpPr>
        <p:spPr>
          <a:xfrm>
            <a:off x="201670" y="3840505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48" name="Tekstvak 2047">
            <a:extLst>
              <a:ext uri="{FF2B5EF4-FFF2-40B4-BE49-F238E27FC236}">
                <a16:creationId xmlns:a16="http://schemas.microsoft.com/office/drawing/2014/main" id="{EE60E938-7D47-A0E3-3723-180A849F50DB}"/>
              </a:ext>
            </a:extLst>
          </p:cNvPr>
          <p:cNvSpPr txBox="1"/>
          <p:nvPr/>
        </p:nvSpPr>
        <p:spPr>
          <a:xfrm>
            <a:off x="149082" y="3928010"/>
            <a:ext cx="3093271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 err="1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Wadslakken</a:t>
            </a: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eten kiezelwieren (diatomeeën) op het wad en laten daar duidelijke kruipsporen achter. </a:t>
            </a:r>
          </a:p>
        </p:txBody>
      </p:sp>
      <p:sp>
        <p:nvSpPr>
          <p:cNvPr id="2049" name="Tekstvak 2048">
            <a:extLst>
              <a:ext uri="{FF2B5EF4-FFF2-40B4-BE49-F238E27FC236}">
                <a16:creationId xmlns:a16="http://schemas.microsoft.com/office/drawing/2014/main" id="{3730977F-7043-475E-E472-EE01AAB114E2}"/>
              </a:ext>
            </a:extLst>
          </p:cNvPr>
          <p:cNvSpPr txBox="1"/>
          <p:nvPr/>
        </p:nvSpPr>
        <p:spPr>
          <a:xfrm>
            <a:off x="405597" y="268556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 err="1">
                <a:solidFill>
                  <a:schemeClr val="bg1"/>
                </a:solidFill>
                <a:latin typeface="Raleway" pitchFamily="2" charset="0"/>
              </a:rPr>
              <a:t>Wadslak</a:t>
            </a:r>
            <a:endParaRPr lang="nl-NL" sz="2000" b="1" dirty="0">
              <a:solidFill>
                <a:schemeClr val="bg1"/>
              </a:solidFill>
              <a:latin typeface="Raleway" pitchFamily="2" charset="0"/>
            </a:endParaRP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Peringia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ulvae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4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3407643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6" name="Rechthoek: afgeronde hoeken 2215">
            <a:extLst>
              <a:ext uri="{FF2B5EF4-FFF2-40B4-BE49-F238E27FC236}">
                <a16:creationId xmlns:a16="http://schemas.microsoft.com/office/drawing/2014/main" id="{0B43FA05-AE9C-0D86-8A04-E0CE2A7C6F48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7" name="Rechthoek: afgeronde hoeken 2216">
            <a:extLst>
              <a:ext uri="{FF2B5EF4-FFF2-40B4-BE49-F238E27FC236}">
                <a16:creationId xmlns:a16="http://schemas.microsoft.com/office/drawing/2014/main" id="{BC29F29E-135A-4912-0EF9-46DFEB935D3A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8" name="Rechthoek: afgeronde hoeken 2217">
            <a:extLst>
              <a:ext uri="{FF2B5EF4-FFF2-40B4-BE49-F238E27FC236}">
                <a16:creationId xmlns:a16="http://schemas.microsoft.com/office/drawing/2014/main" id="{0AE956FA-B93C-6F28-E3AD-8BDA400996BB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9" name="Rechthoek: afgeronde hoeken 2218">
            <a:extLst>
              <a:ext uri="{FF2B5EF4-FFF2-40B4-BE49-F238E27FC236}">
                <a16:creationId xmlns:a16="http://schemas.microsoft.com/office/drawing/2014/main" id="{020BC064-7B9C-B7F1-CCCA-9E6C9C53282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/>
        </p:blipFill>
        <p:spPr bwMode="auto">
          <a:xfrm>
            <a:off x="3765221" y="590040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5583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Scholekster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37CC5CFF-6281-33EB-C7C3-E3890913D4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5" t="19930" r="9842" b="9856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0783669-1ECD-BAA2-E8FF-2B77A64ACF40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4D3DB7AB-62BF-0003-D8A8-F61772492CC4}"/>
              </a:ext>
            </a:extLst>
          </p:cNvPr>
          <p:cNvSpPr txBox="1"/>
          <p:nvPr/>
        </p:nvSpPr>
        <p:spPr>
          <a:xfrm>
            <a:off x="375398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Zilvermeeuw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argentatus</a:t>
            </a:r>
          </a:p>
        </p:txBody>
      </p:sp>
      <p:pic>
        <p:nvPicPr>
          <p:cNvPr id="2067" name="Picture 2">
            <a:extLst>
              <a:ext uri="{FF2B5EF4-FFF2-40B4-BE49-F238E27FC236}">
                <a16:creationId xmlns:a16="http://schemas.microsoft.com/office/drawing/2014/main" id="{B39F748F-DC8D-8026-5303-BBFCA6742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0" t="19839" r="23896" b="13651"/>
          <a:stretch/>
        </p:blipFill>
        <p:spPr bwMode="auto">
          <a:xfrm>
            <a:off x="32229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2" name="Rechthoek: afgeronde hoeken 2071">
            <a:extLst>
              <a:ext uri="{FF2B5EF4-FFF2-40B4-BE49-F238E27FC236}">
                <a16:creationId xmlns:a16="http://schemas.microsoft.com/office/drawing/2014/main" id="{59E792AD-15D3-AA4F-1858-3664917A238C}"/>
              </a:ext>
            </a:extLst>
          </p:cNvPr>
          <p:cNvSpPr/>
          <p:nvPr/>
        </p:nvSpPr>
        <p:spPr>
          <a:xfrm>
            <a:off x="19795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73" name="Tekstvak 2072">
            <a:extLst>
              <a:ext uri="{FF2B5EF4-FFF2-40B4-BE49-F238E27FC236}">
                <a16:creationId xmlns:a16="http://schemas.microsoft.com/office/drawing/2014/main" id="{756FB54C-69A0-A190-B28D-93BC27F2268B}"/>
              </a:ext>
            </a:extLst>
          </p:cNvPr>
          <p:cNvSpPr txBox="1"/>
          <p:nvPr/>
        </p:nvSpPr>
        <p:spPr>
          <a:xfrm>
            <a:off x="37539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Gewone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Phoca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vitulina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2092" name="Picture 2">
            <a:extLst>
              <a:ext uri="{FF2B5EF4-FFF2-40B4-BE49-F238E27FC236}">
                <a16:creationId xmlns:a16="http://schemas.microsoft.com/office/drawing/2014/main" id="{904665C1-42CF-3B8C-5565-64B9EAE7D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r="9666" b="23003"/>
          <a:stretch/>
        </p:blipFill>
        <p:spPr bwMode="auto">
          <a:xfrm>
            <a:off x="3766600" y="939202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95" name="Rechthoek: afgeronde hoeken 2094">
            <a:extLst>
              <a:ext uri="{FF2B5EF4-FFF2-40B4-BE49-F238E27FC236}">
                <a16:creationId xmlns:a16="http://schemas.microsoft.com/office/drawing/2014/main" id="{B22B151B-4DD4-F3E5-487B-23D24F96B872}"/>
              </a:ext>
            </a:extLst>
          </p:cNvPr>
          <p:cNvSpPr/>
          <p:nvPr/>
        </p:nvSpPr>
        <p:spPr>
          <a:xfrm>
            <a:off x="3642263" y="19463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96" name="Tekstvak 2095">
            <a:extLst>
              <a:ext uri="{FF2B5EF4-FFF2-40B4-BE49-F238E27FC236}">
                <a16:creationId xmlns:a16="http://schemas.microsoft.com/office/drawing/2014/main" id="{6D6F75AD-74C5-8A67-9603-F92C89FBEF6C}"/>
              </a:ext>
            </a:extLst>
          </p:cNvPr>
          <p:cNvSpPr txBox="1"/>
          <p:nvPr/>
        </p:nvSpPr>
        <p:spPr>
          <a:xfrm>
            <a:off x="3819702" y="28456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Slechtvalk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Falco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peregrinus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220" name="Rechthoek: afgeronde hoeken 2219">
            <a:extLst>
              <a:ext uri="{FF2B5EF4-FFF2-40B4-BE49-F238E27FC236}">
                <a16:creationId xmlns:a16="http://schemas.microsoft.com/office/drawing/2014/main" id="{1C56A083-B364-47D6-007B-EC0A3E0A70F2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1" name="Rechthoek: afgeronde hoeken 2220">
            <a:extLst>
              <a:ext uri="{FF2B5EF4-FFF2-40B4-BE49-F238E27FC236}">
                <a16:creationId xmlns:a16="http://schemas.microsoft.com/office/drawing/2014/main" id="{ECC79AAA-8C42-37AD-98EE-D6546CEE6016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2" name="Rechthoek: afgeronde hoeken 2221">
            <a:extLst>
              <a:ext uri="{FF2B5EF4-FFF2-40B4-BE49-F238E27FC236}">
                <a16:creationId xmlns:a16="http://schemas.microsoft.com/office/drawing/2014/main" id="{B5A2FDB3-A92F-3742-948E-F52BF3ABEF34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3" name="Rechthoek: afgeronde hoeken 2222">
            <a:extLst>
              <a:ext uri="{FF2B5EF4-FFF2-40B4-BE49-F238E27FC236}">
                <a16:creationId xmlns:a16="http://schemas.microsoft.com/office/drawing/2014/main" id="{3EB75384-D1C6-1D3F-C5F8-8E8AFCF4FD48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682767" y="8812132"/>
            <a:ext cx="2902698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Zijn bijnaam ‘bonte piet’ is logisch als je zijn geluid hoort: </a:t>
            </a:r>
            <a:r>
              <a:rPr lang="nl-NL" sz="1600" i="1" dirty="0"/>
              <a:t>piet-piet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410C83E-40D8-44F2-1E42-5A9F9B92B7E6}"/>
              </a:ext>
            </a:extLst>
          </p:cNvPr>
          <p:cNvSpPr txBox="1"/>
          <p:nvPr/>
        </p:nvSpPr>
        <p:spPr>
          <a:xfrm>
            <a:off x="209359" y="8844679"/>
            <a:ext cx="3007109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In 2014 vonden onderzoekers dat een zilvermeeuw met een GPS-zender elke dag van Texel naar Amsterdam vloog om daar even rond te hangen zonder duidelijk doel. </a:t>
            </a:r>
          </a:p>
        </p:txBody>
      </p:sp>
      <p:sp>
        <p:nvSpPr>
          <p:cNvPr id="2087" name="Tekstvak 2086">
            <a:extLst>
              <a:ext uri="{FF2B5EF4-FFF2-40B4-BE49-F238E27FC236}">
                <a16:creationId xmlns:a16="http://schemas.microsoft.com/office/drawing/2014/main" id="{34411187-704B-5941-B7C1-164809CD6F1E}"/>
              </a:ext>
            </a:extLst>
          </p:cNvPr>
          <p:cNvSpPr txBox="1"/>
          <p:nvPr/>
        </p:nvSpPr>
        <p:spPr>
          <a:xfrm>
            <a:off x="330252" y="3909245"/>
            <a:ext cx="2782501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Tot 1950 werden gewone zeehonden bejaagd omdat de mens dacht dat ze te grote concurrenten van vissers waren. </a:t>
            </a:r>
          </a:p>
        </p:txBody>
      </p:sp>
      <p:sp>
        <p:nvSpPr>
          <p:cNvPr id="2110" name="Tekstvak 2109">
            <a:extLst>
              <a:ext uri="{FF2B5EF4-FFF2-40B4-BE49-F238E27FC236}">
                <a16:creationId xmlns:a16="http://schemas.microsoft.com/office/drawing/2014/main" id="{0A2CAF48-2741-36C0-5B66-12B362EE7B6D}"/>
              </a:ext>
            </a:extLst>
          </p:cNvPr>
          <p:cNvSpPr txBox="1"/>
          <p:nvPr/>
        </p:nvSpPr>
        <p:spPr>
          <a:xfrm>
            <a:off x="3756276" y="3871948"/>
            <a:ext cx="2790181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Snelste dier ter wereld. Vliegt in een duikvlucht tot 320 km/uur.</a:t>
            </a:r>
          </a:p>
        </p:txBody>
      </p:sp>
      <p:grpSp>
        <p:nvGrpSpPr>
          <p:cNvPr id="2232" name="Groep 2231">
            <a:extLst>
              <a:ext uri="{FF2B5EF4-FFF2-40B4-BE49-F238E27FC236}">
                <a16:creationId xmlns:a16="http://schemas.microsoft.com/office/drawing/2014/main" id="{F1706BC0-D568-7E78-E058-F67038806D01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2233" name="Rechthoek: afgeronde hoeken 2232">
              <a:extLst>
                <a:ext uri="{FF2B5EF4-FFF2-40B4-BE49-F238E27FC236}">
                  <a16:creationId xmlns:a16="http://schemas.microsoft.com/office/drawing/2014/main" id="{F4B2854F-3899-89F4-EA73-72215A7330A7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234" name="Tekstvak 2233">
              <a:extLst>
                <a:ext uri="{FF2B5EF4-FFF2-40B4-BE49-F238E27FC236}">
                  <a16:creationId xmlns:a16="http://schemas.microsoft.com/office/drawing/2014/main" id="{5F66EFE9-6D71-0393-2B5F-C6BA5C1F3FDE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120 kilogram</a:t>
              </a:r>
            </a:p>
          </p:txBody>
        </p:sp>
      </p:grpSp>
      <p:sp>
        <p:nvSpPr>
          <p:cNvPr id="2237" name="Rechthoek: afgeronde hoeken 2236">
            <a:extLst>
              <a:ext uri="{FF2B5EF4-FFF2-40B4-BE49-F238E27FC236}">
                <a16:creationId xmlns:a16="http://schemas.microsoft.com/office/drawing/2014/main" id="{BF84D87D-CE98-E3EE-6E1A-DBF76085CA48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38" name="Tekstvak 2237">
            <a:extLst>
              <a:ext uri="{FF2B5EF4-FFF2-40B4-BE49-F238E27FC236}">
                <a16:creationId xmlns:a16="http://schemas.microsoft.com/office/drawing/2014/main" id="{674175B4-89E9-628C-9EDC-FC00D0AD6079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1,2  kilogram</a:t>
            </a:r>
          </a:p>
        </p:txBody>
      </p:sp>
      <p:sp>
        <p:nvSpPr>
          <p:cNvPr id="2239" name="Rechthoek: afgeronde hoeken 2238">
            <a:extLst>
              <a:ext uri="{FF2B5EF4-FFF2-40B4-BE49-F238E27FC236}">
                <a16:creationId xmlns:a16="http://schemas.microsoft.com/office/drawing/2014/main" id="{086F8317-24C0-A4CC-2B9D-7E26DB88DB61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40" name="Tekstvak 2239">
            <a:extLst>
              <a:ext uri="{FF2B5EF4-FFF2-40B4-BE49-F238E27FC236}">
                <a16:creationId xmlns:a16="http://schemas.microsoft.com/office/drawing/2014/main" id="{E40BF668-9118-6AF9-6EBE-96B6C4BB42BB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41" name="Picture 6">
            <a:extLst>
              <a:ext uri="{FF2B5EF4-FFF2-40B4-BE49-F238E27FC236}">
                <a16:creationId xmlns:a16="http://schemas.microsoft.com/office/drawing/2014/main" id="{12883EEA-36DD-2216-9903-BE7A20B93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3" name="Picture 10">
            <a:extLst>
              <a:ext uri="{FF2B5EF4-FFF2-40B4-BE49-F238E27FC236}">
                <a16:creationId xmlns:a16="http://schemas.microsoft.com/office/drawing/2014/main" id="{5023E4D0-ACA5-3F95-4965-754191882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4" name="Rechthoek: afgeronde hoeken 2243">
            <a:extLst>
              <a:ext uri="{FF2B5EF4-FFF2-40B4-BE49-F238E27FC236}">
                <a16:creationId xmlns:a16="http://schemas.microsoft.com/office/drawing/2014/main" id="{A2FC9C46-C762-25FF-16BF-B093D7B218A4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245" name="Picture 6">
            <a:extLst>
              <a:ext uri="{FF2B5EF4-FFF2-40B4-BE49-F238E27FC236}">
                <a16:creationId xmlns:a16="http://schemas.microsoft.com/office/drawing/2014/main" id="{DC6C8550-BB3D-B456-8A58-CB4B717CD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6" name="Tekstvak 2245">
            <a:extLst>
              <a:ext uri="{FF2B5EF4-FFF2-40B4-BE49-F238E27FC236}">
                <a16:creationId xmlns:a16="http://schemas.microsoft.com/office/drawing/2014/main" id="{A84F6C3C-3337-BA43-FDB3-DC417136CF70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47" name="Picture 10">
            <a:extLst>
              <a:ext uri="{FF2B5EF4-FFF2-40B4-BE49-F238E27FC236}">
                <a16:creationId xmlns:a16="http://schemas.microsoft.com/office/drawing/2014/main" id="{C8F217FC-544B-A78A-EFE6-66D2CFBE2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1" name="Rechthoek: afgeronde hoeken 2250">
            <a:extLst>
              <a:ext uri="{FF2B5EF4-FFF2-40B4-BE49-F238E27FC236}">
                <a16:creationId xmlns:a16="http://schemas.microsoft.com/office/drawing/2014/main" id="{D4C1311A-F49D-B2C9-930F-D1249EF5F48D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2" name="Tekstvak 2251">
            <a:extLst>
              <a:ext uri="{FF2B5EF4-FFF2-40B4-BE49-F238E27FC236}">
                <a16:creationId xmlns:a16="http://schemas.microsoft.com/office/drawing/2014/main" id="{4A075FBE-231B-4155-D7EE-402AD2D24DFB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480 gram</a:t>
            </a:r>
          </a:p>
        </p:txBody>
      </p:sp>
      <p:sp>
        <p:nvSpPr>
          <p:cNvPr id="2253" name="Rechthoek: afgeronde hoeken 2252">
            <a:extLst>
              <a:ext uri="{FF2B5EF4-FFF2-40B4-BE49-F238E27FC236}">
                <a16:creationId xmlns:a16="http://schemas.microsoft.com/office/drawing/2014/main" id="{525C1D6D-CA4D-F8EB-D597-4D341FB86C9C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4" name="Tekstvak 2253">
            <a:extLst>
              <a:ext uri="{FF2B5EF4-FFF2-40B4-BE49-F238E27FC236}">
                <a16:creationId xmlns:a16="http://schemas.microsoft.com/office/drawing/2014/main" id="{677CF50F-1B33-85F6-EB8C-D45101953323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55" name="Picture 6">
            <a:extLst>
              <a:ext uri="{FF2B5EF4-FFF2-40B4-BE49-F238E27FC236}">
                <a16:creationId xmlns:a16="http://schemas.microsoft.com/office/drawing/2014/main" id="{A9650927-7CD7-93A0-0ECB-34CA97233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6" name="Picture 10">
            <a:extLst>
              <a:ext uri="{FF2B5EF4-FFF2-40B4-BE49-F238E27FC236}">
                <a16:creationId xmlns:a16="http://schemas.microsoft.com/office/drawing/2014/main" id="{08AA4E72-F70F-2251-E788-8BD339D34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7" name="Rechthoek: afgeronde hoeken 2256">
            <a:extLst>
              <a:ext uri="{FF2B5EF4-FFF2-40B4-BE49-F238E27FC236}">
                <a16:creationId xmlns:a16="http://schemas.microsoft.com/office/drawing/2014/main" id="{8DEFAEBB-4802-AB06-C2D2-D383A013CEB9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8" name="Tekstvak 2257">
            <a:extLst>
              <a:ext uri="{FF2B5EF4-FFF2-40B4-BE49-F238E27FC236}">
                <a16:creationId xmlns:a16="http://schemas.microsoft.com/office/drawing/2014/main" id="{BFDE251D-292F-218D-9159-7B24EA90C460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1,5 kilogram</a:t>
            </a:r>
          </a:p>
        </p:txBody>
      </p:sp>
      <p:sp>
        <p:nvSpPr>
          <p:cNvPr id="2259" name="Rechthoek: afgeronde hoeken 2258">
            <a:extLst>
              <a:ext uri="{FF2B5EF4-FFF2-40B4-BE49-F238E27FC236}">
                <a16:creationId xmlns:a16="http://schemas.microsoft.com/office/drawing/2014/main" id="{42BA38FB-C55B-4B18-B3AD-E38420668B6E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60" name="Tekstvak 2259">
            <a:extLst>
              <a:ext uri="{FF2B5EF4-FFF2-40B4-BE49-F238E27FC236}">
                <a16:creationId xmlns:a16="http://schemas.microsoft.com/office/drawing/2014/main" id="{3F3DD799-2E39-7EBD-EEA5-A19CA7E414D5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61" name="Picture 6">
            <a:extLst>
              <a:ext uri="{FF2B5EF4-FFF2-40B4-BE49-F238E27FC236}">
                <a16:creationId xmlns:a16="http://schemas.microsoft.com/office/drawing/2014/main" id="{B8DEAA22-DCE8-F322-D583-6866BED85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" name="Picture 10">
            <a:extLst>
              <a:ext uri="{FF2B5EF4-FFF2-40B4-BE49-F238E27FC236}">
                <a16:creationId xmlns:a16="http://schemas.microsoft.com/office/drawing/2014/main" id="{3E11675E-1BD8-F531-0EFE-06A6D1C81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67" name="Groep 2266">
            <a:extLst>
              <a:ext uri="{FF2B5EF4-FFF2-40B4-BE49-F238E27FC236}">
                <a16:creationId xmlns:a16="http://schemas.microsoft.com/office/drawing/2014/main" id="{AF715453-EF70-6CDD-3310-2CF7D69E220E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2268" name="Rechthoek: afgeronde hoeken 2267">
              <a:extLst>
                <a:ext uri="{FF2B5EF4-FFF2-40B4-BE49-F238E27FC236}">
                  <a16:creationId xmlns:a16="http://schemas.microsoft.com/office/drawing/2014/main" id="{2ED94C00-E3AD-F5C1-1420-1BF42CA1935D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269" name="Tekstvak 2268">
              <a:extLst>
                <a:ext uri="{FF2B5EF4-FFF2-40B4-BE49-F238E27FC236}">
                  <a16:creationId xmlns:a16="http://schemas.microsoft.com/office/drawing/2014/main" id="{EA1AACC1-11CE-6CC7-129D-553144927990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270" name="Picture 8">
            <a:extLst>
              <a:ext uri="{FF2B5EF4-FFF2-40B4-BE49-F238E27FC236}">
                <a16:creationId xmlns:a16="http://schemas.microsoft.com/office/drawing/2014/main" id="{42274355-1B26-33C7-2CD3-3C40D4D66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5" name="Rechthoek: afgeronde hoeken 2084">
            <a:extLst>
              <a:ext uri="{FF2B5EF4-FFF2-40B4-BE49-F238E27FC236}">
                <a16:creationId xmlns:a16="http://schemas.microsoft.com/office/drawing/2014/main" id="{257D9F3D-A33A-3656-4B2A-EF893F976845}"/>
              </a:ext>
            </a:extLst>
          </p:cNvPr>
          <p:cNvSpPr/>
          <p:nvPr/>
        </p:nvSpPr>
        <p:spPr>
          <a:xfrm>
            <a:off x="5324195" y="3421419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86" name="Tekstvak 2085">
            <a:extLst>
              <a:ext uri="{FF2B5EF4-FFF2-40B4-BE49-F238E27FC236}">
                <a16:creationId xmlns:a16="http://schemas.microsoft.com/office/drawing/2014/main" id="{7DC21B94-7DA6-76A1-20AB-CCF146F80A8E}"/>
              </a:ext>
            </a:extLst>
          </p:cNvPr>
          <p:cNvSpPr txBox="1"/>
          <p:nvPr/>
        </p:nvSpPr>
        <p:spPr>
          <a:xfrm>
            <a:off x="5305064" y="3427124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88" name="Afbeelding 2087">
            <a:extLst>
              <a:ext uri="{FF2B5EF4-FFF2-40B4-BE49-F238E27FC236}">
                <a16:creationId xmlns:a16="http://schemas.microsoft.com/office/drawing/2014/main" id="{A980E8C4-2271-9BE9-C534-D973D1E0C0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74038" y="3367887"/>
            <a:ext cx="335362" cy="335362"/>
          </a:xfrm>
          <a:prstGeom prst="rect">
            <a:avLst/>
          </a:prstGeom>
        </p:spPr>
      </p:pic>
      <p:sp>
        <p:nvSpPr>
          <p:cNvPr id="2271" name="Rechthoek: afgeronde hoeken 2270">
            <a:extLst>
              <a:ext uri="{FF2B5EF4-FFF2-40B4-BE49-F238E27FC236}">
                <a16:creationId xmlns:a16="http://schemas.microsoft.com/office/drawing/2014/main" id="{2001BCD5-FBDA-A243-EC02-404DBAC062FA}"/>
              </a:ext>
            </a:extLst>
          </p:cNvPr>
          <p:cNvSpPr/>
          <p:nvPr/>
        </p:nvSpPr>
        <p:spPr>
          <a:xfrm>
            <a:off x="186953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72" name="Tekstvak 2271">
            <a:extLst>
              <a:ext uri="{FF2B5EF4-FFF2-40B4-BE49-F238E27FC236}">
                <a16:creationId xmlns:a16="http://schemas.microsoft.com/office/drawing/2014/main" id="{811725A2-2AB1-4C90-2C04-DAEAF89682F7}"/>
              </a:ext>
            </a:extLst>
          </p:cNvPr>
          <p:cNvSpPr txBox="1"/>
          <p:nvPr/>
        </p:nvSpPr>
        <p:spPr>
          <a:xfrm>
            <a:off x="185040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273" name="Afbeelding 2272">
            <a:extLst>
              <a:ext uri="{FF2B5EF4-FFF2-40B4-BE49-F238E27FC236}">
                <a16:creationId xmlns:a16="http://schemas.microsoft.com/office/drawing/2014/main" id="{47626D2F-D0E6-ADD2-7D5D-88CAC62CAB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9377" y="3357635"/>
            <a:ext cx="335362" cy="335362"/>
          </a:xfrm>
          <a:prstGeom prst="rect">
            <a:avLst/>
          </a:prstGeom>
        </p:spPr>
      </p:pic>
      <p:sp>
        <p:nvSpPr>
          <p:cNvPr id="2274" name="Rechthoek: afgeronde hoeken 2273">
            <a:extLst>
              <a:ext uri="{FF2B5EF4-FFF2-40B4-BE49-F238E27FC236}">
                <a16:creationId xmlns:a16="http://schemas.microsoft.com/office/drawing/2014/main" id="{E15D857A-8448-932A-C6EC-879EA4BE5595}"/>
              </a:ext>
            </a:extLst>
          </p:cNvPr>
          <p:cNvSpPr/>
          <p:nvPr/>
        </p:nvSpPr>
        <p:spPr>
          <a:xfrm>
            <a:off x="188396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75" name="Tekstvak 2274">
            <a:extLst>
              <a:ext uri="{FF2B5EF4-FFF2-40B4-BE49-F238E27FC236}">
                <a16:creationId xmlns:a16="http://schemas.microsoft.com/office/drawing/2014/main" id="{5B0B7D24-80E8-7576-E670-0101A439884B}"/>
              </a:ext>
            </a:extLst>
          </p:cNvPr>
          <p:cNvSpPr txBox="1"/>
          <p:nvPr/>
        </p:nvSpPr>
        <p:spPr>
          <a:xfrm>
            <a:off x="186483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276" name="Afbeelding 2275">
            <a:extLst>
              <a:ext uri="{FF2B5EF4-FFF2-40B4-BE49-F238E27FC236}">
                <a16:creationId xmlns:a16="http://schemas.microsoft.com/office/drawing/2014/main" id="{B13D6920-F7A2-8C2F-0909-B52728DA8A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3811" y="8289706"/>
            <a:ext cx="335362" cy="3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87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4125212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580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6" name="Rechthoek: afgeronde hoeken 2215">
            <a:extLst>
              <a:ext uri="{FF2B5EF4-FFF2-40B4-BE49-F238E27FC236}">
                <a16:creationId xmlns:a16="http://schemas.microsoft.com/office/drawing/2014/main" id="{0B43FA05-AE9C-0D86-8A04-E0CE2A7C6F48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7" name="Rechthoek: afgeronde hoeken 2216">
            <a:extLst>
              <a:ext uri="{FF2B5EF4-FFF2-40B4-BE49-F238E27FC236}">
                <a16:creationId xmlns:a16="http://schemas.microsoft.com/office/drawing/2014/main" id="{BC29F29E-135A-4912-0EF9-46DFEB935D3A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8" name="Rechthoek: afgeronde hoeken 2217">
            <a:extLst>
              <a:ext uri="{FF2B5EF4-FFF2-40B4-BE49-F238E27FC236}">
                <a16:creationId xmlns:a16="http://schemas.microsoft.com/office/drawing/2014/main" id="{0AE956FA-B93C-6F28-E3AD-8BDA400996BB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219" name="Rechthoek: afgeronde hoeken 2218">
            <a:extLst>
              <a:ext uri="{FF2B5EF4-FFF2-40B4-BE49-F238E27FC236}">
                <a16:creationId xmlns:a16="http://schemas.microsoft.com/office/drawing/2014/main" id="{020BC064-7B9C-B7F1-CCCA-9E6C9C53282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/>
        </p:blipFill>
        <p:spPr bwMode="auto">
          <a:xfrm>
            <a:off x="3765221" y="590040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5583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Scholekster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37CC5CFF-6281-33EB-C7C3-E3890913D4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5" t="19930" r="9842" b="9856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0783669-1ECD-BAA2-E8FF-2B77A64ACF40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4D3DB7AB-62BF-0003-D8A8-F61772492CC4}"/>
              </a:ext>
            </a:extLst>
          </p:cNvPr>
          <p:cNvSpPr txBox="1"/>
          <p:nvPr/>
        </p:nvSpPr>
        <p:spPr>
          <a:xfrm>
            <a:off x="375398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Zilvermeeuw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argentatus</a:t>
            </a:r>
          </a:p>
        </p:txBody>
      </p:sp>
      <p:pic>
        <p:nvPicPr>
          <p:cNvPr id="2067" name="Picture 2">
            <a:extLst>
              <a:ext uri="{FF2B5EF4-FFF2-40B4-BE49-F238E27FC236}">
                <a16:creationId xmlns:a16="http://schemas.microsoft.com/office/drawing/2014/main" id="{B39F748F-DC8D-8026-5303-BBFCA6742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0" t="19839" r="23896" b="13651"/>
          <a:stretch/>
        </p:blipFill>
        <p:spPr bwMode="auto">
          <a:xfrm>
            <a:off x="32229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2" name="Rechthoek: afgeronde hoeken 2071">
            <a:extLst>
              <a:ext uri="{FF2B5EF4-FFF2-40B4-BE49-F238E27FC236}">
                <a16:creationId xmlns:a16="http://schemas.microsoft.com/office/drawing/2014/main" id="{59E792AD-15D3-AA4F-1858-3664917A238C}"/>
              </a:ext>
            </a:extLst>
          </p:cNvPr>
          <p:cNvSpPr/>
          <p:nvPr/>
        </p:nvSpPr>
        <p:spPr>
          <a:xfrm>
            <a:off x="19795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73" name="Tekstvak 2072">
            <a:extLst>
              <a:ext uri="{FF2B5EF4-FFF2-40B4-BE49-F238E27FC236}">
                <a16:creationId xmlns:a16="http://schemas.microsoft.com/office/drawing/2014/main" id="{756FB54C-69A0-A190-B28D-93BC27F2268B}"/>
              </a:ext>
            </a:extLst>
          </p:cNvPr>
          <p:cNvSpPr txBox="1"/>
          <p:nvPr/>
        </p:nvSpPr>
        <p:spPr>
          <a:xfrm>
            <a:off x="37539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Gewone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Phoca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vitulina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2092" name="Picture 2">
            <a:extLst>
              <a:ext uri="{FF2B5EF4-FFF2-40B4-BE49-F238E27FC236}">
                <a16:creationId xmlns:a16="http://schemas.microsoft.com/office/drawing/2014/main" id="{904665C1-42CF-3B8C-5565-64B9EAE7DF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r="9666" b="23003"/>
          <a:stretch/>
        </p:blipFill>
        <p:spPr bwMode="auto">
          <a:xfrm>
            <a:off x="3766600" y="939202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95" name="Rechthoek: afgeronde hoeken 2094">
            <a:extLst>
              <a:ext uri="{FF2B5EF4-FFF2-40B4-BE49-F238E27FC236}">
                <a16:creationId xmlns:a16="http://schemas.microsoft.com/office/drawing/2014/main" id="{B22B151B-4DD4-F3E5-487B-23D24F96B872}"/>
              </a:ext>
            </a:extLst>
          </p:cNvPr>
          <p:cNvSpPr/>
          <p:nvPr/>
        </p:nvSpPr>
        <p:spPr>
          <a:xfrm>
            <a:off x="3642263" y="19463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96" name="Tekstvak 2095">
            <a:extLst>
              <a:ext uri="{FF2B5EF4-FFF2-40B4-BE49-F238E27FC236}">
                <a16:creationId xmlns:a16="http://schemas.microsoft.com/office/drawing/2014/main" id="{6D6F75AD-74C5-8A67-9603-F92C89FBEF6C}"/>
              </a:ext>
            </a:extLst>
          </p:cNvPr>
          <p:cNvSpPr txBox="1"/>
          <p:nvPr/>
        </p:nvSpPr>
        <p:spPr>
          <a:xfrm>
            <a:off x="3819702" y="28456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Slechtvalk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Falco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peregrinus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220" name="Rechthoek: afgeronde hoeken 2219">
            <a:extLst>
              <a:ext uri="{FF2B5EF4-FFF2-40B4-BE49-F238E27FC236}">
                <a16:creationId xmlns:a16="http://schemas.microsoft.com/office/drawing/2014/main" id="{1C56A083-B364-47D6-007B-EC0A3E0A70F2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1" name="Rechthoek: afgeronde hoeken 2220">
            <a:extLst>
              <a:ext uri="{FF2B5EF4-FFF2-40B4-BE49-F238E27FC236}">
                <a16:creationId xmlns:a16="http://schemas.microsoft.com/office/drawing/2014/main" id="{ECC79AAA-8C42-37AD-98EE-D6546CEE6016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2" name="Rechthoek: afgeronde hoeken 2221">
            <a:extLst>
              <a:ext uri="{FF2B5EF4-FFF2-40B4-BE49-F238E27FC236}">
                <a16:creationId xmlns:a16="http://schemas.microsoft.com/office/drawing/2014/main" id="{B5A2FDB3-A92F-3742-948E-F52BF3ABEF34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23" name="Rechthoek: afgeronde hoeken 2222">
            <a:extLst>
              <a:ext uri="{FF2B5EF4-FFF2-40B4-BE49-F238E27FC236}">
                <a16:creationId xmlns:a16="http://schemas.microsoft.com/office/drawing/2014/main" id="{3EB75384-D1C6-1D3F-C5F8-8E8AFCF4FD48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682767" y="8812132"/>
            <a:ext cx="2902698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Zijn bijnaam ‘bonte piet’ is logisch als je zijn geluid hoort: </a:t>
            </a:r>
            <a:r>
              <a:rPr lang="nl-NL" sz="1600" i="1" dirty="0"/>
              <a:t>piet-piet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410C83E-40D8-44F2-1E42-5A9F9B92B7E6}"/>
              </a:ext>
            </a:extLst>
          </p:cNvPr>
          <p:cNvSpPr txBox="1"/>
          <p:nvPr/>
        </p:nvSpPr>
        <p:spPr>
          <a:xfrm>
            <a:off x="209359" y="8844679"/>
            <a:ext cx="3007109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In 2014 vonden onderzoekers dat een zilvermeeuw met een GPS-zender elke dag van Texel naar Amsterdam vloog om daar even rond te hangen zonder duidelijk doel. </a:t>
            </a:r>
          </a:p>
        </p:txBody>
      </p:sp>
      <p:sp>
        <p:nvSpPr>
          <p:cNvPr id="2087" name="Tekstvak 2086">
            <a:extLst>
              <a:ext uri="{FF2B5EF4-FFF2-40B4-BE49-F238E27FC236}">
                <a16:creationId xmlns:a16="http://schemas.microsoft.com/office/drawing/2014/main" id="{34411187-704B-5941-B7C1-164809CD6F1E}"/>
              </a:ext>
            </a:extLst>
          </p:cNvPr>
          <p:cNvSpPr txBox="1"/>
          <p:nvPr/>
        </p:nvSpPr>
        <p:spPr>
          <a:xfrm>
            <a:off x="330252" y="3909245"/>
            <a:ext cx="2782501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Tot 1950 werden gewone zeehonden bejaagd omdat de mens dacht dat ze te grote concurrenten van vissers waren. </a:t>
            </a:r>
          </a:p>
        </p:txBody>
      </p:sp>
      <p:sp>
        <p:nvSpPr>
          <p:cNvPr id="2110" name="Tekstvak 2109">
            <a:extLst>
              <a:ext uri="{FF2B5EF4-FFF2-40B4-BE49-F238E27FC236}">
                <a16:creationId xmlns:a16="http://schemas.microsoft.com/office/drawing/2014/main" id="{0A2CAF48-2741-36C0-5B66-12B362EE7B6D}"/>
              </a:ext>
            </a:extLst>
          </p:cNvPr>
          <p:cNvSpPr txBox="1"/>
          <p:nvPr/>
        </p:nvSpPr>
        <p:spPr>
          <a:xfrm>
            <a:off x="3756276" y="3871948"/>
            <a:ext cx="2790181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Snelste dier ter wereld. Vliegt in een duikvlucht tot 320 km/uur.</a:t>
            </a:r>
          </a:p>
        </p:txBody>
      </p:sp>
      <p:grpSp>
        <p:nvGrpSpPr>
          <p:cNvPr id="2232" name="Groep 2231">
            <a:extLst>
              <a:ext uri="{FF2B5EF4-FFF2-40B4-BE49-F238E27FC236}">
                <a16:creationId xmlns:a16="http://schemas.microsoft.com/office/drawing/2014/main" id="{F1706BC0-D568-7E78-E058-F67038806D01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2233" name="Rechthoek: afgeronde hoeken 2232">
              <a:extLst>
                <a:ext uri="{FF2B5EF4-FFF2-40B4-BE49-F238E27FC236}">
                  <a16:creationId xmlns:a16="http://schemas.microsoft.com/office/drawing/2014/main" id="{F4B2854F-3899-89F4-EA73-72215A7330A7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234" name="Tekstvak 2233">
              <a:extLst>
                <a:ext uri="{FF2B5EF4-FFF2-40B4-BE49-F238E27FC236}">
                  <a16:creationId xmlns:a16="http://schemas.microsoft.com/office/drawing/2014/main" id="{5F66EFE9-6D71-0393-2B5F-C6BA5C1F3FDE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120 kilogram</a:t>
              </a:r>
            </a:p>
          </p:txBody>
        </p:sp>
      </p:grpSp>
      <p:sp>
        <p:nvSpPr>
          <p:cNvPr id="2237" name="Rechthoek: afgeronde hoeken 2236">
            <a:extLst>
              <a:ext uri="{FF2B5EF4-FFF2-40B4-BE49-F238E27FC236}">
                <a16:creationId xmlns:a16="http://schemas.microsoft.com/office/drawing/2014/main" id="{BF84D87D-CE98-E3EE-6E1A-DBF76085CA48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38" name="Tekstvak 2237">
            <a:extLst>
              <a:ext uri="{FF2B5EF4-FFF2-40B4-BE49-F238E27FC236}">
                <a16:creationId xmlns:a16="http://schemas.microsoft.com/office/drawing/2014/main" id="{674175B4-89E9-628C-9EDC-FC00D0AD6079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1,2  kilogram</a:t>
            </a:r>
          </a:p>
        </p:txBody>
      </p:sp>
      <p:sp>
        <p:nvSpPr>
          <p:cNvPr id="2239" name="Rechthoek: afgeronde hoeken 2238">
            <a:extLst>
              <a:ext uri="{FF2B5EF4-FFF2-40B4-BE49-F238E27FC236}">
                <a16:creationId xmlns:a16="http://schemas.microsoft.com/office/drawing/2014/main" id="{086F8317-24C0-A4CC-2B9D-7E26DB88DB61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40" name="Tekstvak 2239">
            <a:extLst>
              <a:ext uri="{FF2B5EF4-FFF2-40B4-BE49-F238E27FC236}">
                <a16:creationId xmlns:a16="http://schemas.microsoft.com/office/drawing/2014/main" id="{E40BF668-9118-6AF9-6EBE-96B6C4BB42BB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41" name="Picture 6">
            <a:extLst>
              <a:ext uri="{FF2B5EF4-FFF2-40B4-BE49-F238E27FC236}">
                <a16:creationId xmlns:a16="http://schemas.microsoft.com/office/drawing/2014/main" id="{12883EEA-36DD-2216-9903-BE7A20B93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3" name="Picture 10">
            <a:extLst>
              <a:ext uri="{FF2B5EF4-FFF2-40B4-BE49-F238E27FC236}">
                <a16:creationId xmlns:a16="http://schemas.microsoft.com/office/drawing/2014/main" id="{5023E4D0-ACA5-3F95-4965-754191882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4" name="Rechthoek: afgeronde hoeken 2243">
            <a:extLst>
              <a:ext uri="{FF2B5EF4-FFF2-40B4-BE49-F238E27FC236}">
                <a16:creationId xmlns:a16="http://schemas.microsoft.com/office/drawing/2014/main" id="{A2FC9C46-C762-25FF-16BF-B093D7B218A4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245" name="Picture 6">
            <a:extLst>
              <a:ext uri="{FF2B5EF4-FFF2-40B4-BE49-F238E27FC236}">
                <a16:creationId xmlns:a16="http://schemas.microsoft.com/office/drawing/2014/main" id="{DC6C8550-BB3D-B456-8A58-CB4B717CD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46" name="Tekstvak 2245">
            <a:extLst>
              <a:ext uri="{FF2B5EF4-FFF2-40B4-BE49-F238E27FC236}">
                <a16:creationId xmlns:a16="http://schemas.microsoft.com/office/drawing/2014/main" id="{A84F6C3C-3337-BA43-FDB3-DC417136CF70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47" name="Picture 10">
            <a:extLst>
              <a:ext uri="{FF2B5EF4-FFF2-40B4-BE49-F238E27FC236}">
                <a16:creationId xmlns:a16="http://schemas.microsoft.com/office/drawing/2014/main" id="{C8F217FC-544B-A78A-EFE6-66D2CFBE2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1" name="Rechthoek: afgeronde hoeken 2250">
            <a:extLst>
              <a:ext uri="{FF2B5EF4-FFF2-40B4-BE49-F238E27FC236}">
                <a16:creationId xmlns:a16="http://schemas.microsoft.com/office/drawing/2014/main" id="{D4C1311A-F49D-B2C9-930F-D1249EF5F48D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2" name="Tekstvak 2251">
            <a:extLst>
              <a:ext uri="{FF2B5EF4-FFF2-40B4-BE49-F238E27FC236}">
                <a16:creationId xmlns:a16="http://schemas.microsoft.com/office/drawing/2014/main" id="{4A075FBE-231B-4155-D7EE-402AD2D24DFB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480 gram</a:t>
            </a:r>
          </a:p>
        </p:txBody>
      </p:sp>
      <p:sp>
        <p:nvSpPr>
          <p:cNvPr id="2253" name="Rechthoek: afgeronde hoeken 2252">
            <a:extLst>
              <a:ext uri="{FF2B5EF4-FFF2-40B4-BE49-F238E27FC236}">
                <a16:creationId xmlns:a16="http://schemas.microsoft.com/office/drawing/2014/main" id="{525C1D6D-CA4D-F8EB-D597-4D341FB86C9C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4" name="Tekstvak 2253">
            <a:extLst>
              <a:ext uri="{FF2B5EF4-FFF2-40B4-BE49-F238E27FC236}">
                <a16:creationId xmlns:a16="http://schemas.microsoft.com/office/drawing/2014/main" id="{677CF50F-1B33-85F6-EB8C-D45101953323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55" name="Picture 6">
            <a:extLst>
              <a:ext uri="{FF2B5EF4-FFF2-40B4-BE49-F238E27FC236}">
                <a16:creationId xmlns:a16="http://schemas.microsoft.com/office/drawing/2014/main" id="{A9650927-7CD7-93A0-0ECB-34CA97233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6" name="Picture 10">
            <a:extLst>
              <a:ext uri="{FF2B5EF4-FFF2-40B4-BE49-F238E27FC236}">
                <a16:creationId xmlns:a16="http://schemas.microsoft.com/office/drawing/2014/main" id="{08AA4E72-F70F-2251-E788-8BD339D34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7" name="Rechthoek: afgeronde hoeken 2256">
            <a:extLst>
              <a:ext uri="{FF2B5EF4-FFF2-40B4-BE49-F238E27FC236}">
                <a16:creationId xmlns:a16="http://schemas.microsoft.com/office/drawing/2014/main" id="{8DEFAEBB-4802-AB06-C2D2-D383A013CEB9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58" name="Tekstvak 2257">
            <a:extLst>
              <a:ext uri="{FF2B5EF4-FFF2-40B4-BE49-F238E27FC236}">
                <a16:creationId xmlns:a16="http://schemas.microsoft.com/office/drawing/2014/main" id="{BFDE251D-292F-218D-9159-7B24EA90C460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1,5 kilogram</a:t>
            </a:r>
          </a:p>
        </p:txBody>
      </p:sp>
      <p:sp>
        <p:nvSpPr>
          <p:cNvPr id="2259" name="Rechthoek: afgeronde hoeken 2258">
            <a:extLst>
              <a:ext uri="{FF2B5EF4-FFF2-40B4-BE49-F238E27FC236}">
                <a16:creationId xmlns:a16="http://schemas.microsoft.com/office/drawing/2014/main" id="{42BA38FB-C55B-4B18-B3AD-E38420668B6E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60" name="Tekstvak 2259">
            <a:extLst>
              <a:ext uri="{FF2B5EF4-FFF2-40B4-BE49-F238E27FC236}">
                <a16:creationId xmlns:a16="http://schemas.microsoft.com/office/drawing/2014/main" id="{3F3DD799-2E39-7EBD-EEA5-A19CA7E414D5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61" name="Picture 6">
            <a:extLst>
              <a:ext uri="{FF2B5EF4-FFF2-40B4-BE49-F238E27FC236}">
                <a16:creationId xmlns:a16="http://schemas.microsoft.com/office/drawing/2014/main" id="{B8DEAA22-DCE8-F322-D583-6866BED85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2" name="Picture 10">
            <a:extLst>
              <a:ext uri="{FF2B5EF4-FFF2-40B4-BE49-F238E27FC236}">
                <a16:creationId xmlns:a16="http://schemas.microsoft.com/office/drawing/2014/main" id="{3E11675E-1BD8-F531-0EFE-06A6D1C81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67" name="Groep 2266">
            <a:extLst>
              <a:ext uri="{FF2B5EF4-FFF2-40B4-BE49-F238E27FC236}">
                <a16:creationId xmlns:a16="http://schemas.microsoft.com/office/drawing/2014/main" id="{AF715453-EF70-6CDD-3310-2CF7D69E220E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2268" name="Rechthoek: afgeronde hoeken 2267">
              <a:extLst>
                <a:ext uri="{FF2B5EF4-FFF2-40B4-BE49-F238E27FC236}">
                  <a16:creationId xmlns:a16="http://schemas.microsoft.com/office/drawing/2014/main" id="{2ED94C00-E3AD-F5C1-1420-1BF42CA1935D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269" name="Tekstvak 2268">
              <a:extLst>
                <a:ext uri="{FF2B5EF4-FFF2-40B4-BE49-F238E27FC236}">
                  <a16:creationId xmlns:a16="http://schemas.microsoft.com/office/drawing/2014/main" id="{EA1AACC1-11CE-6CC7-129D-553144927990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270" name="Picture 8">
            <a:extLst>
              <a:ext uri="{FF2B5EF4-FFF2-40B4-BE49-F238E27FC236}">
                <a16:creationId xmlns:a16="http://schemas.microsoft.com/office/drawing/2014/main" id="{42274355-1B26-33C7-2CD3-3C40D4D66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5" name="Rechthoek: afgeronde hoeken 2084">
            <a:extLst>
              <a:ext uri="{FF2B5EF4-FFF2-40B4-BE49-F238E27FC236}">
                <a16:creationId xmlns:a16="http://schemas.microsoft.com/office/drawing/2014/main" id="{257D9F3D-A33A-3656-4B2A-EF893F976845}"/>
              </a:ext>
            </a:extLst>
          </p:cNvPr>
          <p:cNvSpPr/>
          <p:nvPr/>
        </p:nvSpPr>
        <p:spPr>
          <a:xfrm>
            <a:off x="5324195" y="3421419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86" name="Tekstvak 2085">
            <a:extLst>
              <a:ext uri="{FF2B5EF4-FFF2-40B4-BE49-F238E27FC236}">
                <a16:creationId xmlns:a16="http://schemas.microsoft.com/office/drawing/2014/main" id="{7DC21B94-7DA6-76A1-20AB-CCF146F80A8E}"/>
              </a:ext>
            </a:extLst>
          </p:cNvPr>
          <p:cNvSpPr txBox="1"/>
          <p:nvPr/>
        </p:nvSpPr>
        <p:spPr>
          <a:xfrm>
            <a:off x="5305064" y="3427124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88" name="Afbeelding 2087">
            <a:extLst>
              <a:ext uri="{FF2B5EF4-FFF2-40B4-BE49-F238E27FC236}">
                <a16:creationId xmlns:a16="http://schemas.microsoft.com/office/drawing/2014/main" id="{A980E8C4-2271-9BE9-C534-D973D1E0C0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74038" y="3367887"/>
            <a:ext cx="335362" cy="335362"/>
          </a:xfrm>
          <a:prstGeom prst="rect">
            <a:avLst/>
          </a:prstGeom>
        </p:spPr>
      </p:pic>
      <p:sp>
        <p:nvSpPr>
          <p:cNvPr id="2271" name="Rechthoek: afgeronde hoeken 2270">
            <a:extLst>
              <a:ext uri="{FF2B5EF4-FFF2-40B4-BE49-F238E27FC236}">
                <a16:creationId xmlns:a16="http://schemas.microsoft.com/office/drawing/2014/main" id="{2001BCD5-FBDA-A243-EC02-404DBAC062FA}"/>
              </a:ext>
            </a:extLst>
          </p:cNvPr>
          <p:cNvSpPr/>
          <p:nvPr/>
        </p:nvSpPr>
        <p:spPr>
          <a:xfrm>
            <a:off x="186953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72" name="Tekstvak 2271">
            <a:extLst>
              <a:ext uri="{FF2B5EF4-FFF2-40B4-BE49-F238E27FC236}">
                <a16:creationId xmlns:a16="http://schemas.microsoft.com/office/drawing/2014/main" id="{811725A2-2AB1-4C90-2C04-DAEAF89682F7}"/>
              </a:ext>
            </a:extLst>
          </p:cNvPr>
          <p:cNvSpPr txBox="1"/>
          <p:nvPr/>
        </p:nvSpPr>
        <p:spPr>
          <a:xfrm>
            <a:off x="185040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273" name="Afbeelding 2272">
            <a:extLst>
              <a:ext uri="{FF2B5EF4-FFF2-40B4-BE49-F238E27FC236}">
                <a16:creationId xmlns:a16="http://schemas.microsoft.com/office/drawing/2014/main" id="{47626D2F-D0E6-ADD2-7D5D-88CAC62CAB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9377" y="3357635"/>
            <a:ext cx="335362" cy="335362"/>
          </a:xfrm>
          <a:prstGeom prst="rect">
            <a:avLst/>
          </a:prstGeom>
        </p:spPr>
      </p:pic>
      <p:sp>
        <p:nvSpPr>
          <p:cNvPr id="2274" name="Rechthoek: afgeronde hoeken 2273">
            <a:extLst>
              <a:ext uri="{FF2B5EF4-FFF2-40B4-BE49-F238E27FC236}">
                <a16:creationId xmlns:a16="http://schemas.microsoft.com/office/drawing/2014/main" id="{E15D857A-8448-932A-C6EC-879EA4BE5595}"/>
              </a:ext>
            </a:extLst>
          </p:cNvPr>
          <p:cNvSpPr/>
          <p:nvPr/>
        </p:nvSpPr>
        <p:spPr>
          <a:xfrm>
            <a:off x="188396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75" name="Tekstvak 2274">
            <a:extLst>
              <a:ext uri="{FF2B5EF4-FFF2-40B4-BE49-F238E27FC236}">
                <a16:creationId xmlns:a16="http://schemas.microsoft.com/office/drawing/2014/main" id="{5B0B7D24-80E8-7576-E670-0101A439884B}"/>
              </a:ext>
            </a:extLst>
          </p:cNvPr>
          <p:cNvSpPr txBox="1"/>
          <p:nvPr/>
        </p:nvSpPr>
        <p:spPr>
          <a:xfrm>
            <a:off x="186483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276" name="Afbeelding 2275">
            <a:extLst>
              <a:ext uri="{FF2B5EF4-FFF2-40B4-BE49-F238E27FC236}">
                <a16:creationId xmlns:a16="http://schemas.microsoft.com/office/drawing/2014/main" id="{B13D6920-F7A2-8C2F-0909-B52728DA8A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3811" y="8289706"/>
            <a:ext cx="335362" cy="3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29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520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25EEAEED-8C1E-8FB9-DBAC-68019D6FBC2B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E15F63-CB46-7292-9BE2-0EB082D5F3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r="9666" b="23003"/>
          <a:stretch/>
        </p:blipFill>
        <p:spPr bwMode="auto">
          <a:xfrm>
            <a:off x="3766600" y="939202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FEC40995-434A-8528-E2CD-F0E7DCD3C015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F1C08664-4A62-EAF9-EF84-62EE3BD6DAFF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2774B0BB-0C07-8ECC-4938-94D60AEA491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FDFD34F4-C863-E4CC-4DAF-58B20E2F9EE3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3EDEB167-8CB3-C8C6-2CC6-75F0C9823142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EF2D3D6D-614B-157D-F347-A9EA46E6EE2F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B31C3F9F-9143-174A-5C4B-42AA8E4A3283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A50073A4-9ED8-F5E3-CD37-607D847D2113}"/>
              </a:ext>
            </a:extLst>
          </p:cNvPr>
          <p:cNvSpPr txBox="1"/>
          <p:nvPr/>
        </p:nvSpPr>
        <p:spPr>
          <a:xfrm>
            <a:off x="3756276" y="3871948"/>
            <a:ext cx="2790181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Snelste dier ter wereld. Vliegt in een duikvlucht tot 320 km/uur.</a:t>
            </a:r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t="13203" r="36081" b="1595"/>
          <a:stretch/>
        </p:blipFill>
        <p:spPr bwMode="auto">
          <a:xfrm>
            <a:off x="3765221" y="590040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765221" y="8760069"/>
            <a:ext cx="2905573" cy="9864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Grootste strandlopersoort. De kanoetstrandlopers die in de winter in de Waddenzee verblijven komen uit Canada en Groenland en behoren tot de ondersoort </a:t>
            </a:r>
            <a:r>
              <a:rPr lang="nl-NL" sz="1100" dirty="0" err="1"/>
              <a:t>islandica</a:t>
            </a:r>
            <a:r>
              <a:rPr lang="nl-NL" sz="1100" dirty="0"/>
              <a:t>.</a:t>
            </a:r>
          </a:p>
        </p:txBody>
      </p:sp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5583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36504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Kanoetstrandloper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Calidris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canutus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37CC5CFF-6281-33EB-C7C3-E3890913D4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1" t="-1067" r="22982" b="1067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0783669-1ECD-BAA2-E8FF-2B77A64ACF40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4D3DB7AB-62BF-0003-D8A8-F61772492CC4}"/>
              </a:ext>
            </a:extLst>
          </p:cNvPr>
          <p:cNvSpPr txBox="1"/>
          <p:nvPr/>
        </p:nvSpPr>
        <p:spPr>
          <a:xfrm>
            <a:off x="375398" y="5265456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Grote mantelmeeuw </a:t>
            </a:r>
          </a:p>
          <a:p>
            <a:r>
              <a:rPr lang="nl-NL" sz="11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marinus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410C83E-40D8-44F2-1E42-5A9F9B92B7E6}"/>
              </a:ext>
            </a:extLst>
          </p:cNvPr>
          <p:cNvSpPr txBox="1"/>
          <p:nvPr/>
        </p:nvSpPr>
        <p:spPr>
          <a:xfrm>
            <a:off x="468056" y="8809726"/>
            <a:ext cx="2578273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De grootste meeuw ter wereld. De grote mantelmeeuw heeft vaal roze poten en de kleine mantelmeeuw gele poten. </a:t>
            </a:r>
          </a:p>
        </p:txBody>
      </p:sp>
      <p:pic>
        <p:nvPicPr>
          <p:cNvPr id="2067" name="Picture 2">
            <a:extLst>
              <a:ext uri="{FF2B5EF4-FFF2-40B4-BE49-F238E27FC236}">
                <a16:creationId xmlns:a16="http://schemas.microsoft.com/office/drawing/2014/main" id="{B39F748F-DC8D-8026-5303-BBFCA6742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2" t="11026" r="26756" b="9864"/>
          <a:stretch/>
        </p:blipFill>
        <p:spPr bwMode="auto">
          <a:xfrm>
            <a:off x="32229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2" name="Rechthoek: afgeronde hoeken 2071">
            <a:extLst>
              <a:ext uri="{FF2B5EF4-FFF2-40B4-BE49-F238E27FC236}">
                <a16:creationId xmlns:a16="http://schemas.microsoft.com/office/drawing/2014/main" id="{59E792AD-15D3-AA4F-1858-3664917A238C}"/>
              </a:ext>
            </a:extLst>
          </p:cNvPr>
          <p:cNvSpPr/>
          <p:nvPr/>
        </p:nvSpPr>
        <p:spPr>
          <a:xfrm>
            <a:off x="19795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73" name="Tekstvak 2072">
            <a:extLst>
              <a:ext uri="{FF2B5EF4-FFF2-40B4-BE49-F238E27FC236}">
                <a16:creationId xmlns:a16="http://schemas.microsoft.com/office/drawing/2014/main" id="{756FB54C-69A0-A190-B28D-93BC27F2268B}"/>
              </a:ext>
            </a:extLst>
          </p:cNvPr>
          <p:cNvSpPr txBox="1"/>
          <p:nvPr/>
        </p:nvSpPr>
        <p:spPr>
          <a:xfrm>
            <a:off x="37539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Grijze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Halichoerus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grypus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087" name="Tekstvak 2086">
            <a:extLst>
              <a:ext uri="{FF2B5EF4-FFF2-40B4-BE49-F238E27FC236}">
                <a16:creationId xmlns:a16="http://schemas.microsoft.com/office/drawing/2014/main" id="{34411187-704B-5941-B7C1-164809CD6F1E}"/>
              </a:ext>
            </a:extLst>
          </p:cNvPr>
          <p:cNvSpPr txBox="1"/>
          <p:nvPr/>
        </p:nvSpPr>
        <p:spPr>
          <a:xfrm>
            <a:off x="197959" y="3871948"/>
            <a:ext cx="3029910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Men denkt dat de grijze zeehond vroeger algemener was in de Noordzee dan de gewone zeehond. Nu komen er 4 keer zoveel gewone zeehonden voor in de gehele Waddenzee. </a:t>
            </a:r>
          </a:p>
        </p:txBody>
      </p:sp>
      <p:sp>
        <p:nvSpPr>
          <p:cNvPr id="2095" name="Rechthoek: afgeronde hoeken 2094">
            <a:extLst>
              <a:ext uri="{FF2B5EF4-FFF2-40B4-BE49-F238E27FC236}">
                <a16:creationId xmlns:a16="http://schemas.microsoft.com/office/drawing/2014/main" id="{B22B151B-4DD4-F3E5-487B-23D24F96B872}"/>
              </a:ext>
            </a:extLst>
          </p:cNvPr>
          <p:cNvSpPr/>
          <p:nvPr/>
        </p:nvSpPr>
        <p:spPr>
          <a:xfrm>
            <a:off x="3642263" y="19463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96" name="Tekstvak 2095">
            <a:extLst>
              <a:ext uri="{FF2B5EF4-FFF2-40B4-BE49-F238E27FC236}">
                <a16:creationId xmlns:a16="http://schemas.microsoft.com/office/drawing/2014/main" id="{6D6F75AD-74C5-8A67-9603-F92C89FBEF6C}"/>
              </a:ext>
            </a:extLst>
          </p:cNvPr>
          <p:cNvSpPr txBox="1"/>
          <p:nvPr/>
        </p:nvSpPr>
        <p:spPr>
          <a:xfrm>
            <a:off x="3819702" y="28456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Slechtvalk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Falco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peregrinus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BC370B99-A37C-EEC8-2D80-F4F827F57FD1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16" name="Rechthoek: afgeronde hoeken 15">
              <a:extLst>
                <a:ext uri="{FF2B5EF4-FFF2-40B4-BE49-F238E27FC236}">
                  <a16:creationId xmlns:a16="http://schemas.microsoft.com/office/drawing/2014/main" id="{F59C7641-28EB-8D95-F5DC-5FBE9026420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7" name="Tekstvak 16">
              <a:extLst>
                <a:ext uri="{FF2B5EF4-FFF2-40B4-BE49-F238E27FC236}">
                  <a16:creationId xmlns:a16="http://schemas.microsoft.com/office/drawing/2014/main" id="{1ACC2961-8AAB-1586-58E4-740BC1BB7684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320 kilogram</a:t>
              </a:r>
            </a:p>
          </p:txBody>
        </p:sp>
      </p:grpSp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96656B3C-ACC8-60D3-8275-ED25484E7A78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8037D30-F4B7-70E4-48A8-B400BDB4F398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1,2  kilogram</a:t>
            </a:r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C37DE3BB-1AFB-5B35-C5DA-E13FBC03ED7C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928C5859-1565-45CA-DC74-64E3F55C23EF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4B47639E-9240-C646-9F9D-4EA693CF2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id="{02144E27-35CF-91EE-B426-B2CDD1E34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1F90A1BA-AE92-78EE-2CC7-86A01434E9CE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5" name="Picture 6">
            <a:extLst>
              <a:ext uri="{FF2B5EF4-FFF2-40B4-BE49-F238E27FC236}">
                <a16:creationId xmlns:a16="http://schemas.microsoft.com/office/drawing/2014/main" id="{37F1421A-685B-F84B-3946-AA608DDB4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83416360-B051-7D36-1F3F-489ABC952A1F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7" name="Picture 10">
            <a:extLst>
              <a:ext uri="{FF2B5EF4-FFF2-40B4-BE49-F238E27FC236}">
                <a16:creationId xmlns:a16="http://schemas.microsoft.com/office/drawing/2014/main" id="{700D2031-81B0-DC0D-0433-7A5AD8423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hthoek: afgeronde hoeken 27">
            <a:extLst>
              <a:ext uri="{FF2B5EF4-FFF2-40B4-BE49-F238E27FC236}">
                <a16:creationId xmlns:a16="http://schemas.microsoft.com/office/drawing/2014/main" id="{54BF41BF-936C-83E6-A8DC-8A772007AE72}"/>
              </a:ext>
            </a:extLst>
          </p:cNvPr>
          <p:cNvSpPr/>
          <p:nvPr/>
        </p:nvSpPr>
        <p:spPr>
          <a:xfrm>
            <a:off x="5324195" y="3421419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37141CE1-1956-8A2A-CC1B-1BD97992330D}"/>
              </a:ext>
            </a:extLst>
          </p:cNvPr>
          <p:cNvSpPr txBox="1"/>
          <p:nvPr/>
        </p:nvSpPr>
        <p:spPr>
          <a:xfrm>
            <a:off x="5305064" y="3427124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90F248AA-FEE4-6EEC-815B-EC07B3E5E8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4038" y="3367887"/>
            <a:ext cx="335362" cy="335362"/>
          </a:xfrm>
          <a:prstGeom prst="rect">
            <a:avLst/>
          </a:prstGeom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A80F962B-EC0D-E739-59D2-793C32CD2714}"/>
              </a:ext>
            </a:extLst>
          </p:cNvPr>
          <p:cNvSpPr/>
          <p:nvPr/>
        </p:nvSpPr>
        <p:spPr>
          <a:xfrm>
            <a:off x="186953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83A80AD-DAE9-E8F6-4A36-7B9C98FB34CF}"/>
              </a:ext>
            </a:extLst>
          </p:cNvPr>
          <p:cNvSpPr txBox="1"/>
          <p:nvPr/>
        </p:nvSpPr>
        <p:spPr>
          <a:xfrm>
            <a:off x="185040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284841C2-B028-DCF7-8259-ADE46925B7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9377" y="3357635"/>
            <a:ext cx="335362" cy="335362"/>
          </a:xfrm>
          <a:prstGeom prst="rect">
            <a:avLst/>
          </a:prstGeom>
        </p:spPr>
      </p:pic>
      <p:sp>
        <p:nvSpPr>
          <p:cNvPr id="34" name="Rechthoek: afgeronde hoeken 33">
            <a:extLst>
              <a:ext uri="{FF2B5EF4-FFF2-40B4-BE49-F238E27FC236}">
                <a16:creationId xmlns:a16="http://schemas.microsoft.com/office/drawing/2014/main" id="{B4C10354-C2F8-B643-2EE4-4B022312DDBB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5BFE6660-99F8-2265-F62A-CCC6698F8B4E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140 gram</a:t>
            </a:r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7F15EBF0-FC94-D285-D99E-315E50EF146B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DED64B36-A868-B032-95D9-8A390AF632E2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61" name="Picture 6">
            <a:extLst>
              <a:ext uri="{FF2B5EF4-FFF2-40B4-BE49-F238E27FC236}">
                <a16:creationId xmlns:a16="http://schemas.microsoft.com/office/drawing/2014/main" id="{8867776A-5963-A259-1750-DDBC97659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0">
            <a:extLst>
              <a:ext uri="{FF2B5EF4-FFF2-40B4-BE49-F238E27FC236}">
                <a16:creationId xmlns:a16="http://schemas.microsoft.com/office/drawing/2014/main" id="{116EE1D6-91F1-408D-F50E-F2FDF4CB2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Rechthoek: afgeronde hoeken 2048">
            <a:extLst>
              <a:ext uri="{FF2B5EF4-FFF2-40B4-BE49-F238E27FC236}">
                <a16:creationId xmlns:a16="http://schemas.microsoft.com/office/drawing/2014/main" id="{97E96D3D-F337-0EC9-E458-CAE6FD6DB124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50" name="Tekstvak 2049">
            <a:extLst>
              <a:ext uri="{FF2B5EF4-FFF2-40B4-BE49-F238E27FC236}">
                <a16:creationId xmlns:a16="http://schemas.microsoft.com/office/drawing/2014/main" id="{51E08FAC-4BFA-3B73-DF22-7EBC23861EF8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770 gram</a:t>
            </a:r>
          </a:p>
        </p:txBody>
      </p:sp>
      <p:sp>
        <p:nvSpPr>
          <p:cNvPr id="2051" name="Rechthoek: afgeronde hoeken 2050">
            <a:extLst>
              <a:ext uri="{FF2B5EF4-FFF2-40B4-BE49-F238E27FC236}">
                <a16:creationId xmlns:a16="http://schemas.microsoft.com/office/drawing/2014/main" id="{EB6DF1CD-1920-9737-0194-B94FBA3DB04F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52" name="Tekstvak 2051">
            <a:extLst>
              <a:ext uri="{FF2B5EF4-FFF2-40B4-BE49-F238E27FC236}">
                <a16:creationId xmlns:a16="http://schemas.microsoft.com/office/drawing/2014/main" id="{24507473-22C9-3840-D2EE-29F2164945E1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53" name="Picture 6">
            <a:extLst>
              <a:ext uri="{FF2B5EF4-FFF2-40B4-BE49-F238E27FC236}">
                <a16:creationId xmlns:a16="http://schemas.microsoft.com/office/drawing/2014/main" id="{FC0C6CC7-D330-3669-17B9-6FE2389F3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10">
            <a:extLst>
              <a:ext uri="{FF2B5EF4-FFF2-40B4-BE49-F238E27FC236}">
                <a16:creationId xmlns:a16="http://schemas.microsoft.com/office/drawing/2014/main" id="{1BC318C6-508C-AEE1-3214-CD2DAF308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5" name="Groep 2054">
            <a:extLst>
              <a:ext uri="{FF2B5EF4-FFF2-40B4-BE49-F238E27FC236}">
                <a16:creationId xmlns:a16="http://schemas.microsoft.com/office/drawing/2014/main" id="{DC3B4CA5-51F9-F81F-6296-190C59EA0A05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2056" name="Rechthoek: afgeronde hoeken 2055">
              <a:extLst>
                <a:ext uri="{FF2B5EF4-FFF2-40B4-BE49-F238E27FC236}">
                  <a16:creationId xmlns:a16="http://schemas.microsoft.com/office/drawing/2014/main" id="{7F54FDD4-47EE-D548-96B3-F1CCBDE965B9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57" name="Tekstvak 2056">
              <a:extLst>
                <a:ext uri="{FF2B5EF4-FFF2-40B4-BE49-F238E27FC236}">
                  <a16:creationId xmlns:a16="http://schemas.microsoft.com/office/drawing/2014/main" id="{320AB07F-5563-9C00-404F-5480C8DEA502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58" name="Picture 8">
            <a:extLst>
              <a:ext uri="{FF2B5EF4-FFF2-40B4-BE49-F238E27FC236}">
                <a16:creationId xmlns:a16="http://schemas.microsoft.com/office/drawing/2014/main" id="{3030B245-26C1-8848-C5AC-4B5ED36E7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hthoek: afgeronde hoeken 2058">
            <a:extLst>
              <a:ext uri="{FF2B5EF4-FFF2-40B4-BE49-F238E27FC236}">
                <a16:creationId xmlns:a16="http://schemas.microsoft.com/office/drawing/2014/main" id="{F8297563-A2B7-0BE4-CE88-7F3387827843}"/>
              </a:ext>
            </a:extLst>
          </p:cNvPr>
          <p:cNvSpPr/>
          <p:nvPr/>
        </p:nvSpPr>
        <p:spPr>
          <a:xfrm>
            <a:off x="188396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60" name="Tekstvak 2059">
            <a:extLst>
              <a:ext uri="{FF2B5EF4-FFF2-40B4-BE49-F238E27FC236}">
                <a16:creationId xmlns:a16="http://schemas.microsoft.com/office/drawing/2014/main" id="{FBBE02A4-EA78-6686-E72E-63F183FE1B4B}"/>
              </a:ext>
            </a:extLst>
          </p:cNvPr>
          <p:cNvSpPr txBox="1"/>
          <p:nvPr/>
        </p:nvSpPr>
        <p:spPr>
          <a:xfrm>
            <a:off x="186483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61" name="Afbeelding 2060">
            <a:extLst>
              <a:ext uri="{FF2B5EF4-FFF2-40B4-BE49-F238E27FC236}">
                <a16:creationId xmlns:a16="http://schemas.microsoft.com/office/drawing/2014/main" id="{C6EE298B-0C65-30C3-9E17-1272C38088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3811" y="8289706"/>
            <a:ext cx="335362" cy="3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8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254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25EEAEED-8C1E-8FB9-DBAC-68019D6FBC2B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E15F63-CB46-7292-9BE2-0EB082D5F3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r="9666" b="23003"/>
          <a:stretch/>
        </p:blipFill>
        <p:spPr bwMode="auto">
          <a:xfrm>
            <a:off x="3766600" y="939202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FEC40995-434A-8528-E2CD-F0E7DCD3C015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F1C08664-4A62-EAF9-EF84-62EE3BD6DAFF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2774B0BB-0C07-8ECC-4938-94D60AEA491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FDFD34F4-C863-E4CC-4DAF-58B20E2F9EE3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3EDEB167-8CB3-C8C6-2CC6-75F0C9823142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EF2D3D6D-614B-157D-F347-A9EA46E6EE2F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B31C3F9F-9143-174A-5C4B-42AA8E4A3283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A50073A4-9ED8-F5E3-CD37-607D847D2113}"/>
              </a:ext>
            </a:extLst>
          </p:cNvPr>
          <p:cNvSpPr txBox="1"/>
          <p:nvPr/>
        </p:nvSpPr>
        <p:spPr>
          <a:xfrm>
            <a:off x="3756276" y="3871948"/>
            <a:ext cx="2790181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Snelste dier ter wereld. Vliegt in een duikvlucht tot 320 km/uur.</a:t>
            </a:r>
          </a:p>
        </p:txBody>
      </p:sp>
      <p:pic>
        <p:nvPicPr>
          <p:cNvPr id="2179" name="Picture 2">
            <a:extLst>
              <a:ext uri="{FF2B5EF4-FFF2-40B4-BE49-F238E27FC236}">
                <a16:creationId xmlns:a16="http://schemas.microsoft.com/office/drawing/2014/main" id="{4BF43CD9-BC60-288D-215D-218A76B269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t="13203" r="36081" b="1595"/>
          <a:stretch/>
        </p:blipFill>
        <p:spPr bwMode="auto">
          <a:xfrm>
            <a:off x="3765221" y="590040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2" name="Tekstvak 2181">
            <a:extLst>
              <a:ext uri="{FF2B5EF4-FFF2-40B4-BE49-F238E27FC236}">
                <a16:creationId xmlns:a16="http://schemas.microsoft.com/office/drawing/2014/main" id="{445FA2E6-3453-4ABC-3A3B-E136CFBE0677}"/>
              </a:ext>
            </a:extLst>
          </p:cNvPr>
          <p:cNvSpPr txBox="1"/>
          <p:nvPr/>
        </p:nvSpPr>
        <p:spPr>
          <a:xfrm>
            <a:off x="3765221" y="8760069"/>
            <a:ext cx="2905573" cy="9864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Grootste strandlopersoort. De kanoetstrandlopers die in de winter in de Waddenzee verblijven komen uit Canada en Groenland en behoren tot de ondersoort </a:t>
            </a:r>
            <a:r>
              <a:rPr lang="nl-NL" sz="1100" dirty="0" err="1"/>
              <a:t>islandica</a:t>
            </a:r>
            <a:r>
              <a:rPr lang="nl-NL" sz="1100" dirty="0"/>
              <a:t>.</a:t>
            </a:r>
          </a:p>
        </p:txBody>
      </p:sp>
      <p:sp>
        <p:nvSpPr>
          <p:cNvPr id="2186" name="Rechthoek: afgeronde hoeken 2185">
            <a:extLst>
              <a:ext uri="{FF2B5EF4-FFF2-40B4-BE49-F238E27FC236}">
                <a16:creationId xmlns:a16="http://schemas.microsoft.com/office/drawing/2014/main" id="{D08FD35E-65D1-1DE4-A15B-E84262BFA967}"/>
              </a:ext>
            </a:extLst>
          </p:cNvPr>
          <p:cNvSpPr/>
          <p:nvPr/>
        </p:nvSpPr>
        <p:spPr>
          <a:xfrm>
            <a:off x="3640884" y="515583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87" name="Tekstvak 2186">
            <a:extLst>
              <a:ext uri="{FF2B5EF4-FFF2-40B4-BE49-F238E27FC236}">
                <a16:creationId xmlns:a16="http://schemas.microsoft.com/office/drawing/2014/main" id="{87122A7D-A550-5E9E-6B1A-07E18A26EBA0}"/>
              </a:ext>
            </a:extLst>
          </p:cNvPr>
          <p:cNvSpPr txBox="1"/>
          <p:nvPr/>
        </p:nvSpPr>
        <p:spPr>
          <a:xfrm>
            <a:off x="3776264" y="5236504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Kanoetstrandloper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Calidris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canutus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37CC5CFF-6281-33EB-C7C3-E3890913D4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1" t="-1067" r="22982" b="1067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0783669-1ECD-BAA2-E8FF-2B77A64ACF40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4D3DB7AB-62BF-0003-D8A8-F61772492CC4}"/>
              </a:ext>
            </a:extLst>
          </p:cNvPr>
          <p:cNvSpPr txBox="1"/>
          <p:nvPr/>
        </p:nvSpPr>
        <p:spPr>
          <a:xfrm>
            <a:off x="375398" y="5265456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Grote mantelmeeuw </a:t>
            </a:r>
          </a:p>
          <a:p>
            <a:r>
              <a:rPr lang="nl-NL" sz="11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marinus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9410C83E-40D8-44F2-1E42-5A9F9B92B7E6}"/>
              </a:ext>
            </a:extLst>
          </p:cNvPr>
          <p:cNvSpPr txBox="1"/>
          <p:nvPr/>
        </p:nvSpPr>
        <p:spPr>
          <a:xfrm>
            <a:off x="468056" y="8809726"/>
            <a:ext cx="2578273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De grootste meeuw ter wereld. De grote mantelmeeuw heeft vaal roze poten en de kleine mantelmeeuw gele poten. </a:t>
            </a:r>
          </a:p>
        </p:txBody>
      </p:sp>
      <p:pic>
        <p:nvPicPr>
          <p:cNvPr id="2067" name="Picture 2">
            <a:extLst>
              <a:ext uri="{FF2B5EF4-FFF2-40B4-BE49-F238E27FC236}">
                <a16:creationId xmlns:a16="http://schemas.microsoft.com/office/drawing/2014/main" id="{B39F748F-DC8D-8026-5303-BBFCA6742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2" t="11026" r="26756" b="9864"/>
          <a:stretch/>
        </p:blipFill>
        <p:spPr bwMode="auto">
          <a:xfrm>
            <a:off x="32229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2" name="Rechthoek: afgeronde hoeken 2071">
            <a:extLst>
              <a:ext uri="{FF2B5EF4-FFF2-40B4-BE49-F238E27FC236}">
                <a16:creationId xmlns:a16="http://schemas.microsoft.com/office/drawing/2014/main" id="{59E792AD-15D3-AA4F-1858-3664917A238C}"/>
              </a:ext>
            </a:extLst>
          </p:cNvPr>
          <p:cNvSpPr/>
          <p:nvPr/>
        </p:nvSpPr>
        <p:spPr>
          <a:xfrm>
            <a:off x="19795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73" name="Tekstvak 2072">
            <a:extLst>
              <a:ext uri="{FF2B5EF4-FFF2-40B4-BE49-F238E27FC236}">
                <a16:creationId xmlns:a16="http://schemas.microsoft.com/office/drawing/2014/main" id="{756FB54C-69A0-A190-B28D-93BC27F2268B}"/>
              </a:ext>
            </a:extLst>
          </p:cNvPr>
          <p:cNvSpPr txBox="1"/>
          <p:nvPr/>
        </p:nvSpPr>
        <p:spPr>
          <a:xfrm>
            <a:off x="37539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Grijze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Halichoerus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grypus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2087" name="Tekstvak 2086">
            <a:extLst>
              <a:ext uri="{FF2B5EF4-FFF2-40B4-BE49-F238E27FC236}">
                <a16:creationId xmlns:a16="http://schemas.microsoft.com/office/drawing/2014/main" id="{34411187-704B-5941-B7C1-164809CD6F1E}"/>
              </a:ext>
            </a:extLst>
          </p:cNvPr>
          <p:cNvSpPr txBox="1"/>
          <p:nvPr/>
        </p:nvSpPr>
        <p:spPr>
          <a:xfrm>
            <a:off x="197959" y="3871948"/>
            <a:ext cx="3029910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Men denkt dat de grijze zeehond vroeger algemener was in de Noordzee dan de gewone zeehond. Nu komen er 4 keer zoveel gewone zeehonden voor in de gehele Waddenzee. </a:t>
            </a:r>
          </a:p>
        </p:txBody>
      </p:sp>
      <p:sp>
        <p:nvSpPr>
          <p:cNvPr id="2095" name="Rechthoek: afgeronde hoeken 2094">
            <a:extLst>
              <a:ext uri="{FF2B5EF4-FFF2-40B4-BE49-F238E27FC236}">
                <a16:creationId xmlns:a16="http://schemas.microsoft.com/office/drawing/2014/main" id="{B22B151B-4DD4-F3E5-487B-23D24F96B872}"/>
              </a:ext>
            </a:extLst>
          </p:cNvPr>
          <p:cNvSpPr/>
          <p:nvPr/>
        </p:nvSpPr>
        <p:spPr>
          <a:xfrm>
            <a:off x="3642263" y="19463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96" name="Tekstvak 2095">
            <a:extLst>
              <a:ext uri="{FF2B5EF4-FFF2-40B4-BE49-F238E27FC236}">
                <a16:creationId xmlns:a16="http://schemas.microsoft.com/office/drawing/2014/main" id="{6D6F75AD-74C5-8A67-9603-F92C89FBEF6C}"/>
              </a:ext>
            </a:extLst>
          </p:cNvPr>
          <p:cNvSpPr txBox="1"/>
          <p:nvPr/>
        </p:nvSpPr>
        <p:spPr>
          <a:xfrm>
            <a:off x="3819702" y="28456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Slechtvalk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Falco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peregrinus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BC370B99-A37C-EEC8-2D80-F4F827F57FD1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16" name="Rechthoek: afgeronde hoeken 15">
              <a:extLst>
                <a:ext uri="{FF2B5EF4-FFF2-40B4-BE49-F238E27FC236}">
                  <a16:creationId xmlns:a16="http://schemas.microsoft.com/office/drawing/2014/main" id="{F59C7641-28EB-8D95-F5DC-5FBE9026420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7" name="Tekstvak 16">
              <a:extLst>
                <a:ext uri="{FF2B5EF4-FFF2-40B4-BE49-F238E27FC236}">
                  <a16:creationId xmlns:a16="http://schemas.microsoft.com/office/drawing/2014/main" id="{1ACC2961-8AAB-1586-58E4-740BC1BB7684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320 kilogram</a:t>
              </a:r>
            </a:p>
          </p:txBody>
        </p:sp>
      </p:grpSp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96656B3C-ACC8-60D3-8275-ED25484E7A78}"/>
              </a:ext>
            </a:extLst>
          </p:cNvPr>
          <p:cNvSpPr/>
          <p:nvPr/>
        </p:nvSpPr>
        <p:spPr>
          <a:xfrm>
            <a:off x="5307994" y="280682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8037D30-F4B7-70E4-48A8-B400BDB4F398}"/>
              </a:ext>
            </a:extLst>
          </p:cNvPr>
          <p:cNvSpPr txBox="1"/>
          <p:nvPr/>
        </p:nvSpPr>
        <p:spPr>
          <a:xfrm>
            <a:off x="5480173" y="280182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1,2  kilogram</a:t>
            </a:r>
          </a:p>
        </p:txBody>
      </p: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C37DE3BB-1AFB-5B35-C5DA-E13FBC03ED7C}"/>
              </a:ext>
            </a:extLst>
          </p:cNvPr>
          <p:cNvSpPr/>
          <p:nvPr/>
        </p:nvSpPr>
        <p:spPr>
          <a:xfrm>
            <a:off x="5307993" y="310509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928C5859-1565-45CA-DC74-64E3F55C23EF}"/>
              </a:ext>
            </a:extLst>
          </p:cNvPr>
          <p:cNvSpPr txBox="1"/>
          <p:nvPr/>
        </p:nvSpPr>
        <p:spPr>
          <a:xfrm>
            <a:off x="5461443" y="310495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4B47639E-9240-C646-9F9D-4EA693CF2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07" y="302664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>
            <a:extLst>
              <a:ext uri="{FF2B5EF4-FFF2-40B4-BE49-F238E27FC236}">
                <a16:creationId xmlns:a16="http://schemas.microsoft.com/office/drawing/2014/main" id="{02144E27-35CF-91EE-B426-B2CDD1E34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495" y="273013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1F90A1BA-AE92-78EE-2CC7-86A01434E9CE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5" name="Picture 6">
            <a:extLst>
              <a:ext uri="{FF2B5EF4-FFF2-40B4-BE49-F238E27FC236}">
                <a16:creationId xmlns:a16="http://schemas.microsoft.com/office/drawing/2014/main" id="{37F1421A-685B-F84B-3946-AA608DDB4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83416360-B051-7D36-1F3F-489ABC952A1F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7" name="Picture 10">
            <a:extLst>
              <a:ext uri="{FF2B5EF4-FFF2-40B4-BE49-F238E27FC236}">
                <a16:creationId xmlns:a16="http://schemas.microsoft.com/office/drawing/2014/main" id="{700D2031-81B0-DC0D-0433-7A5AD8423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hthoek: afgeronde hoeken 27">
            <a:extLst>
              <a:ext uri="{FF2B5EF4-FFF2-40B4-BE49-F238E27FC236}">
                <a16:creationId xmlns:a16="http://schemas.microsoft.com/office/drawing/2014/main" id="{54BF41BF-936C-83E6-A8DC-8A772007AE72}"/>
              </a:ext>
            </a:extLst>
          </p:cNvPr>
          <p:cNvSpPr/>
          <p:nvPr/>
        </p:nvSpPr>
        <p:spPr>
          <a:xfrm>
            <a:off x="5324195" y="3421419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37141CE1-1956-8A2A-CC1B-1BD97992330D}"/>
              </a:ext>
            </a:extLst>
          </p:cNvPr>
          <p:cNvSpPr txBox="1"/>
          <p:nvPr/>
        </p:nvSpPr>
        <p:spPr>
          <a:xfrm>
            <a:off x="5305064" y="3427124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90F248AA-FEE4-6EEC-815B-EC07B3E5E8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4038" y="3367887"/>
            <a:ext cx="335362" cy="335362"/>
          </a:xfrm>
          <a:prstGeom prst="rect">
            <a:avLst/>
          </a:prstGeom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A80F962B-EC0D-E739-59D2-793C32CD2714}"/>
              </a:ext>
            </a:extLst>
          </p:cNvPr>
          <p:cNvSpPr/>
          <p:nvPr/>
        </p:nvSpPr>
        <p:spPr>
          <a:xfrm>
            <a:off x="186953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83A80AD-DAE9-E8F6-4A36-7B9C98FB34CF}"/>
              </a:ext>
            </a:extLst>
          </p:cNvPr>
          <p:cNvSpPr txBox="1"/>
          <p:nvPr/>
        </p:nvSpPr>
        <p:spPr>
          <a:xfrm>
            <a:off x="185040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284841C2-B028-DCF7-8259-ADE46925B7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9377" y="3357635"/>
            <a:ext cx="335362" cy="335362"/>
          </a:xfrm>
          <a:prstGeom prst="rect">
            <a:avLst/>
          </a:prstGeom>
        </p:spPr>
      </p:pic>
      <p:sp>
        <p:nvSpPr>
          <p:cNvPr id="34" name="Rechthoek: afgeronde hoeken 33">
            <a:extLst>
              <a:ext uri="{FF2B5EF4-FFF2-40B4-BE49-F238E27FC236}">
                <a16:creationId xmlns:a16="http://schemas.microsoft.com/office/drawing/2014/main" id="{B4C10354-C2F8-B643-2EE4-4B022312DDBB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5BFE6660-99F8-2265-F62A-CCC6698F8B4E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140 gram</a:t>
            </a:r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7F15EBF0-FC94-D285-D99E-315E50EF146B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DED64B36-A868-B032-95D9-8A390AF632E2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61" name="Picture 6">
            <a:extLst>
              <a:ext uri="{FF2B5EF4-FFF2-40B4-BE49-F238E27FC236}">
                <a16:creationId xmlns:a16="http://schemas.microsoft.com/office/drawing/2014/main" id="{8867776A-5963-A259-1750-DDBC97659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0">
            <a:extLst>
              <a:ext uri="{FF2B5EF4-FFF2-40B4-BE49-F238E27FC236}">
                <a16:creationId xmlns:a16="http://schemas.microsoft.com/office/drawing/2014/main" id="{116EE1D6-91F1-408D-F50E-F2FDF4CB2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Rechthoek: afgeronde hoeken 2048">
            <a:extLst>
              <a:ext uri="{FF2B5EF4-FFF2-40B4-BE49-F238E27FC236}">
                <a16:creationId xmlns:a16="http://schemas.microsoft.com/office/drawing/2014/main" id="{97E96D3D-F337-0EC9-E458-CAE6FD6DB124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50" name="Tekstvak 2049">
            <a:extLst>
              <a:ext uri="{FF2B5EF4-FFF2-40B4-BE49-F238E27FC236}">
                <a16:creationId xmlns:a16="http://schemas.microsoft.com/office/drawing/2014/main" id="{51E08FAC-4BFA-3B73-DF22-7EBC23861EF8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770 gram</a:t>
            </a:r>
          </a:p>
        </p:txBody>
      </p:sp>
      <p:sp>
        <p:nvSpPr>
          <p:cNvPr id="2051" name="Rechthoek: afgeronde hoeken 2050">
            <a:extLst>
              <a:ext uri="{FF2B5EF4-FFF2-40B4-BE49-F238E27FC236}">
                <a16:creationId xmlns:a16="http://schemas.microsoft.com/office/drawing/2014/main" id="{EB6DF1CD-1920-9737-0194-B94FBA3DB04F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52" name="Tekstvak 2051">
            <a:extLst>
              <a:ext uri="{FF2B5EF4-FFF2-40B4-BE49-F238E27FC236}">
                <a16:creationId xmlns:a16="http://schemas.microsoft.com/office/drawing/2014/main" id="{24507473-22C9-3840-D2EE-29F2164945E1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053" name="Picture 6">
            <a:extLst>
              <a:ext uri="{FF2B5EF4-FFF2-40B4-BE49-F238E27FC236}">
                <a16:creationId xmlns:a16="http://schemas.microsoft.com/office/drawing/2014/main" id="{FC0C6CC7-D330-3669-17B9-6FE2389F3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10">
            <a:extLst>
              <a:ext uri="{FF2B5EF4-FFF2-40B4-BE49-F238E27FC236}">
                <a16:creationId xmlns:a16="http://schemas.microsoft.com/office/drawing/2014/main" id="{1BC318C6-508C-AEE1-3214-CD2DAF308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5" name="Groep 2054">
            <a:extLst>
              <a:ext uri="{FF2B5EF4-FFF2-40B4-BE49-F238E27FC236}">
                <a16:creationId xmlns:a16="http://schemas.microsoft.com/office/drawing/2014/main" id="{DC3B4CA5-51F9-F81F-6296-190C59EA0A05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2056" name="Rechthoek: afgeronde hoeken 2055">
              <a:extLst>
                <a:ext uri="{FF2B5EF4-FFF2-40B4-BE49-F238E27FC236}">
                  <a16:creationId xmlns:a16="http://schemas.microsoft.com/office/drawing/2014/main" id="{7F54FDD4-47EE-D548-96B3-F1CCBDE965B9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57" name="Tekstvak 2056">
              <a:extLst>
                <a:ext uri="{FF2B5EF4-FFF2-40B4-BE49-F238E27FC236}">
                  <a16:creationId xmlns:a16="http://schemas.microsoft.com/office/drawing/2014/main" id="{320AB07F-5563-9C00-404F-5480C8DEA502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58" name="Picture 8">
            <a:extLst>
              <a:ext uri="{FF2B5EF4-FFF2-40B4-BE49-F238E27FC236}">
                <a16:creationId xmlns:a16="http://schemas.microsoft.com/office/drawing/2014/main" id="{3030B245-26C1-8848-C5AC-4B5ED36E7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hthoek: afgeronde hoeken 2058">
            <a:extLst>
              <a:ext uri="{FF2B5EF4-FFF2-40B4-BE49-F238E27FC236}">
                <a16:creationId xmlns:a16="http://schemas.microsoft.com/office/drawing/2014/main" id="{F8297563-A2B7-0BE4-CE88-7F3387827843}"/>
              </a:ext>
            </a:extLst>
          </p:cNvPr>
          <p:cNvSpPr/>
          <p:nvPr/>
        </p:nvSpPr>
        <p:spPr>
          <a:xfrm>
            <a:off x="188396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60" name="Tekstvak 2059">
            <a:extLst>
              <a:ext uri="{FF2B5EF4-FFF2-40B4-BE49-F238E27FC236}">
                <a16:creationId xmlns:a16="http://schemas.microsoft.com/office/drawing/2014/main" id="{FBBE02A4-EA78-6686-E72E-63F183FE1B4B}"/>
              </a:ext>
            </a:extLst>
          </p:cNvPr>
          <p:cNvSpPr txBox="1"/>
          <p:nvPr/>
        </p:nvSpPr>
        <p:spPr>
          <a:xfrm>
            <a:off x="186483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2061" name="Afbeelding 2060">
            <a:extLst>
              <a:ext uri="{FF2B5EF4-FFF2-40B4-BE49-F238E27FC236}">
                <a16:creationId xmlns:a16="http://schemas.microsoft.com/office/drawing/2014/main" id="{C6EE298B-0C65-30C3-9E17-1272C38088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3811" y="8289706"/>
            <a:ext cx="335362" cy="3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38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208193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E7BCF6A9-3692-CD10-1F51-70A32531E2C8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83A2DBB-6101-264B-E8F8-A9AA9E8D9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7" t="26661" r="39128"/>
          <a:stretch/>
        </p:blipFill>
        <p:spPr bwMode="auto">
          <a:xfrm>
            <a:off x="3762424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5BFAB550-7ACD-84C1-9537-BA243560D14F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3869398D-A8BD-FCDE-AA5B-76209AB57BA9}"/>
              </a:ext>
            </a:extLst>
          </p:cNvPr>
          <p:cNvSpPr/>
          <p:nvPr/>
        </p:nvSpPr>
        <p:spPr>
          <a:xfrm>
            <a:off x="3638087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84830EA-8793-86D9-7409-584B02A37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r="21917"/>
          <a:stretch/>
        </p:blipFill>
        <p:spPr bwMode="auto">
          <a:xfrm>
            <a:off x="3762424" y="5908867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C1691E88-77CB-7B04-E987-04074F35689A}"/>
              </a:ext>
            </a:extLst>
          </p:cNvPr>
          <p:cNvSpPr/>
          <p:nvPr/>
        </p:nvSpPr>
        <p:spPr>
          <a:xfrm>
            <a:off x="3638087" y="516430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FA165758-C6D2-E2D4-3237-3AF0F9AE72D9}"/>
              </a:ext>
            </a:extLst>
          </p:cNvPr>
          <p:cNvSpPr txBox="1"/>
          <p:nvPr/>
        </p:nvSpPr>
        <p:spPr>
          <a:xfrm>
            <a:off x="3720089" y="5279116"/>
            <a:ext cx="2997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aleway" pitchFamily="2" charset="0"/>
              </a:rPr>
              <a:t>Olievlek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DC680B7B-D6AD-E273-73DE-B2E94D481C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5507437" y="5207323"/>
            <a:ext cx="994044" cy="994044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ED562AC8-53BD-8B1F-DACE-F28576293ED8}"/>
              </a:ext>
            </a:extLst>
          </p:cNvPr>
          <p:cNvSpPr txBox="1"/>
          <p:nvPr/>
        </p:nvSpPr>
        <p:spPr>
          <a:xfrm>
            <a:off x="3720088" y="343641"/>
            <a:ext cx="2997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aleway" pitchFamily="2" charset="0"/>
              </a:rPr>
              <a:t>Spooknet</a:t>
            </a:r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02B62686-AC68-DE66-7B9C-1155827376E4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53C32570-7EBE-C994-C5A5-4DA0B855782D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45" name="Tekstvak 2144">
            <a:extLst>
              <a:ext uri="{FF2B5EF4-FFF2-40B4-BE49-F238E27FC236}">
                <a16:creationId xmlns:a16="http://schemas.microsoft.com/office/drawing/2014/main" id="{0C244209-6218-2D32-AAC6-2B04561EB5D7}"/>
              </a:ext>
            </a:extLst>
          </p:cNvPr>
          <p:cNvSpPr txBox="1"/>
          <p:nvPr/>
        </p:nvSpPr>
        <p:spPr>
          <a:xfrm>
            <a:off x="3720089" y="3881472"/>
            <a:ext cx="2851367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Grotere organismen die in het water zwemmen, zoals schol, haring, grijze zeehond en gewone zeehond, raken hierin verstrikt en sterven. 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23313708-0713-3677-EA5E-CE088ABC34A4}"/>
              </a:ext>
            </a:extLst>
          </p:cNvPr>
          <p:cNvSpPr txBox="1"/>
          <p:nvPr/>
        </p:nvSpPr>
        <p:spPr>
          <a:xfrm>
            <a:off x="3679222" y="8781157"/>
            <a:ext cx="2988776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2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sz="1050" dirty="0"/>
              <a:t>Een algemene benaming voor aardolie die in de natuur terecht gekomen is, meestal in het water. Desastreus voor de natuur: vogels hun veren plakken vast en toxische stoffen komen terecht in de voedselketen.</a:t>
            </a:r>
          </a:p>
        </p:txBody>
      </p:sp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A703ACFB-DD3F-F508-2C8E-09A710104381}"/>
              </a:ext>
            </a:extLst>
          </p:cNvPr>
          <p:cNvSpPr/>
          <p:nvPr/>
        </p:nvSpPr>
        <p:spPr>
          <a:xfrm>
            <a:off x="78010" y="7673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5AD08B49-7936-D886-4331-559F20EA2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9" r="16549"/>
          <a:stretch/>
        </p:blipFill>
        <p:spPr bwMode="auto">
          <a:xfrm>
            <a:off x="331069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3218A786-8019-E96D-8E61-1D23343CFC0D}"/>
              </a:ext>
            </a:extLst>
          </p:cNvPr>
          <p:cNvSpPr/>
          <p:nvPr/>
        </p:nvSpPr>
        <p:spPr>
          <a:xfrm>
            <a:off x="206732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57F0C40-4ADD-953C-7AB0-069AC8C2BC61}"/>
              </a:ext>
            </a:extLst>
          </p:cNvPr>
          <p:cNvSpPr txBox="1"/>
          <p:nvPr/>
        </p:nvSpPr>
        <p:spPr>
          <a:xfrm>
            <a:off x="197959" y="386066"/>
            <a:ext cx="30041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Een nieuwe wadplaat</a:t>
            </a:r>
          </a:p>
        </p:txBody>
      </p:sp>
      <p:pic>
        <p:nvPicPr>
          <p:cNvPr id="20" name="Afbeelding 19" descr="Afbeelding met plaats&#10;&#10;Automatisch gegenereerde beschrijving">
            <a:extLst>
              <a:ext uri="{FF2B5EF4-FFF2-40B4-BE49-F238E27FC236}">
                <a16:creationId xmlns:a16="http://schemas.microsoft.com/office/drawing/2014/main" id="{A3AFCB06-EC24-28B6-18B0-9042B7D5DB40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92" y="1746545"/>
            <a:ext cx="1308462" cy="1308462"/>
          </a:xfrm>
          <a:prstGeom prst="rect">
            <a:avLst/>
          </a:prstGeom>
        </p:spPr>
      </p:pic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2CEA98AE-CE42-06D3-8DC5-ACDC14B02EF3}"/>
              </a:ext>
            </a:extLst>
          </p:cNvPr>
          <p:cNvSpPr/>
          <p:nvPr/>
        </p:nvSpPr>
        <p:spPr>
          <a:xfrm>
            <a:off x="206548" y="3834866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DEB954A-7A0E-76F3-EFAC-9F1D7112D433}"/>
              </a:ext>
            </a:extLst>
          </p:cNvPr>
          <p:cNvSpPr txBox="1"/>
          <p:nvPr/>
        </p:nvSpPr>
        <p:spPr>
          <a:xfrm>
            <a:off x="254674" y="3834866"/>
            <a:ext cx="2977466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Typerend tijdens eb zijn droogvallende zandplaten, gescheiden worden door diepe geulen. Langs de kust vindt men doorgaans een strook slik. Twee keer per etmaal overstroomt het gebied door het getij. </a:t>
            </a:r>
          </a:p>
        </p:txBody>
      </p:sp>
      <p:sp>
        <p:nvSpPr>
          <p:cNvPr id="26" name="Rechthoek: afgeronde hoeken 25">
            <a:extLst>
              <a:ext uri="{FF2B5EF4-FFF2-40B4-BE49-F238E27FC236}">
                <a16:creationId xmlns:a16="http://schemas.microsoft.com/office/drawing/2014/main" id="{C2862726-22CF-6FB7-144F-179DBA0A3614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7" name="Rechthoek: afgeronde hoeken 26">
            <a:extLst>
              <a:ext uri="{FF2B5EF4-FFF2-40B4-BE49-F238E27FC236}">
                <a16:creationId xmlns:a16="http://schemas.microsoft.com/office/drawing/2014/main" id="{FF8B84B1-7826-AC23-E264-D225CBB54452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55ABE340-CA5E-4F0B-1BF5-6F3EB1F58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r="21917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hthoek: afgeronde hoeken 28">
            <a:extLst>
              <a:ext uri="{FF2B5EF4-FFF2-40B4-BE49-F238E27FC236}">
                <a16:creationId xmlns:a16="http://schemas.microsoft.com/office/drawing/2014/main" id="{DEA2DFEE-BD59-0448-4B81-79401592D7E2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0087B6DB-01F6-7B7D-3C86-82630D9E7768}"/>
              </a:ext>
            </a:extLst>
          </p:cNvPr>
          <p:cNvSpPr txBox="1"/>
          <p:nvPr/>
        </p:nvSpPr>
        <p:spPr>
          <a:xfrm>
            <a:off x="370941" y="5312942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Vogelgriepvirus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Aviaire influenza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28F88B2E-620E-7E0A-5DF9-46A52AC9F5C9}"/>
              </a:ext>
            </a:extLst>
          </p:cNvPr>
          <p:cNvSpPr txBox="1"/>
          <p:nvPr/>
        </p:nvSpPr>
        <p:spPr>
          <a:xfrm>
            <a:off x="259160" y="8833665"/>
            <a:ext cx="2988776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2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Vogelgriep is zeer besmettelijk. Het is een verzamelnaam voor een ziektebeeld dat door verschillende virussen kan worden veroorzaakt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8D6F9BEA-35D6-EAC6-F166-67295D671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5485706" y="281058"/>
            <a:ext cx="994044" cy="994044"/>
          </a:xfrm>
          <a:prstGeom prst="rect">
            <a:avLst/>
          </a:prstGeom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F1FA3CC4-F8AC-CC4D-799B-FF2D227A7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2052927" y="5229234"/>
            <a:ext cx="994044" cy="994044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9C43FC3-5E85-07FA-B340-79797B1E2FD3}"/>
              </a:ext>
            </a:extLst>
          </p:cNvPr>
          <p:cNvSpPr txBox="1"/>
          <p:nvPr/>
        </p:nvSpPr>
        <p:spPr>
          <a:xfrm>
            <a:off x="4702703" y="3483986"/>
            <a:ext cx="3429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b="1" dirty="0">
                <a:solidFill>
                  <a:schemeClr val="bg1"/>
                </a:solidFill>
                <a:latin typeface="Raleway" pitchFamily="2" charset="0"/>
              </a:rPr>
              <a:t>© plastic </a:t>
            </a:r>
            <a:r>
              <a:rPr lang="nl-NL" sz="1000" b="1" dirty="0" err="1">
                <a:solidFill>
                  <a:schemeClr val="bg1"/>
                </a:solidFill>
                <a:latin typeface="Raleway" pitchFamily="2" charset="0"/>
              </a:rPr>
              <a:t>soup</a:t>
            </a:r>
            <a:r>
              <a:rPr lang="nl-NL" sz="1000" b="1" dirty="0">
                <a:solidFill>
                  <a:schemeClr val="bg1"/>
                </a:solidFill>
                <a:latin typeface="Raleway" pitchFamily="2" charset="0"/>
              </a:rPr>
              <a:t> foundation</a:t>
            </a:r>
          </a:p>
        </p:txBody>
      </p:sp>
    </p:spTree>
    <p:extLst>
      <p:ext uri="{BB962C8B-B14F-4D97-AF65-F5344CB8AC3E}">
        <p14:creationId xmlns:p14="http://schemas.microsoft.com/office/powerpoint/2010/main" val="3352865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821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8C359A2F-3AD6-B8EC-EA05-FA3A318CF69A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28A6B596-020A-5033-37B1-A249A6E38463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E4717985-B195-1A41-962A-DD2C9D8B21E9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5B36FC4E-0D26-D649-D731-F38A863C8636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F6ACA1-C206-67D3-7378-6D58928A4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r="21917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3" name="Picture 2">
            <a:extLst>
              <a:ext uri="{FF2B5EF4-FFF2-40B4-BE49-F238E27FC236}">
                <a16:creationId xmlns:a16="http://schemas.microsoft.com/office/drawing/2014/main" id="{2C9CBB58-1CAD-A5B1-18CB-C922967AD8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7" t="26661" r="39128"/>
          <a:stretch/>
        </p:blipFill>
        <p:spPr bwMode="auto">
          <a:xfrm>
            <a:off x="3762424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6" name="Rechthoek: afgeronde hoeken 2125">
            <a:extLst>
              <a:ext uri="{FF2B5EF4-FFF2-40B4-BE49-F238E27FC236}">
                <a16:creationId xmlns:a16="http://schemas.microsoft.com/office/drawing/2014/main" id="{3869398D-A8BD-FCDE-AA5B-76209AB57BA9}"/>
              </a:ext>
            </a:extLst>
          </p:cNvPr>
          <p:cNvSpPr/>
          <p:nvPr/>
        </p:nvSpPr>
        <p:spPr>
          <a:xfrm>
            <a:off x="3638087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84830EA-8793-86D9-7409-584B02A37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r="21917"/>
          <a:stretch/>
        </p:blipFill>
        <p:spPr bwMode="auto">
          <a:xfrm>
            <a:off x="3762424" y="5908867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C1691E88-77CB-7B04-E987-04074F35689A}"/>
              </a:ext>
            </a:extLst>
          </p:cNvPr>
          <p:cNvSpPr/>
          <p:nvPr/>
        </p:nvSpPr>
        <p:spPr>
          <a:xfrm>
            <a:off x="3638087" y="516430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FA165758-C6D2-E2D4-3237-3AF0F9AE72D9}"/>
              </a:ext>
            </a:extLst>
          </p:cNvPr>
          <p:cNvSpPr txBox="1"/>
          <p:nvPr/>
        </p:nvSpPr>
        <p:spPr>
          <a:xfrm>
            <a:off x="3720089" y="5279116"/>
            <a:ext cx="2997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aleway" pitchFamily="2" charset="0"/>
              </a:rPr>
              <a:t>Olievlek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DC680B7B-D6AD-E273-73DE-B2E94D481C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5507437" y="5207323"/>
            <a:ext cx="994044" cy="994044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ED562AC8-53BD-8B1F-DACE-F28576293ED8}"/>
              </a:ext>
            </a:extLst>
          </p:cNvPr>
          <p:cNvSpPr txBox="1"/>
          <p:nvPr/>
        </p:nvSpPr>
        <p:spPr>
          <a:xfrm>
            <a:off x="3720088" y="343641"/>
            <a:ext cx="2997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Raleway" pitchFamily="2" charset="0"/>
              </a:rPr>
              <a:t>Spooknet</a:t>
            </a:r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02B62686-AC68-DE66-7B9C-1155827376E4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53C32570-7EBE-C994-C5A5-4DA0B855782D}"/>
              </a:ext>
            </a:extLst>
          </p:cNvPr>
          <p:cNvSpPr/>
          <p:nvPr/>
        </p:nvSpPr>
        <p:spPr>
          <a:xfrm>
            <a:off x="3647430" y="3857798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45" name="Tekstvak 2144">
            <a:extLst>
              <a:ext uri="{FF2B5EF4-FFF2-40B4-BE49-F238E27FC236}">
                <a16:creationId xmlns:a16="http://schemas.microsoft.com/office/drawing/2014/main" id="{0C244209-6218-2D32-AAC6-2B04561EB5D7}"/>
              </a:ext>
            </a:extLst>
          </p:cNvPr>
          <p:cNvSpPr txBox="1"/>
          <p:nvPr/>
        </p:nvSpPr>
        <p:spPr>
          <a:xfrm>
            <a:off x="3720089" y="3881472"/>
            <a:ext cx="2851367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Grotere organismen die in het water zwemmen, zoals schol, haring, grijze zeehond en gewone zeehond, raken hierin verstrikt en sterven. 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23313708-0713-3677-EA5E-CE088ABC34A4}"/>
              </a:ext>
            </a:extLst>
          </p:cNvPr>
          <p:cNvSpPr txBox="1"/>
          <p:nvPr/>
        </p:nvSpPr>
        <p:spPr>
          <a:xfrm>
            <a:off x="3679222" y="8781157"/>
            <a:ext cx="2988776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2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sz="1050" dirty="0"/>
              <a:t>Een algemene benaming voor aardolie die in de natuur terecht gekomen is, meestal in het water. Desastreus voor de natuur: vogels hun veren plakken vast en toxische stoffen komen terecht in de voedselketen.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5AD08B49-7936-D886-4331-559F20EA2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9" r="16549"/>
          <a:stretch/>
        </p:blipFill>
        <p:spPr bwMode="auto">
          <a:xfrm>
            <a:off x="331069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3218A786-8019-E96D-8E61-1D23343CFC0D}"/>
              </a:ext>
            </a:extLst>
          </p:cNvPr>
          <p:cNvSpPr/>
          <p:nvPr/>
        </p:nvSpPr>
        <p:spPr>
          <a:xfrm>
            <a:off x="206732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57F0C40-4ADD-953C-7AB0-069AC8C2BC61}"/>
              </a:ext>
            </a:extLst>
          </p:cNvPr>
          <p:cNvSpPr txBox="1"/>
          <p:nvPr/>
        </p:nvSpPr>
        <p:spPr>
          <a:xfrm>
            <a:off x="197959" y="386066"/>
            <a:ext cx="30041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Een nieuwe wadplaat</a:t>
            </a:r>
          </a:p>
        </p:txBody>
      </p:sp>
      <p:pic>
        <p:nvPicPr>
          <p:cNvPr id="20" name="Afbeelding 19" descr="Afbeelding met plaats&#10;&#10;Automatisch gegenereerde beschrijving">
            <a:extLst>
              <a:ext uri="{FF2B5EF4-FFF2-40B4-BE49-F238E27FC236}">
                <a16:creationId xmlns:a16="http://schemas.microsoft.com/office/drawing/2014/main" id="{A3AFCB06-EC24-28B6-18B0-9042B7D5DB40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92" y="1746545"/>
            <a:ext cx="1308462" cy="1308462"/>
          </a:xfrm>
          <a:prstGeom prst="rect">
            <a:avLst/>
          </a:prstGeom>
        </p:spPr>
      </p:pic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2CEA98AE-CE42-06D3-8DC5-ACDC14B02EF3}"/>
              </a:ext>
            </a:extLst>
          </p:cNvPr>
          <p:cNvSpPr/>
          <p:nvPr/>
        </p:nvSpPr>
        <p:spPr>
          <a:xfrm>
            <a:off x="206548" y="3834866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DEB954A-7A0E-76F3-EFAC-9F1D7112D433}"/>
              </a:ext>
            </a:extLst>
          </p:cNvPr>
          <p:cNvSpPr txBox="1"/>
          <p:nvPr/>
        </p:nvSpPr>
        <p:spPr>
          <a:xfrm>
            <a:off x="254674" y="3834866"/>
            <a:ext cx="2977466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Typerend tijdens eb zijn droogvallende zandplaten, gescheiden worden door diepe geulen. Langs de kust vindt men doorgaans een strook slik. Twee keer per etmaal overstroomt het gebied door het getij. </a:t>
            </a:r>
          </a:p>
        </p:txBody>
      </p:sp>
      <p:sp>
        <p:nvSpPr>
          <p:cNvPr id="27" name="Rechthoek: afgeronde hoeken 26">
            <a:extLst>
              <a:ext uri="{FF2B5EF4-FFF2-40B4-BE49-F238E27FC236}">
                <a16:creationId xmlns:a16="http://schemas.microsoft.com/office/drawing/2014/main" id="{FF8B84B1-7826-AC23-E264-D225CBB54452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9" name="Rechthoek: afgeronde hoeken 28">
            <a:extLst>
              <a:ext uri="{FF2B5EF4-FFF2-40B4-BE49-F238E27FC236}">
                <a16:creationId xmlns:a16="http://schemas.microsoft.com/office/drawing/2014/main" id="{DEA2DFEE-BD59-0448-4B81-79401592D7E2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0087B6DB-01F6-7B7D-3C86-82630D9E7768}"/>
              </a:ext>
            </a:extLst>
          </p:cNvPr>
          <p:cNvSpPr txBox="1"/>
          <p:nvPr/>
        </p:nvSpPr>
        <p:spPr>
          <a:xfrm>
            <a:off x="370941" y="5312942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Vogelgriepvirus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Aviaire influenza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28F88B2E-620E-7E0A-5DF9-46A52AC9F5C9}"/>
              </a:ext>
            </a:extLst>
          </p:cNvPr>
          <p:cNvSpPr txBox="1"/>
          <p:nvPr/>
        </p:nvSpPr>
        <p:spPr>
          <a:xfrm>
            <a:off x="259160" y="8833665"/>
            <a:ext cx="2988776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2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Vogelgriep is zeer besmettelijk. Het is een verzamelnaam voor een ziektebeeld dat door verschillende virussen kan worden veroorzaakt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8D6F9BEA-35D6-EAC6-F166-67295D671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5485706" y="281058"/>
            <a:ext cx="994044" cy="994044"/>
          </a:xfrm>
          <a:prstGeom prst="rect">
            <a:avLst/>
          </a:prstGeom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F1FA3CC4-F8AC-CC4D-799B-FF2D227A71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962">
            <a:off x="2052927" y="5229234"/>
            <a:ext cx="994044" cy="99404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AE0287BF-D31D-440A-87E1-C3526A6FA46C}"/>
              </a:ext>
            </a:extLst>
          </p:cNvPr>
          <p:cNvSpPr txBox="1"/>
          <p:nvPr/>
        </p:nvSpPr>
        <p:spPr>
          <a:xfrm>
            <a:off x="4702703" y="3483986"/>
            <a:ext cx="3429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000" b="1" dirty="0">
                <a:solidFill>
                  <a:schemeClr val="bg1"/>
                </a:solidFill>
                <a:latin typeface="Raleway" pitchFamily="2" charset="0"/>
              </a:rPr>
              <a:t>© plastic </a:t>
            </a:r>
            <a:r>
              <a:rPr lang="nl-NL" sz="1000" b="1" dirty="0" err="1">
                <a:solidFill>
                  <a:schemeClr val="bg1"/>
                </a:solidFill>
                <a:latin typeface="Raleway" pitchFamily="2" charset="0"/>
              </a:rPr>
              <a:t>soup</a:t>
            </a:r>
            <a:r>
              <a:rPr lang="nl-NL" sz="1000" b="1" dirty="0">
                <a:solidFill>
                  <a:schemeClr val="bg1"/>
                </a:solidFill>
                <a:latin typeface="Raleway" pitchFamily="2" charset="0"/>
              </a:rPr>
              <a:t> foundation</a:t>
            </a:r>
          </a:p>
        </p:txBody>
      </p:sp>
    </p:spTree>
    <p:extLst>
      <p:ext uri="{BB962C8B-B14F-4D97-AF65-F5344CB8AC3E}">
        <p14:creationId xmlns:p14="http://schemas.microsoft.com/office/powerpoint/2010/main" val="19581860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259657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5CE476A2-827F-864B-60D3-1A84A352ABA5}"/>
              </a:ext>
            </a:extLst>
          </p:cNvPr>
          <p:cNvSpPr/>
          <p:nvPr/>
        </p:nvSpPr>
        <p:spPr>
          <a:xfrm>
            <a:off x="3538034" y="119696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A2DC87C0-F2A1-DB90-2508-2269571E45AE}"/>
              </a:ext>
            </a:extLst>
          </p:cNvPr>
          <p:cNvSpPr/>
          <p:nvPr/>
        </p:nvSpPr>
        <p:spPr>
          <a:xfrm>
            <a:off x="3495367" y="5014993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FC09921C-0E39-6BB1-15C3-C829220089C6}"/>
              </a:ext>
            </a:extLst>
          </p:cNvPr>
          <p:cNvSpPr/>
          <p:nvPr/>
        </p:nvSpPr>
        <p:spPr>
          <a:xfrm>
            <a:off x="139997" y="5035700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78010" y="136198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1" name="Rechthoek: afgeronde hoeken 60">
            <a:extLst>
              <a:ext uri="{FF2B5EF4-FFF2-40B4-BE49-F238E27FC236}">
                <a16:creationId xmlns:a16="http://schemas.microsoft.com/office/drawing/2014/main" id="{263281BB-4F1E-53C8-B929-84E666200AF5}"/>
              </a:ext>
            </a:extLst>
          </p:cNvPr>
          <p:cNvSpPr/>
          <p:nvPr/>
        </p:nvSpPr>
        <p:spPr>
          <a:xfrm>
            <a:off x="210208" y="375890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6541290-6336-60E1-7051-B2090DF59BD6}"/>
              </a:ext>
            </a:extLst>
          </p:cNvPr>
          <p:cNvSpPr txBox="1"/>
          <p:nvPr/>
        </p:nvSpPr>
        <p:spPr>
          <a:xfrm>
            <a:off x="158622" y="4034354"/>
            <a:ext cx="3133085" cy="538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</p:txBody>
      </p:sp>
      <p:sp>
        <p:nvSpPr>
          <p:cNvPr id="2065" name="Rechthoek: afgeronde hoeken 2064">
            <a:extLst>
              <a:ext uri="{FF2B5EF4-FFF2-40B4-BE49-F238E27FC236}">
                <a16:creationId xmlns:a16="http://schemas.microsoft.com/office/drawing/2014/main" id="{4FE023D2-C612-89E6-278E-9C0F2D327BF6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4" name="Tekstvak 2063">
            <a:extLst>
              <a:ext uri="{FF2B5EF4-FFF2-40B4-BE49-F238E27FC236}">
                <a16:creationId xmlns:a16="http://schemas.microsoft.com/office/drawing/2014/main" id="{56377773-7A08-CFF7-3C1B-8FBD8E6AFB16}"/>
              </a:ext>
            </a:extLst>
          </p:cNvPr>
          <p:cNvSpPr txBox="1"/>
          <p:nvPr/>
        </p:nvSpPr>
        <p:spPr>
          <a:xfrm>
            <a:off x="336246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8A69E0F6-1A65-476D-8A7B-AEFCE6D08A2E}"/>
              </a:ext>
            </a:extLst>
          </p:cNvPr>
          <p:cNvSpPr/>
          <p:nvPr/>
        </p:nvSpPr>
        <p:spPr>
          <a:xfrm>
            <a:off x="3635489" y="3759141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617302-7EF0-6FF6-D9A2-215C6A29A388}"/>
              </a:ext>
            </a:extLst>
          </p:cNvPr>
          <p:cNvSpPr txBox="1"/>
          <p:nvPr/>
        </p:nvSpPr>
        <p:spPr>
          <a:xfrm>
            <a:off x="3607252" y="3951146"/>
            <a:ext cx="3133085" cy="871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4A165457-30EB-7E88-35AB-BBA5C5EE2488}"/>
              </a:ext>
            </a:extLst>
          </p:cNvPr>
          <p:cNvSpPr/>
          <p:nvPr/>
        </p:nvSpPr>
        <p:spPr>
          <a:xfrm>
            <a:off x="3635489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038C6051-2345-ED4C-E595-53CFED9101B5}"/>
              </a:ext>
            </a:extLst>
          </p:cNvPr>
          <p:cNvSpPr txBox="1"/>
          <p:nvPr/>
        </p:nvSpPr>
        <p:spPr>
          <a:xfrm>
            <a:off x="3770869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8B5B03B3-3153-8D1E-62A7-D5A38BC2B805}"/>
              </a:ext>
            </a:extLst>
          </p:cNvPr>
          <p:cNvSpPr/>
          <p:nvPr/>
        </p:nvSpPr>
        <p:spPr>
          <a:xfrm>
            <a:off x="198912" y="8779569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/>
            <a:endParaRPr lang="nl-NL" dirty="0"/>
          </a:p>
        </p:txBody>
      </p: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8FD08A90-2010-BA9A-3A04-D4C4A91B6430}"/>
              </a:ext>
            </a:extLst>
          </p:cNvPr>
          <p:cNvSpPr/>
          <p:nvPr/>
        </p:nvSpPr>
        <p:spPr>
          <a:xfrm>
            <a:off x="193230" y="513079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FBBF9413-EF1E-9A98-3391-30BCABA58F2F}"/>
              </a:ext>
            </a:extLst>
          </p:cNvPr>
          <p:cNvSpPr txBox="1"/>
          <p:nvPr/>
        </p:nvSpPr>
        <p:spPr>
          <a:xfrm>
            <a:off x="328610" y="521145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  <a:p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sp>
        <p:nvSpPr>
          <p:cNvPr id="2053" name="Rechthoek: afgeronde hoeken 2052">
            <a:extLst>
              <a:ext uri="{FF2B5EF4-FFF2-40B4-BE49-F238E27FC236}">
                <a16:creationId xmlns:a16="http://schemas.microsoft.com/office/drawing/2014/main" id="{FD2EB48F-0983-8425-775C-0A37318AC1C9}"/>
              </a:ext>
            </a:extLst>
          </p:cNvPr>
          <p:cNvSpPr/>
          <p:nvPr/>
        </p:nvSpPr>
        <p:spPr>
          <a:xfrm>
            <a:off x="3621854" y="8805930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Bouwstoffen voor de producenten in het ecosysteem </a:t>
            </a:r>
          </a:p>
          <a:p>
            <a:pPr algn="ctr"/>
            <a:endParaRPr lang="nl-NL" dirty="0"/>
          </a:p>
        </p:txBody>
      </p:sp>
      <p:sp>
        <p:nvSpPr>
          <p:cNvPr id="2055" name="Tekstvak 2054">
            <a:extLst>
              <a:ext uri="{FF2B5EF4-FFF2-40B4-BE49-F238E27FC236}">
                <a16:creationId xmlns:a16="http://schemas.microsoft.com/office/drawing/2014/main" id="{20901493-6656-CD5D-A0C9-1B7DF0F1771B}"/>
              </a:ext>
            </a:extLst>
          </p:cNvPr>
          <p:cNvSpPr txBox="1"/>
          <p:nvPr/>
        </p:nvSpPr>
        <p:spPr>
          <a:xfrm>
            <a:off x="3587935" y="8894462"/>
            <a:ext cx="3133085" cy="308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61" name="Rechthoek: afgeronde hoeken 2060">
            <a:extLst>
              <a:ext uri="{FF2B5EF4-FFF2-40B4-BE49-F238E27FC236}">
                <a16:creationId xmlns:a16="http://schemas.microsoft.com/office/drawing/2014/main" id="{BE6F8D2A-A34B-827A-0F4A-C5A629107CD0}"/>
              </a:ext>
            </a:extLst>
          </p:cNvPr>
          <p:cNvSpPr/>
          <p:nvPr/>
        </p:nvSpPr>
        <p:spPr>
          <a:xfrm>
            <a:off x="3616172" y="515715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2" name="Tekstvak 2061">
            <a:extLst>
              <a:ext uri="{FF2B5EF4-FFF2-40B4-BE49-F238E27FC236}">
                <a16:creationId xmlns:a16="http://schemas.microsoft.com/office/drawing/2014/main" id="{DC52F490-D072-167D-4AA4-8A52136337D2}"/>
              </a:ext>
            </a:extLst>
          </p:cNvPr>
          <p:cNvSpPr txBox="1"/>
          <p:nvPr/>
        </p:nvSpPr>
        <p:spPr>
          <a:xfrm>
            <a:off x="3751552" y="5237819"/>
            <a:ext cx="22703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Nutriënten</a:t>
            </a:r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079D8099-67FC-88B1-41C6-5F6DCC96B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5" y="1019416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D2E200-6CEA-0114-14F4-5AF79A738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69" y="1062954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">
            <a:extLst>
              <a:ext uri="{FF2B5EF4-FFF2-40B4-BE49-F238E27FC236}">
                <a16:creationId xmlns:a16="http://schemas.microsoft.com/office/drawing/2014/main" id="{1E545DF9-0C44-8D54-8B85-0746EEAF5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0" y="6022352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">
            <a:extLst>
              <a:ext uri="{FF2B5EF4-FFF2-40B4-BE49-F238E27FC236}">
                <a16:creationId xmlns:a16="http://schemas.microsoft.com/office/drawing/2014/main" id="{235EE66F-1FB2-4460-6E01-0470FEA55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488" y="6022352"/>
            <a:ext cx="3318331" cy="266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369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4D414FE4-0740-D3AA-072B-01330334F62F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8C6D3B1D-DF70-AC5E-9B64-987F1B168AC1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04D11B8E-A8B9-0314-BEE9-695F6BB77FC2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06D77CC6-84F9-D942-BBA7-E21BF2D4F294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406CDF0-BF17-A1C7-EAB3-E81355F169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6" t="391" r="21013" b="26827"/>
          <a:stretch/>
        </p:blipFill>
        <p:spPr bwMode="auto">
          <a:xfrm>
            <a:off x="3761657" y="589358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F184504-3244-021E-6F6A-1DAC76BFCC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18745" r="57302" b="28406"/>
          <a:stretch/>
        </p:blipFill>
        <p:spPr bwMode="auto">
          <a:xfrm>
            <a:off x="323919" y="587857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F810C3F-B2C9-D03B-4EE0-24C3FA4ABF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1" t="13059" r="23065" b="3277"/>
          <a:stretch/>
        </p:blipFill>
        <p:spPr bwMode="auto">
          <a:xfrm>
            <a:off x="313753" y="5893585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F70B57AB-F2C9-EC3B-755C-FD67F6834135}"/>
              </a:ext>
            </a:extLst>
          </p:cNvPr>
          <p:cNvSpPr/>
          <p:nvPr/>
        </p:nvSpPr>
        <p:spPr>
          <a:xfrm>
            <a:off x="206548" y="8812435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7F387F49-196D-1154-82D6-573D96D12207}"/>
              </a:ext>
            </a:extLst>
          </p:cNvPr>
          <p:cNvSpPr/>
          <p:nvPr/>
        </p:nvSpPr>
        <p:spPr>
          <a:xfrm>
            <a:off x="3692565" y="8773530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CD507BF0-D579-C156-E5FA-50C8C73B1EAA}"/>
              </a:ext>
            </a:extLst>
          </p:cNvPr>
          <p:cNvSpPr txBox="1"/>
          <p:nvPr/>
        </p:nvSpPr>
        <p:spPr>
          <a:xfrm>
            <a:off x="328383" y="8879797"/>
            <a:ext cx="2806384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 oorspronkelijke bewoner van het Nederlandse waddengebied. Wordt in delen van Amerika gezien als een invasieve exoot.</a:t>
            </a: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001C18F9-EF5D-438C-2FC5-F5B5EEAAE0A7}"/>
              </a:ext>
            </a:extLst>
          </p:cNvPr>
          <p:cNvSpPr/>
          <p:nvPr/>
        </p:nvSpPr>
        <p:spPr>
          <a:xfrm>
            <a:off x="199582" y="513400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CFB35EAE-8BFE-EDE4-D199-956863F39F3C}"/>
              </a:ext>
            </a:extLst>
          </p:cNvPr>
          <p:cNvSpPr txBox="1"/>
          <p:nvPr/>
        </p:nvSpPr>
        <p:spPr>
          <a:xfrm>
            <a:off x="3640329" y="8854227"/>
            <a:ext cx="3139661" cy="7727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1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sz="1050" dirty="0"/>
              <a:t>Haringen kunnen maximaal 22 jaar oud worden. Wordt al eeuwen door de mens gegeten. Ze maken ook een (scheet)geluid: dit komt door gas dat uit de zwemblaas gelaten wordt. </a:t>
            </a:r>
          </a:p>
        </p:txBody>
      </p: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EE0A5691-D861-08EB-7713-BB7372DD7E7D}"/>
              </a:ext>
            </a:extLst>
          </p:cNvPr>
          <p:cNvSpPr/>
          <p:nvPr/>
        </p:nvSpPr>
        <p:spPr>
          <a:xfrm>
            <a:off x="3640884" y="513551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267FDD23-4C6F-F4DE-2B49-98EEB1040C72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21DC0064-1CF3-0C7F-AC9E-41865BE6786E}"/>
              </a:ext>
            </a:extLst>
          </p:cNvPr>
          <p:cNvSpPr txBox="1"/>
          <p:nvPr/>
        </p:nvSpPr>
        <p:spPr>
          <a:xfrm>
            <a:off x="5502228" y="7728093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200 gram</a:t>
            </a:r>
          </a:p>
        </p:txBody>
      </p:sp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85D47F50-92FD-742C-EFF4-8743BB7983D3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197E53BC-CB8D-3380-F640-779FE2D6AF70}"/>
              </a:ext>
            </a:extLst>
          </p:cNvPr>
          <p:cNvSpPr txBox="1"/>
          <p:nvPr/>
        </p:nvSpPr>
        <p:spPr>
          <a:xfrm>
            <a:off x="5483498" y="8031227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3" name="Picture 6">
            <a:extLst>
              <a:ext uri="{FF2B5EF4-FFF2-40B4-BE49-F238E27FC236}">
                <a16:creationId xmlns:a16="http://schemas.microsoft.com/office/drawing/2014/main" id="{8617650C-287C-F520-2896-9AC20C164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40618FCC-BABE-E725-1AF1-2D3B4BE25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07B4D683-FFB3-401E-1A67-D049E30807CE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C23AB363-51AF-17F1-47C2-45C71EA97BB5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4 gram</a:t>
            </a:r>
          </a:p>
        </p:txBody>
      </p:sp>
      <p:sp>
        <p:nvSpPr>
          <p:cNvPr id="27" name="Rechthoek: afgeronde hoeken 26">
            <a:extLst>
              <a:ext uri="{FF2B5EF4-FFF2-40B4-BE49-F238E27FC236}">
                <a16:creationId xmlns:a16="http://schemas.microsoft.com/office/drawing/2014/main" id="{E50AF58F-C0E4-31F7-2ABE-1E89C15DD0F0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377E1EB9-02DB-0EC3-1825-D2072EEA47F4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29" name="Picture 6">
            <a:extLst>
              <a:ext uri="{FF2B5EF4-FFF2-40B4-BE49-F238E27FC236}">
                <a16:creationId xmlns:a16="http://schemas.microsoft.com/office/drawing/2014/main" id="{0D810529-6E39-151D-206B-92A561090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>
            <a:extLst>
              <a:ext uri="{FF2B5EF4-FFF2-40B4-BE49-F238E27FC236}">
                <a16:creationId xmlns:a16="http://schemas.microsoft.com/office/drawing/2014/main" id="{8BF496D0-303A-E903-E578-5A29D900F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kstvak 30">
            <a:extLst>
              <a:ext uri="{FF2B5EF4-FFF2-40B4-BE49-F238E27FC236}">
                <a16:creationId xmlns:a16="http://schemas.microsoft.com/office/drawing/2014/main" id="{FF6A4A03-633B-802D-0E07-C8727FAED4C8}"/>
              </a:ext>
            </a:extLst>
          </p:cNvPr>
          <p:cNvSpPr txBox="1"/>
          <p:nvPr/>
        </p:nvSpPr>
        <p:spPr>
          <a:xfrm>
            <a:off x="3811669" y="5226211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Haring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7B26B822-D12B-F79A-23F8-743616E5614D}"/>
              </a:ext>
            </a:extLst>
          </p:cNvPr>
          <p:cNvSpPr txBox="1"/>
          <p:nvPr/>
        </p:nvSpPr>
        <p:spPr>
          <a:xfrm>
            <a:off x="313753" y="5259690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steurgarnaal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Palaemon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elegans</a:t>
            </a:r>
          </a:p>
        </p:txBody>
      </p:sp>
      <p:grpSp>
        <p:nvGrpSpPr>
          <p:cNvPr id="33" name="Groep 32">
            <a:extLst>
              <a:ext uri="{FF2B5EF4-FFF2-40B4-BE49-F238E27FC236}">
                <a16:creationId xmlns:a16="http://schemas.microsoft.com/office/drawing/2014/main" id="{5881353A-1CC8-F13C-9223-B30E6FE5DF4F}"/>
              </a:ext>
            </a:extLst>
          </p:cNvPr>
          <p:cNvGrpSpPr/>
          <p:nvPr/>
        </p:nvGrpSpPr>
        <p:grpSpPr>
          <a:xfrm>
            <a:off x="1850403" y="8360102"/>
            <a:ext cx="1299798" cy="218409"/>
            <a:chOff x="1696725" y="4320596"/>
            <a:chExt cx="1372210" cy="224748"/>
          </a:xfrm>
        </p:grpSpPr>
        <p:sp>
          <p:nvSpPr>
            <p:cNvPr id="34" name="Rechthoek: afgeronde hoeken 33">
              <a:extLst>
                <a:ext uri="{FF2B5EF4-FFF2-40B4-BE49-F238E27FC236}">
                  <a16:creationId xmlns:a16="http://schemas.microsoft.com/office/drawing/2014/main" id="{E8F38CFF-E292-7E9F-A562-804A7719E395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35" name="Tekstvak 34">
              <a:extLst>
                <a:ext uri="{FF2B5EF4-FFF2-40B4-BE49-F238E27FC236}">
                  <a16:creationId xmlns:a16="http://schemas.microsoft.com/office/drawing/2014/main" id="{B0863902-453E-3860-67E5-60DE1E195548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6" name="Picture 8">
            <a:extLst>
              <a:ext uri="{FF2B5EF4-FFF2-40B4-BE49-F238E27FC236}">
                <a16:creationId xmlns:a16="http://schemas.microsoft.com/office/drawing/2014/main" id="{993F638A-4A2F-F1A1-C035-08C147E04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08106" y="8298120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ep 36">
            <a:extLst>
              <a:ext uri="{FF2B5EF4-FFF2-40B4-BE49-F238E27FC236}">
                <a16:creationId xmlns:a16="http://schemas.microsoft.com/office/drawing/2014/main" id="{ADA0CD7C-73D7-B80F-E86C-5D0E5E466B06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38" name="Rechthoek: afgeronde hoeken 37">
              <a:extLst>
                <a:ext uri="{FF2B5EF4-FFF2-40B4-BE49-F238E27FC236}">
                  <a16:creationId xmlns:a16="http://schemas.microsoft.com/office/drawing/2014/main" id="{F5AAFFD9-D153-AAB1-AB0E-CB9D3D9BF387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93A2A319-A719-1DBC-0167-098DE8860D5D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" name="Picture 8">
            <a:extLst>
              <a:ext uri="{FF2B5EF4-FFF2-40B4-BE49-F238E27FC236}">
                <a16:creationId xmlns:a16="http://schemas.microsoft.com/office/drawing/2014/main" id="{977CBEF0-2269-8474-CA4B-E4B85A328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>
            <a:extLst>
              <a:ext uri="{FF2B5EF4-FFF2-40B4-BE49-F238E27FC236}">
                <a16:creationId xmlns:a16="http://schemas.microsoft.com/office/drawing/2014/main" id="{15398BCB-466B-A9EB-BDE7-800DEF223D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6" t="391" r="21013" b="26827"/>
          <a:stretch/>
        </p:blipFill>
        <p:spPr bwMode="auto">
          <a:xfrm>
            <a:off x="3761657" y="990087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>
            <a:extLst>
              <a:ext uri="{FF2B5EF4-FFF2-40B4-BE49-F238E27FC236}">
                <a16:creationId xmlns:a16="http://schemas.microsoft.com/office/drawing/2014/main" id="{A610BAD6-E462-6113-118C-D33C828D7D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18745" r="57302" b="28406"/>
          <a:stretch/>
        </p:blipFill>
        <p:spPr bwMode="auto">
          <a:xfrm>
            <a:off x="323919" y="975076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>
            <a:extLst>
              <a:ext uri="{FF2B5EF4-FFF2-40B4-BE49-F238E27FC236}">
                <a16:creationId xmlns:a16="http://schemas.microsoft.com/office/drawing/2014/main" id="{BDB2CBFE-F0FC-C6D4-2405-00E074E12A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1" t="13059" r="23065" b="3277"/>
          <a:stretch/>
        </p:blipFill>
        <p:spPr bwMode="auto">
          <a:xfrm>
            <a:off x="313753" y="99008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Rechthoek: afgeronde hoeken 136">
            <a:extLst>
              <a:ext uri="{FF2B5EF4-FFF2-40B4-BE49-F238E27FC236}">
                <a16:creationId xmlns:a16="http://schemas.microsoft.com/office/drawing/2014/main" id="{1B1E2157-E940-B5FB-963C-DEA1BCE46CDF}"/>
              </a:ext>
            </a:extLst>
          </p:cNvPr>
          <p:cNvSpPr/>
          <p:nvPr/>
        </p:nvSpPr>
        <p:spPr>
          <a:xfrm>
            <a:off x="206548" y="3908938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38" name="Rechthoek: afgeronde hoeken 137">
            <a:extLst>
              <a:ext uri="{FF2B5EF4-FFF2-40B4-BE49-F238E27FC236}">
                <a16:creationId xmlns:a16="http://schemas.microsoft.com/office/drawing/2014/main" id="{1C6909EB-AD2D-5DB3-71E4-4665D0CFC930}"/>
              </a:ext>
            </a:extLst>
          </p:cNvPr>
          <p:cNvSpPr/>
          <p:nvPr/>
        </p:nvSpPr>
        <p:spPr>
          <a:xfrm>
            <a:off x="3692565" y="3870033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39" name="Tekstvak 138">
            <a:extLst>
              <a:ext uri="{FF2B5EF4-FFF2-40B4-BE49-F238E27FC236}">
                <a16:creationId xmlns:a16="http://schemas.microsoft.com/office/drawing/2014/main" id="{CED4E21B-7455-3B9C-CFFC-B4EFA2942935}"/>
              </a:ext>
            </a:extLst>
          </p:cNvPr>
          <p:cNvSpPr txBox="1"/>
          <p:nvPr/>
        </p:nvSpPr>
        <p:spPr>
          <a:xfrm>
            <a:off x="328383" y="3976300"/>
            <a:ext cx="2806384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1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 oorspronkelijke bewoner van het Nederlandse waddengebied. Wordt in delen van Amerika gezien als een invasieve exoot.</a:t>
            </a:r>
          </a:p>
        </p:txBody>
      </p:sp>
      <p:sp>
        <p:nvSpPr>
          <p:cNvPr id="140" name="Rechthoek: afgeronde hoeken 139">
            <a:extLst>
              <a:ext uri="{FF2B5EF4-FFF2-40B4-BE49-F238E27FC236}">
                <a16:creationId xmlns:a16="http://schemas.microsoft.com/office/drawing/2014/main" id="{BCDAB32D-6E90-BEF7-8897-9413BDA55562}"/>
              </a:ext>
            </a:extLst>
          </p:cNvPr>
          <p:cNvSpPr/>
          <p:nvPr/>
        </p:nvSpPr>
        <p:spPr>
          <a:xfrm>
            <a:off x="199582" y="23051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1" name="Tekstvak 140">
            <a:extLst>
              <a:ext uri="{FF2B5EF4-FFF2-40B4-BE49-F238E27FC236}">
                <a16:creationId xmlns:a16="http://schemas.microsoft.com/office/drawing/2014/main" id="{1E53A9A6-FA4D-0E2A-8EAC-BED9846A2EF6}"/>
              </a:ext>
            </a:extLst>
          </p:cNvPr>
          <p:cNvSpPr txBox="1"/>
          <p:nvPr/>
        </p:nvSpPr>
        <p:spPr>
          <a:xfrm>
            <a:off x="3640329" y="3950730"/>
            <a:ext cx="3139661" cy="7727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07000"/>
              </a:lnSpc>
              <a:spcAft>
                <a:spcPts val="800"/>
              </a:spcAft>
              <a:defRPr sz="110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sz="1050" dirty="0"/>
              <a:t>Haringen kunnen maximaal 22 jaar oud worden. Wordt al eeuwen door de mens gegeten. Ze maken ook een (scheet)geluid: dit komt door gas dat uit de zwemblaas gelaten wordt. </a:t>
            </a:r>
          </a:p>
        </p:txBody>
      </p:sp>
      <p:sp>
        <p:nvSpPr>
          <p:cNvPr id="142" name="Rechthoek: afgeronde hoeken 141">
            <a:extLst>
              <a:ext uri="{FF2B5EF4-FFF2-40B4-BE49-F238E27FC236}">
                <a16:creationId xmlns:a16="http://schemas.microsoft.com/office/drawing/2014/main" id="{2C5B6382-055D-2031-28DC-04889722172B}"/>
              </a:ext>
            </a:extLst>
          </p:cNvPr>
          <p:cNvSpPr/>
          <p:nvPr/>
        </p:nvSpPr>
        <p:spPr>
          <a:xfrm>
            <a:off x="3640884" y="23202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3" name="Rechthoek: afgeronde hoeken 142">
            <a:extLst>
              <a:ext uri="{FF2B5EF4-FFF2-40B4-BE49-F238E27FC236}">
                <a16:creationId xmlns:a16="http://schemas.microsoft.com/office/drawing/2014/main" id="{3615D786-02D8-81EC-9E6A-0F8E84FEB2D8}"/>
              </a:ext>
            </a:extLst>
          </p:cNvPr>
          <p:cNvSpPr/>
          <p:nvPr/>
        </p:nvSpPr>
        <p:spPr>
          <a:xfrm>
            <a:off x="5330049" y="2829604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44" name="Tekstvak 143">
            <a:extLst>
              <a:ext uri="{FF2B5EF4-FFF2-40B4-BE49-F238E27FC236}">
                <a16:creationId xmlns:a16="http://schemas.microsoft.com/office/drawing/2014/main" id="{7AE4DF1E-A182-E082-AD1E-554C2C6654DA}"/>
              </a:ext>
            </a:extLst>
          </p:cNvPr>
          <p:cNvSpPr txBox="1"/>
          <p:nvPr/>
        </p:nvSpPr>
        <p:spPr>
          <a:xfrm>
            <a:off x="5502228" y="2824596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200 gram</a:t>
            </a:r>
          </a:p>
        </p:txBody>
      </p:sp>
      <p:sp>
        <p:nvSpPr>
          <p:cNvPr id="145" name="Rechthoek: afgeronde hoeken 144">
            <a:extLst>
              <a:ext uri="{FF2B5EF4-FFF2-40B4-BE49-F238E27FC236}">
                <a16:creationId xmlns:a16="http://schemas.microsoft.com/office/drawing/2014/main" id="{02850A38-CD4F-96AB-A307-DA0C9268E4AA}"/>
              </a:ext>
            </a:extLst>
          </p:cNvPr>
          <p:cNvSpPr/>
          <p:nvPr/>
        </p:nvSpPr>
        <p:spPr>
          <a:xfrm>
            <a:off x="5330048" y="3127872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46" name="Tekstvak 145">
            <a:extLst>
              <a:ext uri="{FF2B5EF4-FFF2-40B4-BE49-F238E27FC236}">
                <a16:creationId xmlns:a16="http://schemas.microsoft.com/office/drawing/2014/main" id="{4D169BA6-3223-40C8-52A8-D7071E3BC2A9}"/>
              </a:ext>
            </a:extLst>
          </p:cNvPr>
          <p:cNvSpPr txBox="1"/>
          <p:nvPr/>
        </p:nvSpPr>
        <p:spPr>
          <a:xfrm>
            <a:off x="5483498" y="3127730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147" name="Picture 6">
            <a:extLst>
              <a:ext uri="{FF2B5EF4-FFF2-40B4-BE49-F238E27FC236}">
                <a16:creationId xmlns:a16="http://schemas.microsoft.com/office/drawing/2014/main" id="{7E7DCB2E-1D4F-235C-EE83-9F760D39C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3049423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10">
            <a:extLst>
              <a:ext uri="{FF2B5EF4-FFF2-40B4-BE49-F238E27FC236}">
                <a16:creationId xmlns:a16="http://schemas.microsoft.com/office/drawing/2014/main" id="{22954FC4-764A-20CD-2768-13ED516A1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2752911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" name="Rechthoek: afgeronde hoeken 148">
            <a:extLst>
              <a:ext uri="{FF2B5EF4-FFF2-40B4-BE49-F238E27FC236}">
                <a16:creationId xmlns:a16="http://schemas.microsoft.com/office/drawing/2014/main" id="{0D5CEAA3-05C4-EF70-647A-12A65E7263DB}"/>
              </a:ext>
            </a:extLst>
          </p:cNvPr>
          <p:cNvSpPr/>
          <p:nvPr/>
        </p:nvSpPr>
        <p:spPr>
          <a:xfrm>
            <a:off x="1866065" y="2833026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50" name="Tekstvak 149">
            <a:extLst>
              <a:ext uri="{FF2B5EF4-FFF2-40B4-BE49-F238E27FC236}">
                <a16:creationId xmlns:a16="http://schemas.microsoft.com/office/drawing/2014/main" id="{23B73FCC-02CE-A253-B97F-12C16C6A654E}"/>
              </a:ext>
            </a:extLst>
          </p:cNvPr>
          <p:cNvSpPr txBox="1"/>
          <p:nvPr/>
        </p:nvSpPr>
        <p:spPr>
          <a:xfrm>
            <a:off x="2038244" y="2828018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4 gram</a:t>
            </a:r>
          </a:p>
        </p:txBody>
      </p:sp>
      <p:sp>
        <p:nvSpPr>
          <p:cNvPr id="151" name="Rechthoek: afgeronde hoeken 150">
            <a:extLst>
              <a:ext uri="{FF2B5EF4-FFF2-40B4-BE49-F238E27FC236}">
                <a16:creationId xmlns:a16="http://schemas.microsoft.com/office/drawing/2014/main" id="{FC70601A-BC54-1CC9-E55E-343281DE4D3D}"/>
              </a:ext>
            </a:extLst>
          </p:cNvPr>
          <p:cNvSpPr/>
          <p:nvPr/>
        </p:nvSpPr>
        <p:spPr>
          <a:xfrm>
            <a:off x="1866064" y="3131294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152" name="Tekstvak 151">
            <a:extLst>
              <a:ext uri="{FF2B5EF4-FFF2-40B4-BE49-F238E27FC236}">
                <a16:creationId xmlns:a16="http://schemas.microsoft.com/office/drawing/2014/main" id="{F1751A05-C6CC-99AA-48EF-1A32F5C30AB6}"/>
              </a:ext>
            </a:extLst>
          </p:cNvPr>
          <p:cNvSpPr txBox="1"/>
          <p:nvPr/>
        </p:nvSpPr>
        <p:spPr>
          <a:xfrm>
            <a:off x="2019514" y="3131152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153" name="Picture 6">
            <a:extLst>
              <a:ext uri="{FF2B5EF4-FFF2-40B4-BE49-F238E27FC236}">
                <a16:creationId xmlns:a16="http://schemas.microsoft.com/office/drawing/2014/main" id="{E3EF35B2-7C3D-F933-7763-94646F174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3052845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0">
            <a:extLst>
              <a:ext uri="{FF2B5EF4-FFF2-40B4-BE49-F238E27FC236}">
                <a16:creationId xmlns:a16="http://schemas.microsoft.com/office/drawing/2014/main" id="{4A26D2F3-23D9-D9A4-A4CE-3AF6198B4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2756333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kstvak 154">
            <a:extLst>
              <a:ext uri="{FF2B5EF4-FFF2-40B4-BE49-F238E27FC236}">
                <a16:creationId xmlns:a16="http://schemas.microsoft.com/office/drawing/2014/main" id="{EABB0881-D678-F229-F3E0-9216CFA6E04B}"/>
              </a:ext>
            </a:extLst>
          </p:cNvPr>
          <p:cNvSpPr txBox="1"/>
          <p:nvPr/>
        </p:nvSpPr>
        <p:spPr>
          <a:xfrm>
            <a:off x="3811669" y="32271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Haring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56" name="Tekstvak 155">
            <a:extLst>
              <a:ext uri="{FF2B5EF4-FFF2-40B4-BE49-F238E27FC236}">
                <a16:creationId xmlns:a16="http://schemas.microsoft.com/office/drawing/2014/main" id="{2E8DA145-0CAD-4A7F-25D1-B206EDEFBF2A}"/>
              </a:ext>
            </a:extLst>
          </p:cNvPr>
          <p:cNvSpPr txBox="1"/>
          <p:nvPr/>
        </p:nvSpPr>
        <p:spPr>
          <a:xfrm>
            <a:off x="313753" y="356193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latin typeface="Raleway" pitchFamily="2" charset="0"/>
              </a:rPr>
              <a:t>Gewone steurgarnaal 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Palaemon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elegans</a:t>
            </a:r>
          </a:p>
        </p:txBody>
      </p: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7E0B3696-473C-85C7-6706-E98D6762DF38}"/>
              </a:ext>
            </a:extLst>
          </p:cNvPr>
          <p:cNvGrpSpPr/>
          <p:nvPr/>
        </p:nvGrpSpPr>
        <p:grpSpPr>
          <a:xfrm>
            <a:off x="1850403" y="3456605"/>
            <a:ext cx="1299798" cy="218409"/>
            <a:chOff x="1696725" y="4320596"/>
            <a:chExt cx="1372210" cy="224748"/>
          </a:xfrm>
        </p:grpSpPr>
        <p:sp>
          <p:nvSpPr>
            <p:cNvPr id="158" name="Rechthoek: afgeronde hoeken 157">
              <a:extLst>
                <a:ext uri="{FF2B5EF4-FFF2-40B4-BE49-F238E27FC236}">
                  <a16:creationId xmlns:a16="http://schemas.microsoft.com/office/drawing/2014/main" id="{08A845C9-D964-07C3-65B2-64AE022B03A7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59" name="Tekstvak 158">
              <a:extLst>
                <a:ext uri="{FF2B5EF4-FFF2-40B4-BE49-F238E27FC236}">
                  <a16:creationId xmlns:a16="http://schemas.microsoft.com/office/drawing/2014/main" id="{7FD0714D-37C6-6F2C-D898-C3A1DB0433C0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0" name="Picture 8">
            <a:extLst>
              <a:ext uri="{FF2B5EF4-FFF2-40B4-BE49-F238E27FC236}">
                <a16:creationId xmlns:a16="http://schemas.microsoft.com/office/drawing/2014/main" id="{D9B5178B-67FC-752A-B98E-06C07745C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08106" y="3394623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1" name="Groep 160">
            <a:extLst>
              <a:ext uri="{FF2B5EF4-FFF2-40B4-BE49-F238E27FC236}">
                <a16:creationId xmlns:a16="http://schemas.microsoft.com/office/drawing/2014/main" id="{7EE9F666-D1FA-8169-02B3-4305EB2DC874}"/>
              </a:ext>
            </a:extLst>
          </p:cNvPr>
          <p:cNvGrpSpPr/>
          <p:nvPr/>
        </p:nvGrpSpPr>
        <p:grpSpPr>
          <a:xfrm>
            <a:off x="5314288" y="3470370"/>
            <a:ext cx="1299798" cy="218409"/>
            <a:chOff x="1696725" y="4320596"/>
            <a:chExt cx="1372210" cy="224748"/>
          </a:xfrm>
        </p:grpSpPr>
        <p:sp>
          <p:nvSpPr>
            <p:cNvPr id="162" name="Rechthoek: afgeronde hoeken 161">
              <a:extLst>
                <a:ext uri="{FF2B5EF4-FFF2-40B4-BE49-F238E27FC236}">
                  <a16:creationId xmlns:a16="http://schemas.microsoft.com/office/drawing/2014/main" id="{F240FFBD-DBC2-0ED3-25A3-92F9B794D762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63" name="Tekstvak 162">
              <a:extLst>
                <a:ext uri="{FF2B5EF4-FFF2-40B4-BE49-F238E27FC236}">
                  <a16:creationId xmlns:a16="http://schemas.microsoft.com/office/drawing/2014/main" id="{AEC592BE-088E-367A-C5A1-AD0CED26C1DB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64" name="Picture 8">
            <a:extLst>
              <a:ext uri="{FF2B5EF4-FFF2-40B4-BE49-F238E27FC236}">
                <a16:creationId xmlns:a16="http://schemas.microsoft.com/office/drawing/2014/main" id="{D05AF75F-9AB4-3A4B-1621-B979AEDF8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3408388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216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C2D2B6-A2A0-6008-B815-58F9FA092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5712FD-8C46-3F88-24BA-81BBB1B2F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3DA9C109-6D82-A071-D614-5DBD2E42BE29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534D195-DCB3-7BB0-9FB0-D44612C3F20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02EB3378-1F0C-D6B0-4B79-8A7AD1A3763F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72739BD-5DD8-F895-DC3D-A5981FAA9B1B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66D813D-7EF9-1253-85B8-ED0F9AB173BB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3C921BA2-6BFF-EE70-9A3A-5DB2FE0EE741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51DD9166-FC9E-536E-7C81-D2C0AB4F5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ECC40DF1-99FB-8203-11E6-AFF8850EA00A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7881C751-1497-3710-565C-4AE819C37323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DBDC844B-5245-553B-4102-27895217E2F0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1C9C026D-6957-A30E-647A-2A133F472AE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20C2D37C-E0B8-6811-E409-2F317052C45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E89D73D3-58B3-2626-2E89-F0B25137303D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6BA72A5-A8C3-50AB-D5C6-AE6F84C03B93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E4A4ADE6-B60B-B800-C6C9-61D7A62A06AA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61B5597-44E1-F593-6FD3-1DA8AAAB6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3E21CDC0-2F81-ADA3-439F-62DBF8813A03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9B8E191-71BC-324D-E1B6-9711F1E5BFF3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93385C88-8A02-7829-2ACC-923A80765A2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54CBE0EF-820B-4C25-319F-205DAC903584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AC5C22EE-293C-6B1C-4E94-C5769419545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5" name="Afbeelding 24">
            <a:extLst>
              <a:ext uri="{FF2B5EF4-FFF2-40B4-BE49-F238E27FC236}">
                <a16:creationId xmlns:a16="http://schemas.microsoft.com/office/drawing/2014/main" id="{0AFA4A95-CF18-03D6-7EF0-C7F07A3FA44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hthoek: afgeronde hoeken 25">
            <a:extLst>
              <a:ext uri="{FF2B5EF4-FFF2-40B4-BE49-F238E27FC236}">
                <a16:creationId xmlns:a16="http://schemas.microsoft.com/office/drawing/2014/main" id="{7016A7CC-1BF6-FA02-5B1E-A87AF7A8CABA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FC6510F5-6A78-B671-AAB7-83A665B9B022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28" name="Afbeelding 27">
            <a:extLst>
              <a:ext uri="{FF2B5EF4-FFF2-40B4-BE49-F238E27FC236}">
                <a16:creationId xmlns:a16="http://schemas.microsoft.com/office/drawing/2014/main" id="{3B1D0BBB-FF37-E2D4-9D00-106684D237E4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ekstvak 28">
            <a:extLst>
              <a:ext uri="{FF2B5EF4-FFF2-40B4-BE49-F238E27FC236}">
                <a16:creationId xmlns:a16="http://schemas.microsoft.com/office/drawing/2014/main" id="{81DD241A-A93F-8197-1321-937A84F993A2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C4F24906-F898-2329-026C-6EED6B70846A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5C4AF98C-66AA-CDE8-E5F8-ABEE9B1F7D88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43C87695-8A1E-89D9-F50D-95DE5C404BB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1C3587BB-759C-90F3-5874-0C49A7BF2BAE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55EC754-C3CD-80C3-D069-12FA54C9F196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381259B5-CABE-B0E5-5596-2F7D5BA126E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F81BD974-587F-4AAC-C6A5-DDCB79689D02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623A1169-B4E2-C175-0F67-F8582E123442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92EA284B-B5E6-1E53-70E2-B3C11E31B401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63981E6F-8DCB-6ECC-D500-647208FAA6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40" name="Afbeelding 39">
            <a:extLst>
              <a:ext uri="{FF2B5EF4-FFF2-40B4-BE49-F238E27FC236}">
                <a16:creationId xmlns:a16="http://schemas.microsoft.com/office/drawing/2014/main" id="{8AE90872-49DE-81B1-68A5-2280A709D9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41" name="Tekstvak 40">
            <a:extLst>
              <a:ext uri="{FF2B5EF4-FFF2-40B4-BE49-F238E27FC236}">
                <a16:creationId xmlns:a16="http://schemas.microsoft.com/office/drawing/2014/main" id="{5E688D15-255E-9B51-F638-9BFFD078E28B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40613C67-D9F0-39E4-6BBF-CDAA8E25EEEB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99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2F8F5146-49E8-F066-5994-C590D30D506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A56FBD54-DEAD-9109-4DDE-7E60B43D93DF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C01D030F-9E72-7FE7-D4A8-F8DBBDB8453B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9C168C8D-1633-1E5B-9B34-520992C0FB93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77" name="Picture 2">
            <a:extLst>
              <a:ext uri="{FF2B5EF4-FFF2-40B4-BE49-F238E27FC236}">
                <a16:creationId xmlns:a16="http://schemas.microsoft.com/office/drawing/2014/main" id="{E9424E4E-4383-FCEE-25E7-E7E4561C54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3" t="-531" r="28403" b="531"/>
          <a:stretch/>
        </p:blipFill>
        <p:spPr bwMode="auto">
          <a:xfrm>
            <a:off x="3761657" y="990087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>
            <a:extLst>
              <a:ext uri="{FF2B5EF4-FFF2-40B4-BE49-F238E27FC236}">
                <a16:creationId xmlns:a16="http://schemas.microsoft.com/office/drawing/2014/main" id="{1DF6E343-3B22-1D48-9416-829AD6A7F5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18745" r="57302" b="28406"/>
          <a:stretch/>
        </p:blipFill>
        <p:spPr bwMode="auto">
          <a:xfrm>
            <a:off x="323919" y="975076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>
            <a:extLst>
              <a:ext uri="{FF2B5EF4-FFF2-40B4-BE49-F238E27FC236}">
                <a16:creationId xmlns:a16="http://schemas.microsoft.com/office/drawing/2014/main" id="{B50C2771-6AEC-A554-68A7-F11C4381B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r="9976"/>
          <a:stretch/>
        </p:blipFill>
        <p:spPr bwMode="auto">
          <a:xfrm>
            <a:off x="313753" y="99008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hthoek: afgeronde hoeken 80">
            <a:extLst>
              <a:ext uri="{FF2B5EF4-FFF2-40B4-BE49-F238E27FC236}">
                <a16:creationId xmlns:a16="http://schemas.microsoft.com/office/drawing/2014/main" id="{9F1DB016-A808-079D-FCCE-CB7F7452504F}"/>
              </a:ext>
            </a:extLst>
          </p:cNvPr>
          <p:cNvSpPr/>
          <p:nvPr/>
        </p:nvSpPr>
        <p:spPr>
          <a:xfrm>
            <a:off x="206548" y="3908938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2" name="Rechthoek: afgeronde hoeken 81">
            <a:extLst>
              <a:ext uri="{FF2B5EF4-FFF2-40B4-BE49-F238E27FC236}">
                <a16:creationId xmlns:a16="http://schemas.microsoft.com/office/drawing/2014/main" id="{5FE45A45-E0AE-B156-8B5C-CB553D174A95}"/>
              </a:ext>
            </a:extLst>
          </p:cNvPr>
          <p:cNvSpPr/>
          <p:nvPr/>
        </p:nvSpPr>
        <p:spPr>
          <a:xfrm>
            <a:off x="3692565" y="3870033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3" name="Rechthoek: afgeronde hoeken 82">
            <a:extLst>
              <a:ext uri="{FF2B5EF4-FFF2-40B4-BE49-F238E27FC236}">
                <a16:creationId xmlns:a16="http://schemas.microsoft.com/office/drawing/2014/main" id="{554A9907-DE96-B1C9-783B-BB619B6FDE3E}"/>
              </a:ext>
            </a:extLst>
          </p:cNvPr>
          <p:cNvSpPr/>
          <p:nvPr/>
        </p:nvSpPr>
        <p:spPr>
          <a:xfrm>
            <a:off x="199582" y="23051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6" name="Rechthoek: afgeronde hoeken 85">
            <a:extLst>
              <a:ext uri="{FF2B5EF4-FFF2-40B4-BE49-F238E27FC236}">
                <a16:creationId xmlns:a16="http://schemas.microsoft.com/office/drawing/2014/main" id="{BC74C2DC-77C3-D7C1-850A-BC7B22DAE5D0}"/>
              </a:ext>
            </a:extLst>
          </p:cNvPr>
          <p:cNvSpPr/>
          <p:nvPr/>
        </p:nvSpPr>
        <p:spPr>
          <a:xfrm>
            <a:off x="3640884" y="23202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9" name="Rechthoek: afgeronde hoeken 88">
            <a:extLst>
              <a:ext uri="{FF2B5EF4-FFF2-40B4-BE49-F238E27FC236}">
                <a16:creationId xmlns:a16="http://schemas.microsoft.com/office/drawing/2014/main" id="{2F81FD30-C83A-20F6-578B-7836C13CA231}"/>
              </a:ext>
            </a:extLst>
          </p:cNvPr>
          <p:cNvSpPr/>
          <p:nvPr/>
        </p:nvSpPr>
        <p:spPr>
          <a:xfrm>
            <a:off x="5330049" y="2829604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0" name="Tekstvak 89">
            <a:extLst>
              <a:ext uri="{FF2B5EF4-FFF2-40B4-BE49-F238E27FC236}">
                <a16:creationId xmlns:a16="http://schemas.microsoft.com/office/drawing/2014/main" id="{D5D4F791-CF54-FBA9-7275-393B7CDE37EA}"/>
              </a:ext>
            </a:extLst>
          </p:cNvPr>
          <p:cNvSpPr txBox="1"/>
          <p:nvPr/>
        </p:nvSpPr>
        <p:spPr>
          <a:xfrm>
            <a:off x="5502228" y="2824596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 kilogram</a:t>
            </a:r>
          </a:p>
        </p:txBody>
      </p:sp>
      <p:sp>
        <p:nvSpPr>
          <p:cNvPr id="91" name="Rechthoek: afgeronde hoeken 90">
            <a:extLst>
              <a:ext uri="{FF2B5EF4-FFF2-40B4-BE49-F238E27FC236}">
                <a16:creationId xmlns:a16="http://schemas.microsoft.com/office/drawing/2014/main" id="{BA82D7DC-726F-F186-7F5F-3BC2866AD975}"/>
              </a:ext>
            </a:extLst>
          </p:cNvPr>
          <p:cNvSpPr/>
          <p:nvPr/>
        </p:nvSpPr>
        <p:spPr>
          <a:xfrm>
            <a:off x="5330048" y="3127872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2" name="Tekstvak 91">
            <a:extLst>
              <a:ext uri="{FF2B5EF4-FFF2-40B4-BE49-F238E27FC236}">
                <a16:creationId xmlns:a16="http://schemas.microsoft.com/office/drawing/2014/main" id="{1E1F43D7-C4EE-CD78-8E52-AF44098D9293}"/>
              </a:ext>
            </a:extLst>
          </p:cNvPr>
          <p:cNvSpPr txBox="1"/>
          <p:nvPr/>
        </p:nvSpPr>
        <p:spPr>
          <a:xfrm>
            <a:off x="5483498" y="3127730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93" name="Picture 6">
            <a:extLst>
              <a:ext uri="{FF2B5EF4-FFF2-40B4-BE49-F238E27FC236}">
                <a16:creationId xmlns:a16="http://schemas.microsoft.com/office/drawing/2014/main" id="{76D1C9B3-4A94-EFDB-833B-BB7FF16BA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3049423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10">
            <a:extLst>
              <a:ext uri="{FF2B5EF4-FFF2-40B4-BE49-F238E27FC236}">
                <a16:creationId xmlns:a16="http://schemas.microsoft.com/office/drawing/2014/main" id="{9FFD1B92-E2A8-1D92-97D3-1268ABBDF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2752911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Rechthoek: afgeronde hoeken 94">
            <a:extLst>
              <a:ext uri="{FF2B5EF4-FFF2-40B4-BE49-F238E27FC236}">
                <a16:creationId xmlns:a16="http://schemas.microsoft.com/office/drawing/2014/main" id="{EA640715-B31F-3BA0-AB70-7BC7D767CDCD}"/>
              </a:ext>
            </a:extLst>
          </p:cNvPr>
          <p:cNvSpPr/>
          <p:nvPr/>
        </p:nvSpPr>
        <p:spPr>
          <a:xfrm>
            <a:off x="1866065" y="2833026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6" name="Tekstvak 95">
            <a:extLst>
              <a:ext uri="{FF2B5EF4-FFF2-40B4-BE49-F238E27FC236}">
                <a16:creationId xmlns:a16="http://schemas.microsoft.com/office/drawing/2014/main" id="{4CCCEAA9-4BB4-06B3-EC36-61830F7DE0E8}"/>
              </a:ext>
            </a:extLst>
          </p:cNvPr>
          <p:cNvSpPr txBox="1"/>
          <p:nvPr/>
        </p:nvSpPr>
        <p:spPr>
          <a:xfrm>
            <a:off x="2038244" y="2828018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 gram</a:t>
            </a:r>
          </a:p>
        </p:txBody>
      </p:sp>
      <p:sp>
        <p:nvSpPr>
          <p:cNvPr id="97" name="Rechthoek: afgeronde hoeken 96">
            <a:extLst>
              <a:ext uri="{FF2B5EF4-FFF2-40B4-BE49-F238E27FC236}">
                <a16:creationId xmlns:a16="http://schemas.microsoft.com/office/drawing/2014/main" id="{2BBB838B-3D4F-A1CB-8845-5E800CE1930B}"/>
              </a:ext>
            </a:extLst>
          </p:cNvPr>
          <p:cNvSpPr/>
          <p:nvPr/>
        </p:nvSpPr>
        <p:spPr>
          <a:xfrm>
            <a:off x="1866064" y="3131294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8" name="Tekstvak 97">
            <a:extLst>
              <a:ext uri="{FF2B5EF4-FFF2-40B4-BE49-F238E27FC236}">
                <a16:creationId xmlns:a16="http://schemas.microsoft.com/office/drawing/2014/main" id="{C64C787D-FC2D-8CE3-1A47-F429C18B2332}"/>
              </a:ext>
            </a:extLst>
          </p:cNvPr>
          <p:cNvSpPr txBox="1"/>
          <p:nvPr/>
        </p:nvSpPr>
        <p:spPr>
          <a:xfrm>
            <a:off x="2019514" y="3131152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99" name="Picture 6">
            <a:extLst>
              <a:ext uri="{FF2B5EF4-FFF2-40B4-BE49-F238E27FC236}">
                <a16:creationId xmlns:a16="http://schemas.microsoft.com/office/drawing/2014/main" id="{23F6F21D-9EB7-89DD-3C1E-1BAC8EF9F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3052845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10">
            <a:extLst>
              <a:ext uri="{FF2B5EF4-FFF2-40B4-BE49-F238E27FC236}">
                <a16:creationId xmlns:a16="http://schemas.microsoft.com/office/drawing/2014/main" id="{4489D510-7A47-B095-5639-80596638C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2756333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1" name="Groep 100">
            <a:extLst>
              <a:ext uri="{FF2B5EF4-FFF2-40B4-BE49-F238E27FC236}">
                <a16:creationId xmlns:a16="http://schemas.microsoft.com/office/drawing/2014/main" id="{DE48468F-E45B-8255-67F2-EE99207ECA8C}"/>
              </a:ext>
            </a:extLst>
          </p:cNvPr>
          <p:cNvGrpSpPr/>
          <p:nvPr/>
        </p:nvGrpSpPr>
        <p:grpSpPr>
          <a:xfrm>
            <a:off x="1850403" y="3456605"/>
            <a:ext cx="1299798" cy="218409"/>
            <a:chOff x="1696725" y="4320596"/>
            <a:chExt cx="1372210" cy="224748"/>
          </a:xfrm>
        </p:grpSpPr>
        <p:sp>
          <p:nvSpPr>
            <p:cNvPr id="102" name="Rechthoek: afgeronde hoeken 101">
              <a:extLst>
                <a:ext uri="{FF2B5EF4-FFF2-40B4-BE49-F238E27FC236}">
                  <a16:creationId xmlns:a16="http://schemas.microsoft.com/office/drawing/2014/main" id="{6546FEC6-63F8-CAF4-52D5-64A40487EE6D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03" name="Tekstvak 102">
              <a:extLst>
                <a:ext uri="{FF2B5EF4-FFF2-40B4-BE49-F238E27FC236}">
                  <a16:creationId xmlns:a16="http://schemas.microsoft.com/office/drawing/2014/main" id="{F2E59655-3580-3156-3C0B-C634CD8EF24A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4" name="Picture 8">
            <a:extLst>
              <a:ext uri="{FF2B5EF4-FFF2-40B4-BE49-F238E27FC236}">
                <a16:creationId xmlns:a16="http://schemas.microsoft.com/office/drawing/2014/main" id="{3751219E-0213-C0BB-171C-A2C39864F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08106" y="3394623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5" name="Groep 104">
            <a:extLst>
              <a:ext uri="{FF2B5EF4-FFF2-40B4-BE49-F238E27FC236}">
                <a16:creationId xmlns:a16="http://schemas.microsoft.com/office/drawing/2014/main" id="{C022E4E9-C427-5274-0B71-E022815ECB3E}"/>
              </a:ext>
            </a:extLst>
          </p:cNvPr>
          <p:cNvGrpSpPr/>
          <p:nvPr/>
        </p:nvGrpSpPr>
        <p:grpSpPr>
          <a:xfrm>
            <a:off x="5314288" y="3470370"/>
            <a:ext cx="1299798" cy="218409"/>
            <a:chOff x="1696725" y="4320596"/>
            <a:chExt cx="1372210" cy="224748"/>
          </a:xfrm>
        </p:grpSpPr>
        <p:sp>
          <p:nvSpPr>
            <p:cNvPr id="106" name="Rechthoek: afgeronde hoeken 105">
              <a:extLst>
                <a:ext uri="{FF2B5EF4-FFF2-40B4-BE49-F238E27FC236}">
                  <a16:creationId xmlns:a16="http://schemas.microsoft.com/office/drawing/2014/main" id="{BAE8BEDC-4BAA-D831-3A73-127CEE9EF19B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07" name="Tekstvak 106">
              <a:extLst>
                <a:ext uri="{FF2B5EF4-FFF2-40B4-BE49-F238E27FC236}">
                  <a16:creationId xmlns:a16="http://schemas.microsoft.com/office/drawing/2014/main" id="{C307FAF7-E09D-1EE3-A23D-3BA55A0ED32E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8" name="Picture 8">
            <a:extLst>
              <a:ext uri="{FF2B5EF4-FFF2-40B4-BE49-F238E27FC236}">
                <a16:creationId xmlns:a16="http://schemas.microsoft.com/office/drawing/2014/main" id="{35039552-EEDB-D036-7DF6-078986EB4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3408388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Tekstvak 108">
            <a:extLst>
              <a:ext uri="{FF2B5EF4-FFF2-40B4-BE49-F238E27FC236}">
                <a16:creationId xmlns:a16="http://schemas.microsoft.com/office/drawing/2014/main" id="{15A4353A-174D-029E-E9AB-B57449A62548}"/>
              </a:ext>
            </a:extLst>
          </p:cNvPr>
          <p:cNvSpPr txBox="1"/>
          <p:nvPr/>
        </p:nvSpPr>
        <p:spPr>
          <a:xfrm>
            <a:off x="373616" y="333960"/>
            <a:ext cx="227038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latin typeface="Raleway" pitchFamily="2" charset="0"/>
              </a:rPr>
              <a:t>Gewone zeester </a:t>
            </a:r>
          </a:p>
          <a:p>
            <a:r>
              <a:rPr lang="nl-NL" sz="1400" i="1" dirty="0" err="1">
                <a:solidFill>
                  <a:schemeClr val="bg1"/>
                </a:solidFill>
                <a:latin typeface="Raleway" pitchFamily="2" charset="0"/>
              </a:rPr>
              <a:t>Asterias</a:t>
            </a:r>
            <a:r>
              <a:rPr lang="nl-NL" sz="14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400" i="1" dirty="0" err="1">
                <a:solidFill>
                  <a:schemeClr val="bg1"/>
                </a:solidFill>
                <a:latin typeface="Raleway" pitchFamily="2" charset="0"/>
              </a:rPr>
              <a:t>rubens</a:t>
            </a:r>
            <a:endParaRPr lang="nl-NL" sz="14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10" name="Tekstvak 109">
            <a:extLst>
              <a:ext uri="{FF2B5EF4-FFF2-40B4-BE49-F238E27FC236}">
                <a16:creationId xmlns:a16="http://schemas.microsoft.com/office/drawing/2014/main" id="{16546271-DB50-A148-0DA7-F5A121A02410}"/>
              </a:ext>
            </a:extLst>
          </p:cNvPr>
          <p:cNvSpPr txBox="1"/>
          <p:nvPr/>
        </p:nvSpPr>
        <p:spPr>
          <a:xfrm>
            <a:off x="3832917" y="300756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Schol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Pleuronectes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platessa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111" name="Tekstvak 110">
            <a:extLst>
              <a:ext uri="{FF2B5EF4-FFF2-40B4-BE49-F238E27FC236}">
                <a16:creationId xmlns:a16="http://schemas.microsoft.com/office/drawing/2014/main" id="{1E47A8C0-E100-B4B8-9ECD-DA4E121BC8E7}"/>
              </a:ext>
            </a:extLst>
          </p:cNvPr>
          <p:cNvSpPr txBox="1"/>
          <p:nvPr/>
        </p:nvSpPr>
        <p:spPr>
          <a:xfrm>
            <a:off x="310317" y="3993201"/>
            <a:ext cx="2892867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Stuwt zijn maag door zijn mond naar buiten door en legt deze op een net geopende mossel. Verteert het vlees en zuigt dit naar binnen.  </a:t>
            </a:r>
          </a:p>
        </p:txBody>
      </p:sp>
      <p:sp>
        <p:nvSpPr>
          <p:cNvPr id="112" name="Tekstvak 111">
            <a:extLst>
              <a:ext uri="{FF2B5EF4-FFF2-40B4-BE49-F238E27FC236}">
                <a16:creationId xmlns:a16="http://schemas.microsoft.com/office/drawing/2014/main" id="{E7848E6F-646B-6EDF-7EAF-FC383C31697D}"/>
              </a:ext>
            </a:extLst>
          </p:cNvPr>
          <p:cNvSpPr txBox="1"/>
          <p:nvPr/>
        </p:nvSpPr>
        <p:spPr>
          <a:xfrm>
            <a:off x="3638087" y="3944201"/>
            <a:ext cx="3109257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400" dirty="0"/>
              <a:t>De eerste 6 weken zwemt een schol rechtop waarna hij een metamorfose ondergaat tot platvis.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73165D-1C7E-6D11-E2F5-EBCD862031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3" t="-531" r="28403" b="531"/>
          <a:stretch/>
        </p:blipFill>
        <p:spPr bwMode="auto">
          <a:xfrm>
            <a:off x="3771823" y="5920870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4DE207E6-DC9A-DEDC-D5E8-B57C4923C9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" t="18745" r="57302" b="28406"/>
          <a:stretch/>
        </p:blipFill>
        <p:spPr bwMode="auto">
          <a:xfrm>
            <a:off x="334085" y="590585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8CA581DA-BB25-808A-3505-C7212FE9C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r="9976"/>
          <a:stretch/>
        </p:blipFill>
        <p:spPr bwMode="auto">
          <a:xfrm>
            <a:off x="323919" y="5920871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88E5DB6C-3A32-7240-16BF-E7E242422859}"/>
              </a:ext>
            </a:extLst>
          </p:cNvPr>
          <p:cNvSpPr/>
          <p:nvPr/>
        </p:nvSpPr>
        <p:spPr>
          <a:xfrm>
            <a:off x="216714" y="8839721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Rechthoek: afgeronde hoeken 40">
            <a:extLst>
              <a:ext uri="{FF2B5EF4-FFF2-40B4-BE49-F238E27FC236}">
                <a16:creationId xmlns:a16="http://schemas.microsoft.com/office/drawing/2014/main" id="{29478910-CE2D-6E2B-7CAC-C4BE99EEF4BE}"/>
              </a:ext>
            </a:extLst>
          </p:cNvPr>
          <p:cNvSpPr/>
          <p:nvPr/>
        </p:nvSpPr>
        <p:spPr>
          <a:xfrm>
            <a:off x="3702731" y="8800816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2" name="Rechthoek: afgeronde hoeken 41">
            <a:extLst>
              <a:ext uri="{FF2B5EF4-FFF2-40B4-BE49-F238E27FC236}">
                <a16:creationId xmlns:a16="http://schemas.microsoft.com/office/drawing/2014/main" id="{7814BC8A-4443-6BBF-1DBD-D67B98818EA6}"/>
              </a:ext>
            </a:extLst>
          </p:cNvPr>
          <p:cNvSpPr/>
          <p:nvPr/>
        </p:nvSpPr>
        <p:spPr>
          <a:xfrm>
            <a:off x="209748" y="516129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3" name="Rechthoek: afgeronde hoeken 42">
            <a:extLst>
              <a:ext uri="{FF2B5EF4-FFF2-40B4-BE49-F238E27FC236}">
                <a16:creationId xmlns:a16="http://schemas.microsoft.com/office/drawing/2014/main" id="{13069E1A-EBDB-35DC-C086-53FEE18FEB1D}"/>
              </a:ext>
            </a:extLst>
          </p:cNvPr>
          <p:cNvSpPr/>
          <p:nvPr/>
        </p:nvSpPr>
        <p:spPr>
          <a:xfrm>
            <a:off x="3651050" y="5162805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4" name="Rechthoek: afgeronde hoeken 43">
            <a:extLst>
              <a:ext uri="{FF2B5EF4-FFF2-40B4-BE49-F238E27FC236}">
                <a16:creationId xmlns:a16="http://schemas.microsoft.com/office/drawing/2014/main" id="{5711DB9D-67D0-FD13-C26A-1BE9CED6CA74}"/>
              </a:ext>
            </a:extLst>
          </p:cNvPr>
          <p:cNvSpPr/>
          <p:nvPr/>
        </p:nvSpPr>
        <p:spPr>
          <a:xfrm>
            <a:off x="5340215" y="7760387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C23C403B-9D41-A4EC-483C-6FFC7DC5FECA}"/>
              </a:ext>
            </a:extLst>
          </p:cNvPr>
          <p:cNvSpPr txBox="1"/>
          <p:nvPr/>
        </p:nvSpPr>
        <p:spPr>
          <a:xfrm>
            <a:off x="5512394" y="7755379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 kilogram</a:t>
            </a:r>
          </a:p>
        </p:txBody>
      </p:sp>
      <p:sp>
        <p:nvSpPr>
          <p:cNvPr id="46" name="Rechthoek: afgeronde hoeken 45">
            <a:extLst>
              <a:ext uri="{FF2B5EF4-FFF2-40B4-BE49-F238E27FC236}">
                <a16:creationId xmlns:a16="http://schemas.microsoft.com/office/drawing/2014/main" id="{8F864477-79CD-116A-62A1-0539C5C7ED4A}"/>
              </a:ext>
            </a:extLst>
          </p:cNvPr>
          <p:cNvSpPr/>
          <p:nvPr/>
        </p:nvSpPr>
        <p:spPr>
          <a:xfrm>
            <a:off x="5340214" y="8058655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8D240C6B-D37D-2BF2-16A6-6BED18DCB8F9}"/>
              </a:ext>
            </a:extLst>
          </p:cNvPr>
          <p:cNvSpPr txBox="1"/>
          <p:nvPr/>
        </p:nvSpPr>
        <p:spPr>
          <a:xfrm>
            <a:off x="5493664" y="8058513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48" name="Picture 6">
            <a:extLst>
              <a:ext uri="{FF2B5EF4-FFF2-40B4-BE49-F238E27FC236}">
                <a16:creationId xmlns:a16="http://schemas.microsoft.com/office/drawing/2014/main" id="{53F6DE4C-6D7B-5C4D-92EB-0E514EB75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128" y="7980206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>
            <a:extLst>
              <a:ext uri="{FF2B5EF4-FFF2-40B4-BE49-F238E27FC236}">
                <a16:creationId xmlns:a16="http://schemas.microsoft.com/office/drawing/2014/main" id="{0C533F58-39D1-BACC-ADB7-7CB3BE8BA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716" y="7683694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98B7082A-5C02-E011-1227-467324E13016}"/>
              </a:ext>
            </a:extLst>
          </p:cNvPr>
          <p:cNvSpPr/>
          <p:nvPr/>
        </p:nvSpPr>
        <p:spPr>
          <a:xfrm>
            <a:off x="1876231" y="7763809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B5E7C8CD-35A0-EE9F-0E40-E6FCC6D33300}"/>
              </a:ext>
            </a:extLst>
          </p:cNvPr>
          <p:cNvSpPr txBox="1"/>
          <p:nvPr/>
        </p:nvSpPr>
        <p:spPr>
          <a:xfrm>
            <a:off x="2048410" y="7758801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20 gram</a:t>
            </a:r>
          </a:p>
        </p:txBody>
      </p:sp>
      <p:sp>
        <p:nvSpPr>
          <p:cNvPr id="52" name="Rechthoek: afgeronde hoeken 51">
            <a:extLst>
              <a:ext uri="{FF2B5EF4-FFF2-40B4-BE49-F238E27FC236}">
                <a16:creationId xmlns:a16="http://schemas.microsoft.com/office/drawing/2014/main" id="{25D2119C-0FDA-2785-F106-D014E9A877D0}"/>
              </a:ext>
            </a:extLst>
          </p:cNvPr>
          <p:cNvSpPr/>
          <p:nvPr/>
        </p:nvSpPr>
        <p:spPr>
          <a:xfrm>
            <a:off x="1876230" y="8062077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4201E78E-1CA7-E304-775E-85CC63E20C42}"/>
              </a:ext>
            </a:extLst>
          </p:cNvPr>
          <p:cNvSpPr txBox="1"/>
          <p:nvPr/>
        </p:nvSpPr>
        <p:spPr>
          <a:xfrm>
            <a:off x="2029680" y="8061935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54" name="Picture 6">
            <a:extLst>
              <a:ext uri="{FF2B5EF4-FFF2-40B4-BE49-F238E27FC236}">
                <a16:creationId xmlns:a16="http://schemas.microsoft.com/office/drawing/2014/main" id="{4CD4759C-B3D3-6885-B462-885772D90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44" y="7983628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>
            <a:extLst>
              <a:ext uri="{FF2B5EF4-FFF2-40B4-BE49-F238E27FC236}">
                <a16:creationId xmlns:a16="http://schemas.microsoft.com/office/drawing/2014/main" id="{CDA258C5-A742-4291-E32D-16935DAB1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732" y="7687116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Groep 55">
            <a:extLst>
              <a:ext uri="{FF2B5EF4-FFF2-40B4-BE49-F238E27FC236}">
                <a16:creationId xmlns:a16="http://schemas.microsoft.com/office/drawing/2014/main" id="{23F88474-0E01-4452-1404-139A553F5C0F}"/>
              </a:ext>
            </a:extLst>
          </p:cNvPr>
          <p:cNvGrpSpPr/>
          <p:nvPr/>
        </p:nvGrpSpPr>
        <p:grpSpPr>
          <a:xfrm>
            <a:off x="1860569" y="8387388"/>
            <a:ext cx="1299798" cy="218409"/>
            <a:chOff x="1696725" y="4320596"/>
            <a:chExt cx="1372210" cy="224748"/>
          </a:xfrm>
        </p:grpSpPr>
        <p:sp>
          <p:nvSpPr>
            <p:cNvPr id="57" name="Rechthoek: afgeronde hoeken 56">
              <a:extLst>
                <a:ext uri="{FF2B5EF4-FFF2-40B4-BE49-F238E27FC236}">
                  <a16:creationId xmlns:a16="http://schemas.microsoft.com/office/drawing/2014/main" id="{1492515D-62BB-3308-27A6-9096EF9C5E18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58" name="Tekstvak 57">
              <a:extLst>
                <a:ext uri="{FF2B5EF4-FFF2-40B4-BE49-F238E27FC236}">
                  <a16:creationId xmlns:a16="http://schemas.microsoft.com/office/drawing/2014/main" id="{263F0622-C79E-36A5-683C-CD8910375542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9" name="Picture 8">
            <a:extLst>
              <a:ext uri="{FF2B5EF4-FFF2-40B4-BE49-F238E27FC236}">
                <a16:creationId xmlns:a16="http://schemas.microsoft.com/office/drawing/2014/main" id="{DC2776B6-B040-1E96-2A99-6E3E7448C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8272" y="8325406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Groep 59">
            <a:extLst>
              <a:ext uri="{FF2B5EF4-FFF2-40B4-BE49-F238E27FC236}">
                <a16:creationId xmlns:a16="http://schemas.microsoft.com/office/drawing/2014/main" id="{AB6446B9-85F1-0D80-03E9-715AB5806659}"/>
              </a:ext>
            </a:extLst>
          </p:cNvPr>
          <p:cNvGrpSpPr/>
          <p:nvPr/>
        </p:nvGrpSpPr>
        <p:grpSpPr>
          <a:xfrm>
            <a:off x="5324454" y="8401153"/>
            <a:ext cx="1299798" cy="218409"/>
            <a:chOff x="1696725" y="4320596"/>
            <a:chExt cx="1372210" cy="224748"/>
          </a:xfrm>
        </p:grpSpPr>
        <p:sp>
          <p:nvSpPr>
            <p:cNvPr id="61" name="Rechthoek: afgeronde hoeken 60">
              <a:extLst>
                <a:ext uri="{FF2B5EF4-FFF2-40B4-BE49-F238E27FC236}">
                  <a16:creationId xmlns:a16="http://schemas.microsoft.com/office/drawing/2014/main" id="{0EFA4DA8-3B81-F200-ECFF-FDF96E4C61E0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62" name="Tekstvak 61">
              <a:extLst>
                <a:ext uri="{FF2B5EF4-FFF2-40B4-BE49-F238E27FC236}">
                  <a16:creationId xmlns:a16="http://schemas.microsoft.com/office/drawing/2014/main" id="{3BD90D04-DDA0-4B7D-50FD-5004A58FC578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3" name="Picture 8">
            <a:extLst>
              <a:ext uri="{FF2B5EF4-FFF2-40B4-BE49-F238E27FC236}">
                <a16:creationId xmlns:a16="http://schemas.microsoft.com/office/drawing/2014/main" id="{03605414-0DAA-280C-ED5A-F6DC5FA78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82157" y="8339171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kstvak 63">
            <a:extLst>
              <a:ext uri="{FF2B5EF4-FFF2-40B4-BE49-F238E27FC236}">
                <a16:creationId xmlns:a16="http://schemas.microsoft.com/office/drawing/2014/main" id="{C45DBAE1-47AE-9EC8-18CD-2D045B45769F}"/>
              </a:ext>
            </a:extLst>
          </p:cNvPr>
          <p:cNvSpPr txBox="1"/>
          <p:nvPr/>
        </p:nvSpPr>
        <p:spPr>
          <a:xfrm>
            <a:off x="383782" y="5264743"/>
            <a:ext cx="227038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latin typeface="Raleway" pitchFamily="2" charset="0"/>
              </a:rPr>
              <a:t>Gewone zeester </a:t>
            </a:r>
          </a:p>
          <a:p>
            <a:r>
              <a:rPr lang="nl-NL" sz="1400" i="1" dirty="0" err="1">
                <a:solidFill>
                  <a:schemeClr val="bg1"/>
                </a:solidFill>
                <a:latin typeface="Raleway" pitchFamily="2" charset="0"/>
              </a:rPr>
              <a:t>Asterias</a:t>
            </a:r>
            <a:r>
              <a:rPr lang="nl-NL" sz="14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400" i="1" dirty="0" err="1">
                <a:solidFill>
                  <a:schemeClr val="bg1"/>
                </a:solidFill>
                <a:latin typeface="Raleway" pitchFamily="2" charset="0"/>
              </a:rPr>
              <a:t>rubens</a:t>
            </a:r>
            <a:endParaRPr lang="nl-NL" sz="14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E5C28D43-635A-62FC-8FBA-0EB9312F2E20}"/>
              </a:ext>
            </a:extLst>
          </p:cNvPr>
          <p:cNvSpPr txBox="1"/>
          <p:nvPr/>
        </p:nvSpPr>
        <p:spPr>
          <a:xfrm>
            <a:off x="3843083" y="5231539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latin typeface="Raleway" pitchFamily="2" charset="0"/>
              </a:rPr>
              <a:t>Schol</a:t>
            </a:r>
          </a:p>
          <a:p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Pleuronectes</a:t>
            </a:r>
            <a:r>
              <a:rPr lang="nl-NL" sz="1200" i="1" dirty="0">
                <a:solidFill>
                  <a:schemeClr val="bg1"/>
                </a:solidFill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latin typeface="Raleway" pitchFamily="2" charset="0"/>
              </a:rPr>
              <a:t>platessa</a:t>
            </a:r>
            <a:endParaRPr lang="nl-NL" sz="1200" i="1" dirty="0">
              <a:solidFill>
                <a:schemeClr val="bg1"/>
              </a:solidFill>
              <a:latin typeface="Raleway" pitchFamily="2" charset="0"/>
            </a:endParaRP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3B8F247B-099E-9C11-06CC-7678463FA421}"/>
              </a:ext>
            </a:extLst>
          </p:cNvPr>
          <p:cNvSpPr txBox="1"/>
          <p:nvPr/>
        </p:nvSpPr>
        <p:spPr>
          <a:xfrm>
            <a:off x="320483" y="8923984"/>
            <a:ext cx="2892867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Stuwt zijn maag door zijn mond naar buiten door en legt deze op een net geopende mossel. Verteert het vlees en zuigt dit naar binnen.  </a:t>
            </a:r>
          </a:p>
        </p:txBody>
      </p:sp>
      <p:sp>
        <p:nvSpPr>
          <p:cNvPr id="67" name="Tekstvak 66">
            <a:extLst>
              <a:ext uri="{FF2B5EF4-FFF2-40B4-BE49-F238E27FC236}">
                <a16:creationId xmlns:a16="http://schemas.microsoft.com/office/drawing/2014/main" id="{7839ACC6-CD50-1C7E-48DC-6F8E364A31E0}"/>
              </a:ext>
            </a:extLst>
          </p:cNvPr>
          <p:cNvSpPr txBox="1"/>
          <p:nvPr/>
        </p:nvSpPr>
        <p:spPr>
          <a:xfrm>
            <a:off x="3648253" y="8874984"/>
            <a:ext cx="3109257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400" dirty="0"/>
              <a:t>De eerste 6 weken zwemt een schol rechtop waarna hij een metamorfose ondergaat tot platvis. </a:t>
            </a:r>
          </a:p>
        </p:txBody>
      </p:sp>
    </p:spTree>
    <p:extLst>
      <p:ext uri="{BB962C8B-B14F-4D97-AF65-F5344CB8AC3E}">
        <p14:creationId xmlns:p14="http://schemas.microsoft.com/office/powerpoint/2010/main" val="17730485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C2D2B6-A2A0-6008-B815-58F9FA092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5712FD-8C46-3F88-24BA-81BBB1B2F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3DA9C109-6D82-A071-D614-5DBD2E42BE29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534D195-DCB3-7BB0-9FB0-D44612C3F20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02EB3378-1F0C-D6B0-4B79-8A7AD1A3763F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72739BD-5DD8-F895-DC3D-A5981FAA9B1B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66D813D-7EF9-1253-85B8-ED0F9AB173BB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3C921BA2-6BFF-EE70-9A3A-5DB2FE0EE741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51DD9166-FC9E-536E-7C81-D2C0AB4F5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ECC40DF1-99FB-8203-11E6-AFF8850EA00A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7881C751-1497-3710-565C-4AE819C37323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DBDC844B-5245-553B-4102-27895217E2F0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1C9C026D-6957-A30E-647A-2A133F472AE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20C2D37C-E0B8-6811-E409-2F317052C45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E89D73D3-58B3-2626-2E89-F0B25137303D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6BA72A5-A8C3-50AB-D5C6-AE6F84C03B93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E4A4ADE6-B60B-B800-C6C9-61D7A62A06AA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E61B5597-44E1-F593-6FD3-1DA8AAAB6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3E21CDC0-2F81-ADA3-439F-62DBF8813A03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9B8E191-71BC-324D-E1B6-9711F1E5BFF3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93385C88-8A02-7829-2ACC-923A80765A2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54CBE0EF-820B-4C25-319F-205DAC903584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AC5C22EE-293C-6B1C-4E94-C5769419545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5" name="Afbeelding 24">
            <a:extLst>
              <a:ext uri="{FF2B5EF4-FFF2-40B4-BE49-F238E27FC236}">
                <a16:creationId xmlns:a16="http://schemas.microsoft.com/office/drawing/2014/main" id="{0AFA4A95-CF18-03D6-7EF0-C7F07A3FA44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hthoek: afgeronde hoeken 25">
            <a:extLst>
              <a:ext uri="{FF2B5EF4-FFF2-40B4-BE49-F238E27FC236}">
                <a16:creationId xmlns:a16="http://schemas.microsoft.com/office/drawing/2014/main" id="{7016A7CC-1BF6-FA02-5B1E-A87AF7A8CABA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FC6510F5-6A78-B671-AAB7-83A665B9B022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28" name="Afbeelding 27">
            <a:extLst>
              <a:ext uri="{FF2B5EF4-FFF2-40B4-BE49-F238E27FC236}">
                <a16:creationId xmlns:a16="http://schemas.microsoft.com/office/drawing/2014/main" id="{3B1D0BBB-FF37-E2D4-9D00-106684D237E4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Tekstvak 28">
            <a:extLst>
              <a:ext uri="{FF2B5EF4-FFF2-40B4-BE49-F238E27FC236}">
                <a16:creationId xmlns:a16="http://schemas.microsoft.com/office/drawing/2014/main" id="{81DD241A-A93F-8197-1321-937A84F993A2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C4F24906-F898-2329-026C-6EED6B70846A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5C4AF98C-66AA-CDE8-E5F8-ABEE9B1F7D88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43C87695-8A1E-89D9-F50D-95DE5C404BB7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1C3587BB-759C-90F3-5874-0C49A7BF2BAE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55EC754-C3CD-80C3-D069-12FA54C9F196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381259B5-CABE-B0E5-5596-2F7D5BA126E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F81BD974-587F-4AAC-C6A5-DDCB79689D02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623A1169-B4E2-C175-0F67-F8582E123442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92EA284B-B5E6-1E53-70E2-B3C11E31B401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63981E6F-8DCB-6ECC-D500-647208FAA6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40" name="Afbeelding 39">
            <a:extLst>
              <a:ext uri="{FF2B5EF4-FFF2-40B4-BE49-F238E27FC236}">
                <a16:creationId xmlns:a16="http://schemas.microsoft.com/office/drawing/2014/main" id="{8AE90872-49DE-81B1-68A5-2280A709D9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41" name="Tekstvak 40">
            <a:extLst>
              <a:ext uri="{FF2B5EF4-FFF2-40B4-BE49-F238E27FC236}">
                <a16:creationId xmlns:a16="http://schemas.microsoft.com/office/drawing/2014/main" id="{5E688D15-255E-9B51-F638-9BFFD078E28B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40613C67-D9F0-39E4-6BBF-CDAA8E25EEEB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00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2E2363A6-2E35-BF4D-711B-278DFCCB9189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6AC6A352-2C7E-6FD0-25F1-D48C18E5EFB6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1384441B-8695-60B5-813D-E42773819D94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BA3566D5-BB45-0618-D5D8-A8F88887B084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12EEB07-752A-5A4D-6AD4-6F55B9BC4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2" r="18822"/>
          <a:stretch/>
        </p:blipFill>
        <p:spPr bwMode="auto">
          <a:xfrm>
            <a:off x="3765221" y="5900404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059DA943-FC7D-1A92-3EA1-2B94D8D6F07A}"/>
              </a:ext>
            </a:extLst>
          </p:cNvPr>
          <p:cNvSpPr/>
          <p:nvPr/>
        </p:nvSpPr>
        <p:spPr>
          <a:xfrm>
            <a:off x="3640884" y="5155839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1" name="Rechthoek: afgeronde hoeken 20">
            <a:extLst>
              <a:ext uri="{FF2B5EF4-FFF2-40B4-BE49-F238E27FC236}">
                <a16:creationId xmlns:a16="http://schemas.microsoft.com/office/drawing/2014/main" id="{98471A73-6319-E1BD-AFAE-E9263B7098F2}"/>
              </a:ext>
            </a:extLst>
          </p:cNvPr>
          <p:cNvSpPr/>
          <p:nvPr/>
        </p:nvSpPr>
        <p:spPr>
          <a:xfrm>
            <a:off x="3646908" y="8786317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0E0FA8FF-C8B9-1DB0-8925-29E6A5C2ADAA}"/>
              </a:ext>
            </a:extLst>
          </p:cNvPr>
          <p:cNvSpPr txBox="1"/>
          <p:nvPr/>
        </p:nvSpPr>
        <p:spPr>
          <a:xfrm>
            <a:off x="3682767" y="8812132"/>
            <a:ext cx="2902698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Zijn bijnaam ‘bonte piet’ is logisch als je zijn geluid hoort: </a:t>
            </a:r>
            <a:r>
              <a:rPr lang="nl-NL" sz="1600" i="1" dirty="0"/>
              <a:t>piet-piet</a:t>
            </a:r>
          </a:p>
        </p:txBody>
      </p:sp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E1DCFE9A-84A7-DE4A-B332-4B65F3AD991B}"/>
              </a:ext>
            </a:extLst>
          </p:cNvPr>
          <p:cNvSpPr/>
          <p:nvPr/>
        </p:nvSpPr>
        <p:spPr>
          <a:xfrm>
            <a:off x="5330049" y="7733101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4" name="Rechthoek: afgeronde hoeken 33">
            <a:extLst>
              <a:ext uri="{FF2B5EF4-FFF2-40B4-BE49-F238E27FC236}">
                <a16:creationId xmlns:a16="http://schemas.microsoft.com/office/drawing/2014/main" id="{650D3155-B1D1-2FCD-1DAB-A935A99A69C2}"/>
              </a:ext>
            </a:extLst>
          </p:cNvPr>
          <p:cNvSpPr/>
          <p:nvPr/>
        </p:nvSpPr>
        <p:spPr>
          <a:xfrm>
            <a:off x="5330048" y="8031369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35" name="Picture 6">
            <a:extLst>
              <a:ext uri="{FF2B5EF4-FFF2-40B4-BE49-F238E27FC236}">
                <a16:creationId xmlns:a16="http://schemas.microsoft.com/office/drawing/2014/main" id="{146648B0-56AA-75A1-51F9-7C9B8E2B4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62" y="7952920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0">
            <a:extLst>
              <a:ext uri="{FF2B5EF4-FFF2-40B4-BE49-F238E27FC236}">
                <a16:creationId xmlns:a16="http://schemas.microsoft.com/office/drawing/2014/main" id="{0A774055-D18C-32D8-D9BC-1A35927DA0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550" y="7656408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roep 42">
            <a:extLst>
              <a:ext uri="{FF2B5EF4-FFF2-40B4-BE49-F238E27FC236}">
                <a16:creationId xmlns:a16="http://schemas.microsoft.com/office/drawing/2014/main" id="{D646CE65-E597-3209-8386-B371265948C8}"/>
              </a:ext>
            </a:extLst>
          </p:cNvPr>
          <p:cNvGrpSpPr/>
          <p:nvPr/>
        </p:nvGrpSpPr>
        <p:grpSpPr>
          <a:xfrm>
            <a:off x="5314288" y="8373867"/>
            <a:ext cx="1299798" cy="218409"/>
            <a:chOff x="1696725" y="4320596"/>
            <a:chExt cx="1372210" cy="224748"/>
          </a:xfrm>
        </p:grpSpPr>
        <p:sp>
          <p:nvSpPr>
            <p:cNvPr id="44" name="Rechthoek: afgeronde hoeken 43">
              <a:extLst>
                <a:ext uri="{FF2B5EF4-FFF2-40B4-BE49-F238E27FC236}">
                  <a16:creationId xmlns:a16="http://schemas.microsoft.com/office/drawing/2014/main" id="{2EFDECA9-FF9C-5A47-B8AC-6ED7FAC80636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45" name="Tekstvak 44">
              <a:extLst>
                <a:ext uri="{FF2B5EF4-FFF2-40B4-BE49-F238E27FC236}">
                  <a16:creationId xmlns:a16="http://schemas.microsoft.com/office/drawing/2014/main" id="{8CA89D54-4D49-DEC2-C781-1A9E94AA5FFE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6" name="Picture 8">
            <a:extLst>
              <a:ext uri="{FF2B5EF4-FFF2-40B4-BE49-F238E27FC236}">
                <a16:creationId xmlns:a16="http://schemas.microsoft.com/office/drawing/2014/main" id="{98DFD451-73FC-B116-F3B1-4F888ECD4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1991" y="8311885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kstvak 53">
            <a:extLst>
              <a:ext uri="{FF2B5EF4-FFF2-40B4-BE49-F238E27FC236}">
                <a16:creationId xmlns:a16="http://schemas.microsoft.com/office/drawing/2014/main" id="{6432ED7C-7983-AB1E-60B1-E6001F90292E}"/>
              </a:ext>
            </a:extLst>
          </p:cNvPr>
          <p:cNvSpPr txBox="1"/>
          <p:nvPr/>
        </p:nvSpPr>
        <p:spPr>
          <a:xfrm>
            <a:off x="3776264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Scholekster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58" name="Rechthoek: afgeronde hoeken 57">
            <a:extLst>
              <a:ext uri="{FF2B5EF4-FFF2-40B4-BE49-F238E27FC236}">
                <a16:creationId xmlns:a16="http://schemas.microsoft.com/office/drawing/2014/main" id="{C9C78468-2399-2143-A2F9-041EB083BD94}"/>
              </a:ext>
            </a:extLst>
          </p:cNvPr>
          <p:cNvSpPr/>
          <p:nvPr/>
        </p:nvSpPr>
        <p:spPr>
          <a:xfrm>
            <a:off x="3633905" y="3844316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59" name="Picture 2">
            <a:extLst>
              <a:ext uri="{FF2B5EF4-FFF2-40B4-BE49-F238E27FC236}">
                <a16:creationId xmlns:a16="http://schemas.microsoft.com/office/drawing/2014/main" id="{7B8C9C90-CE3A-E5B1-B568-913BB3D2E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t="5244" r="37256" b="559"/>
          <a:stretch/>
        </p:blipFill>
        <p:spPr bwMode="auto">
          <a:xfrm>
            <a:off x="3752218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kstvak 59">
            <a:extLst>
              <a:ext uri="{FF2B5EF4-FFF2-40B4-BE49-F238E27FC236}">
                <a16:creationId xmlns:a16="http://schemas.microsoft.com/office/drawing/2014/main" id="{7260DA31-96A6-9FAA-E8D0-B7B2E2F23A44}"/>
              </a:ext>
            </a:extLst>
          </p:cNvPr>
          <p:cNvSpPr txBox="1"/>
          <p:nvPr/>
        </p:nvSpPr>
        <p:spPr>
          <a:xfrm>
            <a:off x="3752218" y="3818068"/>
            <a:ext cx="2905573" cy="9864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Grootste strandlopersoort. De kanoetstrandlopers die in de winter in de Waddenzee verblijven komen uit Canada en Groenland en behoren tot de ondersoort </a:t>
            </a:r>
            <a:r>
              <a:rPr lang="nl-NL" sz="1100" dirty="0" err="1"/>
              <a:t>islandica</a:t>
            </a:r>
            <a:r>
              <a:rPr lang="nl-NL" sz="1100" dirty="0"/>
              <a:t>.</a:t>
            </a:r>
          </a:p>
        </p:txBody>
      </p:sp>
      <p:sp>
        <p:nvSpPr>
          <p:cNvPr id="61" name="Rechthoek: afgeronde hoeken 60">
            <a:extLst>
              <a:ext uri="{FF2B5EF4-FFF2-40B4-BE49-F238E27FC236}">
                <a16:creationId xmlns:a16="http://schemas.microsoft.com/office/drawing/2014/main" id="{73E8BE50-8F2C-96DE-8646-05320E8BE0F4}"/>
              </a:ext>
            </a:extLst>
          </p:cNvPr>
          <p:cNvSpPr/>
          <p:nvPr/>
        </p:nvSpPr>
        <p:spPr>
          <a:xfrm>
            <a:off x="3627881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FAA0C041-203E-537D-96C0-1FFF40B8E70F}"/>
              </a:ext>
            </a:extLst>
          </p:cNvPr>
          <p:cNvSpPr txBox="1"/>
          <p:nvPr/>
        </p:nvSpPr>
        <p:spPr>
          <a:xfrm>
            <a:off x="3763261" y="294503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Kanoetstrandloper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Calidris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canutus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2D312825-7923-FC88-9340-819312D65FDB}"/>
              </a:ext>
            </a:extLst>
          </p:cNvPr>
          <p:cNvSpPr/>
          <p:nvPr/>
        </p:nvSpPr>
        <p:spPr>
          <a:xfrm>
            <a:off x="5317046" y="2791100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64" name="Tekstvak 63">
            <a:extLst>
              <a:ext uri="{FF2B5EF4-FFF2-40B4-BE49-F238E27FC236}">
                <a16:creationId xmlns:a16="http://schemas.microsoft.com/office/drawing/2014/main" id="{80C6BC76-4A64-3D87-ABF3-23805935B4CE}"/>
              </a:ext>
            </a:extLst>
          </p:cNvPr>
          <p:cNvSpPr txBox="1"/>
          <p:nvPr/>
        </p:nvSpPr>
        <p:spPr>
          <a:xfrm>
            <a:off x="5489225" y="2786092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140 gram</a:t>
            </a:r>
          </a:p>
        </p:txBody>
      </p:sp>
      <p:sp>
        <p:nvSpPr>
          <p:cNvPr id="65" name="Rechthoek: afgeronde hoeken 64">
            <a:extLst>
              <a:ext uri="{FF2B5EF4-FFF2-40B4-BE49-F238E27FC236}">
                <a16:creationId xmlns:a16="http://schemas.microsoft.com/office/drawing/2014/main" id="{1D1FBB0C-778B-340B-8026-9C8847D94571}"/>
              </a:ext>
            </a:extLst>
          </p:cNvPr>
          <p:cNvSpPr/>
          <p:nvPr/>
        </p:nvSpPr>
        <p:spPr>
          <a:xfrm>
            <a:off x="5317045" y="3089368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FBC14B4B-2D30-0394-F206-D4EC14A3E951}"/>
              </a:ext>
            </a:extLst>
          </p:cNvPr>
          <p:cNvSpPr txBox="1"/>
          <p:nvPr/>
        </p:nvSpPr>
        <p:spPr>
          <a:xfrm>
            <a:off x="5470495" y="3089226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67" name="Picture 6">
            <a:extLst>
              <a:ext uri="{FF2B5EF4-FFF2-40B4-BE49-F238E27FC236}">
                <a16:creationId xmlns:a16="http://schemas.microsoft.com/office/drawing/2014/main" id="{BB2FD6F4-65CE-68D5-0973-09FCE3752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959" y="3010919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0">
            <a:extLst>
              <a:ext uri="{FF2B5EF4-FFF2-40B4-BE49-F238E27FC236}">
                <a16:creationId xmlns:a16="http://schemas.microsoft.com/office/drawing/2014/main" id="{1186177A-F5F6-11BA-7863-31260919D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47" y="2714407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Groep 68">
            <a:extLst>
              <a:ext uri="{FF2B5EF4-FFF2-40B4-BE49-F238E27FC236}">
                <a16:creationId xmlns:a16="http://schemas.microsoft.com/office/drawing/2014/main" id="{D9B3398C-68A7-5468-EE53-4F6F4BF32C4C}"/>
              </a:ext>
            </a:extLst>
          </p:cNvPr>
          <p:cNvGrpSpPr/>
          <p:nvPr/>
        </p:nvGrpSpPr>
        <p:grpSpPr>
          <a:xfrm>
            <a:off x="5301285" y="3431866"/>
            <a:ext cx="1299798" cy="218409"/>
            <a:chOff x="1696725" y="4320596"/>
            <a:chExt cx="1372210" cy="224748"/>
          </a:xfrm>
        </p:grpSpPr>
        <p:sp>
          <p:nvSpPr>
            <p:cNvPr id="70" name="Rechthoek: afgeronde hoeken 69">
              <a:extLst>
                <a:ext uri="{FF2B5EF4-FFF2-40B4-BE49-F238E27FC236}">
                  <a16:creationId xmlns:a16="http://schemas.microsoft.com/office/drawing/2014/main" id="{2F814114-FA57-5167-FA86-D7DF479B43B1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71" name="Tekstvak 70">
              <a:extLst>
                <a:ext uri="{FF2B5EF4-FFF2-40B4-BE49-F238E27FC236}">
                  <a16:creationId xmlns:a16="http://schemas.microsoft.com/office/drawing/2014/main" id="{9CAF9179-9CB0-3622-61E9-11D8B8EAF2CB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72" name="Picture 8">
            <a:extLst>
              <a:ext uri="{FF2B5EF4-FFF2-40B4-BE49-F238E27FC236}">
                <a16:creationId xmlns:a16="http://schemas.microsoft.com/office/drawing/2014/main" id="{B95653A2-18FB-420A-4197-9A04BE174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58988" y="3369884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8AC48812-5F31-B9FA-0EB8-975D19D4F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2" r="18822"/>
          <a:stretch/>
        </p:blipFill>
        <p:spPr bwMode="auto">
          <a:xfrm>
            <a:off x="338242" y="5908687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hthoek: afgeronde hoeken 74">
            <a:extLst>
              <a:ext uri="{FF2B5EF4-FFF2-40B4-BE49-F238E27FC236}">
                <a16:creationId xmlns:a16="http://schemas.microsoft.com/office/drawing/2014/main" id="{768A8AFD-0EC9-667F-F4E6-2C1F41DEA0EA}"/>
              </a:ext>
            </a:extLst>
          </p:cNvPr>
          <p:cNvSpPr/>
          <p:nvPr/>
        </p:nvSpPr>
        <p:spPr>
          <a:xfrm>
            <a:off x="213905" y="516412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6" name="Rechthoek: afgeronde hoeken 75">
            <a:extLst>
              <a:ext uri="{FF2B5EF4-FFF2-40B4-BE49-F238E27FC236}">
                <a16:creationId xmlns:a16="http://schemas.microsoft.com/office/drawing/2014/main" id="{5AF156A8-5997-DBFF-AE35-45B2EAB748E1}"/>
              </a:ext>
            </a:extLst>
          </p:cNvPr>
          <p:cNvSpPr/>
          <p:nvPr/>
        </p:nvSpPr>
        <p:spPr>
          <a:xfrm>
            <a:off x="219929" y="8794600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3E8B80E3-56EE-8C5B-8B34-3449C39BF010}"/>
              </a:ext>
            </a:extLst>
          </p:cNvPr>
          <p:cNvSpPr txBox="1"/>
          <p:nvPr/>
        </p:nvSpPr>
        <p:spPr>
          <a:xfrm>
            <a:off x="255788" y="8820415"/>
            <a:ext cx="2902698" cy="8660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600" dirty="0"/>
              <a:t>Zijn bijnaam ‘bonte piet’ is logisch als je zijn geluid hoort: </a:t>
            </a:r>
            <a:r>
              <a:rPr lang="nl-NL" sz="1600" i="1" dirty="0"/>
              <a:t>piet-piet</a:t>
            </a:r>
          </a:p>
        </p:txBody>
      </p:sp>
      <p:sp>
        <p:nvSpPr>
          <p:cNvPr id="78" name="Rechthoek: afgeronde hoeken 77">
            <a:extLst>
              <a:ext uri="{FF2B5EF4-FFF2-40B4-BE49-F238E27FC236}">
                <a16:creationId xmlns:a16="http://schemas.microsoft.com/office/drawing/2014/main" id="{2D3AC414-0F9A-89F1-367D-0B4307DA0FF3}"/>
              </a:ext>
            </a:extLst>
          </p:cNvPr>
          <p:cNvSpPr/>
          <p:nvPr/>
        </p:nvSpPr>
        <p:spPr>
          <a:xfrm>
            <a:off x="1903070" y="7741384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79" name="Rechthoek: afgeronde hoeken 78">
            <a:extLst>
              <a:ext uri="{FF2B5EF4-FFF2-40B4-BE49-F238E27FC236}">
                <a16:creationId xmlns:a16="http://schemas.microsoft.com/office/drawing/2014/main" id="{05DDA5ED-042F-7773-970C-0EBF3398E374}"/>
              </a:ext>
            </a:extLst>
          </p:cNvPr>
          <p:cNvSpPr/>
          <p:nvPr/>
        </p:nvSpPr>
        <p:spPr>
          <a:xfrm>
            <a:off x="1903069" y="8039652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80" name="Picture 6">
            <a:extLst>
              <a:ext uri="{FF2B5EF4-FFF2-40B4-BE49-F238E27FC236}">
                <a16:creationId xmlns:a16="http://schemas.microsoft.com/office/drawing/2014/main" id="{1FFCF44A-2339-B504-A9B9-085AA3B25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983" y="7961203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0">
            <a:extLst>
              <a:ext uri="{FF2B5EF4-FFF2-40B4-BE49-F238E27FC236}">
                <a16:creationId xmlns:a16="http://schemas.microsoft.com/office/drawing/2014/main" id="{FA762503-C250-B70C-0D82-E34A3DBE2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71" y="7664691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" name="Groep 81">
            <a:extLst>
              <a:ext uri="{FF2B5EF4-FFF2-40B4-BE49-F238E27FC236}">
                <a16:creationId xmlns:a16="http://schemas.microsoft.com/office/drawing/2014/main" id="{849D2952-FDE0-0981-26D8-0B4969F3816F}"/>
              </a:ext>
            </a:extLst>
          </p:cNvPr>
          <p:cNvGrpSpPr/>
          <p:nvPr/>
        </p:nvGrpSpPr>
        <p:grpSpPr>
          <a:xfrm>
            <a:off x="1887309" y="8382150"/>
            <a:ext cx="1299798" cy="218409"/>
            <a:chOff x="1696725" y="4320596"/>
            <a:chExt cx="1372210" cy="224748"/>
          </a:xfrm>
        </p:grpSpPr>
        <p:sp>
          <p:nvSpPr>
            <p:cNvPr id="83" name="Rechthoek: afgeronde hoeken 82">
              <a:extLst>
                <a:ext uri="{FF2B5EF4-FFF2-40B4-BE49-F238E27FC236}">
                  <a16:creationId xmlns:a16="http://schemas.microsoft.com/office/drawing/2014/main" id="{2CCDE987-05C1-AD3E-BEA8-C663ACA52BB6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84" name="Tekstvak 83">
              <a:extLst>
                <a:ext uri="{FF2B5EF4-FFF2-40B4-BE49-F238E27FC236}">
                  <a16:creationId xmlns:a16="http://schemas.microsoft.com/office/drawing/2014/main" id="{2DAA41F6-6899-528E-8C89-0334D4879006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85" name="Picture 8">
            <a:extLst>
              <a:ext uri="{FF2B5EF4-FFF2-40B4-BE49-F238E27FC236}">
                <a16:creationId xmlns:a16="http://schemas.microsoft.com/office/drawing/2014/main" id="{3097A84D-3937-E2F7-9589-F4C22E98A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45012" y="8320168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kstvak 85">
            <a:extLst>
              <a:ext uri="{FF2B5EF4-FFF2-40B4-BE49-F238E27FC236}">
                <a16:creationId xmlns:a16="http://schemas.microsoft.com/office/drawing/2014/main" id="{E02872D2-0AFE-A8CF-AE86-9CA191F2E010}"/>
              </a:ext>
            </a:extLst>
          </p:cNvPr>
          <p:cNvSpPr txBox="1"/>
          <p:nvPr/>
        </p:nvSpPr>
        <p:spPr>
          <a:xfrm>
            <a:off x="349285" y="5244787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Scholekster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Clupea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harengus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88" name="Rechthoek: afgeronde hoeken 87">
            <a:extLst>
              <a:ext uri="{FF2B5EF4-FFF2-40B4-BE49-F238E27FC236}">
                <a16:creationId xmlns:a16="http://schemas.microsoft.com/office/drawing/2014/main" id="{23F725EE-709A-3039-1173-4DFB23D03250}"/>
              </a:ext>
            </a:extLst>
          </p:cNvPr>
          <p:cNvSpPr/>
          <p:nvPr/>
        </p:nvSpPr>
        <p:spPr>
          <a:xfrm>
            <a:off x="206926" y="3852599"/>
            <a:ext cx="3029911" cy="91758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89" name="Picture 2">
            <a:extLst>
              <a:ext uri="{FF2B5EF4-FFF2-40B4-BE49-F238E27FC236}">
                <a16:creationId xmlns:a16="http://schemas.microsoft.com/office/drawing/2014/main" id="{6241A8DB-BB06-1C72-9694-0D2F165794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t="5244" r="37256" b="559"/>
          <a:stretch/>
        </p:blipFill>
        <p:spPr bwMode="auto">
          <a:xfrm>
            <a:off x="325239" y="966686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Tekstvak 89">
            <a:extLst>
              <a:ext uri="{FF2B5EF4-FFF2-40B4-BE49-F238E27FC236}">
                <a16:creationId xmlns:a16="http://schemas.microsoft.com/office/drawing/2014/main" id="{579E8454-3C14-40DC-39DC-ADB2F7D02074}"/>
              </a:ext>
            </a:extLst>
          </p:cNvPr>
          <p:cNvSpPr txBox="1"/>
          <p:nvPr/>
        </p:nvSpPr>
        <p:spPr>
          <a:xfrm>
            <a:off x="325239" y="3826351"/>
            <a:ext cx="2905573" cy="9864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Grootste strandlopersoort. De kanoetstrandlopers die in de winter in de Waddenzee verblijven komen uit Canada en Groenland en behoren tot de ondersoort </a:t>
            </a:r>
            <a:r>
              <a:rPr lang="nl-NL" sz="1100" dirty="0" err="1"/>
              <a:t>islandica</a:t>
            </a:r>
            <a:r>
              <a:rPr lang="nl-NL" sz="1100" dirty="0"/>
              <a:t>.</a:t>
            </a:r>
          </a:p>
        </p:txBody>
      </p:sp>
      <p:sp>
        <p:nvSpPr>
          <p:cNvPr id="91" name="Rechthoek: afgeronde hoeken 90">
            <a:extLst>
              <a:ext uri="{FF2B5EF4-FFF2-40B4-BE49-F238E27FC236}">
                <a16:creationId xmlns:a16="http://schemas.microsoft.com/office/drawing/2014/main" id="{20AD3C0B-7093-151D-25BF-E48A27A9B64D}"/>
              </a:ext>
            </a:extLst>
          </p:cNvPr>
          <p:cNvSpPr/>
          <p:nvPr/>
        </p:nvSpPr>
        <p:spPr>
          <a:xfrm>
            <a:off x="200902" y="2221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92" name="Tekstvak 91">
            <a:extLst>
              <a:ext uri="{FF2B5EF4-FFF2-40B4-BE49-F238E27FC236}">
                <a16:creationId xmlns:a16="http://schemas.microsoft.com/office/drawing/2014/main" id="{5F93AD0A-D3FF-02DA-BCC8-20ED1B58ECDD}"/>
              </a:ext>
            </a:extLst>
          </p:cNvPr>
          <p:cNvSpPr txBox="1"/>
          <p:nvPr/>
        </p:nvSpPr>
        <p:spPr>
          <a:xfrm>
            <a:off x="336282" y="302786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Kanoetstrandloper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Calidris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canutus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93" name="Rechthoek: afgeronde hoeken 92">
            <a:extLst>
              <a:ext uri="{FF2B5EF4-FFF2-40B4-BE49-F238E27FC236}">
                <a16:creationId xmlns:a16="http://schemas.microsoft.com/office/drawing/2014/main" id="{A6C51230-4FC5-2281-88E8-14AF4A2E99AE}"/>
              </a:ext>
            </a:extLst>
          </p:cNvPr>
          <p:cNvSpPr/>
          <p:nvPr/>
        </p:nvSpPr>
        <p:spPr>
          <a:xfrm>
            <a:off x="1890067" y="279938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4" name="Tekstvak 93">
            <a:extLst>
              <a:ext uri="{FF2B5EF4-FFF2-40B4-BE49-F238E27FC236}">
                <a16:creationId xmlns:a16="http://schemas.microsoft.com/office/drawing/2014/main" id="{80A65275-2373-7FF7-8DBE-64958B11A6AC}"/>
              </a:ext>
            </a:extLst>
          </p:cNvPr>
          <p:cNvSpPr txBox="1"/>
          <p:nvPr/>
        </p:nvSpPr>
        <p:spPr>
          <a:xfrm>
            <a:off x="2062246" y="279437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140 gram</a:t>
            </a:r>
          </a:p>
        </p:txBody>
      </p:sp>
      <p:sp>
        <p:nvSpPr>
          <p:cNvPr id="95" name="Rechthoek: afgeronde hoeken 94">
            <a:extLst>
              <a:ext uri="{FF2B5EF4-FFF2-40B4-BE49-F238E27FC236}">
                <a16:creationId xmlns:a16="http://schemas.microsoft.com/office/drawing/2014/main" id="{33B021CA-433C-EDFB-51E9-89F233CA0253}"/>
              </a:ext>
            </a:extLst>
          </p:cNvPr>
          <p:cNvSpPr/>
          <p:nvPr/>
        </p:nvSpPr>
        <p:spPr>
          <a:xfrm>
            <a:off x="1890066" y="309765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96" name="Tekstvak 95">
            <a:extLst>
              <a:ext uri="{FF2B5EF4-FFF2-40B4-BE49-F238E27FC236}">
                <a16:creationId xmlns:a16="http://schemas.microsoft.com/office/drawing/2014/main" id="{3EE88E29-068F-6FCF-3886-8032469C30E7}"/>
              </a:ext>
            </a:extLst>
          </p:cNvPr>
          <p:cNvSpPr txBox="1"/>
          <p:nvPr/>
        </p:nvSpPr>
        <p:spPr>
          <a:xfrm>
            <a:off x="2043516" y="309750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97" name="Picture 6">
            <a:extLst>
              <a:ext uri="{FF2B5EF4-FFF2-40B4-BE49-F238E27FC236}">
                <a16:creationId xmlns:a16="http://schemas.microsoft.com/office/drawing/2014/main" id="{3027D576-9BEF-1A6F-F1FF-2290BF1F1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980" y="301920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10">
            <a:extLst>
              <a:ext uri="{FF2B5EF4-FFF2-40B4-BE49-F238E27FC236}">
                <a16:creationId xmlns:a16="http://schemas.microsoft.com/office/drawing/2014/main" id="{3138C311-2A8B-36C6-6C65-3EB0152D6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568" y="272269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9" name="Groep 98">
            <a:extLst>
              <a:ext uri="{FF2B5EF4-FFF2-40B4-BE49-F238E27FC236}">
                <a16:creationId xmlns:a16="http://schemas.microsoft.com/office/drawing/2014/main" id="{038A8C91-67E2-3607-6481-05732813CED4}"/>
              </a:ext>
            </a:extLst>
          </p:cNvPr>
          <p:cNvGrpSpPr/>
          <p:nvPr/>
        </p:nvGrpSpPr>
        <p:grpSpPr>
          <a:xfrm>
            <a:off x="1874306" y="3440149"/>
            <a:ext cx="1299798" cy="218409"/>
            <a:chOff x="1696725" y="4320596"/>
            <a:chExt cx="1372210" cy="224748"/>
          </a:xfrm>
        </p:grpSpPr>
        <p:sp>
          <p:nvSpPr>
            <p:cNvPr id="100" name="Rechthoek: afgeronde hoeken 99">
              <a:extLst>
                <a:ext uri="{FF2B5EF4-FFF2-40B4-BE49-F238E27FC236}">
                  <a16:creationId xmlns:a16="http://schemas.microsoft.com/office/drawing/2014/main" id="{62799C16-8878-C025-B994-0DCBC09BEFB5}"/>
                </a:ext>
              </a:extLst>
            </p:cNvPr>
            <p:cNvSpPr/>
            <p:nvPr/>
          </p:nvSpPr>
          <p:spPr>
            <a:xfrm>
              <a:off x="1737400" y="4320596"/>
              <a:ext cx="1331535" cy="212086"/>
            </a:xfrm>
            <a:prstGeom prst="roundRect">
              <a:avLst>
                <a:gd name="adj" fmla="val 50000"/>
              </a:avLst>
            </a:prstGeom>
            <a:solidFill>
              <a:srgbClr val="FEB8C4"/>
            </a:solidFill>
            <a:ln>
              <a:solidFill>
                <a:srgbClr val="E438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01" name="Tekstvak 100">
              <a:extLst>
                <a:ext uri="{FF2B5EF4-FFF2-40B4-BE49-F238E27FC236}">
                  <a16:creationId xmlns:a16="http://schemas.microsoft.com/office/drawing/2014/main" id="{01BBA47D-997D-6800-FE9F-DD9B5C085805}"/>
                </a:ext>
              </a:extLst>
            </p:cNvPr>
            <p:cNvSpPr txBox="1"/>
            <p:nvPr/>
          </p:nvSpPr>
          <p:spPr>
            <a:xfrm>
              <a:off x="1696725" y="4323647"/>
              <a:ext cx="1291404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c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onsument 2</a:t>
              </a:r>
              <a:r>
                <a:rPr lang="nl-NL" sz="800" b="1" baseline="30000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de</a:t>
              </a:r>
              <a:r>
                <a:rPr lang="nl-NL" sz="800" b="1" dirty="0">
                  <a:solidFill>
                    <a:schemeClr val="bg1"/>
                  </a:solidFill>
                  <a:effectLst/>
                  <a:latin typeface="Raleway" pitchFamily="2" charset="0"/>
                  <a:ea typeface="Calibri" panose="020F0502020204030204" pitchFamily="34" charset="0"/>
                  <a:cs typeface="Arial" panose="020B0604020202020204" pitchFamily="34" charset="0"/>
                </a:rPr>
                <a:t> orde </a:t>
              </a:r>
              <a:endParaRPr lang="nl-NL" sz="9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" name="Picture 8">
            <a:extLst>
              <a:ext uri="{FF2B5EF4-FFF2-40B4-BE49-F238E27FC236}">
                <a16:creationId xmlns:a16="http://schemas.microsoft.com/office/drawing/2014/main" id="{7F2723DD-5320-763D-CD86-05E0B5AA6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32009" y="3378167"/>
            <a:ext cx="316922" cy="3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3539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9F6F8-1BF5-A605-8D61-43E304E14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9446BC-7FBA-A098-D6F2-30ADB9F25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9EEBE69D-8A61-88E5-5850-FCD5CA9EEE87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E7B94A19-DB7A-6282-E86A-83498BA4A580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55BCC13-4B0E-9B6A-7E08-65E80F7F6592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878EDB8D-6033-1594-A675-F142351D414A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7F8C320-E3C8-279B-50FD-0397C23D99F5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081DE257-C7C2-9C3D-7745-50AAB4FDB556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F7FDE65A-A026-FB10-A6E5-BE122408C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B586F33C-4FF9-28E9-DDEA-21B6911492D4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42CB199-D47F-55F7-7239-F7572F987E7B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8B788A74-8CFB-CAC4-244B-10A662821D20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C60994AE-DEEE-0A35-BD64-6502EE5B96CD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0499AD95-9EE8-4E35-F2DD-C76E8DC28CFA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10EAFFE3-C449-7143-2A10-2E13C7AAD783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1B496BF-FF8C-51A4-8C94-AAE5FADEFE29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D5811A18-E546-AD4C-C18B-D3D947B89EA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2DA5DAD0-2A39-B313-476A-84CB777FD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CE3339EB-9A15-109D-1C01-6121692E1175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537B6AED-A7AB-B018-71EE-414103290300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06CDE75D-9D6D-B5C7-F464-4CF8D036B964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5B5C13F5-E920-08FF-124F-6F88FA49DB9A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sp>
        <p:nvSpPr>
          <p:cNvPr id="24" name="Rechthoek: afgeronde hoeken 23">
            <a:extLst>
              <a:ext uri="{FF2B5EF4-FFF2-40B4-BE49-F238E27FC236}">
                <a16:creationId xmlns:a16="http://schemas.microsoft.com/office/drawing/2014/main" id="{12A6B293-5195-C6B0-9E09-E0FE8471E4B2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5" name="Afbeelding 24">
            <a:extLst>
              <a:ext uri="{FF2B5EF4-FFF2-40B4-BE49-F238E27FC236}">
                <a16:creationId xmlns:a16="http://schemas.microsoft.com/office/drawing/2014/main" id="{D5A29EBC-F1A0-D14B-F84B-80EC5C4DA50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hthoek: afgeronde hoeken 25">
            <a:extLst>
              <a:ext uri="{FF2B5EF4-FFF2-40B4-BE49-F238E27FC236}">
                <a16:creationId xmlns:a16="http://schemas.microsoft.com/office/drawing/2014/main" id="{F7951CE8-E0AC-D511-5D4E-3EDF49701F12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7" name="Rechthoek: afgeronde hoeken 26">
            <a:extLst>
              <a:ext uri="{FF2B5EF4-FFF2-40B4-BE49-F238E27FC236}">
                <a16:creationId xmlns:a16="http://schemas.microsoft.com/office/drawing/2014/main" id="{FD1B8E18-6D9E-C157-FC24-E690C7B7404C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5084F135-15C2-1952-9031-38852FF4106B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3F143DBF-BBEB-1FA4-4391-63A739F8231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kstvak 29">
            <a:extLst>
              <a:ext uri="{FF2B5EF4-FFF2-40B4-BE49-F238E27FC236}">
                <a16:creationId xmlns:a16="http://schemas.microsoft.com/office/drawing/2014/main" id="{17E840A0-E44E-3DCB-37B6-942BB6AE831D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A531AC50-4B9D-6CCF-49C3-11A82C6D853E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Afbeelding 31">
            <a:extLst>
              <a:ext uri="{FF2B5EF4-FFF2-40B4-BE49-F238E27FC236}">
                <a16:creationId xmlns:a16="http://schemas.microsoft.com/office/drawing/2014/main" id="{A5FDA51F-8681-95AC-ADDD-1EB66749133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C6F72A69-3E3C-F453-1BE6-C816CDF47B6D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21EBB05-C7D0-A7D1-5B78-484E86F98081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BCAE7490-03E8-518C-1146-99F502EFF4E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272C5B59-D93C-BB12-B543-F02CF726E276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1F74E062-0918-B41A-3837-97D001488B46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Afbeelding 37">
            <a:extLst>
              <a:ext uri="{FF2B5EF4-FFF2-40B4-BE49-F238E27FC236}">
                <a16:creationId xmlns:a16="http://schemas.microsoft.com/office/drawing/2014/main" id="{A97D2DCF-80B1-D980-433E-75C87FB91F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9" name="Afbeelding 38">
            <a:extLst>
              <a:ext uri="{FF2B5EF4-FFF2-40B4-BE49-F238E27FC236}">
                <a16:creationId xmlns:a16="http://schemas.microsoft.com/office/drawing/2014/main" id="{825F874C-11B6-30A8-11C8-A540F80959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sp>
        <p:nvSpPr>
          <p:cNvPr id="40" name="Tekstvak 39">
            <a:extLst>
              <a:ext uri="{FF2B5EF4-FFF2-40B4-BE49-F238E27FC236}">
                <a16:creationId xmlns:a16="http://schemas.microsoft.com/office/drawing/2014/main" id="{1B6431D1-58AE-5F4D-4DB4-BCCF968A7D6B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9E54819E-A54D-E947-EC8C-6FFCA2377A7E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652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hthoek: afgeronde hoeken 65">
            <a:extLst>
              <a:ext uri="{FF2B5EF4-FFF2-40B4-BE49-F238E27FC236}">
                <a16:creationId xmlns:a16="http://schemas.microsoft.com/office/drawing/2014/main" id="{11765764-BA3E-ED56-B007-B6CAEE0B4C9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67" name="Rechthoek: afgeronde hoeken 66">
            <a:extLst>
              <a:ext uri="{FF2B5EF4-FFF2-40B4-BE49-F238E27FC236}">
                <a16:creationId xmlns:a16="http://schemas.microsoft.com/office/drawing/2014/main" id="{F332A43E-DEB0-9105-B981-AE3FE9CA009E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BCED806F-8F52-5D4E-6F44-300DE275BDFB}"/>
              </a:ext>
            </a:extLst>
          </p:cNvPr>
          <p:cNvSpPr/>
          <p:nvPr/>
        </p:nvSpPr>
        <p:spPr>
          <a:xfrm>
            <a:off x="78010" y="7673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7FB3A514-C652-C9AF-48CD-05D74EBDB390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8042859-8276-B240-011C-3326D7C75C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7" t="19536" r="32582" b="1340"/>
          <a:stretch/>
        </p:blipFill>
        <p:spPr bwMode="auto">
          <a:xfrm>
            <a:off x="32229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581086C9-D374-E721-BF03-F58858BFBE0B}"/>
              </a:ext>
            </a:extLst>
          </p:cNvPr>
          <p:cNvSpPr/>
          <p:nvPr/>
        </p:nvSpPr>
        <p:spPr>
          <a:xfrm>
            <a:off x="19795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F125860A-A8DA-3D69-FC05-CC0A91A0838C}"/>
              </a:ext>
            </a:extLst>
          </p:cNvPr>
          <p:cNvSpPr txBox="1"/>
          <p:nvPr/>
        </p:nvSpPr>
        <p:spPr>
          <a:xfrm>
            <a:off x="375398" y="5236504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Zilvermeeuw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argentatus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6C1AE4B1-62B0-ADED-50FB-D71EF5513D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0" t="28729" r="41563" b="61"/>
          <a:stretch/>
        </p:blipFill>
        <p:spPr bwMode="auto">
          <a:xfrm>
            <a:off x="32229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4470DDF5-0CBC-09C6-6598-D8CD30CFBF30}"/>
              </a:ext>
            </a:extLst>
          </p:cNvPr>
          <p:cNvSpPr/>
          <p:nvPr/>
        </p:nvSpPr>
        <p:spPr>
          <a:xfrm>
            <a:off x="19795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D4EBBC37-69A9-26A3-A32D-00710045E873}"/>
              </a:ext>
            </a:extLst>
          </p:cNvPr>
          <p:cNvSpPr txBox="1"/>
          <p:nvPr/>
        </p:nvSpPr>
        <p:spPr>
          <a:xfrm>
            <a:off x="37539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Gewone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Phoca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vitulina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89A5ACF4-89F1-CE63-10D6-5B9D3D87E39E}"/>
              </a:ext>
            </a:extLst>
          </p:cNvPr>
          <p:cNvSpPr/>
          <p:nvPr/>
        </p:nvSpPr>
        <p:spPr>
          <a:xfrm>
            <a:off x="20654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9DFFE577-E153-50C5-A6BA-7F88AAB4B53D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007D8A4-5DCE-E76D-844A-4164DFA30705}"/>
              </a:ext>
            </a:extLst>
          </p:cNvPr>
          <p:cNvSpPr txBox="1"/>
          <p:nvPr/>
        </p:nvSpPr>
        <p:spPr>
          <a:xfrm>
            <a:off x="209359" y="8844679"/>
            <a:ext cx="3007109" cy="8053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100" dirty="0"/>
              <a:t>In 2014 vonden onderzoekers dat een zilvermeeuw met een GPS-zender elke dag van Texel naar Amsterdam vloog om daar even rond te hangen zonder duidelijk doel. 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AEFB787-6375-3585-CD8F-3C7540BED2BA}"/>
              </a:ext>
            </a:extLst>
          </p:cNvPr>
          <p:cNvSpPr txBox="1"/>
          <p:nvPr/>
        </p:nvSpPr>
        <p:spPr>
          <a:xfrm>
            <a:off x="330252" y="3909245"/>
            <a:ext cx="2782501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Tot 1950 werden gewone zeehonden bejaagd omdat de mens dacht dat ze te grote concurrenten van vissers waren. </a:t>
            </a: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C05A2B11-9AC0-1DF8-5319-87C22AE518C1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17" name="Rechthoek: afgeronde hoeken 16">
              <a:extLst>
                <a:ext uri="{FF2B5EF4-FFF2-40B4-BE49-F238E27FC236}">
                  <a16:creationId xmlns:a16="http://schemas.microsoft.com/office/drawing/2014/main" id="{61E51977-4DC2-424D-4755-81A559698F0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8" name="Tekstvak 17">
              <a:extLst>
                <a:ext uri="{FF2B5EF4-FFF2-40B4-BE49-F238E27FC236}">
                  <a16:creationId xmlns:a16="http://schemas.microsoft.com/office/drawing/2014/main" id="{02A1FAFD-5196-0B50-F372-C0473A4EDBC0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120 kilogram</a:t>
              </a:r>
            </a:p>
          </p:txBody>
        </p:sp>
      </p:grpSp>
      <p:sp>
        <p:nvSpPr>
          <p:cNvPr id="19" name="Rechthoek: afgeronde hoeken 18">
            <a:extLst>
              <a:ext uri="{FF2B5EF4-FFF2-40B4-BE49-F238E27FC236}">
                <a16:creationId xmlns:a16="http://schemas.microsoft.com/office/drawing/2014/main" id="{8E133B19-C20D-1B19-34ED-4236ABA5AECC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" name="Picture 6">
            <a:extLst>
              <a:ext uri="{FF2B5EF4-FFF2-40B4-BE49-F238E27FC236}">
                <a16:creationId xmlns:a16="http://schemas.microsoft.com/office/drawing/2014/main" id="{C5E93A6F-2A21-05B3-4FBC-F25F1BD7F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8366E99A-AC13-D189-D554-B58E71D8B007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2" name="Picture 10">
            <a:extLst>
              <a:ext uri="{FF2B5EF4-FFF2-40B4-BE49-F238E27FC236}">
                <a16:creationId xmlns:a16="http://schemas.microsoft.com/office/drawing/2014/main" id="{9D241B3E-5A4B-65A9-6DA2-E36143C0A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0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2E090F41-31C2-17A4-F6B5-95B32D522FDC}"/>
              </a:ext>
            </a:extLst>
          </p:cNvPr>
          <p:cNvSpPr/>
          <p:nvPr/>
        </p:nvSpPr>
        <p:spPr>
          <a:xfrm>
            <a:off x="186606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3E6F6A36-D209-876B-9A39-15648B82BDAD}"/>
              </a:ext>
            </a:extLst>
          </p:cNvPr>
          <p:cNvSpPr txBox="1"/>
          <p:nvPr/>
        </p:nvSpPr>
        <p:spPr>
          <a:xfrm>
            <a:off x="203824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1,5 kilogram</a:t>
            </a:r>
          </a:p>
        </p:txBody>
      </p:sp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69AF59C8-259A-BB74-DC37-CA097C8BAC05}"/>
              </a:ext>
            </a:extLst>
          </p:cNvPr>
          <p:cNvSpPr/>
          <p:nvPr/>
        </p:nvSpPr>
        <p:spPr>
          <a:xfrm>
            <a:off x="186606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8ADCC2B3-0E32-0B38-1A73-43FE52D0214F}"/>
              </a:ext>
            </a:extLst>
          </p:cNvPr>
          <p:cNvSpPr txBox="1"/>
          <p:nvPr/>
        </p:nvSpPr>
        <p:spPr>
          <a:xfrm>
            <a:off x="201951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27" name="Picture 6">
            <a:extLst>
              <a:ext uri="{FF2B5EF4-FFF2-40B4-BE49-F238E27FC236}">
                <a16:creationId xmlns:a16="http://schemas.microsoft.com/office/drawing/2014/main" id="{6A72E4F8-A153-32C6-BFF8-CF8F8BA4C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97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>
            <a:extLst>
              <a:ext uri="{FF2B5EF4-FFF2-40B4-BE49-F238E27FC236}">
                <a16:creationId xmlns:a16="http://schemas.microsoft.com/office/drawing/2014/main" id="{5DDDC2AB-17B3-4419-A0EC-FBCDAB10E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56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hthoek: afgeronde hoeken 28">
            <a:extLst>
              <a:ext uri="{FF2B5EF4-FFF2-40B4-BE49-F238E27FC236}">
                <a16:creationId xmlns:a16="http://schemas.microsoft.com/office/drawing/2014/main" id="{4AABA677-DC97-ABB1-5F54-617C94F7D8C0}"/>
              </a:ext>
            </a:extLst>
          </p:cNvPr>
          <p:cNvSpPr/>
          <p:nvPr/>
        </p:nvSpPr>
        <p:spPr>
          <a:xfrm>
            <a:off x="186953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5A1DF1EC-F6FA-F410-0A47-79A273F72DDA}"/>
              </a:ext>
            </a:extLst>
          </p:cNvPr>
          <p:cNvSpPr txBox="1"/>
          <p:nvPr/>
        </p:nvSpPr>
        <p:spPr>
          <a:xfrm>
            <a:off x="185040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F03B6529-151E-EE12-A30C-8B58BB09BD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9377" y="3357635"/>
            <a:ext cx="335362" cy="335362"/>
          </a:xfrm>
          <a:prstGeom prst="rect">
            <a:avLst/>
          </a:prstGeom>
        </p:spPr>
      </p:pic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D04BA6D9-874C-ADBD-3219-1256C59FFCFC}"/>
              </a:ext>
            </a:extLst>
          </p:cNvPr>
          <p:cNvSpPr/>
          <p:nvPr/>
        </p:nvSpPr>
        <p:spPr>
          <a:xfrm>
            <a:off x="188396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79393A04-591E-E42E-BD4A-A31F7BCF8296}"/>
              </a:ext>
            </a:extLst>
          </p:cNvPr>
          <p:cNvSpPr txBox="1"/>
          <p:nvPr/>
        </p:nvSpPr>
        <p:spPr>
          <a:xfrm>
            <a:off x="186483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6E3719B2-6019-9A63-8F54-671DADFEF7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3811" y="8289706"/>
            <a:ext cx="335362" cy="335362"/>
          </a:xfrm>
          <a:prstGeom prst="rect">
            <a:avLst/>
          </a:prstGeom>
        </p:spPr>
      </p:pic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C9F03B09-8CFC-F550-CEE6-CB21B2BD1D4C}"/>
              </a:ext>
            </a:extLst>
          </p:cNvPr>
          <p:cNvSpPr/>
          <p:nvPr/>
        </p:nvSpPr>
        <p:spPr>
          <a:xfrm>
            <a:off x="3657668" y="8781157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8" name="Rechthoek: afgeronde hoeken 37">
            <a:extLst>
              <a:ext uri="{FF2B5EF4-FFF2-40B4-BE49-F238E27FC236}">
                <a16:creationId xmlns:a16="http://schemas.microsoft.com/office/drawing/2014/main" id="{DE46072C-E82F-B64F-A810-F7F1EC681487}"/>
              </a:ext>
            </a:extLst>
          </p:cNvPr>
          <p:cNvSpPr/>
          <p:nvPr/>
        </p:nvSpPr>
        <p:spPr>
          <a:xfrm>
            <a:off x="365766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321B7C2F-71D3-84FD-A000-59FDA73E03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1" t="-1067" r="22982" b="1067"/>
          <a:stretch/>
        </p:blipFill>
        <p:spPr bwMode="auto">
          <a:xfrm>
            <a:off x="3773416" y="589113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F93ED233-B91C-AB3A-BB3A-02E7A306B30D}"/>
              </a:ext>
            </a:extLst>
          </p:cNvPr>
          <p:cNvSpPr/>
          <p:nvPr/>
        </p:nvSpPr>
        <p:spPr>
          <a:xfrm>
            <a:off x="3649079" y="514657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AC8A1EF5-4D57-59E9-8087-26B1ABE75BAE}"/>
              </a:ext>
            </a:extLst>
          </p:cNvPr>
          <p:cNvSpPr txBox="1"/>
          <p:nvPr/>
        </p:nvSpPr>
        <p:spPr>
          <a:xfrm>
            <a:off x="3826518" y="5265456"/>
            <a:ext cx="22703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Grote mantelmeeuw </a:t>
            </a:r>
          </a:p>
          <a:p>
            <a:r>
              <a:rPr lang="nl-NL" sz="11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Larus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marinus</a:t>
            </a: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ED770C2C-DD88-CACE-DCAF-ABCE6F0290AE}"/>
              </a:ext>
            </a:extLst>
          </p:cNvPr>
          <p:cNvSpPr txBox="1"/>
          <p:nvPr/>
        </p:nvSpPr>
        <p:spPr>
          <a:xfrm>
            <a:off x="3919176" y="8809726"/>
            <a:ext cx="2578273" cy="8702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sz="1200" dirty="0"/>
              <a:t>De grootste meeuw ter wereld. De grote mantelmeeuw heeft vaal roze poten en de kleine mantelmeeuw gele poten. </a:t>
            </a:r>
          </a:p>
        </p:txBody>
      </p:sp>
      <p:pic>
        <p:nvPicPr>
          <p:cNvPr id="43" name="Picture 2">
            <a:extLst>
              <a:ext uri="{FF2B5EF4-FFF2-40B4-BE49-F238E27FC236}">
                <a16:creationId xmlns:a16="http://schemas.microsoft.com/office/drawing/2014/main" id="{92EC7F03-AAE0-82B7-5ED6-0231E0585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r="16705"/>
          <a:stretch/>
        </p:blipFill>
        <p:spPr bwMode="auto">
          <a:xfrm>
            <a:off x="3773416" y="92644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hthoek: afgeronde hoeken 43">
            <a:extLst>
              <a:ext uri="{FF2B5EF4-FFF2-40B4-BE49-F238E27FC236}">
                <a16:creationId xmlns:a16="http://schemas.microsoft.com/office/drawing/2014/main" id="{60463CCF-FC86-5347-35BF-4C106E868EFE}"/>
              </a:ext>
            </a:extLst>
          </p:cNvPr>
          <p:cNvSpPr/>
          <p:nvPr/>
        </p:nvSpPr>
        <p:spPr>
          <a:xfrm>
            <a:off x="3649079" y="18188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11FD59B3-50EE-A46C-F5F6-A521BF524D94}"/>
              </a:ext>
            </a:extLst>
          </p:cNvPr>
          <p:cNvSpPr txBox="1"/>
          <p:nvPr/>
        </p:nvSpPr>
        <p:spPr>
          <a:xfrm>
            <a:off x="3826518" y="271815"/>
            <a:ext cx="2270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Grijze zeehond 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Halichoerus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grypus</a:t>
            </a:r>
            <a:endParaRPr lang="nl-NL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aleway" pitchFamily="2" charset="0"/>
            </a:endParaRP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1C6D6592-8A6B-8FD1-B633-BDCFBB957851}"/>
              </a:ext>
            </a:extLst>
          </p:cNvPr>
          <p:cNvSpPr txBox="1"/>
          <p:nvPr/>
        </p:nvSpPr>
        <p:spPr>
          <a:xfrm>
            <a:off x="3649079" y="3871948"/>
            <a:ext cx="3029910" cy="9456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07000"/>
              </a:lnSpc>
              <a:spcAft>
                <a:spcPts val="800"/>
              </a:spcAft>
              <a:defRPr sz="105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nl-NL" dirty="0"/>
              <a:t>Men denkt dat de grijze zeehond vroeger algemener was in de Noordzee dan de gewone zeehond. Nu komen er 4 keer zoveel gewone zeehonden voor in de gehele Waddenzee. </a:t>
            </a:r>
          </a:p>
        </p:txBody>
      </p:sp>
      <p:grpSp>
        <p:nvGrpSpPr>
          <p:cNvPr id="47" name="Groep 46">
            <a:extLst>
              <a:ext uri="{FF2B5EF4-FFF2-40B4-BE49-F238E27FC236}">
                <a16:creationId xmlns:a16="http://schemas.microsoft.com/office/drawing/2014/main" id="{89E78826-B78A-4B71-4B7B-9F11599987B9}"/>
              </a:ext>
            </a:extLst>
          </p:cNvPr>
          <p:cNvGrpSpPr/>
          <p:nvPr/>
        </p:nvGrpSpPr>
        <p:grpSpPr>
          <a:xfrm>
            <a:off x="5315957" y="2810713"/>
            <a:ext cx="1338347" cy="215444"/>
            <a:chOff x="1656024" y="4320596"/>
            <a:chExt cx="1412909" cy="221697"/>
          </a:xfrm>
        </p:grpSpPr>
        <p:sp>
          <p:nvSpPr>
            <p:cNvPr id="48" name="Rechthoek: afgeronde hoeken 47">
              <a:extLst>
                <a:ext uri="{FF2B5EF4-FFF2-40B4-BE49-F238E27FC236}">
                  <a16:creationId xmlns:a16="http://schemas.microsoft.com/office/drawing/2014/main" id="{1ED57538-2C08-4B43-6FA7-B903F53A1E3A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49" name="Tekstvak 48">
              <a:extLst>
                <a:ext uri="{FF2B5EF4-FFF2-40B4-BE49-F238E27FC236}">
                  <a16:creationId xmlns:a16="http://schemas.microsoft.com/office/drawing/2014/main" id="{F8DA3904-716D-B384-2607-4BD3EB8BC8C4}"/>
                </a:ext>
              </a:extLst>
            </p:cNvPr>
            <p:cNvSpPr txBox="1"/>
            <p:nvPr/>
          </p:nvSpPr>
          <p:spPr>
            <a:xfrm>
              <a:off x="1761844" y="4320596"/>
              <a:ext cx="1029558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320 kilogram</a:t>
              </a:r>
            </a:p>
          </p:txBody>
        </p:sp>
      </p:grpSp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821E01DB-F992-A8B5-97B0-840CA3D5FB0B}"/>
              </a:ext>
            </a:extLst>
          </p:cNvPr>
          <p:cNvSpPr/>
          <p:nvPr/>
        </p:nvSpPr>
        <p:spPr>
          <a:xfrm>
            <a:off x="530494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51" name="Picture 6">
            <a:extLst>
              <a:ext uri="{FF2B5EF4-FFF2-40B4-BE49-F238E27FC236}">
                <a16:creationId xmlns:a16="http://schemas.microsoft.com/office/drawing/2014/main" id="{17BFE260-C927-9A8D-61E8-DAA623EFB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86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kstvak 51">
            <a:extLst>
              <a:ext uri="{FF2B5EF4-FFF2-40B4-BE49-F238E27FC236}">
                <a16:creationId xmlns:a16="http://schemas.microsoft.com/office/drawing/2014/main" id="{E26CEADE-8DBD-F240-7DA1-67778A483802}"/>
              </a:ext>
            </a:extLst>
          </p:cNvPr>
          <p:cNvSpPr txBox="1"/>
          <p:nvPr/>
        </p:nvSpPr>
        <p:spPr>
          <a:xfrm>
            <a:off x="531595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vloed</a:t>
            </a:r>
          </a:p>
        </p:txBody>
      </p:sp>
      <p:pic>
        <p:nvPicPr>
          <p:cNvPr id="53" name="Picture 10">
            <a:extLst>
              <a:ext uri="{FF2B5EF4-FFF2-40B4-BE49-F238E27FC236}">
                <a16:creationId xmlns:a16="http://schemas.microsoft.com/office/drawing/2014/main" id="{6D140227-54D0-32E9-5E3B-DD3AB7F04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926" y="273966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hthoek: afgeronde hoeken 53">
            <a:extLst>
              <a:ext uri="{FF2B5EF4-FFF2-40B4-BE49-F238E27FC236}">
                <a16:creationId xmlns:a16="http://schemas.microsoft.com/office/drawing/2014/main" id="{48271C0B-85C9-0844-A870-63E1B9AD287C}"/>
              </a:ext>
            </a:extLst>
          </p:cNvPr>
          <p:cNvSpPr/>
          <p:nvPr/>
        </p:nvSpPr>
        <p:spPr>
          <a:xfrm>
            <a:off x="5320654" y="3411167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2E6EBE25-D7C8-335F-2F43-749B391E9956}"/>
              </a:ext>
            </a:extLst>
          </p:cNvPr>
          <p:cNvSpPr txBox="1"/>
          <p:nvPr/>
        </p:nvSpPr>
        <p:spPr>
          <a:xfrm>
            <a:off x="5301523" y="3416872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56" name="Afbeelding 55">
            <a:extLst>
              <a:ext uri="{FF2B5EF4-FFF2-40B4-BE49-F238E27FC236}">
                <a16:creationId xmlns:a16="http://schemas.microsoft.com/office/drawing/2014/main" id="{132A1CF8-C200-C3F4-4A8F-74BBD33B57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0497" y="3357635"/>
            <a:ext cx="335362" cy="335362"/>
          </a:xfrm>
          <a:prstGeom prst="rect">
            <a:avLst/>
          </a:prstGeom>
        </p:spPr>
      </p:pic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E5FC022C-F64F-AAF5-706C-906D9C5DAF4E}"/>
              </a:ext>
            </a:extLst>
          </p:cNvPr>
          <p:cNvSpPr/>
          <p:nvPr/>
        </p:nvSpPr>
        <p:spPr>
          <a:xfrm>
            <a:off x="5317185" y="7736523"/>
            <a:ext cx="1326398" cy="20610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F7223B09-3473-3854-9BAD-96DE6FE6B3E8}"/>
              </a:ext>
            </a:extLst>
          </p:cNvPr>
          <p:cNvSpPr txBox="1"/>
          <p:nvPr/>
        </p:nvSpPr>
        <p:spPr>
          <a:xfrm>
            <a:off x="5489364" y="7731515"/>
            <a:ext cx="88316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770 gram</a:t>
            </a:r>
          </a:p>
        </p:txBody>
      </p:sp>
      <p:sp>
        <p:nvSpPr>
          <p:cNvPr id="59" name="Rechthoek: afgeronde hoeken 58">
            <a:extLst>
              <a:ext uri="{FF2B5EF4-FFF2-40B4-BE49-F238E27FC236}">
                <a16:creationId xmlns:a16="http://schemas.microsoft.com/office/drawing/2014/main" id="{7DEBE3C8-A949-3CCC-C621-B600C7CE07E6}"/>
              </a:ext>
            </a:extLst>
          </p:cNvPr>
          <p:cNvSpPr/>
          <p:nvPr/>
        </p:nvSpPr>
        <p:spPr>
          <a:xfrm>
            <a:off x="5317184" y="803479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8EDD7444-3DEF-97E7-E781-2ABB13C123F9}"/>
              </a:ext>
            </a:extLst>
          </p:cNvPr>
          <p:cNvSpPr txBox="1"/>
          <p:nvPr/>
        </p:nvSpPr>
        <p:spPr>
          <a:xfrm>
            <a:off x="5470634" y="8034649"/>
            <a:ext cx="100689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</a:t>
            </a:r>
          </a:p>
        </p:txBody>
      </p:sp>
      <p:pic>
        <p:nvPicPr>
          <p:cNvPr id="61" name="Picture 6">
            <a:extLst>
              <a:ext uri="{FF2B5EF4-FFF2-40B4-BE49-F238E27FC236}">
                <a16:creationId xmlns:a16="http://schemas.microsoft.com/office/drawing/2014/main" id="{4AFB475C-79DD-0F4C-5694-55EF6F1FB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098" y="795634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0">
            <a:extLst>
              <a:ext uri="{FF2B5EF4-FFF2-40B4-BE49-F238E27FC236}">
                <a16:creationId xmlns:a16="http://schemas.microsoft.com/office/drawing/2014/main" id="{76EA381A-1E34-8199-E870-F4FF350ED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686" y="7659830"/>
            <a:ext cx="280846" cy="28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14F40EC7-C6B9-458A-6ED4-D561A69F773E}"/>
              </a:ext>
            </a:extLst>
          </p:cNvPr>
          <p:cNvSpPr/>
          <p:nvPr/>
        </p:nvSpPr>
        <p:spPr>
          <a:xfrm>
            <a:off x="5335088" y="8343238"/>
            <a:ext cx="1261270" cy="206104"/>
          </a:xfrm>
          <a:prstGeom prst="roundRect">
            <a:avLst>
              <a:gd name="adj" fmla="val 50000"/>
            </a:avLst>
          </a:prstGeom>
          <a:solidFill>
            <a:srgbClr val="BC8FDD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sp>
        <p:nvSpPr>
          <p:cNvPr id="64" name="Tekstvak 63">
            <a:extLst>
              <a:ext uri="{FF2B5EF4-FFF2-40B4-BE49-F238E27FC236}">
                <a16:creationId xmlns:a16="http://schemas.microsoft.com/office/drawing/2014/main" id="{C91BA43D-4EA6-1592-FDF7-B9ADE4EA9AA6}"/>
              </a:ext>
            </a:extLst>
          </p:cNvPr>
          <p:cNvSpPr txBox="1"/>
          <p:nvPr/>
        </p:nvSpPr>
        <p:spPr>
          <a:xfrm>
            <a:off x="5315957" y="8348943"/>
            <a:ext cx="119050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800" b="1" dirty="0">
                <a:solidFill>
                  <a:schemeClr val="bg1"/>
                </a:solidFill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onsument 3</a:t>
            </a:r>
            <a:r>
              <a:rPr lang="nl-NL" sz="800" b="1" baseline="30000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de</a:t>
            </a:r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 orde </a:t>
            </a:r>
            <a:endParaRPr lang="nl-NL" sz="900" b="1" dirty="0">
              <a:solidFill>
                <a:schemeClr val="bg1"/>
              </a:solidFill>
            </a:endParaRPr>
          </a:p>
        </p:txBody>
      </p:sp>
      <p:pic>
        <p:nvPicPr>
          <p:cNvPr id="65" name="Afbeelding 64">
            <a:extLst>
              <a:ext uri="{FF2B5EF4-FFF2-40B4-BE49-F238E27FC236}">
                <a16:creationId xmlns:a16="http://schemas.microsoft.com/office/drawing/2014/main" id="{6119D75E-09E4-F662-B224-BA35516D45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4931" y="8289706"/>
            <a:ext cx="335362" cy="33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78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E80C4-9DA7-6604-B005-92F5F2C0C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83E041-E395-AA7C-76D0-AE3005465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D3CB17E7-AC24-19CD-E876-ECE3328F6391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112DEDC-D28A-88EE-38B5-BF949265A77D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14699F9-9054-77FF-5A01-008F5E3B5C75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556A1FC6-810E-519C-BBF2-EDF858C46C95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41D86D2-2823-1228-7E3D-FA9E53EDD008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06286536-0EAF-3C94-7CC4-0706D683CA27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E604249F-1FD5-68E2-481F-A00690707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649957FE-6BBC-266A-E75E-71BBA0E1DFB3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C271CB6-C87C-9682-643A-65A3AE50F29A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FFD3CFF-304B-0830-38C6-FE84D37F92C7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0024B6E4-637C-F432-58AD-5C31110D163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hthoek: afgeronde hoeken 14">
            <a:extLst>
              <a:ext uri="{FF2B5EF4-FFF2-40B4-BE49-F238E27FC236}">
                <a16:creationId xmlns:a16="http://schemas.microsoft.com/office/drawing/2014/main" id="{3B57CCFA-ED0F-DF32-8213-8B8AEC446FD5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D92550EB-3AA4-7D08-7870-22D718E89D60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07D41BCD-2957-63A7-DC70-EEF8946066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EA67D2A7-3F42-B2F1-866E-D75D5B3D58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4380DE03-5B8F-F44E-70B5-9325D6754E05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E86720F-5E18-C4D9-C03B-5B4D9F859B0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9109C215-87DE-BE3C-2511-006013342E86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hoek: afgeronde hoeken 21">
            <a:extLst>
              <a:ext uri="{FF2B5EF4-FFF2-40B4-BE49-F238E27FC236}">
                <a16:creationId xmlns:a16="http://schemas.microsoft.com/office/drawing/2014/main" id="{E40F4843-FA16-90AF-6F4F-9FEB03C25727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3" name="Rechthoek: afgeronde hoeken 22">
            <a:extLst>
              <a:ext uri="{FF2B5EF4-FFF2-40B4-BE49-F238E27FC236}">
                <a16:creationId xmlns:a16="http://schemas.microsoft.com/office/drawing/2014/main" id="{F5A59573-BF2D-1124-38AD-F839AD43432B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C4096672-5F27-B603-5B77-7BD2D03B185F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255E6205-3527-49A6-66DA-7CE1198D95CF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CC920B79-4339-2112-B2B0-DD35DA85117E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CB6F63B0-4565-6376-2AC5-2B4F1834E7B0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kstvak 27">
            <a:extLst>
              <a:ext uri="{FF2B5EF4-FFF2-40B4-BE49-F238E27FC236}">
                <a16:creationId xmlns:a16="http://schemas.microsoft.com/office/drawing/2014/main" id="{7A496B07-6DB3-5F43-C077-F8BC1D558923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5D191744-173A-D35E-1D18-75B2C7C5B37B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kstvak 29">
            <a:extLst>
              <a:ext uri="{FF2B5EF4-FFF2-40B4-BE49-F238E27FC236}">
                <a16:creationId xmlns:a16="http://schemas.microsoft.com/office/drawing/2014/main" id="{F5350709-E877-1DEA-8621-32F2AF6B7B77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D5A720BA-5C84-5781-F4D2-9B84858F6176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F91EA41E-81FE-AB7B-D52A-39397A7FF38C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B7B7B44B-4A4B-97AD-E5CB-3F54C177E1F2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661C093F-6A6D-C04D-59A4-3236883CE52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9FE52941-FA35-FB01-ECDD-18B091A96FBA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F8E31842-BA46-BB82-8C25-FAF8F2265DD0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kstvak 36">
            <a:extLst>
              <a:ext uri="{FF2B5EF4-FFF2-40B4-BE49-F238E27FC236}">
                <a16:creationId xmlns:a16="http://schemas.microsoft.com/office/drawing/2014/main" id="{48C53C7F-9C85-6148-1ACC-7546FFB2A9F6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8" name="Afbeelding 37">
            <a:extLst>
              <a:ext uri="{FF2B5EF4-FFF2-40B4-BE49-F238E27FC236}">
                <a16:creationId xmlns:a16="http://schemas.microsoft.com/office/drawing/2014/main" id="{9CF508F2-2B49-0227-DDAD-9241D65F56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39" name="Afbeelding 38">
            <a:extLst>
              <a:ext uri="{FF2B5EF4-FFF2-40B4-BE49-F238E27FC236}">
                <a16:creationId xmlns:a16="http://schemas.microsoft.com/office/drawing/2014/main" id="{C8929702-4B1A-0187-5D3A-5AB931CFC2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40" name="Tekstvak 39">
            <a:extLst>
              <a:ext uri="{FF2B5EF4-FFF2-40B4-BE49-F238E27FC236}">
                <a16:creationId xmlns:a16="http://schemas.microsoft.com/office/drawing/2014/main" id="{48C5221E-4B83-7627-F08B-27C9307124B7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583E69FC-25BB-3B67-148C-D04B5DB4E0AA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329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210446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Rechthoek: afgeronde hoeken 2150">
            <a:extLst>
              <a:ext uri="{FF2B5EF4-FFF2-40B4-BE49-F238E27FC236}">
                <a16:creationId xmlns:a16="http://schemas.microsoft.com/office/drawing/2014/main" id="{56EBCD7E-1BF7-B28F-069B-F9955563D31F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78" name="Rechthoek: afgeronde hoeken 2177">
            <a:extLst>
              <a:ext uri="{FF2B5EF4-FFF2-40B4-BE49-F238E27FC236}">
                <a16:creationId xmlns:a16="http://schemas.microsoft.com/office/drawing/2014/main" id="{7BFA5D85-0154-2019-085B-2B38B7DDADF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48DB5BE-DE1A-BBC0-9550-BADEC09059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25203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echthoek: afgeronde hoeken 60">
            <a:extLst>
              <a:ext uri="{FF2B5EF4-FFF2-40B4-BE49-F238E27FC236}">
                <a16:creationId xmlns:a16="http://schemas.microsoft.com/office/drawing/2014/main" id="{263281BB-4F1E-53C8-B929-84E666200AF5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6541290-6336-60E1-7051-B2090DF59BD6}"/>
              </a:ext>
            </a:extLst>
          </p:cNvPr>
          <p:cNvSpPr txBox="1"/>
          <p:nvPr/>
        </p:nvSpPr>
        <p:spPr>
          <a:xfrm>
            <a:off x="172629" y="395114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2054" name="Groep 2053">
            <a:extLst>
              <a:ext uri="{FF2B5EF4-FFF2-40B4-BE49-F238E27FC236}">
                <a16:creationId xmlns:a16="http://schemas.microsoft.com/office/drawing/2014/main" id="{52CCB38D-DB78-EEEE-27BA-25ADAEC0F7A1}"/>
              </a:ext>
            </a:extLst>
          </p:cNvPr>
          <p:cNvGrpSpPr/>
          <p:nvPr/>
        </p:nvGrpSpPr>
        <p:grpSpPr>
          <a:xfrm>
            <a:off x="1853827" y="3404418"/>
            <a:ext cx="1374011" cy="260535"/>
            <a:chOff x="1863939" y="4330105"/>
            <a:chExt cx="1261410" cy="268097"/>
          </a:xfrm>
        </p:grpSpPr>
        <p:sp>
          <p:nvSpPr>
            <p:cNvPr id="2051" name="Rechthoek: afgeronde hoeken 2050">
              <a:extLst>
                <a:ext uri="{FF2B5EF4-FFF2-40B4-BE49-F238E27FC236}">
                  <a16:creationId xmlns:a16="http://schemas.microsoft.com/office/drawing/2014/main" id="{CE4E0129-5E73-8107-9424-C8EB6D16AAB0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16" name="Picture 12">
              <a:extLst>
                <a:ext uri="{FF2B5EF4-FFF2-40B4-BE49-F238E27FC236}">
                  <a16:creationId xmlns:a16="http://schemas.microsoft.com/office/drawing/2014/main" id="{3E344E9F-BAE2-5AED-48FE-C6A917F82A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6" name="Tekstvak 2055">
            <a:extLst>
              <a:ext uri="{FF2B5EF4-FFF2-40B4-BE49-F238E27FC236}">
                <a16:creationId xmlns:a16="http://schemas.microsoft.com/office/drawing/2014/main" id="{5E0823F1-1E4F-D4C0-1F34-EE3E07852B9C}"/>
              </a:ext>
            </a:extLst>
          </p:cNvPr>
          <p:cNvSpPr txBox="1"/>
          <p:nvPr/>
        </p:nvSpPr>
        <p:spPr>
          <a:xfrm>
            <a:off x="1850403" y="3426726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065" name="Rechthoek: afgeronde hoeken 2064">
            <a:extLst>
              <a:ext uri="{FF2B5EF4-FFF2-40B4-BE49-F238E27FC236}">
                <a16:creationId xmlns:a16="http://schemas.microsoft.com/office/drawing/2014/main" id="{4FE023D2-C612-89E6-278E-9C0F2D327BF6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4" name="Tekstvak 2063">
            <a:extLst>
              <a:ext uri="{FF2B5EF4-FFF2-40B4-BE49-F238E27FC236}">
                <a16:creationId xmlns:a16="http://schemas.microsoft.com/office/drawing/2014/main" id="{56377773-7A08-CFF7-3C1B-8FBD8E6AFB16}"/>
              </a:ext>
            </a:extLst>
          </p:cNvPr>
          <p:cNvSpPr txBox="1"/>
          <p:nvPr/>
        </p:nvSpPr>
        <p:spPr>
          <a:xfrm>
            <a:off x="336246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2072" name="Groep 2071">
            <a:extLst>
              <a:ext uri="{FF2B5EF4-FFF2-40B4-BE49-F238E27FC236}">
                <a16:creationId xmlns:a16="http://schemas.microsoft.com/office/drawing/2014/main" id="{FC31D53C-2BB3-8F3D-C53E-E448509DA3DF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2075" name="Rechthoek: afgeronde hoeken 2074">
              <a:extLst>
                <a:ext uri="{FF2B5EF4-FFF2-40B4-BE49-F238E27FC236}">
                  <a16:creationId xmlns:a16="http://schemas.microsoft.com/office/drawing/2014/main" id="{5FB05172-448C-511B-970D-7F82BF919F2C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74" name="Tekstvak 2073">
              <a:extLst>
                <a:ext uri="{FF2B5EF4-FFF2-40B4-BE49-F238E27FC236}">
                  <a16:creationId xmlns:a16="http://schemas.microsoft.com/office/drawing/2014/main" id="{FDF0E107-4528-527F-E253-E74401C7AD70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2079" name="Afbeelding 2078">
            <a:extLst>
              <a:ext uri="{FF2B5EF4-FFF2-40B4-BE49-F238E27FC236}">
                <a16:creationId xmlns:a16="http://schemas.microsoft.com/office/drawing/2014/main" id="{A643F7BD-98EF-00F2-1B2C-F799B688AE5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42938" y="2688162"/>
            <a:ext cx="342131" cy="333482"/>
          </a:xfrm>
          <a:prstGeom prst="rect">
            <a:avLst/>
          </a:prstGeom>
        </p:spPr>
      </p:pic>
      <p:sp>
        <p:nvSpPr>
          <p:cNvPr id="2121" name="Rechthoek: afgeronde hoeken 2120">
            <a:extLst>
              <a:ext uri="{FF2B5EF4-FFF2-40B4-BE49-F238E27FC236}">
                <a16:creationId xmlns:a16="http://schemas.microsoft.com/office/drawing/2014/main" id="{4561B470-30F2-D61A-CBB8-21BB62659B68}"/>
              </a:ext>
            </a:extLst>
          </p:cNvPr>
          <p:cNvSpPr/>
          <p:nvPr/>
        </p:nvSpPr>
        <p:spPr>
          <a:xfrm>
            <a:off x="3554884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467A66E5-3949-38CE-5F97-1505A40669CA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36ABAA66-3567-1A51-DA13-790B276E46DE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34" name="Picture 6">
            <a:extLst>
              <a:ext uri="{FF2B5EF4-FFF2-40B4-BE49-F238E27FC236}">
                <a16:creationId xmlns:a16="http://schemas.microsoft.com/office/drawing/2014/main" id="{50EB8487-7736-B988-6858-86995264A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BE014E8B-0E00-9CC3-5C1F-1109E0418468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A6876F-2D40-07A4-4B30-EB9D342192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759826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8A69E0F6-1A65-476D-8A7B-AEFCE6D08A2E}"/>
              </a:ext>
            </a:extLst>
          </p:cNvPr>
          <p:cNvSpPr/>
          <p:nvPr/>
        </p:nvSpPr>
        <p:spPr>
          <a:xfrm>
            <a:off x="3641171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617302-7EF0-6FF6-D9A2-215C6A29A388}"/>
              </a:ext>
            </a:extLst>
          </p:cNvPr>
          <p:cNvSpPr txBox="1"/>
          <p:nvPr/>
        </p:nvSpPr>
        <p:spPr>
          <a:xfrm>
            <a:off x="3607252" y="395114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F18E6883-ED56-5D70-673C-813996BE550F}"/>
              </a:ext>
            </a:extLst>
          </p:cNvPr>
          <p:cNvGrpSpPr/>
          <p:nvPr/>
        </p:nvGrpSpPr>
        <p:grpSpPr>
          <a:xfrm>
            <a:off x="5288450" y="3404418"/>
            <a:ext cx="1374011" cy="260535"/>
            <a:chOff x="1863939" y="4330105"/>
            <a:chExt cx="1261410" cy="268097"/>
          </a:xfrm>
        </p:grpSpPr>
        <p:sp>
          <p:nvSpPr>
            <p:cNvPr id="11" name="Rechthoek: afgeronde hoeken 10">
              <a:extLst>
                <a:ext uri="{FF2B5EF4-FFF2-40B4-BE49-F238E27FC236}">
                  <a16:creationId xmlns:a16="http://schemas.microsoft.com/office/drawing/2014/main" id="{7212A960-6976-768D-39A2-66D1DDD9028A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12" name="Picture 12">
              <a:extLst>
                <a:ext uri="{FF2B5EF4-FFF2-40B4-BE49-F238E27FC236}">
                  <a16:creationId xmlns:a16="http://schemas.microsoft.com/office/drawing/2014/main" id="{DF55466C-2352-B4B6-5687-5275384051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kstvak 12">
            <a:extLst>
              <a:ext uri="{FF2B5EF4-FFF2-40B4-BE49-F238E27FC236}">
                <a16:creationId xmlns:a16="http://schemas.microsoft.com/office/drawing/2014/main" id="{500F52D7-DF5A-16E0-0044-C0B11FA2102B}"/>
              </a:ext>
            </a:extLst>
          </p:cNvPr>
          <p:cNvSpPr txBox="1"/>
          <p:nvPr/>
        </p:nvSpPr>
        <p:spPr>
          <a:xfrm>
            <a:off x="5285026" y="3426726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4A165457-30EB-7E88-35AB-BBA5C5EE2488}"/>
              </a:ext>
            </a:extLst>
          </p:cNvPr>
          <p:cNvSpPr/>
          <p:nvPr/>
        </p:nvSpPr>
        <p:spPr>
          <a:xfrm>
            <a:off x="3635489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038C6051-2345-ED4C-E595-53CFED9101B5}"/>
              </a:ext>
            </a:extLst>
          </p:cNvPr>
          <p:cNvSpPr txBox="1"/>
          <p:nvPr/>
        </p:nvSpPr>
        <p:spPr>
          <a:xfrm>
            <a:off x="3770869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F58235B1-8418-F69D-52E7-F7F61F5FADFC}"/>
              </a:ext>
            </a:extLst>
          </p:cNvPr>
          <p:cNvGrpSpPr/>
          <p:nvPr/>
        </p:nvGrpSpPr>
        <p:grpSpPr>
          <a:xfrm>
            <a:off x="5299460" y="2810713"/>
            <a:ext cx="1338347" cy="215444"/>
            <a:chOff x="1656024" y="4320596"/>
            <a:chExt cx="1412909" cy="221697"/>
          </a:xfrm>
        </p:grpSpPr>
        <p:sp>
          <p:nvSpPr>
            <p:cNvPr id="18" name="Rechthoek: afgeronde hoeken 17">
              <a:extLst>
                <a:ext uri="{FF2B5EF4-FFF2-40B4-BE49-F238E27FC236}">
                  <a16:creationId xmlns:a16="http://schemas.microsoft.com/office/drawing/2014/main" id="{48084A39-F1F3-86F0-54E8-72FE1ACC2A81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9" name="Tekstvak 18">
              <a:extLst>
                <a:ext uri="{FF2B5EF4-FFF2-40B4-BE49-F238E27FC236}">
                  <a16:creationId xmlns:a16="http://schemas.microsoft.com/office/drawing/2014/main" id="{BA8B0A44-2D42-E93F-29FF-6698A42E1998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D1B0F51C-6F3E-2009-3D25-609A6B3ABF9B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77561" y="2688162"/>
            <a:ext cx="342131" cy="333482"/>
          </a:xfrm>
          <a:prstGeom prst="rect">
            <a:avLst/>
          </a:prstGeom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499A7BE7-B9EC-DBAD-3FD0-30C0A17A03F5}"/>
              </a:ext>
            </a:extLst>
          </p:cNvPr>
          <p:cNvSpPr/>
          <p:nvPr/>
        </p:nvSpPr>
        <p:spPr>
          <a:xfrm>
            <a:off x="5288450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7B08437C-45A6-1C06-47CD-16E584F5D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364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5772BDAA-59F1-D889-09C3-DA5E707D65EE}"/>
              </a:ext>
            </a:extLst>
          </p:cNvPr>
          <p:cNvSpPr txBox="1"/>
          <p:nvPr/>
        </p:nvSpPr>
        <p:spPr>
          <a:xfrm>
            <a:off x="5299461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sp>
        <p:nvSpPr>
          <p:cNvPr id="48" name="Rechthoek: afgeronde hoeken 47">
            <a:extLst>
              <a:ext uri="{FF2B5EF4-FFF2-40B4-BE49-F238E27FC236}">
                <a16:creationId xmlns:a16="http://schemas.microsoft.com/office/drawing/2014/main" id="{AC2E02C4-08D4-DAA7-BAE1-750050EA52B7}"/>
              </a:ext>
            </a:extLst>
          </p:cNvPr>
          <p:cNvSpPr/>
          <p:nvPr/>
        </p:nvSpPr>
        <p:spPr>
          <a:xfrm>
            <a:off x="110027" y="5317472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pic>
        <p:nvPicPr>
          <p:cNvPr id="49" name="Picture 2">
            <a:extLst>
              <a:ext uri="{FF2B5EF4-FFF2-40B4-BE49-F238E27FC236}">
                <a16:creationId xmlns:a16="http://schemas.microsoft.com/office/drawing/2014/main" id="{4C5D2A62-9238-9C2D-3F69-9BE231866B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17567" y="587535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8B5B03B3-3153-8D1E-62A7-D5A38BC2B805}"/>
              </a:ext>
            </a:extLst>
          </p:cNvPr>
          <p:cNvSpPr/>
          <p:nvPr/>
        </p:nvSpPr>
        <p:spPr>
          <a:xfrm>
            <a:off x="198912" y="8779569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3189E58C-5D8A-BAC3-4096-FAF1A95416DE}"/>
              </a:ext>
            </a:extLst>
          </p:cNvPr>
          <p:cNvSpPr txBox="1"/>
          <p:nvPr/>
        </p:nvSpPr>
        <p:spPr>
          <a:xfrm>
            <a:off x="164993" y="8868101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52" name="Groep 51">
            <a:extLst>
              <a:ext uri="{FF2B5EF4-FFF2-40B4-BE49-F238E27FC236}">
                <a16:creationId xmlns:a16="http://schemas.microsoft.com/office/drawing/2014/main" id="{62F9FBC7-2C6E-7C3D-E7A9-104AFBAA0833}"/>
              </a:ext>
            </a:extLst>
          </p:cNvPr>
          <p:cNvGrpSpPr/>
          <p:nvPr/>
        </p:nvGrpSpPr>
        <p:grpSpPr>
          <a:xfrm>
            <a:off x="1846191" y="8321373"/>
            <a:ext cx="1374011" cy="260535"/>
            <a:chOff x="1863939" y="4330105"/>
            <a:chExt cx="1261410" cy="268097"/>
          </a:xfrm>
        </p:grpSpPr>
        <p:sp>
          <p:nvSpPr>
            <p:cNvPr id="53" name="Rechthoek: afgeronde hoeken 52">
              <a:extLst>
                <a:ext uri="{FF2B5EF4-FFF2-40B4-BE49-F238E27FC236}">
                  <a16:creationId xmlns:a16="http://schemas.microsoft.com/office/drawing/2014/main" id="{F985CCA3-51FD-8AD6-A7D5-E1E912C6C6CA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54" name="Picture 12">
              <a:extLst>
                <a:ext uri="{FF2B5EF4-FFF2-40B4-BE49-F238E27FC236}">
                  <a16:creationId xmlns:a16="http://schemas.microsoft.com/office/drawing/2014/main" id="{CA2583D3-B99B-39B8-5E81-0E5759BFA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kstvak 54">
            <a:extLst>
              <a:ext uri="{FF2B5EF4-FFF2-40B4-BE49-F238E27FC236}">
                <a16:creationId xmlns:a16="http://schemas.microsoft.com/office/drawing/2014/main" id="{327DD58B-6384-EB4C-A3BD-CB7591CC3BAD}"/>
              </a:ext>
            </a:extLst>
          </p:cNvPr>
          <p:cNvSpPr txBox="1"/>
          <p:nvPr/>
        </p:nvSpPr>
        <p:spPr>
          <a:xfrm>
            <a:off x="1842767" y="8343681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8FD08A90-2010-BA9A-3A04-D4C4A91B6430}"/>
              </a:ext>
            </a:extLst>
          </p:cNvPr>
          <p:cNvSpPr/>
          <p:nvPr/>
        </p:nvSpPr>
        <p:spPr>
          <a:xfrm>
            <a:off x="193230" y="513079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FBBF9413-EF1E-9A98-3391-30BCABA58F2F}"/>
              </a:ext>
            </a:extLst>
          </p:cNvPr>
          <p:cNvSpPr txBox="1"/>
          <p:nvPr/>
        </p:nvSpPr>
        <p:spPr>
          <a:xfrm>
            <a:off x="328610" y="521145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58" name="Groep 57">
            <a:extLst>
              <a:ext uri="{FF2B5EF4-FFF2-40B4-BE49-F238E27FC236}">
                <a16:creationId xmlns:a16="http://schemas.microsoft.com/office/drawing/2014/main" id="{D50C3187-5100-8325-C3A4-C30C943BCEEA}"/>
              </a:ext>
            </a:extLst>
          </p:cNvPr>
          <p:cNvGrpSpPr/>
          <p:nvPr/>
        </p:nvGrpSpPr>
        <p:grpSpPr>
          <a:xfrm>
            <a:off x="1857201" y="7727668"/>
            <a:ext cx="1338347" cy="215444"/>
            <a:chOff x="1656024" y="4320596"/>
            <a:chExt cx="1412909" cy="221697"/>
          </a:xfrm>
        </p:grpSpPr>
        <p:sp>
          <p:nvSpPr>
            <p:cNvPr id="59" name="Rechthoek: afgeronde hoeken 58">
              <a:extLst>
                <a:ext uri="{FF2B5EF4-FFF2-40B4-BE49-F238E27FC236}">
                  <a16:creationId xmlns:a16="http://schemas.microsoft.com/office/drawing/2014/main" id="{82C823F8-26E6-F4AD-BE46-CED2E420712C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60" name="Tekstvak 59">
              <a:extLst>
                <a:ext uri="{FF2B5EF4-FFF2-40B4-BE49-F238E27FC236}">
                  <a16:creationId xmlns:a16="http://schemas.microsoft.com/office/drawing/2014/main" id="{E9C9FE0F-F5D6-AB5B-1F4F-EDC83FD61D3C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FB8E9C2E-A3A1-AF15-CCBE-FC0F63B8BF5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35302" y="7605117"/>
            <a:ext cx="342131" cy="333482"/>
          </a:xfrm>
          <a:prstGeom prst="rect">
            <a:avLst/>
          </a:prstGeom>
        </p:spPr>
      </p:pic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FC7539C1-57D8-AB4A-68EB-236B2F8C1893}"/>
              </a:ext>
            </a:extLst>
          </p:cNvPr>
          <p:cNvSpPr/>
          <p:nvPr/>
        </p:nvSpPr>
        <p:spPr>
          <a:xfrm>
            <a:off x="1846191" y="801915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48" name="Picture 6">
            <a:extLst>
              <a:ext uri="{FF2B5EF4-FFF2-40B4-BE49-F238E27FC236}">
                <a16:creationId xmlns:a16="http://schemas.microsoft.com/office/drawing/2014/main" id="{9DF3BF9B-6D51-97A4-D16A-28805B7EE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105" y="794070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Tekstvak 2048">
            <a:extLst>
              <a:ext uri="{FF2B5EF4-FFF2-40B4-BE49-F238E27FC236}">
                <a16:creationId xmlns:a16="http://schemas.microsoft.com/office/drawing/2014/main" id="{247351E5-5714-ACA1-7ADB-77F3D8DA42CF}"/>
              </a:ext>
            </a:extLst>
          </p:cNvPr>
          <p:cNvSpPr txBox="1"/>
          <p:nvPr/>
        </p:nvSpPr>
        <p:spPr>
          <a:xfrm>
            <a:off x="1857202" y="8021203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pic>
        <p:nvPicPr>
          <p:cNvPr id="2052" name="Picture 2">
            <a:extLst>
              <a:ext uri="{FF2B5EF4-FFF2-40B4-BE49-F238E27FC236}">
                <a16:creationId xmlns:a16="http://schemas.microsoft.com/office/drawing/2014/main" id="{73B96D05-999A-7F7B-3E18-D3F4931C67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740509" y="590171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Rechthoek: afgeronde hoeken 2052">
            <a:extLst>
              <a:ext uri="{FF2B5EF4-FFF2-40B4-BE49-F238E27FC236}">
                <a16:creationId xmlns:a16="http://schemas.microsoft.com/office/drawing/2014/main" id="{FD2EB48F-0983-8425-775C-0A37318AC1C9}"/>
              </a:ext>
            </a:extLst>
          </p:cNvPr>
          <p:cNvSpPr/>
          <p:nvPr/>
        </p:nvSpPr>
        <p:spPr>
          <a:xfrm>
            <a:off x="3621854" y="8805930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55" name="Tekstvak 2054">
            <a:extLst>
              <a:ext uri="{FF2B5EF4-FFF2-40B4-BE49-F238E27FC236}">
                <a16:creationId xmlns:a16="http://schemas.microsoft.com/office/drawing/2014/main" id="{20901493-6656-CD5D-A0C9-1B7DF0F1771B}"/>
              </a:ext>
            </a:extLst>
          </p:cNvPr>
          <p:cNvSpPr txBox="1"/>
          <p:nvPr/>
        </p:nvSpPr>
        <p:spPr>
          <a:xfrm>
            <a:off x="3587935" y="8894462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2057" name="Groep 2056">
            <a:extLst>
              <a:ext uri="{FF2B5EF4-FFF2-40B4-BE49-F238E27FC236}">
                <a16:creationId xmlns:a16="http://schemas.microsoft.com/office/drawing/2014/main" id="{AD68C5E4-AD7E-CC6C-966B-CC79FEAAA5AD}"/>
              </a:ext>
            </a:extLst>
          </p:cNvPr>
          <p:cNvGrpSpPr/>
          <p:nvPr/>
        </p:nvGrpSpPr>
        <p:grpSpPr>
          <a:xfrm>
            <a:off x="5269133" y="8347734"/>
            <a:ext cx="1374011" cy="260535"/>
            <a:chOff x="1863939" y="4330105"/>
            <a:chExt cx="1261410" cy="268097"/>
          </a:xfrm>
        </p:grpSpPr>
        <p:sp>
          <p:nvSpPr>
            <p:cNvPr id="2058" name="Rechthoek: afgeronde hoeken 2057">
              <a:extLst>
                <a:ext uri="{FF2B5EF4-FFF2-40B4-BE49-F238E27FC236}">
                  <a16:creationId xmlns:a16="http://schemas.microsoft.com/office/drawing/2014/main" id="{DDA54A17-E546-49E2-5BE2-F1DBAF70BD94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2059" name="Picture 12">
              <a:extLst>
                <a:ext uri="{FF2B5EF4-FFF2-40B4-BE49-F238E27FC236}">
                  <a16:creationId xmlns:a16="http://schemas.microsoft.com/office/drawing/2014/main" id="{FD866B86-25A1-E764-A891-89D3C1756C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60" name="Tekstvak 2059">
            <a:extLst>
              <a:ext uri="{FF2B5EF4-FFF2-40B4-BE49-F238E27FC236}">
                <a16:creationId xmlns:a16="http://schemas.microsoft.com/office/drawing/2014/main" id="{7343AD82-DA3D-D5EA-7D3A-6D3F98FC61C1}"/>
              </a:ext>
            </a:extLst>
          </p:cNvPr>
          <p:cNvSpPr txBox="1"/>
          <p:nvPr/>
        </p:nvSpPr>
        <p:spPr>
          <a:xfrm>
            <a:off x="5265709" y="8370042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061" name="Rechthoek: afgeronde hoeken 2060">
            <a:extLst>
              <a:ext uri="{FF2B5EF4-FFF2-40B4-BE49-F238E27FC236}">
                <a16:creationId xmlns:a16="http://schemas.microsoft.com/office/drawing/2014/main" id="{BE6F8D2A-A34B-827A-0F4A-C5A629107CD0}"/>
              </a:ext>
            </a:extLst>
          </p:cNvPr>
          <p:cNvSpPr/>
          <p:nvPr/>
        </p:nvSpPr>
        <p:spPr>
          <a:xfrm>
            <a:off x="3616172" y="515715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2" name="Tekstvak 2061">
            <a:extLst>
              <a:ext uri="{FF2B5EF4-FFF2-40B4-BE49-F238E27FC236}">
                <a16:creationId xmlns:a16="http://schemas.microsoft.com/office/drawing/2014/main" id="{DC52F490-D072-167D-4AA4-8A52136337D2}"/>
              </a:ext>
            </a:extLst>
          </p:cNvPr>
          <p:cNvSpPr txBox="1"/>
          <p:nvPr/>
        </p:nvSpPr>
        <p:spPr>
          <a:xfrm>
            <a:off x="3751552" y="5237819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2063" name="Groep 2062">
            <a:extLst>
              <a:ext uri="{FF2B5EF4-FFF2-40B4-BE49-F238E27FC236}">
                <a16:creationId xmlns:a16="http://schemas.microsoft.com/office/drawing/2014/main" id="{3A7551EA-3717-D014-DB5F-E366F88B9682}"/>
              </a:ext>
            </a:extLst>
          </p:cNvPr>
          <p:cNvGrpSpPr/>
          <p:nvPr/>
        </p:nvGrpSpPr>
        <p:grpSpPr>
          <a:xfrm>
            <a:off x="5280143" y="7754029"/>
            <a:ext cx="1338347" cy="215444"/>
            <a:chOff x="1656024" y="4320596"/>
            <a:chExt cx="1412909" cy="221697"/>
          </a:xfrm>
        </p:grpSpPr>
        <p:sp>
          <p:nvSpPr>
            <p:cNvPr id="2066" name="Rechthoek: afgeronde hoeken 2065">
              <a:extLst>
                <a:ext uri="{FF2B5EF4-FFF2-40B4-BE49-F238E27FC236}">
                  <a16:creationId xmlns:a16="http://schemas.microsoft.com/office/drawing/2014/main" id="{4523346E-91A2-8C85-F405-55848E6DD70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67" name="Tekstvak 2066">
              <a:extLst>
                <a:ext uri="{FF2B5EF4-FFF2-40B4-BE49-F238E27FC236}">
                  <a16:creationId xmlns:a16="http://schemas.microsoft.com/office/drawing/2014/main" id="{C8E95879-C2A7-E8DE-6ED9-71F6FD68D3D2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2068" name="Afbeelding 2067">
            <a:extLst>
              <a:ext uri="{FF2B5EF4-FFF2-40B4-BE49-F238E27FC236}">
                <a16:creationId xmlns:a16="http://schemas.microsoft.com/office/drawing/2014/main" id="{93139572-906A-2326-BE3F-DE5D5173A44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58244" y="7631478"/>
            <a:ext cx="342131" cy="333482"/>
          </a:xfrm>
          <a:prstGeom prst="rect">
            <a:avLst/>
          </a:prstGeom>
        </p:spPr>
      </p:pic>
      <p:sp>
        <p:nvSpPr>
          <p:cNvPr id="2069" name="Rechthoek: afgeronde hoeken 2068">
            <a:extLst>
              <a:ext uri="{FF2B5EF4-FFF2-40B4-BE49-F238E27FC236}">
                <a16:creationId xmlns:a16="http://schemas.microsoft.com/office/drawing/2014/main" id="{C164A25C-9A1F-FEBF-BD29-A31D5738335E}"/>
              </a:ext>
            </a:extLst>
          </p:cNvPr>
          <p:cNvSpPr/>
          <p:nvPr/>
        </p:nvSpPr>
        <p:spPr>
          <a:xfrm>
            <a:off x="5269133" y="8045512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70" name="Picture 6">
            <a:extLst>
              <a:ext uri="{FF2B5EF4-FFF2-40B4-BE49-F238E27FC236}">
                <a16:creationId xmlns:a16="http://schemas.microsoft.com/office/drawing/2014/main" id="{8C655C07-4514-BDBF-F880-F60D8D8F2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47" y="7967063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1" name="Tekstvak 2070">
            <a:extLst>
              <a:ext uri="{FF2B5EF4-FFF2-40B4-BE49-F238E27FC236}">
                <a16:creationId xmlns:a16="http://schemas.microsoft.com/office/drawing/2014/main" id="{309D5E32-1765-732A-2A38-550813E04048}"/>
              </a:ext>
            </a:extLst>
          </p:cNvPr>
          <p:cNvSpPr txBox="1"/>
          <p:nvPr/>
        </p:nvSpPr>
        <p:spPr>
          <a:xfrm>
            <a:off x="5280144" y="8047564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</p:spTree>
    <p:extLst>
      <p:ext uri="{BB962C8B-B14F-4D97-AF65-F5344CB8AC3E}">
        <p14:creationId xmlns:p14="http://schemas.microsoft.com/office/powerpoint/2010/main" val="538228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140297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Wadlopers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E004859-6AA0-4323-37C0-61058DA288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4" y="1285442"/>
            <a:ext cx="473475" cy="95841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76FBC87-9791-3C39-7AE3-6DCE1C99F6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4997862" y="1266429"/>
            <a:ext cx="473475" cy="95841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782650B6-5318-6743-F3A1-20F3A56CE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1575895" y="6233862"/>
            <a:ext cx="473475" cy="95841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B9165D0D-9926-93EC-D0BE-D9F85E4D39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598"/>
          <a:stretch/>
        </p:blipFill>
        <p:spPr>
          <a:xfrm rot="2083903">
            <a:off x="5038405" y="6214023"/>
            <a:ext cx="473475" cy="958415"/>
          </a:xfrm>
          <a:prstGeom prst="rect">
            <a:avLst/>
          </a:prstGeom>
        </p:spPr>
      </p:pic>
      <p:sp>
        <p:nvSpPr>
          <p:cNvPr id="21" name="Tekstvak 20">
            <a:extLst>
              <a:ext uri="{FF2B5EF4-FFF2-40B4-BE49-F238E27FC236}">
                <a16:creationId xmlns:a16="http://schemas.microsoft.com/office/drawing/2014/main" id="{73C6C180-FBCC-3B3E-353F-764DCB345977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CBE29D9-FC31-606E-9B87-A4BC5F54164A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51700FE3-750E-6EF1-3743-B70E96D084AC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EEB016BC-DA09-AEFF-5A23-8D84C4F555A7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160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Rechthoek: afgeronde hoeken 2150">
            <a:extLst>
              <a:ext uri="{FF2B5EF4-FFF2-40B4-BE49-F238E27FC236}">
                <a16:creationId xmlns:a16="http://schemas.microsoft.com/office/drawing/2014/main" id="{56EBCD7E-1BF7-B28F-069B-F9955563D31F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2178" name="Rechthoek: afgeronde hoeken 2177">
            <a:extLst>
              <a:ext uri="{FF2B5EF4-FFF2-40B4-BE49-F238E27FC236}">
                <a16:creationId xmlns:a16="http://schemas.microsoft.com/office/drawing/2014/main" id="{7BFA5D85-0154-2019-085B-2B38B7DDADF5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AA3E3EED-8636-D060-4974-5BF1AC508BE5}"/>
              </a:ext>
            </a:extLst>
          </p:cNvPr>
          <p:cNvSpPr/>
          <p:nvPr/>
        </p:nvSpPr>
        <p:spPr>
          <a:xfrm>
            <a:off x="117663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756B4786-E369-3103-385F-FF6AF48EFA90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48DB5BE-DE1A-BBC0-9550-BADEC09059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25203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Rechthoek: afgeronde hoeken 60">
            <a:extLst>
              <a:ext uri="{FF2B5EF4-FFF2-40B4-BE49-F238E27FC236}">
                <a16:creationId xmlns:a16="http://schemas.microsoft.com/office/drawing/2014/main" id="{263281BB-4F1E-53C8-B929-84E666200AF5}"/>
              </a:ext>
            </a:extLst>
          </p:cNvPr>
          <p:cNvSpPr/>
          <p:nvPr/>
        </p:nvSpPr>
        <p:spPr>
          <a:xfrm>
            <a:off x="206548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6541290-6336-60E1-7051-B2090DF59BD6}"/>
              </a:ext>
            </a:extLst>
          </p:cNvPr>
          <p:cNvSpPr txBox="1"/>
          <p:nvPr/>
        </p:nvSpPr>
        <p:spPr>
          <a:xfrm>
            <a:off x="172629" y="395114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2054" name="Groep 2053">
            <a:extLst>
              <a:ext uri="{FF2B5EF4-FFF2-40B4-BE49-F238E27FC236}">
                <a16:creationId xmlns:a16="http://schemas.microsoft.com/office/drawing/2014/main" id="{52CCB38D-DB78-EEEE-27BA-25ADAEC0F7A1}"/>
              </a:ext>
            </a:extLst>
          </p:cNvPr>
          <p:cNvGrpSpPr/>
          <p:nvPr/>
        </p:nvGrpSpPr>
        <p:grpSpPr>
          <a:xfrm>
            <a:off x="1853827" y="3404418"/>
            <a:ext cx="1374011" cy="260535"/>
            <a:chOff x="1863939" y="4330105"/>
            <a:chExt cx="1261410" cy="268097"/>
          </a:xfrm>
        </p:grpSpPr>
        <p:sp>
          <p:nvSpPr>
            <p:cNvPr id="2051" name="Rechthoek: afgeronde hoeken 2050">
              <a:extLst>
                <a:ext uri="{FF2B5EF4-FFF2-40B4-BE49-F238E27FC236}">
                  <a16:creationId xmlns:a16="http://schemas.microsoft.com/office/drawing/2014/main" id="{CE4E0129-5E73-8107-9424-C8EB6D16AAB0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16" name="Picture 12">
              <a:extLst>
                <a:ext uri="{FF2B5EF4-FFF2-40B4-BE49-F238E27FC236}">
                  <a16:creationId xmlns:a16="http://schemas.microsoft.com/office/drawing/2014/main" id="{3E344E9F-BAE2-5AED-48FE-C6A917F82A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6" name="Tekstvak 2055">
            <a:extLst>
              <a:ext uri="{FF2B5EF4-FFF2-40B4-BE49-F238E27FC236}">
                <a16:creationId xmlns:a16="http://schemas.microsoft.com/office/drawing/2014/main" id="{5E0823F1-1E4F-D4C0-1F34-EE3E07852B9C}"/>
              </a:ext>
            </a:extLst>
          </p:cNvPr>
          <p:cNvSpPr txBox="1"/>
          <p:nvPr/>
        </p:nvSpPr>
        <p:spPr>
          <a:xfrm>
            <a:off x="1850403" y="3426726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065" name="Rechthoek: afgeronde hoeken 2064">
            <a:extLst>
              <a:ext uri="{FF2B5EF4-FFF2-40B4-BE49-F238E27FC236}">
                <a16:creationId xmlns:a16="http://schemas.microsoft.com/office/drawing/2014/main" id="{4FE023D2-C612-89E6-278E-9C0F2D327BF6}"/>
              </a:ext>
            </a:extLst>
          </p:cNvPr>
          <p:cNvSpPr/>
          <p:nvPr/>
        </p:nvSpPr>
        <p:spPr>
          <a:xfrm>
            <a:off x="200866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4" name="Tekstvak 2063">
            <a:extLst>
              <a:ext uri="{FF2B5EF4-FFF2-40B4-BE49-F238E27FC236}">
                <a16:creationId xmlns:a16="http://schemas.microsoft.com/office/drawing/2014/main" id="{56377773-7A08-CFF7-3C1B-8FBD8E6AFB16}"/>
              </a:ext>
            </a:extLst>
          </p:cNvPr>
          <p:cNvSpPr txBox="1"/>
          <p:nvPr/>
        </p:nvSpPr>
        <p:spPr>
          <a:xfrm>
            <a:off x="336246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2072" name="Groep 2071">
            <a:extLst>
              <a:ext uri="{FF2B5EF4-FFF2-40B4-BE49-F238E27FC236}">
                <a16:creationId xmlns:a16="http://schemas.microsoft.com/office/drawing/2014/main" id="{FC31D53C-2BB3-8F3D-C53E-E448509DA3DF}"/>
              </a:ext>
            </a:extLst>
          </p:cNvPr>
          <p:cNvGrpSpPr/>
          <p:nvPr/>
        </p:nvGrpSpPr>
        <p:grpSpPr>
          <a:xfrm>
            <a:off x="1864837" y="2810713"/>
            <a:ext cx="1338347" cy="215444"/>
            <a:chOff x="1656024" y="4320596"/>
            <a:chExt cx="1412909" cy="221697"/>
          </a:xfrm>
        </p:grpSpPr>
        <p:sp>
          <p:nvSpPr>
            <p:cNvPr id="2075" name="Rechthoek: afgeronde hoeken 2074">
              <a:extLst>
                <a:ext uri="{FF2B5EF4-FFF2-40B4-BE49-F238E27FC236}">
                  <a16:creationId xmlns:a16="http://schemas.microsoft.com/office/drawing/2014/main" id="{5FB05172-448C-511B-970D-7F82BF919F2C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74" name="Tekstvak 2073">
              <a:extLst>
                <a:ext uri="{FF2B5EF4-FFF2-40B4-BE49-F238E27FC236}">
                  <a16:creationId xmlns:a16="http://schemas.microsoft.com/office/drawing/2014/main" id="{FDF0E107-4528-527F-E253-E74401C7AD70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2079" name="Afbeelding 2078">
            <a:extLst>
              <a:ext uri="{FF2B5EF4-FFF2-40B4-BE49-F238E27FC236}">
                <a16:creationId xmlns:a16="http://schemas.microsoft.com/office/drawing/2014/main" id="{A643F7BD-98EF-00F2-1B2C-F799B688AE5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42938" y="2688162"/>
            <a:ext cx="342131" cy="333482"/>
          </a:xfrm>
          <a:prstGeom prst="rect">
            <a:avLst/>
          </a:prstGeom>
        </p:spPr>
      </p:pic>
      <p:sp>
        <p:nvSpPr>
          <p:cNvPr id="2121" name="Rechthoek: afgeronde hoeken 2120">
            <a:extLst>
              <a:ext uri="{FF2B5EF4-FFF2-40B4-BE49-F238E27FC236}">
                <a16:creationId xmlns:a16="http://schemas.microsoft.com/office/drawing/2014/main" id="{4561B470-30F2-D61A-CBB8-21BB62659B68}"/>
              </a:ext>
            </a:extLst>
          </p:cNvPr>
          <p:cNvSpPr/>
          <p:nvPr/>
        </p:nvSpPr>
        <p:spPr>
          <a:xfrm>
            <a:off x="3554884" y="400517"/>
            <a:ext cx="3215004" cy="246221"/>
          </a:xfrm>
          <a:prstGeom prst="roundRect">
            <a:avLst>
              <a:gd name="adj" fmla="val 0"/>
            </a:avLst>
          </a:prstGeom>
          <a:solidFill>
            <a:srgbClr val="FCE7D8"/>
          </a:solidFill>
          <a:ln w="28575">
            <a:solidFill>
              <a:srgbClr val="FCE7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/>
          </a:p>
        </p:txBody>
      </p:sp>
      <p:sp>
        <p:nvSpPr>
          <p:cNvPr id="2122" name="Rechthoek: afgeronde hoeken 2121">
            <a:extLst>
              <a:ext uri="{FF2B5EF4-FFF2-40B4-BE49-F238E27FC236}">
                <a16:creationId xmlns:a16="http://schemas.microsoft.com/office/drawing/2014/main" id="{467A66E5-3949-38CE-5F97-1505A40669CA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36ABAA66-3567-1A51-DA13-790B276E46DE}"/>
              </a:ext>
            </a:extLst>
          </p:cNvPr>
          <p:cNvSpPr/>
          <p:nvPr/>
        </p:nvSpPr>
        <p:spPr>
          <a:xfrm>
            <a:off x="1853827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34" name="Picture 6">
            <a:extLst>
              <a:ext uri="{FF2B5EF4-FFF2-40B4-BE49-F238E27FC236}">
                <a16:creationId xmlns:a16="http://schemas.microsoft.com/office/drawing/2014/main" id="{50EB8487-7736-B988-6858-86995264A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41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BE014E8B-0E00-9CC3-5C1F-1109E0418468}"/>
              </a:ext>
            </a:extLst>
          </p:cNvPr>
          <p:cNvSpPr txBox="1"/>
          <p:nvPr/>
        </p:nvSpPr>
        <p:spPr>
          <a:xfrm>
            <a:off x="1864838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A6876F-2D40-07A4-4B30-EB9D342192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759826" y="958403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8A69E0F6-1A65-476D-8A7B-AEFCE6D08A2E}"/>
              </a:ext>
            </a:extLst>
          </p:cNvPr>
          <p:cNvSpPr/>
          <p:nvPr/>
        </p:nvSpPr>
        <p:spPr>
          <a:xfrm>
            <a:off x="3641171" y="3862614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2617302-7EF0-6FF6-D9A2-215C6A29A388}"/>
              </a:ext>
            </a:extLst>
          </p:cNvPr>
          <p:cNvSpPr txBox="1"/>
          <p:nvPr/>
        </p:nvSpPr>
        <p:spPr>
          <a:xfrm>
            <a:off x="3607252" y="3951146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F18E6883-ED56-5D70-673C-813996BE550F}"/>
              </a:ext>
            </a:extLst>
          </p:cNvPr>
          <p:cNvGrpSpPr/>
          <p:nvPr/>
        </p:nvGrpSpPr>
        <p:grpSpPr>
          <a:xfrm>
            <a:off x="5288450" y="3404418"/>
            <a:ext cx="1374011" cy="260535"/>
            <a:chOff x="1863939" y="4330105"/>
            <a:chExt cx="1261410" cy="268097"/>
          </a:xfrm>
        </p:grpSpPr>
        <p:sp>
          <p:nvSpPr>
            <p:cNvPr id="11" name="Rechthoek: afgeronde hoeken 10">
              <a:extLst>
                <a:ext uri="{FF2B5EF4-FFF2-40B4-BE49-F238E27FC236}">
                  <a16:creationId xmlns:a16="http://schemas.microsoft.com/office/drawing/2014/main" id="{7212A960-6976-768D-39A2-66D1DDD9028A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12" name="Picture 12">
              <a:extLst>
                <a:ext uri="{FF2B5EF4-FFF2-40B4-BE49-F238E27FC236}">
                  <a16:creationId xmlns:a16="http://schemas.microsoft.com/office/drawing/2014/main" id="{DF55466C-2352-B4B6-5687-5275384051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kstvak 12">
            <a:extLst>
              <a:ext uri="{FF2B5EF4-FFF2-40B4-BE49-F238E27FC236}">
                <a16:creationId xmlns:a16="http://schemas.microsoft.com/office/drawing/2014/main" id="{500F52D7-DF5A-16E0-0044-C0B11FA2102B}"/>
              </a:ext>
            </a:extLst>
          </p:cNvPr>
          <p:cNvSpPr txBox="1"/>
          <p:nvPr/>
        </p:nvSpPr>
        <p:spPr>
          <a:xfrm>
            <a:off x="5285026" y="3426726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14" name="Rechthoek: afgeronde hoeken 13">
            <a:extLst>
              <a:ext uri="{FF2B5EF4-FFF2-40B4-BE49-F238E27FC236}">
                <a16:creationId xmlns:a16="http://schemas.microsoft.com/office/drawing/2014/main" id="{4A165457-30EB-7E88-35AB-BBA5C5EE2488}"/>
              </a:ext>
            </a:extLst>
          </p:cNvPr>
          <p:cNvSpPr/>
          <p:nvPr/>
        </p:nvSpPr>
        <p:spPr>
          <a:xfrm>
            <a:off x="3635489" y="213838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038C6051-2345-ED4C-E595-53CFED9101B5}"/>
              </a:ext>
            </a:extLst>
          </p:cNvPr>
          <p:cNvSpPr txBox="1"/>
          <p:nvPr/>
        </p:nvSpPr>
        <p:spPr>
          <a:xfrm>
            <a:off x="3770869" y="294503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F58235B1-8418-F69D-52E7-F7F61F5FADFC}"/>
              </a:ext>
            </a:extLst>
          </p:cNvPr>
          <p:cNvGrpSpPr/>
          <p:nvPr/>
        </p:nvGrpSpPr>
        <p:grpSpPr>
          <a:xfrm>
            <a:off x="5299460" y="2810713"/>
            <a:ext cx="1338347" cy="215444"/>
            <a:chOff x="1656024" y="4320596"/>
            <a:chExt cx="1412909" cy="221697"/>
          </a:xfrm>
        </p:grpSpPr>
        <p:sp>
          <p:nvSpPr>
            <p:cNvPr id="18" name="Rechthoek: afgeronde hoeken 17">
              <a:extLst>
                <a:ext uri="{FF2B5EF4-FFF2-40B4-BE49-F238E27FC236}">
                  <a16:creationId xmlns:a16="http://schemas.microsoft.com/office/drawing/2014/main" id="{48084A39-F1F3-86F0-54E8-72FE1ACC2A81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19" name="Tekstvak 18">
              <a:extLst>
                <a:ext uri="{FF2B5EF4-FFF2-40B4-BE49-F238E27FC236}">
                  <a16:creationId xmlns:a16="http://schemas.microsoft.com/office/drawing/2014/main" id="{BA8B0A44-2D42-E93F-29FF-6698A42E1998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D1B0F51C-6F3E-2009-3D25-609A6B3ABF9B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77561" y="2688162"/>
            <a:ext cx="342131" cy="333482"/>
          </a:xfrm>
          <a:prstGeom prst="rect">
            <a:avLst/>
          </a:prstGeom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499A7BE7-B9EC-DBAD-3FD0-30C0A17A03F5}"/>
              </a:ext>
            </a:extLst>
          </p:cNvPr>
          <p:cNvSpPr/>
          <p:nvPr/>
        </p:nvSpPr>
        <p:spPr>
          <a:xfrm>
            <a:off x="5288450" y="3102196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7B08437C-45A6-1C06-47CD-16E584F5D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364" y="3023747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kstvak 35">
            <a:extLst>
              <a:ext uri="{FF2B5EF4-FFF2-40B4-BE49-F238E27FC236}">
                <a16:creationId xmlns:a16="http://schemas.microsoft.com/office/drawing/2014/main" id="{5772BDAA-59F1-D889-09C3-DA5E707D65EE}"/>
              </a:ext>
            </a:extLst>
          </p:cNvPr>
          <p:cNvSpPr txBox="1"/>
          <p:nvPr/>
        </p:nvSpPr>
        <p:spPr>
          <a:xfrm>
            <a:off x="5299461" y="3104248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pic>
        <p:nvPicPr>
          <p:cNvPr id="49" name="Picture 2">
            <a:extLst>
              <a:ext uri="{FF2B5EF4-FFF2-40B4-BE49-F238E27FC236}">
                <a16:creationId xmlns:a16="http://schemas.microsoft.com/office/drawing/2014/main" id="{4C5D2A62-9238-9C2D-3F69-9BE231866B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17567" y="5875358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8B5B03B3-3153-8D1E-62A7-D5A38BC2B805}"/>
              </a:ext>
            </a:extLst>
          </p:cNvPr>
          <p:cNvSpPr/>
          <p:nvPr/>
        </p:nvSpPr>
        <p:spPr>
          <a:xfrm>
            <a:off x="198912" y="8779569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3189E58C-5D8A-BAC3-4096-FAF1A95416DE}"/>
              </a:ext>
            </a:extLst>
          </p:cNvPr>
          <p:cNvSpPr txBox="1"/>
          <p:nvPr/>
        </p:nvSpPr>
        <p:spPr>
          <a:xfrm>
            <a:off x="164993" y="8868101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52" name="Groep 51">
            <a:extLst>
              <a:ext uri="{FF2B5EF4-FFF2-40B4-BE49-F238E27FC236}">
                <a16:creationId xmlns:a16="http://schemas.microsoft.com/office/drawing/2014/main" id="{62F9FBC7-2C6E-7C3D-E7A9-104AFBAA0833}"/>
              </a:ext>
            </a:extLst>
          </p:cNvPr>
          <p:cNvGrpSpPr/>
          <p:nvPr/>
        </p:nvGrpSpPr>
        <p:grpSpPr>
          <a:xfrm>
            <a:off x="1846191" y="8321373"/>
            <a:ext cx="1374011" cy="260535"/>
            <a:chOff x="1863939" y="4330105"/>
            <a:chExt cx="1261410" cy="268097"/>
          </a:xfrm>
        </p:grpSpPr>
        <p:sp>
          <p:nvSpPr>
            <p:cNvPr id="53" name="Rechthoek: afgeronde hoeken 52">
              <a:extLst>
                <a:ext uri="{FF2B5EF4-FFF2-40B4-BE49-F238E27FC236}">
                  <a16:creationId xmlns:a16="http://schemas.microsoft.com/office/drawing/2014/main" id="{F985CCA3-51FD-8AD6-A7D5-E1E912C6C6CA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54" name="Picture 12">
              <a:extLst>
                <a:ext uri="{FF2B5EF4-FFF2-40B4-BE49-F238E27FC236}">
                  <a16:creationId xmlns:a16="http://schemas.microsoft.com/office/drawing/2014/main" id="{CA2583D3-B99B-39B8-5E81-0E5759BFA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kstvak 54">
            <a:extLst>
              <a:ext uri="{FF2B5EF4-FFF2-40B4-BE49-F238E27FC236}">
                <a16:creationId xmlns:a16="http://schemas.microsoft.com/office/drawing/2014/main" id="{327DD58B-6384-EB4C-A3BD-CB7591CC3BAD}"/>
              </a:ext>
            </a:extLst>
          </p:cNvPr>
          <p:cNvSpPr txBox="1"/>
          <p:nvPr/>
        </p:nvSpPr>
        <p:spPr>
          <a:xfrm>
            <a:off x="1842767" y="8343681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8FD08A90-2010-BA9A-3A04-D4C4A91B6430}"/>
              </a:ext>
            </a:extLst>
          </p:cNvPr>
          <p:cNvSpPr/>
          <p:nvPr/>
        </p:nvSpPr>
        <p:spPr>
          <a:xfrm>
            <a:off x="193230" y="5130793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FBBF9413-EF1E-9A98-3391-30BCABA58F2F}"/>
              </a:ext>
            </a:extLst>
          </p:cNvPr>
          <p:cNvSpPr txBox="1"/>
          <p:nvPr/>
        </p:nvSpPr>
        <p:spPr>
          <a:xfrm>
            <a:off x="328610" y="5211458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58" name="Groep 57">
            <a:extLst>
              <a:ext uri="{FF2B5EF4-FFF2-40B4-BE49-F238E27FC236}">
                <a16:creationId xmlns:a16="http://schemas.microsoft.com/office/drawing/2014/main" id="{D50C3187-5100-8325-C3A4-C30C943BCEEA}"/>
              </a:ext>
            </a:extLst>
          </p:cNvPr>
          <p:cNvGrpSpPr/>
          <p:nvPr/>
        </p:nvGrpSpPr>
        <p:grpSpPr>
          <a:xfrm>
            <a:off x="1857201" y="7727668"/>
            <a:ext cx="1338347" cy="215444"/>
            <a:chOff x="1656024" y="4320596"/>
            <a:chExt cx="1412909" cy="221697"/>
          </a:xfrm>
        </p:grpSpPr>
        <p:sp>
          <p:nvSpPr>
            <p:cNvPr id="59" name="Rechthoek: afgeronde hoeken 58">
              <a:extLst>
                <a:ext uri="{FF2B5EF4-FFF2-40B4-BE49-F238E27FC236}">
                  <a16:creationId xmlns:a16="http://schemas.microsoft.com/office/drawing/2014/main" id="{82C823F8-26E6-F4AD-BE46-CED2E420712C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60" name="Tekstvak 59">
              <a:extLst>
                <a:ext uri="{FF2B5EF4-FFF2-40B4-BE49-F238E27FC236}">
                  <a16:creationId xmlns:a16="http://schemas.microsoft.com/office/drawing/2014/main" id="{E9C9FE0F-F5D6-AB5B-1F4F-EDC83FD61D3C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62" name="Afbeelding 61">
            <a:extLst>
              <a:ext uri="{FF2B5EF4-FFF2-40B4-BE49-F238E27FC236}">
                <a16:creationId xmlns:a16="http://schemas.microsoft.com/office/drawing/2014/main" id="{FB8E9C2E-A3A1-AF15-CCBE-FC0F63B8BF5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35302" y="7605117"/>
            <a:ext cx="342131" cy="333482"/>
          </a:xfrm>
          <a:prstGeom prst="rect">
            <a:avLst/>
          </a:prstGeom>
        </p:spPr>
      </p:pic>
      <p:sp>
        <p:nvSpPr>
          <p:cNvPr id="63" name="Rechthoek: afgeronde hoeken 62">
            <a:extLst>
              <a:ext uri="{FF2B5EF4-FFF2-40B4-BE49-F238E27FC236}">
                <a16:creationId xmlns:a16="http://schemas.microsoft.com/office/drawing/2014/main" id="{FC7539C1-57D8-AB4A-68EB-236B2F8C1893}"/>
              </a:ext>
            </a:extLst>
          </p:cNvPr>
          <p:cNvSpPr/>
          <p:nvPr/>
        </p:nvSpPr>
        <p:spPr>
          <a:xfrm>
            <a:off x="1846191" y="8019151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48" name="Picture 6">
            <a:extLst>
              <a:ext uri="{FF2B5EF4-FFF2-40B4-BE49-F238E27FC236}">
                <a16:creationId xmlns:a16="http://schemas.microsoft.com/office/drawing/2014/main" id="{9DF3BF9B-6D51-97A4-D16A-28805B7EE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105" y="7940702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Tekstvak 2048">
            <a:extLst>
              <a:ext uri="{FF2B5EF4-FFF2-40B4-BE49-F238E27FC236}">
                <a16:creationId xmlns:a16="http://schemas.microsoft.com/office/drawing/2014/main" id="{247351E5-5714-ACA1-7ADB-77F3D8DA42CF}"/>
              </a:ext>
            </a:extLst>
          </p:cNvPr>
          <p:cNvSpPr txBox="1"/>
          <p:nvPr/>
        </p:nvSpPr>
        <p:spPr>
          <a:xfrm>
            <a:off x="1857202" y="8021203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  <p:pic>
        <p:nvPicPr>
          <p:cNvPr id="2052" name="Picture 2">
            <a:extLst>
              <a:ext uri="{FF2B5EF4-FFF2-40B4-BE49-F238E27FC236}">
                <a16:creationId xmlns:a16="http://schemas.microsoft.com/office/drawing/2014/main" id="{73B96D05-999A-7F7B-3E18-D3F4931C67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8" t="28041" r="19370" b="27449"/>
          <a:stretch/>
        </p:blipFill>
        <p:spPr bwMode="auto">
          <a:xfrm rot="10800000">
            <a:off x="3740509" y="5901719"/>
            <a:ext cx="2781236" cy="2785349"/>
          </a:xfrm>
          <a:prstGeom prst="roundRect">
            <a:avLst>
              <a:gd name="adj" fmla="val 10018"/>
            </a:avLst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Rechthoek: afgeronde hoeken 2052">
            <a:extLst>
              <a:ext uri="{FF2B5EF4-FFF2-40B4-BE49-F238E27FC236}">
                <a16:creationId xmlns:a16="http://schemas.microsoft.com/office/drawing/2014/main" id="{FD2EB48F-0983-8425-775C-0A37318AC1C9}"/>
              </a:ext>
            </a:extLst>
          </p:cNvPr>
          <p:cNvSpPr/>
          <p:nvPr/>
        </p:nvSpPr>
        <p:spPr>
          <a:xfrm>
            <a:off x="3621854" y="8805930"/>
            <a:ext cx="3029911" cy="922746"/>
          </a:xfrm>
          <a:prstGeom prst="roundRect">
            <a:avLst>
              <a:gd name="adj" fmla="val 25679"/>
            </a:avLst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55" name="Tekstvak 2054">
            <a:extLst>
              <a:ext uri="{FF2B5EF4-FFF2-40B4-BE49-F238E27FC236}">
                <a16:creationId xmlns:a16="http://schemas.microsoft.com/office/drawing/2014/main" id="{20901493-6656-CD5D-A0C9-1B7DF0F1771B}"/>
              </a:ext>
            </a:extLst>
          </p:cNvPr>
          <p:cNvSpPr txBox="1"/>
          <p:nvPr/>
        </p:nvSpPr>
        <p:spPr>
          <a:xfrm>
            <a:off x="3587935" y="8894462"/>
            <a:ext cx="3133085" cy="76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400" dirty="0">
                <a:solidFill>
                  <a:srgbClr val="002060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Eencellige alg met exoskelet. Zweeft door de waterkolom. Geeft bij eb het zand een groenige kleur.</a:t>
            </a:r>
          </a:p>
        </p:txBody>
      </p:sp>
      <p:grpSp>
        <p:nvGrpSpPr>
          <p:cNvPr id="2057" name="Groep 2056">
            <a:extLst>
              <a:ext uri="{FF2B5EF4-FFF2-40B4-BE49-F238E27FC236}">
                <a16:creationId xmlns:a16="http://schemas.microsoft.com/office/drawing/2014/main" id="{AD68C5E4-AD7E-CC6C-966B-CC79FEAAA5AD}"/>
              </a:ext>
            </a:extLst>
          </p:cNvPr>
          <p:cNvGrpSpPr/>
          <p:nvPr/>
        </p:nvGrpSpPr>
        <p:grpSpPr>
          <a:xfrm>
            <a:off x="5269133" y="8347734"/>
            <a:ext cx="1374011" cy="260535"/>
            <a:chOff x="1863939" y="4330105"/>
            <a:chExt cx="1261410" cy="268097"/>
          </a:xfrm>
        </p:grpSpPr>
        <p:sp>
          <p:nvSpPr>
            <p:cNvPr id="2058" name="Rechthoek: afgeronde hoeken 2057">
              <a:extLst>
                <a:ext uri="{FF2B5EF4-FFF2-40B4-BE49-F238E27FC236}">
                  <a16:creationId xmlns:a16="http://schemas.microsoft.com/office/drawing/2014/main" id="{DDA54A17-E546-49E2-5BE2-F1DBAF70BD94}"/>
                </a:ext>
              </a:extLst>
            </p:cNvPr>
            <p:cNvSpPr/>
            <p:nvPr/>
          </p:nvSpPr>
          <p:spPr>
            <a:xfrm>
              <a:off x="1863939" y="4352612"/>
              <a:ext cx="1223923" cy="21208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pic>
          <p:nvPicPr>
            <p:cNvPr id="2059" name="Picture 12">
              <a:extLst>
                <a:ext uri="{FF2B5EF4-FFF2-40B4-BE49-F238E27FC236}">
                  <a16:creationId xmlns:a16="http://schemas.microsoft.com/office/drawing/2014/main" id="{FD866B86-25A1-E764-A891-89D3C1756C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6178" y="4330105"/>
              <a:ext cx="239171" cy="268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60" name="Tekstvak 2059">
            <a:extLst>
              <a:ext uri="{FF2B5EF4-FFF2-40B4-BE49-F238E27FC236}">
                <a16:creationId xmlns:a16="http://schemas.microsoft.com/office/drawing/2014/main" id="{7343AD82-DA3D-D5EA-7D3A-6D3F98FC61C1}"/>
              </a:ext>
            </a:extLst>
          </p:cNvPr>
          <p:cNvSpPr txBox="1"/>
          <p:nvPr/>
        </p:nvSpPr>
        <p:spPr>
          <a:xfrm>
            <a:off x="5265709" y="8370042"/>
            <a:ext cx="13134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effectLst/>
                <a:latin typeface="Raleway" pitchFamily="2" charset="0"/>
                <a:ea typeface="Calibri" panose="020F0502020204030204" pitchFamily="34" charset="0"/>
                <a:cs typeface="Arial" panose="020B0604020202020204" pitchFamily="34" charset="0"/>
              </a:rPr>
              <a:t>producent</a:t>
            </a:r>
            <a:endParaRPr lang="nl-NL" sz="900" b="1" dirty="0">
              <a:solidFill>
                <a:schemeClr val="bg1"/>
              </a:solidFill>
            </a:endParaRPr>
          </a:p>
        </p:txBody>
      </p:sp>
      <p:sp>
        <p:nvSpPr>
          <p:cNvPr id="2061" name="Rechthoek: afgeronde hoeken 2060">
            <a:extLst>
              <a:ext uri="{FF2B5EF4-FFF2-40B4-BE49-F238E27FC236}">
                <a16:creationId xmlns:a16="http://schemas.microsoft.com/office/drawing/2014/main" id="{BE6F8D2A-A34B-827A-0F4A-C5A629107CD0}"/>
              </a:ext>
            </a:extLst>
          </p:cNvPr>
          <p:cNvSpPr/>
          <p:nvPr/>
        </p:nvSpPr>
        <p:spPr>
          <a:xfrm>
            <a:off x="3616172" y="5157154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062" name="Tekstvak 2061">
            <a:extLst>
              <a:ext uri="{FF2B5EF4-FFF2-40B4-BE49-F238E27FC236}">
                <a16:creationId xmlns:a16="http://schemas.microsoft.com/office/drawing/2014/main" id="{DC52F490-D072-167D-4AA4-8A52136337D2}"/>
              </a:ext>
            </a:extLst>
          </p:cNvPr>
          <p:cNvSpPr txBox="1"/>
          <p:nvPr/>
        </p:nvSpPr>
        <p:spPr>
          <a:xfrm>
            <a:off x="3751552" y="5237819"/>
            <a:ext cx="22703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Diatomee</a:t>
            </a:r>
          </a:p>
          <a:p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Bacillariophyta</a:t>
            </a:r>
            <a:r>
              <a:rPr lang="nl-NL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spec</a:t>
            </a:r>
            <a:r>
              <a:rPr lang="nl-NL" sz="11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.</a:t>
            </a:r>
          </a:p>
        </p:txBody>
      </p:sp>
      <p:grpSp>
        <p:nvGrpSpPr>
          <p:cNvPr id="2063" name="Groep 2062">
            <a:extLst>
              <a:ext uri="{FF2B5EF4-FFF2-40B4-BE49-F238E27FC236}">
                <a16:creationId xmlns:a16="http://schemas.microsoft.com/office/drawing/2014/main" id="{3A7551EA-3717-D014-DB5F-E366F88B9682}"/>
              </a:ext>
            </a:extLst>
          </p:cNvPr>
          <p:cNvGrpSpPr/>
          <p:nvPr/>
        </p:nvGrpSpPr>
        <p:grpSpPr>
          <a:xfrm>
            <a:off x="5280143" y="7754029"/>
            <a:ext cx="1338347" cy="215444"/>
            <a:chOff x="1656024" y="4320596"/>
            <a:chExt cx="1412909" cy="221697"/>
          </a:xfrm>
        </p:grpSpPr>
        <p:sp>
          <p:nvSpPr>
            <p:cNvPr id="2066" name="Rechthoek: afgeronde hoeken 2065">
              <a:extLst>
                <a:ext uri="{FF2B5EF4-FFF2-40B4-BE49-F238E27FC236}">
                  <a16:creationId xmlns:a16="http://schemas.microsoft.com/office/drawing/2014/main" id="{4523346E-91A2-8C85-F405-55848E6DD706}"/>
                </a:ext>
              </a:extLst>
            </p:cNvPr>
            <p:cNvSpPr/>
            <p:nvPr/>
          </p:nvSpPr>
          <p:spPr>
            <a:xfrm>
              <a:off x="1656024" y="4320596"/>
              <a:ext cx="1412909" cy="21208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rgbClr val="373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nl-NL" sz="2400" b="1" dirty="0">
                <a:solidFill>
                  <a:srgbClr val="0079C1"/>
                </a:solidFill>
                <a:latin typeface="Raleway" pitchFamily="2" charset="0"/>
              </a:endParaRPr>
            </a:p>
          </p:txBody>
        </p:sp>
        <p:sp>
          <p:nvSpPr>
            <p:cNvPr id="2067" name="Tekstvak 2066">
              <a:extLst>
                <a:ext uri="{FF2B5EF4-FFF2-40B4-BE49-F238E27FC236}">
                  <a16:creationId xmlns:a16="http://schemas.microsoft.com/office/drawing/2014/main" id="{C8E95879-C2A7-E8DE-6ED9-71F6FD68D3D2}"/>
                </a:ext>
              </a:extLst>
            </p:cNvPr>
            <p:cNvSpPr txBox="1"/>
            <p:nvPr/>
          </p:nvSpPr>
          <p:spPr>
            <a:xfrm>
              <a:off x="1978348" y="4320596"/>
              <a:ext cx="813053" cy="221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sz="800" b="1" dirty="0">
                  <a:solidFill>
                    <a:schemeClr val="bg1"/>
                  </a:solidFill>
                  <a:latin typeface="Raleway" pitchFamily="2" charset="0"/>
                </a:rPr>
                <a:t>10-100 µm </a:t>
              </a:r>
            </a:p>
          </p:txBody>
        </p:sp>
      </p:grpSp>
      <p:pic>
        <p:nvPicPr>
          <p:cNvPr id="2068" name="Afbeelding 2067">
            <a:extLst>
              <a:ext uri="{FF2B5EF4-FFF2-40B4-BE49-F238E27FC236}">
                <a16:creationId xmlns:a16="http://schemas.microsoft.com/office/drawing/2014/main" id="{93139572-906A-2326-BE3F-DE5D5173A44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58244" y="7631478"/>
            <a:ext cx="342131" cy="333482"/>
          </a:xfrm>
          <a:prstGeom prst="rect">
            <a:avLst/>
          </a:prstGeom>
        </p:spPr>
      </p:pic>
      <p:sp>
        <p:nvSpPr>
          <p:cNvPr id="2069" name="Rechthoek: afgeronde hoeken 2068">
            <a:extLst>
              <a:ext uri="{FF2B5EF4-FFF2-40B4-BE49-F238E27FC236}">
                <a16:creationId xmlns:a16="http://schemas.microsoft.com/office/drawing/2014/main" id="{C164A25C-9A1F-FEBF-BD29-A31D5738335E}"/>
              </a:ext>
            </a:extLst>
          </p:cNvPr>
          <p:cNvSpPr/>
          <p:nvPr/>
        </p:nvSpPr>
        <p:spPr>
          <a:xfrm>
            <a:off x="5269133" y="8045512"/>
            <a:ext cx="1313793" cy="206104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nl-NL" sz="2400" b="1" dirty="0">
              <a:solidFill>
                <a:srgbClr val="0079C1"/>
              </a:solidFill>
              <a:latin typeface="Raleway" pitchFamily="2" charset="0"/>
            </a:endParaRPr>
          </a:p>
        </p:txBody>
      </p:sp>
      <p:pic>
        <p:nvPicPr>
          <p:cNvPr id="2070" name="Picture 6">
            <a:extLst>
              <a:ext uri="{FF2B5EF4-FFF2-40B4-BE49-F238E27FC236}">
                <a16:creationId xmlns:a16="http://schemas.microsoft.com/office/drawing/2014/main" id="{8C655C07-4514-BDBF-F880-F60D8D8F2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47" y="7967063"/>
            <a:ext cx="328011" cy="3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1" name="Tekstvak 2070">
            <a:extLst>
              <a:ext uri="{FF2B5EF4-FFF2-40B4-BE49-F238E27FC236}">
                <a16:creationId xmlns:a16="http://schemas.microsoft.com/office/drawing/2014/main" id="{309D5E32-1765-732A-2A38-550813E04048}"/>
              </a:ext>
            </a:extLst>
          </p:cNvPr>
          <p:cNvSpPr txBox="1"/>
          <p:nvPr/>
        </p:nvSpPr>
        <p:spPr>
          <a:xfrm>
            <a:off x="5280144" y="8047564"/>
            <a:ext cx="120687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800" b="1" dirty="0">
                <a:solidFill>
                  <a:schemeClr val="bg1"/>
                </a:solidFill>
                <a:latin typeface="Raleway" pitchFamily="2" charset="0"/>
              </a:rPr>
              <a:t>actief bij eb &amp; vloed</a:t>
            </a:r>
          </a:p>
        </p:txBody>
      </p:sp>
    </p:spTree>
    <p:extLst>
      <p:ext uri="{BB962C8B-B14F-4D97-AF65-F5344CB8AC3E}">
        <p14:creationId xmlns:p14="http://schemas.microsoft.com/office/powerpoint/2010/main" val="1034950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B02016BF-A775-4214-BAA2-BDAA67D45E3D}"/>
              </a:ext>
            </a:extLst>
          </p:cNvPr>
          <p:cNvSpPr/>
          <p:nvPr/>
        </p:nvSpPr>
        <p:spPr>
          <a:xfrm>
            <a:off x="80171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29" name="Afbeelding 28">
            <a:extLst>
              <a:ext uri="{FF2B5EF4-FFF2-40B4-BE49-F238E27FC236}">
                <a16:creationId xmlns:a16="http://schemas.microsoft.com/office/drawing/2014/main" id="{11D68530-98CF-99DE-D7DA-D37D749C509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-30627" y="3760371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D789686-769D-739A-CFFC-BEA969F25336}"/>
              </a:ext>
            </a:extLst>
          </p:cNvPr>
          <p:cNvSpPr/>
          <p:nvPr/>
        </p:nvSpPr>
        <p:spPr>
          <a:xfrm>
            <a:off x="78010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DA5B5BCB-C050-2DDD-2E49-4D70A779D7E9}"/>
              </a:ext>
            </a:extLst>
          </p:cNvPr>
          <p:cNvSpPr/>
          <p:nvPr/>
        </p:nvSpPr>
        <p:spPr>
          <a:xfrm>
            <a:off x="3519312" y="5023025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31071234-D0F9-0703-3621-E0C65B567E8A}"/>
              </a:ext>
            </a:extLst>
          </p:cNvPr>
          <p:cNvSpPr/>
          <p:nvPr/>
        </p:nvSpPr>
        <p:spPr>
          <a:xfrm>
            <a:off x="192294" y="2871621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3A52B3-74D6-0B4E-2668-9C771A0E66A5}"/>
              </a:ext>
            </a:extLst>
          </p:cNvPr>
          <p:cNvSpPr txBox="1"/>
          <p:nvPr/>
        </p:nvSpPr>
        <p:spPr>
          <a:xfrm>
            <a:off x="230021" y="2986435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DBCAAAD-3381-9C63-7C46-D0434276534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9" y="1247115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97DEEACE-D9D9-0357-3BF1-92F916439D4D}"/>
              </a:ext>
            </a:extLst>
          </p:cNvPr>
          <p:cNvSpPr/>
          <p:nvPr/>
        </p:nvSpPr>
        <p:spPr>
          <a:xfrm>
            <a:off x="3516515" y="81024"/>
            <a:ext cx="3271520" cy="4793488"/>
          </a:xfrm>
          <a:prstGeom prst="roundRect">
            <a:avLst>
              <a:gd name="adj" fmla="val 8504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BFC38C-DEB0-DC0F-C10B-5057E6F17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79" y="1422975"/>
            <a:ext cx="664178" cy="66417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9A1331BB-311E-08CC-1562-B54AF0E5C4FB}"/>
              </a:ext>
            </a:extLst>
          </p:cNvPr>
          <p:cNvSpPr txBox="1"/>
          <p:nvPr/>
        </p:nvSpPr>
        <p:spPr>
          <a:xfrm>
            <a:off x="277179" y="2482680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074C9727-64FF-B161-A217-CF87D1C257BD}"/>
              </a:ext>
            </a:extLst>
          </p:cNvPr>
          <p:cNvSpPr txBox="1"/>
          <p:nvPr/>
        </p:nvSpPr>
        <p:spPr>
          <a:xfrm>
            <a:off x="-191204" y="840293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8668A3A2-43A3-F409-1BB8-3791067E128B}"/>
              </a:ext>
            </a:extLst>
          </p:cNvPr>
          <p:cNvCxnSpPr>
            <a:cxnSpLocks/>
          </p:cNvCxnSpPr>
          <p:nvPr/>
        </p:nvCxnSpPr>
        <p:spPr>
          <a:xfrm>
            <a:off x="1706814" y="4164178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>
            <a:extLst>
              <a:ext uri="{FF2B5EF4-FFF2-40B4-BE49-F238E27FC236}">
                <a16:creationId xmlns:a16="http://schemas.microsoft.com/office/drawing/2014/main" id="{C7E52D67-5056-792E-FBC1-F245016B45CA}"/>
              </a:ext>
            </a:extLst>
          </p:cNvPr>
          <p:cNvSpPr txBox="1"/>
          <p:nvPr/>
        </p:nvSpPr>
        <p:spPr>
          <a:xfrm>
            <a:off x="1777070" y="4120517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53CB0091-347C-7126-32CE-BDAC22F3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391345" y="3749202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8640DC1-4CA3-3D2C-B019-79711D99CC10}"/>
              </a:ext>
            </a:extLst>
          </p:cNvPr>
          <p:cNvSpPr/>
          <p:nvPr/>
        </p:nvSpPr>
        <p:spPr>
          <a:xfrm>
            <a:off x="3614266" y="2860452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80958CCD-9C94-ECDF-4AAA-8A6601212D02}"/>
              </a:ext>
            </a:extLst>
          </p:cNvPr>
          <p:cNvSpPr txBox="1"/>
          <p:nvPr/>
        </p:nvSpPr>
        <p:spPr>
          <a:xfrm>
            <a:off x="3651993" y="2975266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548FCA68-46CF-5720-6C88-6584338E1DA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51" y="1235946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BF4F67D8-CC51-8BE8-2997-6DE58DF87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951" y="1411806"/>
            <a:ext cx="664178" cy="664178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39F1DC86-4086-4415-786F-C78ABD181CBA}"/>
              </a:ext>
            </a:extLst>
          </p:cNvPr>
          <p:cNvSpPr txBox="1"/>
          <p:nvPr/>
        </p:nvSpPr>
        <p:spPr>
          <a:xfrm>
            <a:off x="3699151" y="2471511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B8EE6782-553B-B368-74BD-BC17109DC666}"/>
              </a:ext>
            </a:extLst>
          </p:cNvPr>
          <p:cNvSpPr txBox="1"/>
          <p:nvPr/>
        </p:nvSpPr>
        <p:spPr>
          <a:xfrm>
            <a:off x="3230768" y="829124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BB3777C9-E9BA-FEA1-81BA-BB38F5AE9561}"/>
              </a:ext>
            </a:extLst>
          </p:cNvPr>
          <p:cNvCxnSpPr>
            <a:cxnSpLocks/>
          </p:cNvCxnSpPr>
          <p:nvPr/>
        </p:nvCxnSpPr>
        <p:spPr>
          <a:xfrm>
            <a:off x="5128786" y="4153009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B5254BCC-3FFD-C5DE-4880-24BB62EA4A08}"/>
              </a:ext>
            </a:extLst>
          </p:cNvPr>
          <p:cNvSpPr txBox="1"/>
          <p:nvPr/>
        </p:nvSpPr>
        <p:spPr>
          <a:xfrm>
            <a:off x="5199042" y="4109348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39" name="Afbeelding 38">
            <a:extLst>
              <a:ext uri="{FF2B5EF4-FFF2-40B4-BE49-F238E27FC236}">
                <a16:creationId xmlns:a16="http://schemas.microsoft.com/office/drawing/2014/main" id="{B8F9E6EF-6694-937F-5987-5511513C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4935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120764A-F031-6AD6-83F7-33475731D1F8}"/>
              </a:ext>
            </a:extLst>
          </p:cNvPr>
          <p:cNvSpPr/>
          <p:nvPr/>
        </p:nvSpPr>
        <p:spPr>
          <a:xfrm>
            <a:off x="227856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759B0096-0D9C-B6C8-B382-9296A8B508E3}"/>
              </a:ext>
            </a:extLst>
          </p:cNvPr>
          <p:cNvSpPr txBox="1"/>
          <p:nvPr/>
        </p:nvSpPr>
        <p:spPr>
          <a:xfrm>
            <a:off x="265583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49C82D96-0AC5-9F47-DC90-D37B801AB7B2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1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Afbeelding 42">
            <a:extLst>
              <a:ext uri="{FF2B5EF4-FFF2-40B4-BE49-F238E27FC236}">
                <a16:creationId xmlns:a16="http://schemas.microsoft.com/office/drawing/2014/main" id="{43EEEB9F-8568-98FB-A067-E54063DB7E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541" y="6362141"/>
            <a:ext cx="664178" cy="664178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BD56BA7A-049E-F72C-2B02-5ED3184361B7}"/>
              </a:ext>
            </a:extLst>
          </p:cNvPr>
          <p:cNvSpPr txBox="1"/>
          <p:nvPr/>
        </p:nvSpPr>
        <p:spPr>
          <a:xfrm>
            <a:off x="312741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2000DDC1-AAE4-77B4-3A91-43263CAE39A8}"/>
              </a:ext>
            </a:extLst>
          </p:cNvPr>
          <p:cNvSpPr txBox="1"/>
          <p:nvPr/>
        </p:nvSpPr>
        <p:spPr>
          <a:xfrm>
            <a:off x="-155642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CED13E72-4C8F-5835-7619-3DCFDD21994F}"/>
              </a:ext>
            </a:extLst>
          </p:cNvPr>
          <p:cNvCxnSpPr>
            <a:cxnSpLocks/>
          </p:cNvCxnSpPr>
          <p:nvPr/>
        </p:nvCxnSpPr>
        <p:spPr>
          <a:xfrm>
            <a:off x="1742376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F753863A-706D-5BFF-C60C-A3C8713B1D7B}"/>
              </a:ext>
            </a:extLst>
          </p:cNvPr>
          <p:cNvSpPr txBox="1"/>
          <p:nvPr/>
        </p:nvSpPr>
        <p:spPr>
          <a:xfrm>
            <a:off x="1812632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1DFB277B-2EFC-70DB-A910-C97021F9905C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3426904" y="8699537"/>
            <a:ext cx="1848239" cy="1386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Rechthoek: afgeronde hoeken 48">
            <a:extLst>
              <a:ext uri="{FF2B5EF4-FFF2-40B4-BE49-F238E27FC236}">
                <a16:creationId xmlns:a16="http://schemas.microsoft.com/office/drawing/2014/main" id="{2814E8BB-3B25-F53F-291F-17DD68A5D8E0}"/>
              </a:ext>
            </a:extLst>
          </p:cNvPr>
          <p:cNvSpPr/>
          <p:nvPr/>
        </p:nvSpPr>
        <p:spPr>
          <a:xfrm>
            <a:off x="3649825" y="7810787"/>
            <a:ext cx="3029911" cy="75284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F3DE3C0E-23C2-80B0-0F7E-542ACB8F48D0}"/>
              </a:ext>
            </a:extLst>
          </p:cNvPr>
          <p:cNvSpPr txBox="1"/>
          <p:nvPr/>
        </p:nvSpPr>
        <p:spPr>
          <a:xfrm>
            <a:off x="3687552" y="7925601"/>
            <a:ext cx="29535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Strandjutters</a:t>
            </a:r>
          </a:p>
        </p:txBody>
      </p: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A148DFED-F130-28B1-5FC2-E88255DC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610" y="6186281"/>
            <a:ext cx="1639787" cy="1639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405C39E5-1988-52A6-6F9B-42BEDB09B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510" y="6362141"/>
            <a:ext cx="664178" cy="664178"/>
          </a:xfrm>
          <a:prstGeom prst="rect">
            <a:avLst/>
          </a:prstGeom>
        </p:spPr>
      </p:pic>
      <p:sp>
        <p:nvSpPr>
          <p:cNvPr id="53" name="Tekstvak 52">
            <a:extLst>
              <a:ext uri="{FF2B5EF4-FFF2-40B4-BE49-F238E27FC236}">
                <a16:creationId xmlns:a16="http://schemas.microsoft.com/office/drawing/2014/main" id="{8DDA7B9B-24D8-CC9F-BC96-E6BEA1092A96}"/>
              </a:ext>
            </a:extLst>
          </p:cNvPr>
          <p:cNvSpPr txBox="1"/>
          <p:nvPr/>
        </p:nvSpPr>
        <p:spPr>
          <a:xfrm>
            <a:off x="3734710" y="7421846"/>
            <a:ext cx="295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000" b="1" dirty="0">
                <a:solidFill>
                  <a:srgbClr val="20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Team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BAA751EF-D137-6C40-8262-773063FD4063}"/>
              </a:ext>
            </a:extLst>
          </p:cNvPr>
          <p:cNvSpPr txBox="1"/>
          <p:nvPr/>
        </p:nvSpPr>
        <p:spPr>
          <a:xfrm>
            <a:off x="3266327" y="5779459"/>
            <a:ext cx="3890355" cy="1548184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3203361"/>
              </a:avLst>
            </a:prstTxWarp>
            <a:spAutoFit/>
          </a:bodyPr>
          <a:lstStyle/>
          <a:p>
            <a:pPr algn="ctr"/>
            <a:r>
              <a:rPr lang="nl-NL" sz="4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Levend Strateco</a:t>
            </a:r>
          </a:p>
          <a:p>
            <a:pPr algn="ctr"/>
            <a:r>
              <a:rPr lang="nl-NL" sz="2400" b="1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Raleway" pitchFamily="2" charset="0"/>
              </a:rPr>
              <a:t>Waddeneditie</a:t>
            </a:r>
            <a:endParaRPr lang="nl-NL" sz="2000" b="1" dirty="0"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Raleway" pitchFamily="2" charset="0"/>
            </a:endParaRP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:a16="http://schemas.microsoft.com/office/drawing/2014/main" id="{9F6501BF-2F55-672C-AF15-4C7D718FCD6B}"/>
              </a:ext>
            </a:extLst>
          </p:cNvPr>
          <p:cNvCxnSpPr>
            <a:cxnSpLocks/>
          </p:cNvCxnSpPr>
          <p:nvPr/>
        </p:nvCxnSpPr>
        <p:spPr>
          <a:xfrm>
            <a:off x="5164345" y="9103344"/>
            <a:ext cx="0" cy="5818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kstvak 55">
            <a:extLst>
              <a:ext uri="{FF2B5EF4-FFF2-40B4-BE49-F238E27FC236}">
                <a16:creationId xmlns:a16="http://schemas.microsoft.com/office/drawing/2014/main" id="{E02EB89B-8BE1-9D9C-63FF-1526E68DA172}"/>
              </a:ext>
            </a:extLst>
          </p:cNvPr>
          <p:cNvSpPr txBox="1"/>
          <p:nvPr/>
        </p:nvSpPr>
        <p:spPr>
          <a:xfrm>
            <a:off x="5234601" y="9059683"/>
            <a:ext cx="3800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Designed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 </a:t>
            </a:r>
            <a:r>
              <a:rPr lang="nl-NL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by</a:t>
            </a:r>
            <a:r>
              <a:rPr lang="nl-NL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: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Jim van der Woude</a:t>
            </a:r>
          </a:p>
          <a:p>
            <a:r>
              <a:rPr lang="nl-NL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aleway" pitchFamily="2" charset="0"/>
              </a:rPr>
              <a:t>Sven Vossenberg</a:t>
            </a:r>
          </a:p>
        </p:txBody>
      </p:sp>
    </p:spTree>
    <p:extLst>
      <p:ext uri="{BB962C8B-B14F-4D97-AF65-F5344CB8AC3E}">
        <p14:creationId xmlns:p14="http://schemas.microsoft.com/office/powerpoint/2010/main" val="208008499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</TotalTime>
  <Words>3122</Words>
  <Application>Microsoft Office PowerPoint</Application>
  <PresentationFormat>A4 (210 x 297 mm)</PresentationFormat>
  <Paragraphs>892</Paragraphs>
  <Slides>37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Raleway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Sven Vossenberg - BiOND</dc:creator>
  <cp:lastModifiedBy>Jurgen Memelink</cp:lastModifiedBy>
  <cp:revision>9</cp:revision>
  <dcterms:created xsi:type="dcterms:W3CDTF">2022-10-25T09:32:27Z</dcterms:created>
  <dcterms:modified xsi:type="dcterms:W3CDTF">2023-06-02T13:38:49Z</dcterms:modified>
</cp:coreProperties>
</file>