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2" r:id="rId3"/>
    <p:sldId id="260" r:id="rId4"/>
    <p:sldId id="263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45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06E6-CF93-43D7-A580-19135C8671D9}" type="datetimeFigureOut">
              <a:rPr lang="nl-NL" smtClean="0"/>
              <a:t>17-3-2019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2DDDF-2558-4C9C-9638-62ACDB9A92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5411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06E6-CF93-43D7-A580-19135C8671D9}" type="datetimeFigureOut">
              <a:rPr lang="nl-NL" smtClean="0"/>
              <a:t>17-3-2019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2DDDF-2558-4C9C-9638-62ACDB9A92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4029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06E6-CF93-43D7-A580-19135C8671D9}" type="datetimeFigureOut">
              <a:rPr lang="nl-NL" smtClean="0"/>
              <a:t>17-3-2019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2DDDF-2558-4C9C-9638-62ACDB9A92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0847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06E6-CF93-43D7-A580-19135C8671D9}" type="datetimeFigureOut">
              <a:rPr lang="nl-NL" smtClean="0"/>
              <a:t>17-3-2019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2DDDF-2558-4C9C-9638-62ACDB9A92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3992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06E6-CF93-43D7-A580-19135C8671D9}" type="datetimeFigureOut">
              <a:rPr lang="nl-NL" smtClean="0"/>
              <a:t>17-3-2019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2DDDF-2558-4C9C-9638-62ACDB9A92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6820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06E6-CF93-43D7-A580-19135C8671D9}" type="datetimeFigureOut">
              <a:rPr lang="nl-NL" smtClean="0"/>
              <a:t>17-3-2019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2DDDF-2558-4C9C-9638-62ACDB9A92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0987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06E6-CF93-43D7-A580-19135C8671D9}" type="datetimeFigureOut">
              <a:rPr lang="nl-NL" smtClean="0"/>
              <a:t>17-3-2019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2DDDF-2558-4C9C-9638-62ACDB9A92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1886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06E6-CF93-43D7-A580-19135C8671D9}" type="datetimeFigureOut">
              <a:rPr lang="nl-NL" smtClean="0"/>
              <a:t>17-3-2019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2DDDF-2558-4C9C-9638-62ACDB9A92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2220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06E6-CF93-43D7-A580-19135C8671D9}" type="datetimeFigureOut">
              <a:rPr lang="nl-NL" smtClean="0"/>
              <a:t>17-3-2019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2DDDF-2558-4C9C-9638-62ACDB9A92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2310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06E6-CF93-43D7-A580-19135C8671D9}" type="datetimeFigureOut">
              <a:rPr lang="nl-NL" smtClean="0"/>
              <a:t>17-3-2019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2DDDF-2558-4C9C-9638-62ACDB9A92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065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06E6-CF93-43D7-A580-19135C8671D9}" type="datetimeFigureOut">
              <a:rPr lang="nl-NL" smtClean="0"/>
              <a:t>17-3-2019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2DDDF-2558-4C9C-9638-62ACDB9A92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4209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6906E6-CF93-43D7-A580-19135C8671D9}" type="datetimeFigureOut">
              <a:rPr lang="nl-NL" smtClean="0"/>
              <a:t>17-3-2019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32DDDF-2558-4C9C-9638-62ACDB9A92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9661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: afgeronde hoeken 3">
            <a:extLst>
              <a:ext uri="{FF2B5EF4-FFF2-40B4-BE49-F238E27FC236}">
                <a16:creationId xmlns:a16="http://schemas.microsoft.com/office/drawing/2014/main" id="{843E9761-BC2B-4399-B0E1-3B4949AF5A6E}"/>
              </a:ext>
            </a:extLst>
          </p:cNvPr>
          <p:cNvSpPr/>
          <p:nvPr/>
        </p:nvSpPr>
        <p:spPr>
          <a:xfrm>
            <a:off x="257452" y="213064"/>
            <a:ext cx="2166152" cy="3106445"/>
          </a:xfrm>
          <a:prstGeom prst="roundRect">
            <a:avLst/>
          </a:prstGeom>
          <a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 w="571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193A2C5C-CE50-45F3-8DF4-1070E1BDF906}"/>
              </a:ext>
            </a:extLst>
          </p:cNvPr>
          <p:cNvSpPr txBox="1"/>
          <p:nvPr/>
        </p:nvSpPr>
        <p:spPr>
          <a:xfrm rot="16200000">
            <a:off x="224901" y="1186275"/>
            <a:ext cx="22312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>
                <a:latin typeface="Arial" panose="020B0604020202020204" pitchFamily="34" charset="0"/>
                <a:cs typeface="Arial" panose="020B0604020202020204" pitchFamily="34" charset="0"/>
              </a:rPr>
              <a:t>Water</a:t>
            </a:r>
            <a:endParaRPr lang="nl-NL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905FB110-A464-44D5-994F-D430B35A2FE6}"/>
              </a:ext>
            </a:extLst>
          </p:cNvPr>
          <p:cNvSpPr txBox="1"/>
          <p:nvPr/>
        </p:nvSpPr>
        <p:spPr>
          <a:xfrm rot="16200000">
            <a:off x="1617080" y="1509442"/>
            <a:ext cx="630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H</a:t>
            </a:r>
            <a:r>
              <a:rPr lang="nl-NL" baseline="-25000" dirty="0"/>
              <a:t>2</a:t>
            </a:r>
            <a:r>
              <a:rPr lang="nl-NL" dirty="0"/>
              <a:t>O</a:t>
            </a:r>
          </a:p>
        </p:txBody>
      </p:sp>
      <p:sp>
        <p:nvSpPr>
          <p:cNvPr id="13" name="Rechthoek: afgeronde hoeken 12">
            <a:extLst>
              <a:ext uri="{FF2B5EF4-FFF2-40B4-BE49-F238E27FC236}">
                <a16:creationId xmlns:a16="http://schemas.microsoft.com/office/drawing/2014/main" id="{1CACC4C6-BC7F-419C-BCCC-2F0E1CCE136C}"/>
              </a:ext>
            </a:extLst>
          </p:cNvPr>
          <p:cNvSpPr/>
          <p:nvPr/>
        </p:nvSpPr>
        <p:spPr>
          <a:xfrm>
            <a:off x="2700291" y="213064"/>
            <a:ext cx="2166152" cy="3106445"/>
          </a:xfrm>
          <a:prstGeom prst="roundRect">
            <a:avLst/>
          </a:prstGeom>
          <a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 w="571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CCBA9138-40C3-47FE-9D91-D70AD7AEE501}"/>
              </a:ext>
            </a:extLst>
          </p:cNvPr>
          <p:cNvSpPr txBox="1"/>
          <p:nvPr/>
        </p:nvSpPr>
        <p:spPr>
          <a:xfrm rot="16200000">
            <a:off x="2667740" y="1186275"/>
            <a:ext cx="2231254" cy="10156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nl-NL" sz="6000" dirty="0">
                <a:latin typeface="Arial" panose="020B0604020202020204" pitchFamily="34" charset="0"/>
                <a:cs typeface="Arial" panose="020B0604020202020204" pitchFamily="34" charset="0"/>
              </a:rPr>
              <a:t>Water</a:t>
            </a:r>
            <a:endParaRPr lang="nl-NL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6952D119-DEAF-4FEC-874D-D496A325C10C}"/>
              </a:ext>
            </a:extLst>
          </p:cNvPr>
          <p:cNvSpPr txBox="1"/>
          <p:nvPr/>
        </p:nvSpPr>
        <p:spPr>
          <a:xfrm rot="16200000">
            <a:off x="4059919" y="1509442"/>
            <a:ext cx="630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H</a:t>
            </a:r>
            <a:r>
              <a:rPr lang="nl-NL" baseline="-25000" dirty="0"/>
              <a:t>2</a:t>
            </a:r>
            <a:r>
              <a:rPr lang="nl-NL" dirty="0"/>
              <a:t>O</a:t>
            </a:r>
          </a:p>
        </p:txBody>
      </p:sp>
      <p:sp>
        <p:nvSpPr>
          <p:cNvPr id="16" name="Rechthoek: afgeronde hoeken 15">
            <a:extLst>
              <a:ext uri="{FF2B5EF4-FFF2-40B4-BE49-F238E27FC236}">
                <a16:creationId xmlns:a16="http://schemas.microsoft.com/office/drawing/2014/main" id="{C7B94ED0-F04D-4907-9824-DBFDA8F0F98B}"/>
              </a:ext>
            </a:extLst>
          </p:cNvPr>
          <p:cNvSpPr/>
          <p:nvPr/>
        </p:nvSpPr>
        <p:spPr>
          <a:xfrm>
            <a:off x="5039559" y="213064"/>
            <a:ext cx="2166152" cy="3106445"/>
          </a:xfrm>
          <a:prstGeom prst="roundRect">
            <a:avLst/>
          </a:prstGeom>
          <a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 w="571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E80645A0-202D-4BE5-AD3F-634F27A8493E}"/>
              </a:ext>
            </a:extLst>
          </p:cNvPr>
          <p:cNvSpPr txBox="1"/>
          <p:nvPr/>
        </p:nvSpPr>
        <p:spPr>
          <a:xfrm rot="16200000">
            <a:off x="5007008" y="1186275"/>
            <a:ext cx="22312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>
                <a:latin typeface="Arial" panose="020B0604020202020204" pitchFamily="34" charset="0"/>
                <a:cs typeface="Arial" panose="020B0604020202020204" pitchFamily="34" charset="0"/>
              </a:rPr>
              <a:t>Water</a:t>
            </a:r>
            <a:endParaRPr lang="nl-NL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31608EC6-D2DD-425E-A755-2257085D39A3}"/>
              </a:ext>
            </a:extLst>
          </p:cNvPr>
          <p:cNvSpPr txBox="1"/>
          <p:nvPr/>
        </p:nvSpPr>
        <p:spPr>
          <a:xfrm rot="16200000">
            <a:off x="6399187" y="1509442"/>
            <a:ext cx="630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H</a:t>
            </a:r>
            <a:r>
              <a:rPr lang="nl-NL" baseline="-25000" dirty="0"/>
              <a:t>2</a:t>
            </a:r>
            <a:r>
              <a:rPr lang="nl-NL" dirty="0"/>
              <a:t>O</a:t>
            </a:r>
          </a:p>
        </p:txBody>
      </p:sp>
      <p:sp>
        <p:nvSpPr>
          <p:cNvPr id="22" name="Rechthoek: afgeronde hoeken 21">
            <a:extLst>
              <a:ext uri="{FF2B5EF4-FFF2-40B4-BE49-F238E27FC236}">
                <a16:creationId xmlns:a16="http://schemas.microsoft.com/office/drawing/2014/main" id="{AAE9BA5D-7121-43B7-BCA6-66479B8A5A08}"/>
              </a:ext>
            </a:extLst>
          </p:cNvPr>
          <p:cNvSpPr/>
          <p:nvPr/>
        </p:nvSpPr>
        <p:spPr>
          <a:xfrm>
            <a:off x="7464790" y="213064"/>
            <a:ext cx="2166152" cy="3106445"/>
          </a:xfrm>
          <a:prstGeom prst="roundRect">
            <a:avLst/>
          </a:prstGeom>
          <a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 w="571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75C9EC1A-081F-46D9-B7BB-23D06DB2664D}"/>
              </a:ext>
            </a:extLst>
          </p:cNvPr>
          <p:cNvSpPr txBox="1"/>
          <p:nvPr/>
        </p:nvSpPr>
        <p:spPr>
          <a:xfrm rot="16200000">
            <a:off x="7432239" y="1186275"/>
            <a:ext cx="22312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>
                <a:latin typeface="Arial" panose="020B0604020202020204" pitchFamily="34" charset="0"/>
                <a:cs typeface="Arial" panose="020B0604020202020204" pitchFamily="34" charset="0"/>
              </a:rPr>
              <a:t>Water</a:t>
            </a:r>
            <a:endParaRPr lang="nl-NL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A499D3A5-C368-4C05-BDC4-581AD0C40C02}"/>
              </a:ext>
            </a:extLst>
          </p:cNvPr>
          <p:cNvSpPr txBox="1"/>
          <p:nvPr/>
        </p:nvSpPr>
        <p:spPr>
          <a:xfrm rot="16200000">
            <a:off x="8824418" y="1509442"/>
            <a:ext cx="630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H</a:t>
            </a:r>
            <a:r>
              <a:rPr lang="nl-NL" baseline="-25000" dirty="0"/>
              <a:t>2</a:t>
            </a:r>
            <a:r>
              <a:rPr lang="nl-NL" dirty="0"/>
              <a:t>O</a:t>
            </a:r>
          </a:p>
        </p:txBody>
      </p:sp>
      <p:sp>
        <p:nvSpPr>
          <p:cNvPr id="34" name="Rechthoek: afgeronde hoeken 33">
            <a:extLst>
              <a:ext uri="{FF2B5EF4-FFF2-40B4-BE49-F238E27FC236}">
                <a16:creationId xmlns:a16="http://schemas.microsoft.com/office/drawing/2014/main" id="{30BF12EA-CB58-4A6D-8746-94CCC716B2C9}"/>
              </a:ext>
            </a:extLst>
          </p:cNvPr>
          <p:cNvSpPr/>
          <p:nvPr/>
        </p:nvSpPr>
        <p:spPr>
          <a:xfrm>
            <a:off x="252760" y="3610206"/>
            <a:ext cx="2166152" cy="3106445"/>
          </a:xfrm>
          <a:prstGeom prst="roundRect">
            <a:avLst/>
          </a:prstGeom>
          <a:blipFill>
            <a:blip r:embed="rId3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 w="571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74CD9D4A-459E-41DF-89C1-EB8AEDD9BF71}"/>
              </a:ext>
            </a:extLst>
          </p:cNvPr>
          <p:cNvSpPr txBox="1"/>
          <p:nvPr/>
        </p:nvSpPr>
        <p:spPr>
          <a:xfrm rot="16200000">
            <a:off x="-65237" y="4440153"/>
            <a:ext cx="253901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400" dirty="0" err="1">
                <a:latin typeface="Arial" panose="020B0604020202020204" pitchFamily="34" charset="0"/>
                <a:cs typeface="Arial" panose="020B0604020202020204" pitchFamily="34" charset="0"/>
              </a:rPr>
              <a:t>Koolstof-dioxide</a:t>
            </a:r>
            <a:endParaRPr lang="nl-NL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8A8D3C6F-AA1B-4375-9EBF-911A8FC1FD47}"/>
              </a:ext>
            </a:extLst>
          </p:cNvPr>
          <p:cNvSpPr txBox="1"/>
          <p:nvPr/>
        </p:nvSpPr>
        <p:spPr>
          <a:xfrm rot="16200000">
            <a:off x="1612388" y="4906584"/>
            <a:ext cx="630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CO</a:t>
            </a:r>
            <a:r>
              <a:rPr lang="nl-NL" baseline="-25000" dirty="0"/>
              <a:t>2</a:t>
            </a:r>
            <a:endParaRPr lang="nl-NL" dirty="0"/>
          </a:p>
        </p:txBody>
      </p:sp>
      <p:sp>
        <p:nvSpPr>
          <p:cNvPr id="38" name="Rechthoek: afgeronde hoeken 37">
            <a:extLst>
              <a:ext uri="{FF2B5EF4-FFF2-40B4-BE49-F238E27FC236}">
                <a16:creationId xmlns:a16="http://schemas.microsoft.com/office/drawing/2014/main" id="{0B8DE80E-652D-44CF-B277-14E333C8C200}"/>
              </a:ext>
            </a:extLst>
          </p:cNvPr>
          <p:cNvSpPr/>
          <p:nvPr/>
        </p:nvSpPr>
        <p:spPr>
          <a:xfrm>
            <a:off x="2700291" y="3610206"/>
            <a:ext cx="2166152" cy="3106445"/>
          </a:xfrm>
          <a:prstGeom prst="roundRect">
            <a:avLst/>
          </a:prstGeom>
          <a:blipFill>
            <a:blip r:embed="rId3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 w="571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9" name="Tekstvak 38">
            <a:extLst>
              <a:ext uri="{FF2B5EF4-FFF2-40B4-BE49-F238E27FC236}">
                <a16:creationId xmlns:a16="http://schemas.microsoft.com/office/drawing/2014/main" id="{B5B8EB3D-80FD-460F-B7A8-1C40341F246E}"/>
              </a:ext>
            </a:extLst>
          </p:cNvPr>
          <p:cNvSpPr txBox="1"/>
          <p:nvPr/>
        </p:nvSpPr>
        <p:spPr>
          <a:xfrm rot="16200000">
            <a:off x="2382294" y="4440153"/>
            <a:ext cx="253901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400" dirty="0" err="1">
                <a:latin typeface="Arial" panose="020B0604020202020204" pitchFamily="34" charset="0"/>
                <a:cs typeface="Arial" panose="020B0604020202020204" pitchFamily="34" charset="0"/>
              </a:rPr>
              <a:t>Koolstof-dioxide</a:t>
            </a:r>
            <a:endParaRPr lang="nl-NL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6279EDEB-417E-4AF2-9AD1-A7A5E923AC03}"/>
              </a:ext>
            </a:extLst>
          </p:cNvPr>
          <p:cNvSpPr txBox="1"/>
          <p:nvPr/>
        </p:nvSpPr>
        <p:spPr>
          <a:xfrm rot="16200000">
            <a:off x="4059919" y="4906584"/>
            <a:ext cx="630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CO</a:t>
            </a:r>
            <a:r>
              <a:rPr lang="nl-NL" baseline="-25000" dirty="0"/>
              <a:t>2</a:t>
            </a:r>
            <a:endParaRPr lang="nl-NL" dirty="0"/>
          </a:p>
        </p:txBody>
      </p:sp>
      <p:sp>
        <p:nvSpPr>
          <p:cNvPr id="41" name="Rechthoek: afgeronde hoeken 40">
            <a:extLst>
              <a:ext uri="{FF2B5EF4-FFF2-40B4-BE49-F238E27FC236}">
                <a16:creationId xmlns:a16="http://schemas.microsoft.com/office/drawing/2014/main" id="{B81F96C1-CF5B-42D0-9139-8A1052758A8D}"/>
              </a:ext>
            </a:extLst>
          </p:cNvPr>
          <p:cNvSpPr/>
          <p:nvPr/>
        </p:nvSpPr>
        <p:spPr>
          <a:xfrm>
            <a:off x="5039559" y="3610206"/>
            <a:ext cx="2166152" cy="3106445"/>
          </a:xfrm>
          <a:prstGeom prst="roundRect">
            <a:avLst/>
          </a:prstGeom>
          <a:blipFill>
            <a:blip r:embed="rId3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 w="571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2" name="Tekstvak 41">
            <a:extLst>
              <a:ext uri="{FF2B5EF4-FFF2-40B4-BE49-F238E27FC236}">
                <a16:creationId xmlns:a16="http://schemas.microsoft.com/office/drawing/2014/main" id="{01C07854-F501-4147-B7CF-2FFB57BF08CD}"/>
              </a:ext>
            </a:extLst>
          </p:cNvPr>
          <p:cNvSpPr txBox="1"/>
          <p:nvPr/>
        </p:nvSpPr>
        <p:spPr>
          <a:xfrm rot="16200000">
            <a:off x="4721562" y="4440153"/>
            <a:ext cx="253901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400" dirty="0" err="1">
                <a:latin typeface="Arial" panose="020B0604020202020204" pitchFamily="34" charset="0"/>
                <a:cs typeface="Arial" panose="020B0604020202020204" pitchFamily="34" charset="0"/>
              </a:rPr>
              <a:t>Koolstof-dioxide</a:t>
            </a:r>
            <a:endParaRPr lang="nl-NL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kstvak 42">
            <a:extLst>
              <a:ext uri="{FF2B5EF4-FFF2-40B4-BE49-F238E27FC236}">
                <a16:creationId xmlns:a16="http://schemas.microsoft.com/office/drawing/2014/main" id="{8EDDFC68-FA64-4361-9D4B-2A70FEC6A37A}"/>
              </a:ext>
            </a:extLst>
          </p:cNvPr>
          <p:cNvSpPr txBox="1"/>
          <p:nvPr/>
        </p:nvSpPr>
        <p:spPr>
          <a:xfrm rot="16200000">
            <a:off x="6399187" y="4906584"/>
            <a:ext cx="630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CO</a:t>
            </a:r>
            <a:r>
              <a:rPr lang="nl-NL" baseline="-25000" dirty="0"/>
              <a:t>2</a:t>
            </a:r>
            <a:endParaRPr lang="nl-NL" dirty="0"/>
          </a:p>
        </p:txBody>
      </p:sp>
      <p:sp>
        <p:nvSpPr>
          <p:cNvPr id="44" name="Rechthoek: afgeronde hoeken 43">
            <a:extLst>
              <a:ext uri="{FF2B5EF4-FFF2-40B4-BE49-F238E27FC236}">
                <a16:creationId xmlns:a16="http://schemas.microsoft.com/office/drawing/2014/main" id="{28C1A64A-D303-4860-BF5C-2DC08AE3032C}"/>
              </a:ext>
            </a:extLst>
          </p:cNvPr>
          <p:cNvSpPr/>
          <p:nvPr/>
        </p:nvSpPr>
        <p:spPr>
          <a:xfrm>
            <a:off x="7464790" y="3610206"/>
            <a:ext cx="2166152" cy="3106445"/>
          </a:xfrm>
          <a:prstGeom prst="roundRect">
            <a:avLst/>
          </a:prstGeom>
          <a:blipFill>
            <a:blip r:embed="rId3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 w="571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5" name="Tekstvak 44">
            <a:extLst>
              <a:ext uri="{FF2B5EF4-FFF2-40B4-BE49-F238E27FC236}">
                <a16:creationId xmlns:a16="http://schemas.microsoft.com/office/drawing/2014/main" id="{18E5A5AE-7079-4CF2-8C9B-046F3F51976E}"/>
              </a:ext>
            </a:extLst>
          </p:cNvPr>
          <p:cNvSpPr txBox="1"/>
          <p:nvPr/>
        </p:nvSpPr>
        <p:spPr>
          <a:xfrm rot="16200000">
            <a:off x="7146793" y="4440153"/>
            <a:ext cx="253901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400" dirty="0" err="1">
                <a:latin typeface="Arial" panose="020B0604020202020204" pitchFamily="34" charset="0"/>
                <a:cs typeface="Arial" panose="020B0604020202020204" pitchFamily="34" charset="0"/>
              </a:rPr>
              <a:t>Koolstof-dioxide</a:t>
            </a:r>
            <a:endParaRPr lang="nl-NL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kstvak 45">
            <a:extLst>
              <a:ext uri="{FF2B5EF4-FFF2-40B4-BE49-F238E27FC236}">
                <a16:creationId xmlns:a16="http://schemas.microsoft.com/office/drawing/2014/main" id="{8B85879D-1491-4AC1-B735-C63AED8273A0}"/>
              </a:ext>
            </a:extLst>
          </p:cNvPr>
          <p:cNvSpPr txBox="1"/>
          <p:nvPr/>
        </p:nvSpPr>
        <p:spPr>
          <a:xfrm rot="16200000">
            <a:off x="8824418" y="4906584"/>
            <a:ext cx="630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CO</a:t>
            </a:r>
            <a:r>
              <a:rPr lang="nl-NL" baseline="-25000" dirty="0"/>
              <a:t>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39841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: afgeronde hoeken 3">
            <a:extLst>
              <a:ext uri="{FF2B5EF4-FFF2-40B4-BE49-F238E27FC236}">
                <a16:creationId xmlns:a16="http://schemas.microsoft.com/office/drawing/2014/main" id="{843E9761-BC2B-4399-B0E1-3B4949AF5A6E}"/>
              </a:ext>
            </a:extLst>
          </p:cNvPr>
          <p:cNvSpPr/>
          <p:nvPr/>
        </p:nvSpPr>
        <p:spPr>
          <a:xfrm>
            <a:off x="257452" y="213064"/>
            <a:ext cx="2166152" cy="3106445"/>
          </a:xfrm>
          <a:prstGeom prst="roundRect">
            <a:avLst/>
          </a:prstGeom>
          <a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 w="571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193A2C5C-CE50-45F3-8DF4-1070E1BDF906}"/>
              </a:ext>
            </a:extLst>
          </p:cNvPr>
          <p:cNvSpPr txBox="1"/>
          <p:nvPr/>
        </p:nvSpPr>
        <p:spPr>
          <a:xfrm rot="16200000">
            <a:off x="224901" y="1186275"/>
            <a:ext cx="22312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>
                <a:latin typeface="Arial" panose="020B0604020202020204" pitchFamily="34" charset="0"/>
                <a:cs typeface="Arial" panose="020B0604020202020204" pitchFamily="34" charset="0"/>
              </a:rPr>
              <a:t>Water</a:t>
            </a:r>
            <a:endParaRPr lang="nl-NL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905FB110-A464-44D5-994F-D430B35A2FE6}"/>
              </a:ext>
            </a:extLst>
          </p:cNvPr>
          <p:cNvSpPr txBox="1"/>
          <p:nvPr/>
        </p:nvSpPr>
        <p:spPr>
          <a:xfrm rot="16200000">
            <a:off x="1617080" y="1509442"/>
            <a:ext cx="630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H</a:t>
            </a:r>
            <a:r>
              <a:rPr lang="nl-NL" baseline="-25000" dirty="0"/>
              <a:t>2</a:t>
            </a:r>
            <a:r>
              <a:rPr lang="nl-NL" dirty="0"/>
              <a:t>O</a:t>
            </a:r>
          </a:p>
        </p:txBody>
      </p:sp>
      <p:sp>
        <p:nvSpPr>
          <p:cNvPr id="13" name="Rechthoek: afgeronde hoeken 12">
            <a:extLst>
              <a:ext uri="{FF2B5EF4-FFF2-40B4-BE49-F238E27FC236}">
                <a16:creationId xmlns:a16="http://schemas.microsoft.com/office/drawing/2014/main" id="{1CACC4C6-BC7F-419C-BCCC-2F0E1CCE136C}"/>
              </a:ext>
            </a:extLst>
          </p:cNvPr>
          <p:cNvSpPr/>
          <p:nvPr/>
        </p:nvSpPr>
        <p:spPr>
          <a:xfrm>
            <a:off x="2700291" y="213064"/>
            <a:ext cx="2166152" cy="3106445"/>
          </a:xfrm>
          <a:prstGeom prst="roundRect">
            <a:avLst/>
          </a:prstGeom>
          <a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 w="571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CCBA9138-40C3-47FE-9D91-D70AD7AEE501}"/>
              </a:ext>
            </a:extLst>
          </p:cNvPr>
          <p:cNvSpPr txBox="1"/>
          <p:nvPr/>
        </p:nvSpPr>
        <p:spPr>
          <a:xfrm rot="16200000">
            <a:off x="2667740" y="1186275"/>
            <a:ext cx="2231254" cy="10156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nl-NL" sz="6000" dirty="0">
                <a:latin typeface="Arial" panose="020B0604020202020204" pitchFamily="34" charset="0"/>
                <a:cs typeface="Arial" panose="020B0604020202020204" pitchFamily="34" charset="0"/>
              </a:rPr>
              <a:t>Water</a:t>
            </a:r>
            <a:endParaRPr lang="nl-NL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6952D119-DEAF-4FEC-874D-D496A325C10C}"/>
              </a:ext>
            </a:extLst>
          </p:cNvPr>
          <p:cNvSpPr txBox="1"/>
          <p:nvPr/>
        </p:nvSpPr>
        <p:spPr>
          <a:xfrm rot="16200000">
            <a:off x="4059919" y="1509442"/>
            <a:ext cx="630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H</a:t>
            </a:r>
            <a:r>
              <a:rPr lang="nl-NL" baseline="-25000" dirty="0"/>
              <a:t>2</a:t>
            </a:r>
            <a:r>
              <a:rPr lang="nl-NL" dirty="0"/>
              <a:t>O</a:t>
            </a:r>
          </a:p>
        </p:txBody>
      </p:sp>
      <p:sp>
        <p:nvSpPr>
          <p:cNvPr id="16" name="Rechthoek: afgeronde hoeken 15">
            <a:extLst>
              <a:ext uri="{FF2B5EF4-FFF2-40B4-BE49-F238E27FC236}">
                <a16:creationId xmlns:a16="http://schemas.microsoft.com/office/drawing/2014/main" id="{C7B94ED0-F04D-4907-9824-DBFDA8F0F98B}"/>
              </a:ext>
            </a:extLst>
          </p:cNvPr>
          <p:cNvSpPr/>
          <p:nvPr/>
        </p:nvSpPr>
        <p:spPr>
          <a:xfrm>
            <a:off x="5039559" y="213064"/>
            <a:ext cx="2166152" cy="3106445"/>
          </a:xfrm>
          <a:prstGeom prst="roundRect">
            <a:avLst/>
          </a:prstGeom>
          <a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 w="571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E80645A0-202D-4BE5-AD3F-634F27A8493E}"/>
              </a:ext>
            </a:extLst>
          </p:cNvPr>
          <p:cNvSpPr txBox="1"/>
          <p:nvPr/>
        </p:nvSpPr>
        <p:spPr>
          <a:xfrm rot="16200000">
            <a:off x="5007008" y="1186275"/>
            <a:ext cx="22312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>
                <a:latin typeface="Arial" panose="020B0604020202020204" pitchFamily="34" charset="0"/>
                <a:cs typeface="Arial" panose="020B0604020202020204" pitchFamily="34" charset="0"/>
              </a:rPr>
              <a:t>Water</a:t>
            </a:r>
            <a:endParaRPr lang="nl-NL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31608EC6-D2DD-425E-A755-2257085D39A3}"/>
              </a:ext>
            </a:extLst>
          </p:cNvPr>
          <p:cNvSpPr txBox="1"/>
          <p:nvPr/>
        </p:nvSpPr>
        <p:spPr>
          <a:xfrm rot="16200000">
            <a:off x="6399187" y="1509442"/>
            <a:ext cx="630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H</a:t>
            </a:r>
            <a:r>
              <a:rPr lang="nl-NL" baseline="-25000" dirty="0"/>
              <a:t>2</a:t>
            </a:r>
            <a:r>
              <a:rPr lang="nl-NL" dirty="0"/>
              <a:t>O</a:t>
            </a:r>
          </a:p>
        </p:txBody>
      </p:sp>
      <p:sp>
        <p:nvSpPr>
          <p:cNvPr id="22" name="Rechthoek: afgeronde hoeken 21">
            <a:extLst>
              <a:ext uri="{FF2B5EF4-FFF2-40B4-BE49-F238E27FC236}">
                <a16:creationId xmlns:a16="http://schemas.microsoft.com/office/drawing/2014/main" id="{AAE9BA5D-7121-43B7-BCA6-66479B8A5A08}"/>
              </a:ext>
            </a:extLst>
          </p:cNvPr>
          <p:cNvSpPr/>
          <p:nvPr/>
        </p:nvSpPr>
        <p:spPr>
          <a:xfrm>
            <a:off x="7464790" y="213064"/>
            <a:ext cx="2166152" cy="3106445"/>
          </a:xfrm>
          <a:prstGeom prst="roundRect">
            <a:avLst/>
          </a:prstGeom>
          <a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 w="571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75C9EC1A-081F-46D9-B7BB-23D06DB2664D}"/>
              </a:ext>
            </a:extLst>
          </p:cNvPr>
          <p:cNvSpPr txBox="1"/>
          <p:nvPr/>
        </p:nvSpPr>
        <p:spPr>
          <a:xfrm rot="16200000">
            <a:off x="7432239" y="1186275"/>
            <a:ext cx="22312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>
                <a:latin typeface="Arial" panose="020B0604020202020204" pitchFamily="34" charset="0"/>
                <a:cs typeface="Arial" panose="020B0604020202020204" pitchFamily="34" charset="0"/>
              </a:rPr>
              <a:t>Water</a:t>
            </a:r>
            <a:endParaRPr lang="nl-NL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A499D3A5-C368-4C05-BDC4-581AD0C40C02}"/>
              </a:ext>
            </a:extLst>
          </p:cNvPr>
          <p:cNvSpPr txBox="1"/>
          <p:nvPr/>
        </p:nvSpPr>
        <p:spPr>
          <a:xfrm rot="16200000">
            <a:off x="8824418" y="1509442"/>
            <a:ext cx="630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H</a:t>
            </a:r>
            <a:r>
              <a:rPr lang="nl-NL" baseline="-25000" dirty="0"/>
              <a:t>2</a:t>
            </a:r>
            <a:r>
              <a:rPr lang="nl-NL" dirty="0"/>
              <a:t>O</a:t>
            </a:r>
          </a:p>
        </p:txBody>
      </p:sp>
      <p:sp>
        <p:nvSpPr>
          <p:cNvPr id="34" name="Rechthoek: afgeronde hoeken 33">
            <a:extLst>
              <a:ext uri="{FF2B5EF4-FFF2-40B4-BE49-F238E27FC236}">
                <a16:creationId xmlns:a16="http://schemas.microsoft.com/office/drawing/2014/main" id="{30BF12EA-CB58-4A6D-8746-94CCC716B2C9}"/>
              </a:ext>
            </a:extLst>
          </p:cNvPr>
          <p:cNvSpPr/>
          <p:nvPr/>
        </p:nvSpPr>
        <p:spPr>
          <a:xfrm>
            <a:off x="252760" y="3610206"/>
            <a:ext cx="2166152" cy="3106445"/>
          </a:xfrm>
          <a:prstGeom prst="roundRect">
            <a:avLst/>
          </a:prstGeom>
          <a:blipFill>
            <a:blip r:embed="rId3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 w="571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74CD9D4A-459E-41DF-89C1-EB8AEDD9BF71}"/>
              </a:ext>
            </a:extLst>
          </p:cNvPr>
          <p:cNvSpPr txBox="1"/>
          <p:nvPr/>
        </p:nvSpPr>
        <p:spPr>
          <a:xfrm rot="16200000">
            <a:off x="-65237" y="4440153"/>
            <a:ext cx="253901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400" dirty="0" err="1">
                <a:latin typeface="Arial" panose="020B0604020202020204" pitchFamily="34" charset="0"/>
                <a:cs typeface="Arial" panose="020B0604020202020204" pitchFamily="34" charset="0"/>
              </a:rPr>
              <a:t>Koolstof-dioxide</a:t>
            </a:r>
            <a:endParaRPr lang="nl-NL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8A8D3C6F-AA1B-4375-9EBF-911A8FC1FD47}"/>
              </a:ext>
            </a:extLst>
          </p:cNvPr>
          <p:cNvSpPr txBox="1"/>
          <p:nvPr/>
        </p:nvSpPr>
        <p:spPr>
          <a:xfrm rot="16200000">
            <a:off x="1612388" y="4906584"/>
            <a:ext cx="630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CO</a:t>
            </a:r>
            <a:r>
              <a:rPr lang="nl-NL" baseline="-25000" dirty="0"/>
              <a:t>2</a:t>
            </a:r>
            <a:endParaRPr lang="nl-NL" dirty="0"/>
          </a:p>
        </p:txBody>
      </p:sp>
      <p:sp>
        <p:nvSpPr>
          <p:cNvPr id="38" name="Rechthoek: afgeronde hoeken 37">
            <a:extLst>
              <a:ext uri="{FF2B5EF4-FFF2-40B4-BE49-F238E27FC236}">
                <a16:creationId xmlns:a16="http://schemas.microsoft.com/office/drawing/2014/main" id="{0B8DE80E-652D-44CF-B277-14E333C8C200}"/>
              </a:ext>
            </a:extLst>
          </p:cNvPr>
          <p:cNvSpPr/>
          <p:nvPr/>
        </p:nvSpPr>
        <p:spPr>
          <a:xfrm>
            <a:off x="2700291" y="3610206"/>
            <a:ext cx="2166152" cy="3106445"/>
          </a:xfrm>
          <a:prstGeom prst="roundRect">
            <a:avLst/>
          </a:prstGeom>
          <a:blipFill>
            <a:blip r:embed="rId3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 w="571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9" name="Tekstvak 38">
            <a:extLst>
              <a:ext uri="{FF2B5EF4-FFF2-40B4-BE49-F238E27FC236}">
                <a16:creationId xmlns:a16="http://schemas.microsoft.com/office/drawing/2014/main" id="{B5B8EB3D-80FD-460F-B7A8-1C40341F246E}"/>
              </a:ext>
            </a:extLst>
          </p:cNvPr>
          <p:cNvSpPr txBox="1"/>
          <p:nvPr/>
        </p:nvSpPr>
        <p:spPr>
          <a:xfrm rot="16200000">
            <a:off x="2382294" y="4440153"/>
            <a:ext cx="253901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400" dirty="0" err="1">
                <a:latin typeface="Arial" panose="020B0604020202020204" pitchFamily="34" charset="0"/>
                <a:cs typeface="Arial" panose="020B0604020202020204" pitchFamily="34" charset="0"/>
              </a:rPr>
              <a:t>Koolstof-dioxide</a:t>
            </a:r>
            <a:endParaRPr lang="nl-NL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6279EDEB-417E-4AF2-9AD1-A7A5E923AC03}"/>
              </a:ext>
            </a:extLst>
          </p:cNvPr>
          <p:cNvSpPr txBox="1"/>
          <p:nvPr/>
        </p:nvSpPr>
        <p:spPr>
          <a:xfrm rot="16200000">
            <a:off x="4059919" y="4906584"/>
            <a:ext cx="630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CO</a:t>
            </a:r>
            <a:r>
              <a:rPr lang="nl-NL" baseline="-25000" dirty="0"/>
              <a:t>2</a:t>
            </a:r>
            <a:endParaRPr lang="nl-NL" dirty="0"/>
          </a:p>
        </p:txBody>
      </p:sp>
      <p:sp>
        <p:nvSpPr>
          <p:cNvPr id="41" name="Rechthoek: afgeronde hoeken 40">
            <a:extLst>
              <a:ext uri="{FF2B5EF4-FFF2-40B4-BE49-F238E27FC236}">
                <a16:creationId xmlns:a16="http://schemas.microsoft.com/office/drawing/2014/main" id="{B81F96C1-CF5B-42D0-9139-8A1052758A8D}"/>
              </a:ext>
            </a:extLst>
          </p:cNvPr>
          <p:cNvSpPr/>
          <p:nvPr/>
        </p:nvSpPr>
        <p:spPr>
          <a:xfrm>
            <a:off x="5039559" y="3610206"/>
            <a:ext cx="2166152" cy="3106445"/>
          </a:xfrm>
          <a:prstGeom prst="roundRect">
            <a:avLst/>
          </a:prstGeom>
          <a:blipFill>
            <a:blip r:embed="rId3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 w="571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2" name="Tekstvak 41">
            <a:extLst>
              <a:ext uri="{FF2B5EF4-FFF2-40B4-BE49-F238E27FC236}">
                <a16:creationId xmlns:a16="http://schemas.microsoft.com/office/drawing/2014/main" id="{01C07854-F501-4147-B7CF-2FFB57BF08CD}"/>
              </a:ext>
            </a:extLst>
          </p:cNvPr>
          <p:cNvSpPr txBox="1"/>
          <p:nvPr/>
        </p:nvSpPr>
        <p:spPr>
          <a:xfrm rot="16200000">
            <a:off x="4721562" y="4440153"/>
            <a:ext cx="253901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400" dirty="0" err="1">
                <a:latin typeface="Arial" panose="020B0604020202020204" pitchFamily="34" charset="0"/>
                <a:cs typeface="Arial" panose="020B0604020202020204" pitchFamily="34" charset="0"/>
              </a:rPr>
              <a:t>Koolstof-dioxide</a:t>
            </a:r>
            <a:endParaRPr lang="nl-NL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kstvak 42">
            <a:extLst>
              <a:ext uri="{FF2B5EF4-FFF2-40B4-BE49-F238E27FC236}">
                <a16:creationId xmlns:a16="http://schemas.microsoft.com/office/drawing/2014/main" id="{8EDDFC68-FA64-4361-9D4B-2A70FEC6A37A}"/>
              </a:ext>
            </a:extLst>
          </p:cNvPr>
          <p:cNvSpPr txBox="1"/>
          <p:nvPr/>
        </p:nvSpPr>
        <p:spPr>
          <a:xfrm rot="16200000">
            <a:off x="6399187" y="4906584"/>
            <a:ext cx="630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CO</a:t>
            </a:r>
            <a:r>
              <a:rPr lang="nl-NL" baseline="-25000" dirty="0"/>
              <a:t>2</a:t>
            </a:r>
            <a:endParaRPr lang="nl-NL" dirty="0"/>
          </a:p>
        </p:txBody>
      </p:sp>
      <p:sp>
        <p:nvSpPr>
          <p:cNvPr id="44" name="Rechthoek: afgeronde hoeken 43">
            <a:extLst>
              <a:ext uri="{FF2B5EF4-FFF2-40B4-BE49-F238E27FC236}">
                <a16:creationId xmlns:a16="http://schemas.microsoft.com/office/drawing/2014/main" id="{28C1A64A-D303-4860-BF5C-2DC08AE3032C}"/>
              </a:ext>
            </a:extLst>
          </p:cNvPr>
          <p:cNvSpPr/>
          <p:nvPr/>
        </p:nvSpPr>
        <p:spPr>
          <a:xfrm>
            <a:off x="7464790" y="3610206"/>
            <a:ext cx="2166152" cy="3106445"/>
          </a:xfrm>
          <a:prstGeom prst="roundRect">
            <a:avLst/>
          </a:prstGeom>
          <a:blipFill>
            <a:blip r:embed="rId3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 w="571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5" name="Tekstvak 44">
            <a:extLst>
              <a:ext uri="{FF2B5EF4-FFF2-40B4-BE49-F238E27FC236}">
                <a16:creationId xmlns:a16="http://schemas.microsoft.com/office/drawing/2014/main" id="{18E5A5AE-7079-4CF2-8C9B-046F3F51976E}"/>
              </a:ext>
            </a:extLst>
          </p:cNvPr>
          <p:cNvSpPr txBox="1"/>
          <p:nvPr/>
        </p:nvSpPr>
        <p:spPr>
          <a:xfrm rot="16200000">
            <a:off x="7146793" y="4440153"/>
            <a:ext cx="253901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400" dirty="0" err="1">
                <a:latin typeface="Arial" panose="020B0604020202020204" pitchFamily="34" charset="0"/>
                <a:cs typeface="Arial" panose="020B0604020202020204" pitchFamily="34" charset="0"/>
              </a:rPr>
              <a:t>Koolstof-dioxide</a:t>
            </a:r>
            <a:endParaRPr lang="nl-NL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kstvak 45">
            <a:extLst>
              <a:ext uri="{FF2B5EF4-FFF2-40B4-BE49-F238E27FC236}">
                <a16:creationId xmlns:a16="http://schemas.microsoft.com/office/drawing/2014/main" id="{8B85879D-1491-4AC1-B735-C63AED8273A0}"/>
              </a:ext>
            </a:extLst>
          </p:cNvPr>
          <p:cNvSpPr txBox="1"/>
          <p:nvPr/>
        </p:nvSpPr>
        <p:spPr>
          <a:xfrm rot="16200000">
            <a:off x="8824418" y="4906584"/>
            <a:ext cx="630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CO</a:t>
            </a:r>
            <a:r>
              <a:rPr lang="nl-NL" baseline="-25000" dirty="0"/>
              <a:t>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99541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: afgeronde hoeken 3">
            <a:extLst>
              <a:ext uri="{FF2B5EF4-FFF2-40B4-BE49-F238E27FC236}">
                <a16:creationId xmlns:a16="http://schemas.microsoft.com/office/drawing/2014/main" id="{843E9761-BC2B-4399-B0E1-3B4949AF5A6E}"/>
              </a:ext>
            </a:extLst>
          </p:cNvPr>
          <p:cNvSpPr/>
          <p:nvPr/>
        </p:nvSpPr>
        <p:spPr>
          <a:xfrm>
            <a:off x="257452" y="213064"/>
            <a:ext cx="2166152" cy="3106445"/>
          </a:xfrm>
          <a:prstGeom prst="roundRect">
            <a:avLst/>
          </a:prstGeom>
          <a:blipFill>
            <a:blip r:embed="rId2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 w="571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193A2C5C-CE50-45F3-8DF4-1070E1BDF906}"/>
              </a:ext>
            </a:extLst>
          </p:cNvPr>
          <p:cNvSpPr txBox="1"/>
          <p:nvPr/>
        </p:nvSpPr>
        <p:spPr>
          <a:xfrm rot="16200000">
            <a:off x="220209" y="1258454"/>
            <a:ext cx="22312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6000" dirty="0">
                <a:latin typeface="Arial" panose="020B0604020202020204" pitchFamily="34" charset="0"/>
                <a:cs typeface="Arial" panose="020B0604020202020204" pitchFamily="34" charset="0"/>
              </a:rPr>
              <a:t>Licht</a:t>
            </a:r>
            <a:endParaRPr lang="nl-NL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echthoek: afgeronde hoeken 33">
            <a:extLst>
              <a:ext uri="{FF2B5EF4-FFF2-40B4-BE49-F238E27FC236}">
                <a16:creationId xmlns:a16="http://schemas.microsoft.com/office/drawing/2014/main" id="{30BF12EA-CB58-4A6D-8746-94CCC716B2C9}"/>
              </a:ext>
            </a:extLst>
          </p:cNvPr>
          <p:cNvSpPr/>
          <p:nvPr/>
        </p:nvSpPr>
        <p:spPr>
          <a:xfrm>
            <a:off x="252760" y="3610206"/>
            <a:ext cx="2166152" cy="3106445"/>
          </a:xfrm>
          <a:prstGeom prst="roundRect">
            <a:avLst/>
          </a:prstGeom>
          <a:blipFill>
            <a:blip r:embed="rId3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 w="571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74CD9D4A-459E-41DF-89C1-EB8AEDD9BF71}"/>
              </a:ext>
            </a:extLst>
          </p:cNvPr>
          <p:cNvSpPr txBox="1"/>
          <p:nvPr/>
        </p:nvSpPr>
        <p:spPr>
          <a:xfrm rot="16200000">
            <a:off x="-65237" y="4624819"/>
            <a:ext cx="25390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Je verliest 1 water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8A8D3C6F-AA1B-4375-9EBF-911A8FC1FD47}"/>
              </a:ext>
            </a:extLst>
          </p:cNvPr>
          <p:cNvSpPr txBox="1"/>
          <p:nvPr/>
        </p:nvSpPr>
        <p:spPr>
          <a:xfrm rot="16200000">
            <a:off x="1612388" y="4906584"/>
            <a:ext cx="630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H</a:t>
            </a:r>
            <a:r>
              <a:rPr lang="nl-NL" baseline="-25000" dirty="0"/>
              <a:t>2</a:t>
            </a:r>
            <a:r>
              <a:rPr lang="nl-NL" dirty="0"/>
              <a:t>O</a:t>
            </a:r>
          </a:p>
        </p:txBody>
      </p:sp>
      <p:sp>
        <p:nvSpPr>
          <p:cNvPr id="26" name="Rechthoek: afgeronde hoeken 25">
            <a:extLst>
              <a:ext uri="{FF2B5EF4-FFF2-40B4-BE49-F238E27FC236}">
                <a16:creationId xmlns:a16="http://schemas.microsoft.com/office/drawing/2014/main" id="{9E97933B-3D5F-48B4-9A9C-BCAA7E34484A}"/>
              </a:ext>
            </a:extLst>
          </p:cNvPr>
          <p:cNvSpPr/>
          <p:nvPr/>
        </p:nvSpPr>
        <p:spPr>
          <a:xfrm>
            <a:off x="2700291" y="213064"/>
            <a:ext cx="2166152" cy="3106445"/>
          </a:xfrm>
          <a:prstGeom prst="roundRect">
            <a:avLst/>
          </a:prstGeom>
          <a:blipFill>
            <a:blip r:embed="rId2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 w="571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AC971B89-608F-4C29-AA1C-7F6F0763CF89}"/>
              </a:ext>
            </a:extLst>
          </p:cNvPr>
          <p:cNvSpPr txBox="1"/>
          <p:nvPr/>
        </p:nvSpPr>
        <p:spPr>
          <a:xfrm rot="16200000">
            <a:off x="2663048" y="1258454"/>
            <a:ext cx="22312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6000" dirty="0">
                <a:latin typeface="Arial" panose="020B0604020202020204" pitchFamily="34" charset="0"/>
                <a:cs typeface="Arial" panose="020B0604020202020204" pitchFamily="34" charset="0"/>
              </a:rPr>
              <a:t>Licht</a:t>
            </a:r>
            <a:endParaRPr lang="nl-NL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hthoek: afgeronde hoeken 27">
            <a:extLst>
              <a:ext uri="{FF2B5EF4-FFF2-40B4-BE49-F238E27FC236}">
                <a16:creationId xmlns:a16="http://schemas.microsoft.com/office/drawing/2014/main" id="{52960EDD-8511-4AD8-B35E-7FA6BAE36515}"/>
              </a:ext>
            </a:extLst>
          </p:cNvPr>
          <p:cNvSpPr/>
          <p:nvPr/>
        </p:nvSpPr>
        <p:spPr>
          <a:xfrm>
            <a:off x="5039559" y="220045"/>
            <a:ext cx="2166152" cy="3106445"/>
          </a:xfrm>
          <a:prstGeom prst="roundRect">
            <a:avLst/>
          </a:prstGeom>
          <a:blipFill>
            <a:blip r:embed="rId2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 w="571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AA4BA841-ACCA-4BD4-AB33-0DC2F77DC716}"/>
              </a:ext>
            </a:extLst>
          </p:cNvPr>
          <p:cNvSpPr txBox="1"/>
          <p:nvPr/>
        </p:nvSpPr>
        <p:spPr>
          <a:xfrm rot="16200000">
            <a:off x="5002316" y="1265435"/>
            <a:ext cx="22312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6000" dirty="0">
                <a:latin typeface="Arial" panose="020B0604020202020204" pitchFamily="34" charset="0"/>
                <a:cs typeface="Arial" panose="020B0604020202020204" pitchFamily="34" charset="0"/>
              </a:rPr>
              <a:t>Licht</a:t>
            </a:r>
            <a:endParaRPr lang="nl-NL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hthoek: afgeronde hoeken 29">
            <a:extLst>
              <a:ext uri="{FF2B5EF4-FFF2-40B4-BE49-F238E27FC236}">
                <a16:creationId xmlns:a16="http://schemas.microsoft.com/office/drawing/2014/main" id="{FFB5B556-70B2-4CE7-8284-F6813C333858}"/>
              </a:ext>
            </a:extLst>
          </p:cNvPr>
          <p:cNvSpPr/>
          <p:nvPr/>
        </p:nvSpPr>
        <p:spPr>
          <a:xfrm>
            <a:off x="7378827" y="213064"/>
            <a:ext cx="2166152" cy="3106445"/>
          </a:xfrm>
          <a:prstGeom prst="roundRect">
            <a:avLst/>
          </a:prstGeom>
          <a:blipFill>
            <a:blip r:embed="rId2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 w="571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0B9FBFC3-AB20-4820-855E-CB87983F6AD9}"/>
              </a:ext>
            </a:extLst>
          </p:cNvPr>
          <p:cNvSpPr txBox="1"/>
          <p:nvPr/>
        </p:nvSpPr>
        <p:spPr>
          <a:xfrm rot="16200000">
            <a:off x="7341584" y="1258454"/>
            <a:ext cx="22312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6000" dirty="0">
                <a:latin typeface="Arial" panose="020B0604020202020204" pitchFamily="34" charset="0"/>
                <a:cs typeface="Arial" panose="020B0604020202020204" pitchFamily="34" charset="0"/>
              </a:rPr>
              <a:t>Licht</a:t>
            </a:r>
            <a:endParaRPr lang="nl-NL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echthoek: afgeronde hoeken 32">
            <a:extLst>
              <a:ext uri="{FF2B5EF4-FFF2-40B4-BE49-F238E27FC236}">
                <a16:creationId xmlns:a16="http://schemas.microsoft.com/office/drawing/2014/main" id="{8851090D-8508-4231-8004-E3F7EB9211DA}"/>
              </a:ext>
            </a:extLst>
          </p:cNvPr>
          <p:cNvSpPr/>
          <p:nvPr/>
        </p:nvSpPr>
        <p:spPr>
          <a:xfrm>
            <a:off x="2700291" y="3610206"/>
            <a:ext cx="2166152" cy="3106445"/>
          </a:xfrm>
          <a:prstGeom prst="roundRect">
            <a:avLst/>
          </a:prstGeom>
          <a:blipFill>
            <a:blip r:embed="rId3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 w="571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7" name="Tekstvak 36">
            <a:extLst>
              <a:ext uri="{FF2B5EF4-FFF2-40B4-BE49-F238E27FC236}">
                <a16:creationId xmlns:a16="http://schemas.microsoft.com/office/drawing/2014/main" id="{8C9546C0-F219-4127-9E33-C79DD3E64468}"/>
              </a:ext>
            </a:extLst>
          </p:cNvPr>
          <p:cNvSpPr txBox="1"/>
          <p:nvPr/>
        </p:nvSpPr>
        <p:spPr>
          <a:xfrm rot="16200000">
            <a:off x="2193645" y="4648169"/>
            <a:ext cx="29163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Je verliest 1 koolstofdioxide</a:t>
            </a:r>
          </a:p>
        </p:txBody>
      </p:sp>
      <p:sp>
        <p:nvSpPr>
          <p:cNvPr id="47" name="Tekstvak 46">
            <a:extLst>
              <a:ext uri="{FF2B5EF4-FFF2-40B4-BE49-F238E27FC236}">
                <a16:creationId xmlns:a16="http://schemas.microsoft.com/office/drawing/2014/main" id="{7140F7FF-7649-4241-8C1C-4A8FC27476C7}"/>
              </a:ext>
            </a:extLst>
          </p:cNvPr>
          <p:cNvSpPr txBox="1"/>
          <p:nvPr/>
        </p:nvSpPr>
        <p:spPr>
          <a:xfrm rot="16200000">
            <a:off x="4059919" y="4906584"/>
            <a:ext cx="630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CO</a:t>
            </a:r>
            <a:r>
              <a:rPr lang="nl-NL" baseline="-25000" dirty="0"/>
              <a:t>2</a:t>
            </a:r>
            <a:endParaRPr lang="nl-NL" dirty="0"/>
          </a:p>
        </p:txBody>
      </p:sp>
      <p:sp>
        <p:nvSpPr>
          <p:cNvPr id="48" name="Rechthoek: afgeronde hoeken 47">
            <a:extLst>
              <a:ext uri="{FF2B5EF4-FFF2-40B4-BE49-F238E27FC236}">
                <a16:creationId xmlns:a16="http://schemas.microsoft.com/office/drawing/2014/main" id="{29F3F86B-BE94-42B6-9C9C-3684487D2BF4}"/>
              </a:ext>
            </a:extLst>
          </p:cNvPr>
          <p:cNvSpPr/>
          <p:nvPr/>
        </p:nvSpPr>
        <p:spPr>
          <a:xfrm>
            <a:off x="5039559" y="3610206"/>
            <a:ext cx="2166152" cy="3106445"/>
          </a:xfrm>
          <a:prstGeom prst="roundRect">
            <a:avLst/>
          </a:prstGeom>
          <a:blipFill>
            <a:blip r:embed="rId3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 w="571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9" name="Tekstvak 48">
            <a:extLst>
              <a:ext uri="{FF2B5EF4-FFF2-40B4-BE49-F238E27FC236}">
                <a16:creationId xmlns:a16="http://schemas.microsoft.com/office/drawing/2014/main" id="{69D8EF9A-DA6C-46B8-8EEE-2C095763C69B}"/>
              </a:ext>
            </a:extLst>
          </p:cNvPr>
          <p:cNvSpPr txBox="1"/>
          <p:nvPr/>
        </p:nvSpPr>
        <p:spPr>
          <a:xfrm rot="16200000">
            <a:off x="4721562" y="4624819"/>
            <a:ext cx="25390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Je verliest 1 water</a:t>
            </a:r>
          </a:p>
        </p:txBody>
      </p:sp>
      <p:sp>
        <p:nvSpPr>
          <p:cNvPr id="50" name="Tekstvak 49">
            <a:extLst>
              <a:ext uri="{FF2B5EF4-FFF2-40B4-BE49-F238E27FC236}">
                <a16:creationId xmlns:a16="http://schemas.microsoft.com/office/drawing/2014/main" id="{1D419C48-51DD-4206-81F3-5C3E83A5A6F0}"/>
              </a:ext>
            </a:extLst>
          </p:cNvPr>
          <p:cNvSpPr txBox="1"/>
          <p:nvPr/>
        </p:nvSpPr>
        <p:spPr>
          <a:xfrm rot="16200000">
            <a:off x="6399187" y="4906584"/>
            <a:ext cx="630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H</a:t>
            </a:r>
            <a:r>
              <a:rPr lang="nl-NL" baseline="-25000" dirty="0"/>
              <a:t>2</a:t>
            </a:r>
            <a:r>
              <a:rPr lang="nl-NL" dirty="0"/>
              <a:t>O</a:t>
            </a:r>
          </a:p>
        </p:txBody>
      </p:sp>
      <p:sp>
        <p:nvSpPr>
          <p:cNvPr id="51" name="Rechthoek: afgeronde hoeken 50">
            <a:extLst>
              <a:ext uri="{FF2B5EF4-FFF2-40B4-BE49-F238E27FC236}">
                <a16:creationId xmlns:a16="http://schemas.microsoft.com/office/drawing/2014/main" id="{D742BB3A-4CEE-44F6-98AA-960AC8659E75}"/>
              </a:ext>
            </a:extLst>
          </p:cNvPr>
          <p:cNvSpPr/>
          <p:nvPr/>
        </p:nvSpPr>
        <p:spPr>
          <a:xfrm>
            <a:off x="7382691" y="3610206"/>
            <a:ext cx="2166152" cy="3106445"/>
          </a:xfrm>
          <a:prstGeom prst="roundRect">
            <a:avLst/>
          </a:prstGeom>
          <a:blipFill>
            <a:blip r:embed="rId3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 w="571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2" name="Tekstvak 51">
            <a:extLst>
              <a:ext uri="{FF2B5EF4-FFF2-40B4-BE49-F238E27FC236}">
                <a16:creationId xmlns:a16="http://schemas.microsoft.com/office/drawing/2014/main" id="{C15A52FD-EB39-4559-BC9D-4A1197DF0F85}"/>
              </a:ext>
            </a:extLst>
          </p:cNvPr>
          <p:cNvSpPr txBox="1"/>
          <p:nvPr/>
        </p:nvSpPr>
        <p:spPr>
          <a:xfrm rot="16200000">
            <a:off x="6876045" y="4648169"/>
            <a:ext cx="29163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Je verliest 1 koolstofdioxide</a:t>
            </a:r>
          </a:p>
        </p:txBody>
      </p:sp>
      <p:sp>
        <p:nvSpPr>
          <p:cNvPr id="53" name="Tekstvak 52">
            <a:extLst>
              <a:ext uri="{FF2B5EF4-FFF2-40B4-BE49-F238E27FC236}">
                <a16:creationId xmlns:a16="http://schemas.microsoft.com/office/drawing/2014/main" id="{CD741FF1-9D28-4FB9-9C89-759599473D59}"/>
              </a:ext>
            </a:extLst>
          </p:cNvPr>
          <p:cNvSpPr txBox="1"/>
          <p:nvPr/>
        </p:nvSpPr>
        <p:spPr>
          <a:xfrm rot="16200000">
            <a:off x="8742319" y="4906584"/>
            <a:ext cx="630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CO</a:t>
            </a:r>
            <a:r>
              <a:rPr lang="nl-NL" baseline="-25000" dirty="0"/>
              <a:t>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14330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: afgeronde hoeken 3">
            <a:extLst>
              <a:ext uri="{FF2B5EF4-FFF2-40B4-BE49-F238E27FC236}">
                <a16:creationId xmlns:a16="http://schemas.microsoft.com/office/drawing/2014/main" id="{843E9761-BC2B-4399-B0E1-3B4949AF5A6E}"/>
              </a:ext>
            </a:extLst>
          </p:cNvPr>
          <p:cNvSpPr/>
          <p:nvPr/>
        </p:nvSpPr>
        <p:spPr>
          <a:xfrm>
            <a:off x="257452" y="213064"/>
            <a:ext cx="2166152" cy="3106445"/>
          </a:xfrm>
          <a:prstGeom prst="roundRect">
            <a:avLst/>
          </a:prstGeom>
          <a:blipFill>
            <a:blip r:embed="rId2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 w="571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193A2C5C-CE50-45F3-8DF4-1070E1BDF906}"/>
              </a:ext>
            </a:extLst>
          </p:cNvPr>
          <p:cNvSpPr txBox="1"/>
          <p:nvPr/>
        </p:nvSpPr>
        <p:spPr>
          <a:xfrm rot="16200000">
            <a:off x="220209" y="1258454"/>
            <a:ext cx="22312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6000" dirty="0">
                <a:latin typeface="Arial" panose="020B0604020202020204" pitchFamily="34" charset="0"/>
                <a:cs typeface="Arial" panose="020B0604020202020204" pitchFamily="34" charset="0"/>
              </a:rPr>
              <a:t>Licht</a:t>
            </a:r>
            <a:endParaRPr lang="nl-NL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echthoek: afgeronde hoeken 33">
            <a:extLst>
              <a:ext uri="{FF2B5EF4-FFF2-40B4-BE49-F238E27FC236}">
                <a16:creationId xmlns:a16="http://schemas.microsoft.com/office/drawing/2014/main" id="{30BF12EA-CB58-4A6D-8746-94CCC716B2C9}"/>
              </a:ext>
            </a:extLst>
          </p:cNvPr>
          <p:cNvSpPr/>
          <p:nvPr/>
        </p:nvSpPr>
        <p:spPr>
          <a:xfrm>
            <a:off x="252760" y="3610206"/>
            <a:ext cx="2166152" cy="3106445"/>
          </a:xfrm>
          <a:prstGeom prst="roundRect">
            <a:avLst/>
          </a:prstGeom>
          <a:blipFill>
            <a:blip r:embed="rId3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 w="571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74CD9D4A-459E-41DF-89C1-EB8AEDD9BF71}"/>
              </a:ext>
            </a:extLst>
          </p:cNvPr>
          <p:cNvSpPr txBox="1"/>
          <p:nvPr/>
        </p:nvSpPr>
        <p:spPr>
          <a:xfrm rot="16200000">
            <a:off x="-65237" y="4624819"/>
            <a:ext cx="25390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Je verliest 2 water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8A8D3C6F-AA1B-4375-9EBF-911A8FC1FD47}"/>
              </a:ext>
            </a:extLst>
          </p:cNvPr>
          <p:cNvSpPr txBox="1"/>
          <p:nvPr/>
        </p:nvSpPr>
        <p:spPr>
          <a:xfrm rot="16200000">
            <a:off x="1612388" y="4906584"/>
            <a:ext cx="630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H</a:t>
            </a:r>
            <a:r>
              <a:rPr lang="nl-NL" baseline="-25000" dirty="0"/>
              <a:t>2</a:t>
            </a:r>
            <a:r>
              <a:rPr lang="nl-NL" dirty="0"/>
              <a:t>O</a:t>
            </a:r>
          </a:p>
        </p:txBody>
      </p:sp>
      <p:sp>
        <p:nvSpPr>
          <p:cNvPr id="26" name="Rechthoek: afgeronde hoeken 25">
            <a:extLst>
              <a:ext uri="{FF2B5EF4-FFF2-40B4-BE49-F238E27FC236}">
                <a16:creationId xmlns:a16="http://schemas.microsoft.com/office/drawing/2014/main" id="{9E97933B-3D5F-48B4-9A9C-BCAA7E34484A}"/>
              </a:ext>
            </a:extLst>
          </p:cNvPr>
          <p:cNvSpPr/>
          <p:nvPr/>
        </p:nvSpPr>
        <p:spPr>
          <a:xfrm>
            <a:off x="2700291" y="213064"/>
            <a:ext cx="2166152" cy="3106445"/>
          </a:xfrm>
          <a:prstGeom prst="roundRect">
            <a:avLst/>
          </a:prstGeom>
          <a:blipFill>
            <a:blip r:embed="rId2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 w="571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AC971B89-608F-4C29-AA1C-7F6F0763CF89}"/>
              </a:ext>
            </a:extLst>
          </p:cNvPr>
          <p:cNvSpPr txBox="1"/>
          <p:nvPr/>
        </p:nvSpPr>
        <p:spPr>
          <a:xfrm rot="16200000">
            <a:off x="2663048" y="1258454"/>
            <a:ext cx="22312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6000" dirty="0">
                <a:latin typeface="Arial" panose="020B0604020202020204" pitchFamily="34" charset="0"/>
                <a:cs typeface="Arial" panose="020B0604020202020204" pitchFamily="34" charset="0"/>
              </a:rPr>
              <a:t>Licht</a:t>
            </a:r>
            <a:endParaRPr lang="nl-NL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hthoek: afgeronde hoeken 27">
            <a:extLst>
              <a:ext uri="{FF2B5EF4-FFF2-40B4-BE49-F238E27FC236}">
                <a16:creationId xmlns:a16="http://schemas.microsoft.com/office/drawing/2014/main" id="{52960EDD-8511-4AD8-B35E-7FA6BAE36515}"/>
              </a:ext>
            </a:extLst>
          </p:cNvPr>
          <p:cNvSpPr/>
          <p:nvPr/>
        </p:nvSpPr>
        <p:spPr>
          <a:xfrm>
            <a:off x="5039559" y="220045"/>
            <a:ext cx="2166152" cy="3106445"/>
          </a:xfrm>
          <a:prstGeom prst="roundRect">
            <a:avLst/>
          </a:prstGeom>
          <a:blipFill>
            <a:blip r:embed="rId2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 w="571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AA4BA841-ACCA-4BD4-AB33-0DC2F77DC716}"/>
              </a:ext>
            </a:extLst>
          </p:cNvPr>
          <p:cNvSpPr txBox="1"/>
          <p:nvPr/>
        </p:nvSpPr>
        <p:spPr>
          <a:xfrm rot="16200000">
            <a:off x="5002316" y="1265435"/>
            <a:ext cx="22312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6000" dirty="0">
                <a:latin typeface="Arial" panose="020B0604020202020204" pitchFamily="34" charset="0"/>
                <a:cs typeface="Arial" panose="020B0604020202020204" pitchFamily="34" charset="0"/>
              </a:rPr>
              <a:t>Licht</a:t>
            </a:r>
            <a:endParaRPr lang="nl-NL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hthoek: afgeronde hoeken 29">
            <a:extLst>
              <a:ext uri="{FF2B5EF4-FFF2-40B4-BE49-F238E27FC236}">
                <a16:creationId xmlns:a16="http://schemas.microsoft.com/office/drawing/2014/main" id="{FFB5B556-70B2-4CE7-8284-F6813C333858}"/>
              </a:ext>
            </a:extLst>
          </p:cNvPr>
          <p:cNvSpPr/>
          <p:nvPr/>
        </p:nvSpPr>
        <p:spPr>
          <a:xfrm>
            <a:off x="7378827" y="213064"/>
            <a:ext cx="2166152" cy="3106445"/>
          </a:xfrm>
          <a:prstGeom prst="roundRect">
            <a:avLst/>
          </a:prstGeom>
          <a:blipFill>
            <a:blip r:embed="rId2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 w="571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0B9FBFC3-AB20-4820-855E-CB87983F6AD9}"/>
              </a:ext>
            </a:extLst>
          </p:cNvPr>
          <p:cNvSpPr txBox="1"/>
          <p:nvPr/>
        </p:nvSpPr>
        <p:spPr>
          <a:xfrm rot="16200000">
            <a:off x="7341584" y="1258454"/>
            <a:ext cx="22312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6000" dirty="0">
                <a:latin typeface="Arial" panose="020B0604020202020204" pitchFamily="34" charset="0"/>
                <a:cs typeface="Arial" panose="020B0604020202020204" pitchFamily="34" charset="0"/>
              </a:rPr>
              <a:t>Licht</a:t>
            </a:r>
            <a:endParaRPr lang="nl-NL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echthoek: afgeronde hoeken 32">
            <a:extLst>
              <a:ext uri="{FF2B5EF4-FFF2-40B4-BE49-F238E27FC236}">
                <a16:creationId xmlns:a16="http://schemas.microsoft.com/office/drawing/2014/main" id="{8851090D-8508-4231-8004-E3F7EB9211DA}"/>
              </a:ext>
            </a:extLst>
          </p:cNvPr>
          <p:cNvSpPr/>
          <p:nvPr/>
        </p:nvSpPr>
        <p:spPr>
          <a:xfrm>
            <a:off x="2700291" y="3610206"/>
            <a:ext cx="2166152" cy="3106445"/>
          </a:xfrm>
          <a:prstGeom prst="roundRect">
            <a:avLst/>
          </a:prstGeom>
          <a:blipFill>
            <a:blip r:embed="rId3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 w="571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7" name="Tekstvak 36">
            <a:extLst>
              <a:ext uri="{FF2B5EF4-FFF2-40B4-BE49-F238E27FC236}">
                <a16:creationId xmlns:a16="http://schemas.microsoft.com/office/drawing/2014/main" id="{8C9546C0-F219-4127-9E33-C79DD3E64468}"/>
              </a:ext>
            </a:extLst>
          </p:cNvPr>
          <p:cNvSpPr txBox="1"/>
          <p:nvPr/>
        </p:nvSpPr>
        <p:spPr>
          <a:xfrm rot="16200000">
            <a:off x="2193645" y="4648169"/>
            <a:ext cx="29163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Je verliest 2 koolstofdioxide</a:t>
            </a:r>
          </a:p>
        </p:txBody>
      </p:sp>
      <p:sp>
        <p:nvSpPr>
          <p:cNvPr id="47" name="Tekstvak 46">
            <a:extLst>
              <a:ext uri="{FF2B5EF4-FFF2-40B4-BE49-F238E27FC236}">
                <a16:creationId xmlns:a16="http://schemas.microsoft.com/office/drawing/2014/main" id="{7140F7FF-7649-4241-8C1C-4A8FC27476C7}"/>
              </a:ext>
            </a:extLst>
          </p:cNvPr>
          <p:cNvSpPr txBox="1"/>
          <p:nvPr/>
        </p:nvSpPr>
        <p:spPr>
          <a:xfrm rot="16200000">
            <a:off x="4059919" y="4906584"/>
            <a:ext cx="630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CO</a:t>
            </a:r>
            <a:r>
              <a:rPr lang="nl-NL" baseline="-25000" dirty="0"/>
              <a:t>2</a:t>
            </a:r>
            <a:endParaRPr lang="nl-NL" dirty="0"/>
          </a:p>
        </p:txBody>
      </p:sp>
      <p:sp>
        <p:nvSpPr>
          <p:cNvPr id="48" name="Rechthoek: afgeronde hoeken 47">
            <a:extLst>
              <a:ext uri="{FF2B5EF4-FFF2-40B4-BE49-F238E27FC236}">
                <a16:creationId xmlns:a16="http://schemas.microsoft.com/office/drawing/2014/main" id="{29F3F86B-BE94-42B6-9C9C-3684487D2BF4}"/>
              </a:ext>
            </a:extLst>
          </p:cNvPr>
          <p:cNvSpPr/>
          <p:nvPr/>
        </p:nvSpPr>
        <p:spPr>
          <a:xfrm>
            <a:off x="5039559" y="3610206"/>
            <a:ext cx="2166152" cy="3106445"/>
          </a:xfrm>
          <a:prstGeom prst="roundRect">
            <a:avLst/>
          </a:prstGeom>
          <a:blipFill>
            <a:blip r:embed="rId3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 w="571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9" name="Tekstvak 48">
            <a:extLst>
              <a:ext uri="{FF2B5EF4-FFF2-40B4-BE49-F238E27FC236}">
                <a16:creationId xmlns:a16="http://schemas.microsoft.com/office/drawing/2014/main" id="{69D8EF9A-DA6C-46B8-8EEE-2C095763C69B}"/>
              </a:ext>
            </a:extLst>
          </p:cNvPr>
          <p:cNvSpPr txBox="1"/>
          <p:nvPr/>
        </p:nvSpPr>
        <p:spPr>
          <a:xfrm rot="16200000">
            <a:off x="4721562" y="4624819"/>
            <a:ext cx="25390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Je verliest 1 water</a:t>
            </a:r>
          </a:p>
        </p:txBody>
      </p:sp>
      <p:sp>
        <p:nvSpPr>
          <p:cNvPr id="50" name="Tekstvak 49">
            <a:extLst>
              <a:ext uri="{FF2B5EF4-FFF2-40B4-BE49-F238E27FC236}">
                <a16:creationId xmlns:a16="http://schemas.microsoft.com/office/drawing/2014/main" id="{1D419C48-51DD-4206-81F3-5C3E83A5A6F0}"/>
              </a:ext>
            </a:extLst>
          </p:cNvPr>
          <p:cNvSpPr txBox="1"/>
          <p:nvPr/>
        </p:nvSpPr>
        <p:spPr>
          <a:xfrm rot="16200000">
            <a:off x="6399187" y="4906584"/>
            <a:ext cx="630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H</a:t>
            </a:r>
            <a:r>
              <a:rPr lang="nl-NL" baseline="-25000" dirty="0"/>
              <a:t>2</a:t>
            </a:r>
            <a:r>
              <a:rPr lang="nl-NL" dirty="0"/>
              <a:t>O</a:t>
            </a:r>
          </a:p>
        </p:txBody>
      </p:sp>
      <p:sp>
        <p:nvSpPr>
          <p:cNvPr id="51" name="Rechthoek: afgeronde hoeken 50">
            <a:extLst>
              <a:ext uri="{FF2B5EF4-FFF2-40B4-BE49-F238E27FC236}">
                <a16:creationId xmlns:a16="http://schemas.microsoft.com/office/drawing/2014/main" id="{D742BB3A-4CEE-44F6-98AA-960AC8659E75}"/>
              </a:ext>
            </a:extLst>
          </p:cNvPr>
          <p:cNvSpPr/>
          <p:nvPr/>
        </p:nvSpPr>
        <p:spPr>
          <a:xfrm>
            <a:off x="7382691" y="3610206"/>
            <a:ext cx="2166152" cy="3106445"/>
          </a:xfrm>
          <a:prstGeom prst="roundRect">
            <a:avLst/>
          </a:prstGeom>
          <a:blipFill>
            <a:blip r:embed="rId3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 w="571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2" name="Tekstvak 51">
            <a:extLst>
              <a:ext uri="{FF2B5EF4-FFF2-40B4-BE49-F238E27FC236}">
                <a16:creationId xmlns:a16="http://schemas.microsoft.com/office/drawing/2014/main" id="{C15A52FD-EB39-4559-BC9D-4A1197DF0F85}"/>
              </a:ext>
            </a:extLst>
          </p:cNvPr>
          <p:cNvSpPr txBox="1"/>
          <p:nvPr/>
        </p:nvSpPr>
        <p:spPr>
          <a:xfrm rot="16200000">
            <a:off x="6876045" y="4648169"/>
            <a:ext cx="29163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Je verliest 1 koolstofdioxide</a:t>
            </a:r>
          </a:p>
        </p:txBody>
      </p:sp>
      <p:sp>
        <p:nvSpPr>
          <p:cNvPr id="53" name="Tekstvak 52">
            <a:extLst>
              <a:ext uri="{FF2B5EF4-FFF2-40B4-BE49-F238E27FC236}">
                <a16:creationId xmlns:a16="http://schemas.microsoft.com/office/drawing/2014/main" id="{CD741FF1-9D28-4FB9-9C89-759599473D59}"/>
              </a:ext>
            </a:extLst>
          </p:cNvPr>
          <p:cNvSpPr txBox="1"/>
          <p:nvPr/>
        </p:nvSpPr>
        <p:spPr>
          <a:xfrm rot="16200000">
            <a:off x="8742319" y="4906584"/>
            <a:ext cx="630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CO</a:t>
            </a:r>
            <a:r>
              <a:rPr lang="nl-NL" baseline="-25000" dirty="0"/>
              <a:t>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9517959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</TotalTime>
  <Words>80</Words>
  <Application>Microsoft Office PowerPoint</Application>
  <PresentationFormat>A4 (210 x 297 mm)</PresentationFormat>
  <Paragraphs>56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Marieke Willems</dc:creator>
  <cp:lastModifiedBy>Marieke Willems</cp:lastModifiedBy>
  <cp:revision>5</cp:revision>
  <dcterms:created xsi:type="dcterms:W3CDTF">2019-03-17T18:17:39Z</dcterms:created>
  <dcterms:modified xsi:type="dcterms:W3CDTF">2019-03-17T18:52:12Z</dcterms:modified>
</cp:coreProperties>
</file>