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68" autoAdjust="0"/>
  </p:normalViewPr>
  <p:slideViewPr>
    <p:cSldViewPr snapToGrid="0">
      <p:cViewPr varScale="1">
        <p:scale>
          <a:sx n="82" d="100"/>
          <a:sy n="82" d="100"/>
        </p:scale>
        <p:origin x="5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EB179-E323-427C-93E1-AACA1A0B2678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A492D-A9FA-42F3-BB40-3CFCA10FAE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72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A492D-A9FA-42F3-BB40-3CFCA10FAE4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80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8916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411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23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5855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37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643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582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735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13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607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6DA06-B8E1-45F1-AECC-E032E258A47D}" type="datetimeFigureOut">
              <a:rPr lang="nl-NL" smtClean="0"/>
              <a:t>19-5-2019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2C97A-7926-4A4E-86E5-46E5387E0E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500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B296A4C6-2776-4CB0-A3F7-1744D6A500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7981" y="2429475"/>
            <a:ext cx="6890038" cy="2153136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B6F31C5B-81FD-4008-AF7B-C0904E54BE90}"/>
              </a:ext>
            </a:extLst>
          </p:cNvPr>
          <p:cNvSpPr/>
          <p:nvPr/>
        </p:nvSpPr>
        <p:spPr>
          <a:xfrm>
            <a:off x="-8879" y="3366857"/>
            <a:ext cx="1453631" cy="6214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09345CC8-BD69-42B8-A9A6-40C6B5524500}"/>
              </a:ext>
            </a:extLst>
          </p:cNvPr>
          <p:cNvSpPr/>
          <p:nvPr/>
        </p:nvSpPr>
        <p:spPr>
          <a:xfrm>
            <a:off x="8461248" y="3366857"/>
            <a:ext cx="1444752" cy="6214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086DC9E-548C-4E11-BB91-31870D704374}"/>
              </a:ext>
            </a:extLst>
          </p:cNvPr>
          <p:cNvSpPr txBox="1"/>
          <p:nvPr/>
        </p:nvSpPr>
        <p:spPr>
          <a:xfrm>
            <a:off x="757825" y="776602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	 </a:t>
            </a:r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CE406238-B167-43C6-850F-CE5C5C78A0F2}"/>
              </a:ext>
            </a:extLst>
          </p:cNvPr>
          <p:cNvSpPr/>
          <p:nvPr/>
        </p:nvSpPr>
        <p:spPr>
          <a:xfrm>
            <a:off x="2457132" y="416950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705F398B-D64A-493B-BA28-AD9100018B73}"/>
              </a:ext>
            </a:extLst>
          </p:cNvPr>
          <p:cNvSpPr/>
          <p:nvPr/>
        </p:nvSpPr>
        <p:spPr>
          <a:xfrm>
            <a:off x="2983874" y="419339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9F37697D-3A96-43EA-ACF8-B56CACFCCCB6}"/>
              </a:ext>
            </a:extLst>
          </p:cNvPr>
          <p:cNvSpPr/>
          <p:nvPr/>
        </p:nvSpPr>
        <p:spPr>
          <a:xfrm>
            <a:off x="3510616" y="416950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536655C5-CDD9-4E41-B75E-605AEE1CE5A2}"/>
              </a:ext>
            </a:extLst>
          </p:cNvPr>
          <p:cNvCxnSpPr>
            <a:stCxn id="8" idx="6"/>
            <a:endCxn id="13" idx="2"/>
          </p:cNvCxnSpPr>
          <p:nvPr/>
        </p:nvCxnSpPr>
        <p:spPr>
          <a:xfrm>
            <a:off x="2732340" y="554554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2750B444-97EC-49E0-ABB7-AA453C639628}"/>
              </a:ext>
            </a:extLst>
          </p:cNvPr>
          <p:cNvCxnSpPr>
            <a:cxnSpLocks/>
          </p:cNvCxnSpPr>
          <p:nvPr/>
        </p:nvCxnSpPr>
        <p:spPr>
          <a:xfrm>
            <a:off x="2730885" y="574219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D0B78EB3-AB5B-429F-B44F-D32A75A083D5}"/>
              </a:ext>
            </a:extLst>
          </p:cNvPr>
          <p:cNvCxnSpPr/>
          <p:nvPr/>
        </p:nvCxnSpPr>
        <p:spPr>
          <a:xfrm>
            <a:off x="3260537" y="554554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818E58B2-6AF1-4FC1-94B1-58862254107A}"/>
              </a:ext>
            </a:extLst>
          </p:cNvPr>
          <p:cNvCxnSpPr>
            <a:cxnSpLocks/>
          </p:cNvCxnSpPr>
          <p:nvPr/>
        </p:nvCxnSpPr>
        <p:spPr>
          <a:xfrm>
            <a:off x="3259082" y="574219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kstvak 24">
            <a:extLst>
              <a:ext uri="{FF2B5EF4-FFF2-40B4-BE49-F238E27FC236}">
                <a16:creationId xmlns:a16="http://schemas.microsoft.com/office/drawing/2014/main" id="{D39F62F5-47D9-4A30-962A-E9F943B0D42C}"/>
              </a:ext>
            </a:extLst>
          </p:cNvPr>
          <p:cNvSpPr txBox="1"/>
          <p:nvPr/>
        </p:nvSpPr>
        <p:spPr>
          <a:xfrm>
            <a:off x="3781458" y="35890"/>
            <a:ext cx="837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6x CO</a:t>
            </a:r>
            <a:r>
              <a:rPr lang="nl-NL" baseline="-25000" dirty="0"/>
              <a:t>2</a:t>
            </a:r>
            <a:r>
              <a:rPr lang="nl-NL" dirty="0"/>
              <a:t> 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BC77DBF-05D8-430F-962A-64C33BC0EF16}"/>
              </a:ext>
            </a:extLst>
          </p:cNvPr>
          <p:cNvSpPr txBox="1"/>
          <p:nvPr/>
        </p:nvSpPr>
        <p:spPr>
          <a:xfrm>
            <a:off x="168590" y="69218"/>
            <a:ext cx="1661525" cy="21236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Legenda:</a:t>
            </a:r>
          </a:p>
          <a:p>
            <a:pPr>
              <a:spcAft>
                <a:spcPts val="1200"/>
              </a:spcAft>
            </a:pPr>
            <a:r>
              <a:rPr lang="nl-NL" dirty="0"/>
              <a:t>	</a:t>
            </a:r>
            <a:r>
              <a:rPr lang="nl-NL" sz="1400" dirty="0"/>
              <a:t>zuurstof</a:t>
            </a:r>
          </a:p>
          <a:p>
            <a:pPr>
              <a:spcAft>
                <a:spcPts val="1200"/>
              </a:spcAft>
            </a:pPr>
            <a:r>
              <a:rPr lang="nl-NL" sz="1400" dirty="0"/>
              <a:t>	koolstof</a:t>
            </a:r>
          </a:p>
          <a:p>
            <a:pPr>
              <a:spcAft>
                <a:spcPts val="1200"/>
              </a:spcAft>
            </a:pPr>
            <a:r>
              <a:rPr lang="nl-NL" sz="1400" dirty="0"/>
              <a:t>	waterstof</a:t>
            </a:r>
          </a:p>
          <a:p>
            <a:pPr>
              <a:spcAft>
                <a:spcPts val="1200"/>
              </a:spcAft>
            </a:pPr>
            <a:r>
              <a:rPr lang="nl-NL" sz="1400" dirty="0"/>
              <a:t>	licht	</a:t>
            </a:r>
          </a:p>
          <a:p>
            <a:pPr>
              <a:spcAft>
                <a:spcPts val="1200"/>
              </a:spcAft>
            </a:pPr>
            <a:endParaRPr lang="nl-NL" sz="1400" dirty="0"/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899F3F40-E2CC-4AF5-A957-1653E4CB6856}"/>
              </a:ext>
            </a:extLst>
          </p:cNvPr>
          <p:cNvSpPr/>
          <p:nvPr/>
        </p:nvSpPr>
        <p:spPr>
          <a:xfrm>
            <a:off x="287489" y="395965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37" name="Ovaal 36">
            <a:extLst>
              <a:ext uri="{FF2B5EF4-FFF2-40B4-BE49-F238E27FC236}">
                <a16:creationId xmlns:a16="http://schemas.microsoft.com/office/drawing/2014/main" id="{C83D6AC9-8B61-4F02-B5C0-3FD312FB72AE}"/>
              </a:ext>
            </a:extLst>
          </p:cNvPr>
          <p:cNvSpPr/>
          <p:nvPr/>
        </p:nvSpPr>
        <p:spPr>
          <a:xfrm>
            <a:off x="290046" y="823664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1897ED95-B9D3-4345-A5F9-DFADE88F3805}"/>
              </a:ext>
            </a:extLst>
          </p:cNvPr>
          <p:cNvSpPr txBox="1"/>
          <p:nvPr/>
        </p:nvSpPr>
        <p:spPr>
          <a:xfrm>
            <a:off x="2086787" y="363906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1.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2.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3.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39" name="Ovaal 38">
            <a:extLst>
              <a:ext uri="{FF2B5EF4-FFF2-40B4-BE49-F238E27FC236}">
                <a16:creationId xmlns:a16="http://schemas.microsoft.com/office/drawing/2014/main" id="{29F3F4DD-AE7D-4BFE-856D-3311A67C8448}"/>
              </a:ext>
            </a:extLst>
          </p:cNvPr>
          <p:cNvSpPr/>
          <p:nvPr/>
        </p:nvSpPr>
        <p:spPr>
          <a:xfrm>
            <a:off x="4619132" y="1673641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40" name="Ovaal 39">
            <a:extLst>
              <a:ext uri="{FF2B5EF4-FFF2-40B4-BE49-F238E27FC236}">
                <a16:creationId xmlns:a16="http://schemas.microsoft.com/office/drawing/2014/main" id="{3ABE23C9-144C-4B5B-830B-5BFB79B12DE3}"/>
              </a:ext>
            </a:extLst>
          </p:cNvPr>
          <p:cNvSpPr/>
          <p:nvPr/>
        </p:nvSpPr>
        <p:spPr>
          <a:xfrm>
            <a:off x="5145874" y="1676030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41" name="Ovaal 40">
            <a:extLst>
              <a:ext uri="{FF2B5EF4-FFF2-40B4-BE49-F238E27FC236}">
                <a16:creationId xmlns:a16="http://schemas.microsoft.com/office/drawing/2014/main" id="{12F872CF-7688-4426-85E4-1022B27FCB01}"/>
              </a:ext>
            </a:extLst>
          </p:cNvPr>
          <p:cNvSpPr/>
          <p:nvPr/>
        </p:nvSpPr>
        <p:spPr>
          <a:xfrm>
            <a:off x="5672616" y="1673641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678FA32B-B71A-4760-B7D3-0FA1EE145302}"/>
              </a:ext>
            </a:extLst>
          </p:cNvPr>
          <p:cNvCxnSpPr>
            <a:stCxn id="39" idx="6"/>
            <a:endCxn id="40" idx="2"/>
          </p:cNvCxnSpPr>
          <p:nvPr/>
        </p:nvCxnSpPr>
        <p:spPr>
          <a:xfrm>
            <a:off x="4894340" y="1811245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Rechte verbindingslijn 42">
            <a:extLst>
              <a:ext uri="{FF2B5EF4-FFF2-40B4-BE49-F238E27FC236}">
                <a16:creationId xmlns:a16="http://schemas.microsoft.com/office/drawing/2014/main" id="{9E7E193A-ECC6-4895-814E-D1A08BB3EB1A}"/>
              </a:ext>
            </a:extLst>
          </p:cNvPr>
          <p:cNvCxnSpPr>
            <a:cxnSpLocks/>
          </p:cNvCxnSpPr>
          <p:nvPr/>
        </p:nvCxnSpPr>
        <p:spPr>
          <a:xfrm>
            <a:off x="4892885" y="1830910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3603B818-91AA-467C-9E1B-8AC69A3FC6DD}"/>
              </a:ext>
            </a:extLst>
          </p:cNvPr>
          <p:cNvCxnSpPr>
            <a:cxnSpLocks/>
          </p:cNvCxnSpPr>
          <p:nvPr/>
        </p:nvCxnSpPr>
        <p:spPr>
          <a:xfrm>
            <a:off x="5422537" y="1811245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DA8AFFA5-1A77-4FC1-915D-DA8F6850B757}"/>
              </a:ext>
            </a:extLst>
          </p:cNvPr>
          <p:cNvCxnSpPr>
            <a:cxnSpLocks/>
          </p:cNvCxnSpPr>
          <p:nvPr/>
        </p:nvCxnSpPr>
        <p:spPr>
          <a:xfrm>
            <a:off x="5421082" y="1830910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Ovaal 45">
            <a:extLst>
              <a:ext uri="{FF2B5EF4-FFF2-40B4-BE49-F238E27FC236}">
                <a16:creationId xmlns:a16="http://schemas.microsoft.com/office/drawing/2014/main" id="{BCE5D37D-535D-49D9-A188-E9866E463C7E}"/>
              </a:ext>
            </a:extLst>
          </p:cNvPr>
          <p:cNvSpPr/>
          <p:nvPr/>
        </p:nvSpPr>
        <p:spPr>
          <a:xfrm>
            <a:off x="2452767" y="1051131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47" name="Ovaal 46">
            <a:extLst>
              <a:ext uri="{FF2B5EF4-FFF2-40B4-BE49-F238E27FC236}">
                <a16:creationId xmlns:a16="http://schemas.microsoft.com/office/drawing/2014/main" id="{CD2EB684-6D1B-43EA-8A6E-DE75510F4449}"/>
              </a:ext>
            </a:extLst>
          </p:cNvPr>
          <p:cNvSpPr/>
          <p:nvPr/>
        </p:nvSpPr>
        <p:spPr>
          <a:xfrm>
            <a:off x="2979509" y="1053520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48" name="Ovaal 47">
            <a:extLst>
              <a:ext uri="{FF2B5EF4-FFF2-40B4-BE49-F238E27FC236}">
                <a16:creationId xmlns:a16="http://schemas.microsoft.com/office/drawing/2014/main" id="{8BED2CB8-A405-418D-A97C-8FAF2A6A5757}"/>
              </a:ext>
            </a:extLst>
          </p:cNvPr>
          <p:cNvSpPr/>
          <p:nvPr/>
        </p:nvSpPr>
        <p:spPr>
          <a:xfrm>
            <a:off x="3506251" y="1051131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C0625A0E-E500-46E9-9DB7-80F3B1E40881}"/>
              </a:ext>
            </a:extLst>
          </p:cNvPr>
          <p:cNvCxnSpPr>
            <a:stCxn id="46" idx="6"/>
            <a:endCxn id="47" idx="2"/>
          </p:cNvCxnSpPr>
          <p:nvPr/>
        </p:nvCxnSpPr>
        <p:spPr>
          <a:xfrm>
            <a:off x="2727975" y="1188735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Rechte verbindingslijn 49">
            <a:extLst>
              <a:ext uri="{FF2B5EF4-FFF2-40B4-BE49-F238E27FC236}">
                <a16:creationId xmlns:a16="http://schemas.microsoft.com/office/drawing/2014/main" id="{7DE0CE49-21D1-4896-BA23-1650B35F55FC}"/>
              </a:ext>
            </a:extLst>
          </p:cNvPr>
          <p:cNvCxnSpPr>
            <a:cxnSpLocks/>
          </p:cNvCxnSpPr>
          <p:nvPr/>
        </p:nvCxnSpPr>
        <p:spPr>
          <a:xfrm>
            <a:off x="2726520" y="1208400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Rechte verbindingslijn 50">
            <a:extLst>
              <a:ext uri="{FF2B5EF4-FFF2-40B4-BE49-F238E27FC236}">
                <a16:creationId xmlns:a16="http://schemas.microsoft.com/office/drawing/2014/main" id="{1C9693DC-0D12-46CE-B122-42606D419F92}"/>
              </a:ext>
            </a:extLst>
          </p:cNvPr>
          <p:cNvCxnSpPr/>
          <p:nvPr/>
        </p:nvCxnSpPr>
        <p:spPr>
          <a:xfrm>
            <a:off x="3256172" y="1188735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Rechte verbindingslijn 51">
            <a:extLst>
              <a:ext uri="{FF2B5EF4-FFF2-40B4-BE49-F238E27FC236}">
                <a16:creationId xmlns:a16="http://schemas.microsoft.com/office/drawing/2014/main" id="{4D481DA4-5D16-4ADA-951F-F48F6529D3FC}"/>
              </a:ext>
            </a:extLst>
          </p:cNvPr>
          <p:cNvCxnSpPr>
            <a:cxnSpLocks/>
          </p:cNvCxnSpPr>
          <p:nvPr/>
        </p:nvCxnSpPr>
        <p:spPr>
          <a:xfrm>
            <a:off x="3254717" y="1208400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Ovaal 52">
            <a:extLst>
              <a:ext uri="{FF2B5EF4-FFF2-40B4-BE49-F238E27FC236}">
                <a16:creationId xmlns:a16="http://schemas.microsoft.com/office/drawing/2014/main" id="{1E6A56A5-2460-4013-BC11-93BE4815757D}"/>
              </a:ext>
            </a:extLst>
          </p:cNvPr>
          <p:cNvSpPr/>
          <p:nvPr/>
        </p:nvSpPr>
        <p:spPr>
          <a:xfrm>
            <a:off x="2454222" y="1667634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54" name="Ovaal 53">
            <a:extLst>
              <a:ext uri="{FF2B5EF4-FFF2-40B4-BE49-F238E27FC236}">
                <a16:creationId xmlns:a16="http://schemas.microsoft.com/office/drawing/2014/main" id="{75BBC4A6-B2F4-433F-A499-63056D48E13C}"/>
              </a:ext>
            </a:extLst>
          </p:cNvPr>
          <p:cNvSpPr/>
          <p:nvPr/>
        </p:nvSpPr>
        <p:spPr>
          <a:xfrm>
            <a:off x="2980964" y="1670023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55" name="Ovaal 54">
            <a:extLst>
              <a:ext uri="{FF2B5EF4-FFF2-40B4-BE49-F238E27FC236}">
                <a16:creationId xmlns:a16="http://schemas.microsoft.com/office/drawing/2014/main" id="{784C100C-A7F7-4DF4-9E7B-A8A9087B02DB}"/>
              </a:ext>
            </a:extLst>
          </p:cNvPr>
          <p:cNvSpPr/>
          <p:nvPr/>
        </p:nvSpPr>
        <p:spPr>
          <a:xfrm>
            <a:off x="3507706" y="1667634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56" name="Rechte verbindingslijn 55">
            <a:extLst>
              <a:ext uri="{FF2B5EF4-FFF2-40B4-BE49-F238E27FC236}">
                <a16:creationId xmlns:a16="http://schemas.microsoft.com/office/drawing/2014/main" id="{06F2525E-A057-4540-A781-4A1F37EE815A}"/>
              </a:ext>
            </a:extLst>
          </p:cNvPr>
          <p:cNvCxnSpPr>
            <a:stCxn id="53" idx="6"/>
            <a:endCxn id="54" idx="2"/>
          </p:cNvCxnSpPr>
          <p:nvPr/>
        </p:nvCxnSpPr>
        <p:spPr>
          <a:xfrm>
            <a:off x="2729430" y="180523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Rechte verbindingslijn 56">
            <a:extLst>
              <a:ext uri="{FF2B5EF4-FFF2-40B4-BE49-F238E27FC236}">
                <a16:creationId xmlns:a16="http://schemas.microsoft.com/office/drawing/2014/main" id="{4B2F753E-3A0E-46D5-8941-74165C79DA7B}"/>
              </a:ext>
            </a:extLst>
          </p:cNvPr>
          <p:cNvCxnSpPr>
            <a:cxnSpLocks/>
          </p:cNvCxnSpPr>
          <p:nvPr/>
        </p:nvCxnSpPr>
        <p:spPr>
          <a:xfrm>
            <a:off x="2727975" y="182490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Rechte verbindingslijn 57">
            <a:extLst>
              <a:ext uri="{FF2B5EF4-FFF2-40B4-BE49-F238E27FC236}">
                <a16:creationId xmlns:a16="http://schemas.microsoft.com/office/drawing/2014/main" id="{0C492273-11F2-4D3F-AD99-0B4A975B126A}"/>
              </a:ext>
            </a:extLst>
          </p:cNvPr>
          <p:cNvCxnSpPr/>
          <p:nvPr/>
        </p:nvCxnSpPr>
        <p:spPr>
          <a:xfrm>
            <a:off x="3257627" y="180523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Rechte verbindingslijn 58">
            <a:extLst>
              <a:ext uri="{FF2B5EF4-FFF2-40B4-BE49-F238E27FC236}">
                <a16:creationId xmlns:a16="http://schemas.microsoft.com/office/drawing/2014/main" id="{846B27FF-0528-4C15-B4A2-73B0A0A37D82}"/>
              </a:ext>
            </a:extLst>
          </p:cNvPr>
          <p:cNvCxnSpPr>
            <a:cxnSpLocks/>
          </p:cNvCxnSpPr>
          <p:nvPr/>
        </p:nvCxnSpPr>
        <p:spPr>
          <a:xfrm>
            <a:off x="3256172" y="182490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Ovaal 59">
            <a:extLst>
              <a:ext uri="{FF2B5EF4-FFF2-40B4-BE49-F238E27FC236}">
                <a16:creationId xmlns:a16="http://schemas.microsoft.com/office/drawing/2014/main" id="{D7150600-7E77-430A-9D75-D2821F5E98B5}"/>
              </a:ext>
            </a:extLst>
          </p:cNvPr>
          <p:cNvSpPr/>
          <p:nvPr/>
        </p:nvSpPr>
        <p:spPr>
          <a:xfrm>
            <a:off x="4620587" y="413236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61" name="Ovaal 60">
            <a:extLst>
              <a:ext uri="{FF2B5EF4-FFF2-40B4-BE49-F238E27FC236}">
                <a16:creationId xmlns:a16="http://schemas.microsoft.com/office/drawing/2014/main" id="{32969472-4B00-46A9-A59D-1F69EF761089}"/>
              </a:ext>
            </a:extLst>
          </p:cNvPr>
          <p:cNvSpPr/>
          <p:nvPr/>
        </p:nvSpPr>
        <p:spPr>
          <a:xfrm>
            <a:off x="5147329" y="415625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62" name="Ovaal 61">
            <a:extLst>
              <a:ext uri="{FF2B5EF4-FFF2-40B4-BE49-F238E27FC236}">
                <a16:creationId xmlns:a16="http://schemas.microsoft.com/office/drawing/2014/main" id="{1D3B3570-D9AA-4328-941C-0DCBCB446FCE}"/>
              </a:ext>
            </a:extLst>
          </p:cNvPr>
          <p:cNvSpPr/>
          <p:nvPr/>
        </p:nvSpPr>
        <p:spPr>
          <a:xfrm>
            <a:off x="5674071" y="413236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63" name="Rechte verbindingslijn 62">
            <a:extLst>
              <a:ext uri="{FF2B5EF4-FFF2-40B4-BE49-F238E27FC236}">
                <a16:creationId xmlns:a16="http://schemas.microsoft.com/office/drawing/2014/main" id="{F4D3D5F7-AEA0-48B3-AED3-14F21B77697C}"/>
              </a:ext>
            </a:extLst>
          </p:cNvPr>
          <p:cNvCxnSpPr>
            <a:stCxn id="60" idx="6"/>
            <a:endCxn id="61" idx="2"/>
          </p:cNvCxnSpPr>
          <p:nvPr/>
        </p:nvCxnSpPr>
        <p:spPr>
          <a:xfrm>
            <a:off x="4895795" y="550840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1296EB9A-C5F3-4466-A74A-F06B19833C9A}"/>
              </a:ext>
            </a:extLst>
          </p:cNvPr>
          <p:cNvCxnSpPr>
            <a:cxnSpLocks/>
          </p:cNvCxnSpPr>
          <p:nvPr/>
        </p:nvCxnSpPr>
        <p:spPr>
          <a:xfrm>
            <a:off x="4894340" y="570505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D1314088-1214-4423-8FA2-557A642A8C41}"/>
              </a:ext>
            </a:extLst>
          </p:cNvPr>
          <p:cNvCxnSpPr>
            <a:cxnSpLocks/>
          </p:cNvCxnSpPr>
          <p:nvPr/>
        </p:nvCxnSpPr>
        <p:spPr>
          <a:xfrm>
            <a:off x="5423992" y="550840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Rechte verbindingslijn 65">
            <a:extLst>
              <a:ext uri="{FF2B5EF4-FFF2-40B4-BE49-F238E27FC236}">
                <a16:creationId xmlns:a16="http://schemas.microsoft.com/office/drawing/2014/main" id="{8055AB94-177A-4E8A-9CF1-813D0B58E615}"/>
              </a:ext>
            </a:extLst>
          </p:cNvPr>
          <p:cNvCxnSpPr>
            <a:cxnSpLocks/>
          </p:cNvCxnSpPr>
          <p:nvPr/>
        </p:nvCxnSpPr>
        <p:spPr>
          <a:xfrm>
            <a:off x="5422537" y="570505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kstvak 75">
            <a:extLst>
              <a:ext uri="{FF2B5EF4-FFF2-40B4-BE49-F238E27FC236}">
                <a16:creationId xmlns:a16="http://schemas.microsoft.com/office/drawing/2014/main" id="{5BE59700-FBFD-4F11-A39C-3CE01B1D24B7}"/>
              </a:ext>
            </a:extLst>
          </p:cNvPr>
          <p:cNvSpPr txBox="1"/>
          <p:nvPr/>
        </p:nvSpPr>
        <p:spPr>
          <a:xfrm>
            <a:off x="4251836" y="356843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4.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5.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6.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77" name="Ovaal 76">
            <a:extLst>
              <a:ext uri="{FF2B5EF4-FFF2-40B4-BE49-F238E27FC236}">
                <a16:creationId xmlns:a16="http://schemas.microsoft.com/office/drawing/2014/main" id="{65E76FC5-6C7D-453E-9180-D11844FD68A5}"/>
              </a:ext>
            </a:extLst>
          </p:cNvPr>
          <p:cNvSpPr/>
          <p:nvPr/>
        </p:nvSpPr>
        <p:spPr>
          <a:xfrm>
            <a:off x="4630047" y="1051131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78" name="Ovaal 77">
            <a:extLst>
              <a:ext uri="{FF2B5EF4-FFF2-40B4-BE49-F238E27FC236}">
                <a16:creationId xmlns:a16="http://schemas.microsoft.com/office/drawing/2014/main" id="{775B475B-5FE8-4E53-9B53-A3473818F0E2}"/>
              </a:ext>
            </a:extLst>
          </p:cNvPr>
          <p:cNvSpPr/>
          <p:nvPr/>
        </p:nvSpPr>
        <p:spPr>
          <a:xfrm>
            <a:off x="5156789" y="1053520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79" name="Ovaal 78">
            <a:extLst>
              <a:ext uri="{FF2B5EF4-FFF2-40B4-BE49-F238E27FC236}">
                <a16:creationId xmlns:a16="http://schemas.microsoft.com/office/drawing/2014/main" id="{A72BA399-9120-4A5A-B472-9AC19981FA3C}"/>
              </a:ext>
            </a:extLst>
          </p:cNvPr>
          <p:cNvSpPr/>
          <p:nvPr/>
        </p:nvSpPr>
        <p:spPr>
          <a:xfrm>
            <a:off x="5683531" y="1051131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80" name="Rechte verbindingslijn 79">
            <a:extLst>
              <a:ext uri="{FF2B5EF4-FFF2-40B4-BE49-F238E27FC236}">
                <a16:creationId xmlns:a16="http://schemas.microsoft.com/office/drawing/2014/main" id="{BABDEF47-32B9-4370-8676-25A7D6ADCAF8}"/>
              </a:ext>
            </a:extLst>
          </p:cNvPr>
          <p:cNvCxnSpPr>
            <a:stCxn id="77" idx="6"/>
            <a:endCxn id="78" idx="2"/>
          </p:cNvCxnSpPr>
          <p:nvPr/>
        </p:nvCxnSpPr>
        <p:spPr>
          <a:xfrm>
            <a:off x="4905255" y="1188735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Rechte verbindingslijn 80">
            <a:extLst>
              <a:ext uri="{FF2B5EF4-FFF2-40B4-BE49-F238E27FC236}">
                <a16:creationId xmlns:a16="http://schemas.microsoft.com/office/drawing/2014/main" id="{66055805-C9B1-495A-A902-A5B7637FFD42}"/>
              </a:ext>
            </a:extLst>
          </p:cNvPr>
          <p:cNvCxnSpPr>
            <a:cxnSpLocks/>
          </p:cNvCxnSpPr>
          <p:nvPr/>
        </p:nvCxnSpPr>
        <p:spPr>
          <a:xfrm>
            <a:off x="4903800" y="1208400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Rechte verbindingslijn 81">
            <a:extLst>
              <a:ext uri="{FF2B5EF4-FFF2-40B4-BE49-F238E27FC236}">
                <a16:creationId xmlns:a16="http://schemas.microsoft.com/office/drawing/2014/main" id="{4148C12C-4060-42F7-AD7B-AF11D6658C44}"/>
              </a:ext>
            </a:extLst>
          </p:cNvPr>
          <p:cNvCxnSpPr>
            <a:cxnSpLocks/>
          </p:cNvCxnSpPr>
          <p:nvPr/>
        </p:nvCxnSpPr>
        <p:spPr>
          <a:xfrm>
            <a:off x="5433452" y="1188735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Rechte verbindingslijn 82">
            <a:extLst>
              <a:ext uri="{FF2B5EF4-FFF2-40B4-BE49-F238E27FC236}">
                <a16:creationId xmlns:a16="http://schemas.microsoft.com/office/drawing/2014/main" id="{67B5CDC0-46E3-434F-9AC5-17079FCC6AB1}"/>
              </a:ext>
            </a:extLst>
          </p:cNvPr>
          <p:cNvCxnSpPr>
            <a:cxnSpLocks/>
          </p:cNvCxnSpPr>
          <p:nvPr/>
        </p:nvCxnSpPr>
        <p:spPr>
          <a:xfrm>
            <a:off x="5431997" y="1208400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Ovaal 83">
            <a:extLst>
              <a:ext uri="{FF2B5EF4-FFF2-40B4-BE49-F238E27FC236}">
                <a16:creationId xmlns:a16="http://schemas.microsoft.com/office/drawing/2014/main" id="{F9594D34-72CE-497C-84F5-342F6C457D9F}"/>
              </a:ext>
            </a:extLst>
          </p:cNvPr>
          <p:cNvSpPr/>
          <p:nvPr/>
        </p:nvSpPr>
        <p:spPr>
          <a:xfrm>
            <a:off x="7238628" y="343236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85" name="Ovaal 84">
            <a:extLst>
              <a:ext uri="{FF2B5EF4-FFF2-40B4-BE49-F238E27FC236}">
                <a16:creationId xmlns:a16="http://schemas.microsoft.com/office/drawing/2014/main" id="{E9D0FE86-C49A-43A0-810D-B5D2A250E243}"/>
              </a:ext>
            </a:extLst>
          </p:cNvPr>
          <p:cNvSpPr/>
          <p:nvPr/>
        </p:nvSpPr>
        <p:spPr>
          <a:xfrm>
            <a:off x="6936276" y="61448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86" name="Ovaal 85">
            <a:extLst>
              <a:ext uri="{FF2B5EF4-FFF2-40B4-BE49-F238E27FC236}">
                <a16:creationId xmlns:a16="http://schemas.microsoft.com/office/drawing/2014/main" id="{5B74712A-D418-4515-B3BD-5B2D2ECCE43B}"/>
              </a:ext>
            </a:extLst>
          </p:cNvPr>
          <p:cNvSpPr/>
          <p:nvPr/>
        </p:nvSpPr>
        <p:spPr>
          <a:xfrm>
            <a:off x="7533035" y="62459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88" name="Rechte verbindingslijn 87">
            <a:extLst>
              <a:ext uri="{FF2B5EF4-FFF2-40B4-BE49-F238E27FC236}">
                <a16:creationId xmlns:a16="http://schemas.microsoft.com/office/drawing/2014/main" id="{6E0FF6F0-1B53-4637-98BE-01356AA5A2E1}"/>
              </a:ext>
            </a:extLst>
          </p:cNvPr>
          <p:cNvCxnSpPr>
            <a:stCxn id="85" idx="7"/>
            <a:endCxn id="84" idx="3"/>
          </p:cNvCxnSpPr>
          <p:nvPr/>
        </p:nvCxnSpPr>
        <p:spPr>
          <a:xfrm flipV="1">
            <a:off x="7171181" y="578141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Rechte verbindingslijn 93">
            <a:extLst>
              <a:ext uri="{FF2B5EF4-FFF2-40B4-BE49-F238E27FC236}">
                <a16:creationId xmlns:a16="http://schemas.microsoft.com/office/drawing/2014/main" id="{BEAC6C86-C6E9-4874-ADC4-1A6812FD835F}"/>
              </a:ext>
            </a:extLst>
          </p:cNvPr>
          <p:cNvCxnSpPr>
            <a:stCxn id="84" idx="5"/>
            <a:endCxn id="86" idx="1"/>
          </p:cNvCxnSpPr>
          <p:nvPr/>
        </p:nvCxnSpPr>
        <p:spPr>
          <a:xfrm>
            <a:off x="7473533" y="578141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kstvak 96">
            <a:extLst>
              <a:ext uri="{FF2B5EF4-FFF2-40B4-BE49-F238E27FC236}">
                <a16:creationId xmlns:a16="http://schemas.microsoft.com/office/drawing/2014/main" id="{1E4DB242-9F56-4E39-852D-E2BF8C8D9091}"/>
              </a:ext>
            </a:extLst>
          </p:cNvPr>
          <p:cNvSpPr txBox="1"/>
          <p:nvPr/>
        </p:nvSpPr>
        <p:spPr>
          <a:xfrm>
            <a:off x="6450892" y="444034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1.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2.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3.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98" name="Tekstvak 97">
            <a:extLst>
              <a:ext uri="{FF2B5EF4-FFF2-40B4-BE49-F238E27FC236}">
                <a16:creationId xmlns:a16="http://schemas.microsoft.com/office/drawing/2014/main" id="{0DD245A3-AF6C-4301-8D72-341B0E79289A}"/>
              </a:ext>
            </a:extLst>
          </p:cNvPr>
          <p:cNvSpPr txBox="1"/>
          <p:nvPr/>
        </p:nvSpPr>
        <p:spPr>
          <a:xfrm>
            <a:off x="8318337" y="423663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4.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5.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6.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99" name="Tekstvak 98">
            <a:extLst>
              <a:ext uri="{FF2B5EF4-FFF2-40B4-BE49-F238E27FC236}">
                <a16:creationId xmlns:a16="http://schemas.microsoft.com/office/drawing/2014/main" id="{F7C22BDE-B262-4FE1-AF27-7D1905DD02D3}"/>
              </a:ext>
            </a:extLst>
          </p:cNvPr>
          <p:cNvSpPr txBox="1"/>
          <p:nvPr/>
        </p:nvSpPr>
        <p:spPr>
          <a:xfrm>
            <a:off x="7691839" y="47288"/>
            <a:ext cx="837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6x H</a:t>
            </a:r>
            <a:r>
              <a:rPr lang="nl-NL" baseline="-25000" dirty="0"/>
              <a:t>2</a:t>
            </a:r>
            <a:r>
              <a:rPr lang="nl-NL" dirty="0"/>
              <a:t>O </a:t>
            </a:r>
          </a:p>
        </p:txBody>
      </p:sp>
      <p:sp>
        <p:nvSpPr>
          <p:cNvPr id="100" name="Ovaal 99">
            <a:extLst>
              <a:ext uri="{FF2B5EF4-FFF2-40B4-BE49-F238E27FC236}">
                <a16:creationId xmlns:a16="http://schemas.microsoft.com/office/drawing/2014/main" id="{06E26C14-4697-4434-A228-E76F4401A578}"/>
              </a:ext>
            </a:extLst>
          </p:cNvPr>
          <p:cNvSpPr/>
          <p:nvPr/>
        </p:nvSpPr>
        <p:spPr>
          <a:xfrm>
            <a:off x="7238628" y="992136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01" name="Ovaal 100">
            <a:extLst>
              <a:ext uri="{FF2B5EF4-FFF2-40B4-BE49-F238E27FC236}">
                <a16:creationId xmlns:a16="http://schemas.microsoft.com/office/drawing/2014/main" id="{C8FE6859-BF8D-4D96-9BD9-1BBBE6AEEDB6}"/>
              </a:ext>
            </a:extLst>
          </p:cNvPr>
          <p:cNvSpPr/>
          <p:nvPr/>
        </p:nvSpPr>
        <p:spPr>
          <a:xfrm>
            <a:off x="6936276" y="126338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02" name="Ovaal 101">
            <a:extLst>
              <a:ext uri="{FF2B5EF4-FFF2-40B4-BE49-F238E27FC236}">
                <a16:creationId xmlns:a16="http://schemas.microsoft.com/office/drawing/2014/main" id="{91E51C7F-977B-425B-83AC-C3B2107ED8DF}"/>
              </a:ext>
            </a:extLst>
          </p:cNvPr>
          <p:cNvSpPr/>
          <p:nvPr/>
        </p:nvSpPr>
        <p:spPr>
          <a:xfrm>
            <a:off x="7533035" y="127349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103" name="Rechte verbindingslijn 102">
            <a:extLst>
              <a:ext uri="{FF2B5EF4-FFF2-40B4-BE49-F238E27FC236}">
                <a16:creationId xmlns:a16="http://schemas.microsoft.com/office/drawing/2014/main" id="{7994ECA4-8B02-4F00-958A-146BC4B0E11A}"/>
              </a:ext>
            </a:extLst>
          </p:cNvPr>
          <p:cNvCxnSpPr>
            <a:stCxn id="101" idx="7"/>
            <a:endCxn id="100" idx="3"/>
          </p:cNvCxnSpPr>
          <p:nvPr/>
        </p:nvCxnSpPr>
        <p:spPr>
          <a:xfrm flipV="1">
            <a:off x="7171181" y="1227041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Rechte verbindingslijn 103">
            <a:extLst>
              <a:ext uri="{FF2B5EF4-FFF2-40B4-BE49-F238E27FC236}">
                <a16:creationId xmlns:a16="http://schemas.microsoft.com/office/drawing/2014/main" id="{EDA6B532-3F81-477F-966C-2049A736865C}"/>
              </a:ext>
            </a:extLst>
          </p:cNvPr>
          <p:cNvCxnSpPr>
            <a:stCxn id="100" idx="5"/>
            <a:endCxn id="102" idx="1"/>
          </p:cNvCxnSpPr>
          <p:nvPr/>
        </p:nvCxnSpPr>
        <p:spPr>
          <a:xfrm>
            <a:off x="7473533" y="1227041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Ovaal 104">
            <a:extLst>
              <a:ext uri="{FF2B5EF4-FFF2-40B4-BE49-F238E27FC236}">
                <a16:creationId xmlns:a16="http://schemas.microsoft.com/office/drawing/2014/main" id="{C2292097-22A5-4695-86B0-69C50F6A17F5}"/>
              </a:ext>
            </a:extLst>
          </p:cNvPr>
          <p:cNvSpPr/>
          <p:nvPr/>
        </p:nvSpPr>
        <p:spPr>
          <a:xfrm>
            <a:off x="7241779" y="1548336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06" name="Ovaal 105">
            <a:extLst>
              <a:ext uri="{FF2B5EF4-FFF2-40B4-BE49-F238E27FC236}">
                <a16:creationId xmlns:a16="http://schemas.microsoft.com/office/drawing/2014/main" id="{9B679C90-5ABF-4FC1-8B74-2EC4DC50956E}"/>
              </a:ext>
            </a:extLst>
          </p:cNvPr>
          <p:cNvSpPr/>
          <p:nvPr/>
        </p:nvSpPr>
        <p:spPr>
          <a:xfrm>
            <a:off x="6939427" y="181958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07" name="Ovaal 106">
            <a:extLst>
              <a:ext uri="{FF2B5EF4-FFF2-40B4-BE49-F238E27FC236}">
                <a16:creationId xmlns:a16="http://schemas.microsoft.com/office/drawing/2014/main" id="{F0C0FF3B-6D6E-4BC2-A0AC-CAAA1008B2F3}"/>
              </a:ext>
            </a:extLst>
          </p:cNvPr>
          <p:cNvSpPr/>
          <p:nvPr/>
        </p:nvSpPr>
        <p:spPr>
          <a:xfrm>
            <a:off x="7536186" y="182969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108" name="Rechte verbindingslijn 107">
            <a:extLst>
              <a:ext uri="{FF2B5EF4-FFF2-40B4-BE49-F238E27FC236}">
                <a16:creationId xmlns:a16="http://schemas.microsoft.com/office/drawing/2014/main" id="{955B4A99-C32A-4747-94B3-4EF50F33211A}"/>
              </a:ext>
            </a:extLst>
          </p:cNvPr>
          <p:cNvCxnSpPr>
            <a:stCxn id="106" idx="7"/>
            <a:endCxn id="105" idx="3"/>
          </p:cNvCxnSpPr>
          <p:nvPr/>
        </p:nvCxnSpPr>
        <p:spPr>
          <a:xfrm flipV="1">
            <a:off x="7174332" y="1783241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Rechte verbindingslijn 108">
            <a:extLst>
              <a:ext uri="{FF2B5EF4-FFF2-40B4-BE49-F238E27FC236}">
                <a16:creationId xmlns:a16="http://schemas.microsoft.com/office/drawing/2014/main" id="{0D765294-5F8A-42F6-B769-9C5CFE4D0935}"/>
              </a:ext>
            </a:extLst>
          </p:cNvPr>
          <p:cNvCxnSpPr>
            <a:stCxn id="105" idx="5"/>
            <a:endCxn id="107" idx="1"/>
          </p:cNvCxnSpPr>
          <p:nvPr/>
        </p:nvCxnSpPr>
        <p:spPr>
          <a:xfrm>
            <a:off x="7476684" y="1783241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Ovaal 109">
            <a:extLst>
              <a:ext uri="{FF2B5EF4-FFF2-40B4-BE49-F238E27FC236}">
                <a16:creationId xmlns:a16="http://schemas.microsoft.com/office/drawing/2014/main" id="{DA58FF2C-8E5A-46AB-A102-C9E17C64828F}"/>
              </a:ext>
            </a:extLst>
          </p:cNvPr>
          <p:cNvSpPr/>
          <p:nvPr/>
        </p:nvSpPr>
        <p:spPr>
          <a:xfrm>
            <a:off x="9021987" y="33927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11" name="Ovaal 110">
            <a:extLst>
              <a:ext uri="{FF2B5EF4-FFF2-40B4-BE49-F238E27FC236}">
                <a16:creationId xmlns:a16="http://schemas.microsoft.com/office/drawing/2014/main" id="{9CE9E2FB-5533-40DA-B401-FAAF1AE5FAAE}"/>
              </a:ext>
            </a:extLst>
          </p:cNvPr>
          <p:cNvSpPr/>
          <p:nvPr/>
        </p:nvSpPr>
        <p:spPr>
          <a:xfrm>
            <a:off x="8719635" y="610516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12" name="Ovaal 111">
            <a:extLst>
              <a:ext uri="{FF2B5EF4-FFF2-40B4-BE49-F238E27FC236}">
                <a16:creationId xmlns:a16="http://schemas.microsoft.com/office/drawing/2014/main" id="{62B87BD3-D486-49FD-A83F-A9F0D0C4ABD8}"/>
              </a:ext>
            </a:extLst>
          </p:cNvPr>
          <p:cNvSpPr/>
          <p:nvPr/>
        </p:nvSpPr>
        <p:spPr>
          <a:xfrm>
            <a:off x="9316394" y="620626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113" name="Rechte verbindingslijn 112">
            <a:extLst>
              <a:ext uri="{FF2B5EF4-FFF2-40B4-BE49-F238E27FC236}">
                <a16:creationId xmlns:a16="http://schemas.microsoft.com/office/drawing/2014/main" id="{D61F058E-016F-45C1-9C77-7E84406833DB}"/>
              </a:ext>
            </a:extLst>
          </p:cNvPr>
          <p:cNvCxnSpPr>
            <a:stCxn id="111" idx="7"/>
            <a:endCxn id="110" idx="3"/>
          </p:cNvCxnSpPr>
          <p:nvPr/>
        </p:nvCxnSpPr>
        <p:spPr>
          <a:xfrm flipV="1">
            <a:off x="8954540" y="574177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Rechte verbindingslijn 113">
            <a:extLst>
              <a:ext uri="{FF2B5EF4-FFF2-40B4-BE49-F238E27FC236}">
                <a16:creationId xmlns:a16="http://schemas.microsoft.com/office/drawing/2014/main" id="{9636C280-2F7A-46F0-8ABA-712D3BEDDAB6}"/>
              </a:ext>
            </a:extLst>
          </p:cNvPr>
          <p:cNvCxnSpPr>
            <a:stCxn id="110" idx="5"/>
            <a:endCxn id="112" idx="1"/>
          </p:cNvCxnSpPr>
          <p:nvPr/>
        </p:nvCxnSpPr>
        <p:spPr>
          <a:xfrm>
            <a:off x="9256892" y="574177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Ovaal 114">
            <a:extLst>
              <a:ext uri="{FF2B5EF4-FFF2-40B4-BE49-F238E27FC236}">
                <a16:creationId xmlns:a16="http://schemas.microsoft.com/office/drawing/2014/main" id="{14E20847-BC58-4A7B-8D18-A19B10288B5A}"/>
              </a:ext>
            </a:extLst>
          </p:cNvPr>
          <p:cNvSpPr/>
          <p:nvPr/>
        </p:nvSpPr>
        <p:spPr>
          <a:xfrm>
            <a:off x="9041186" y="99828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16" name="Ovaal 115">
            <a:extLst>
              <a:ext uri="{FF2B5EF4-FFF2-40B4-BE49-F238E27FC236}">
                <a16:creationId xmlns:a16="http://schemas.microsoft.com/office/drawing/2014/main" id="{3C1977E7-8E0F-44AE-8E02-3BEB5238DA29}"/>
              </a:ext>
            </a:extLst>
          </p:cNvPr>
          <p:cNvSpPr/>
          <p:nvPr/>
        </p:nvSpPr>
        <p:spPr>
          <a:xfrm>
            <a:off x="8738834" y="1269526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17" name="Ovaal 116">
            <a:extLst>
              <a:ext uri="{FF2B5EF4-FFF2-40B4-BE49-F238E27FC236}">
                <a16:creationId xmlns:a16="http://schemas.microsoft.com/office/drawing/2014/main" id="{E29362C7-4597-4C18-A7B7-CFE049F6BF5C}"/>
              </a:ext>
            </a:extLst>
          </p:cNvPr>
          <p:cNvSpPr/>
          <p:nvPr/>
        </p:nvSpPr>
        <p:spPr>
          <a:xfrm>
            <a:off x="9335593" y="1279636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118" name="Rechte verbindingslijn 117">
            <a:extLst>
              <a:ext uri="{FF2B5EF4-FFF2-40B4-BE49-F238E27FC236}">
                <a16:creationId xmlns:a16="http://schemas.microsoft.com/office/drawing/2014/main" id="{AA2A52D3-09C2-4250-BE9C-F287B6110C3B}"/>
              </a:ext>
            </a:extLst>
          </p:cNvPr>
          <p:cNvCxnSpPr>
            <a:stCxn id="116" idx="7"/>
            <a:endCxn id="115" idx="3"/>
          </p:cNvCxnSpPr>
          <p:nvPr/>
        </p:nvCxnSpPr>
        <p:spPr>
          <a:xfrm flipV="1">
            <a:off x="8973739" y="1233187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Rechte verbindingslijn 118">
            <a:extLst>
              <a:ext uri="{FF2B5EF4-FFF2-40B4-BE49-F238E27FC236}">
                <a16:creationId xmlns:a16="http://schemas.microsoft.com/office/drawing/2014/main" id="{D16E9437-7309-4BE3-9D89-CAEBAB57A0EE}"/>
              </a:ext>
            </a:extLst>
          </p:cNvPr>
          <p:cNvCxnSpPr>
            <a:stCxn id="115" idx="5"/>
            <a:endCxn id="117" idx="1"/>
          </p:cNvCxnSpPr>
          <p:nvPr/>
        </p:nvCxnSpPr>
        <p:spPr>
          <a:xfrm>
            <a:off x="9276091" y="1233187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Ovaal 119">
            <a:extLst>
              <a:ext uri="{FF2B5EF4-FFF2-40B4-BE49-F238E27FC236}">
                <a16:creationId xmlns:a16="http://schemas.microsoft.com/office/drawing/2014/main" id="{086FE2B8-FAE1-48D8-A282-6CD6356F7881}"/>
              </a:ext>
            </a:extLst>
          </p:cNvPr>
          <p:cNvSpPr/>
          <p:nvPr/>
        </p:nvSpPr>
        <p:spPr>
          <a:xfrm>
            <a:off x="9021987" y="1577571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21" name="Ovaal 120">
            <a:extLst>
              <a:ext uri="{FF2B5EF4-FFF2-40B4-BE49-F238E27FC236}">
                <a16:creationId xmlns:a16="http://schemas.microsoft.com/office/drawing/2014/main" id="{F29FDFE8-8BEA-4412-9F55-4DA09F779785}"/>
              </a:ext>
            </a:extLst>
          </p:cNvPr>
          <p:cNvSpPr/>
          <p:nvPr/>
        </p:nvSpPr>
        <p:spPr>
          <a:xfrm>
            <a:off x="8719635" y="1848815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22" name="Ovaal 121">
            <a:extLst>
              <a:ext uri="{FF2B5EF4-FFF2-40B4-BE49-F238E27FC236}">
                <a16:creationId xmlns:a16="http://schemas.microsoft.com/office/drawing/2014/main" id="{2A47DAF1-1BCC-4BBF-8240-49E9856CF57D}"/>
              </a:ext>
            </a:extLst>
          </p:cNvPr>
          <p:cNvSpPr/>
          <p:nvPr/>
        </p:nvSpPr>
        <p:spPr>
          <a:xfrm>
            <a:off x="9316394" y="1858925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123" name="Rechte verbindingslijn 122">
            <a:extLst>
              <a:ext uri="{FF2B5EF4-FFF2-40B4-BE49-F238E27FC236}">
                <a16:creationId xmlns:a16="http://schemas.microsoft.com/office/drawing/2014/main" id="{89DE89E9-9459-42AB-839E-E3E62E11D6D2}"/>
              </a:ext>
            </a:extLst>
          </p:cNvPr>
          <p:cNvCxnSpPr>
            <a:stCxn id="121" idx="7"/>
            <a:endCxn id="120" idx="3"/>
          </p:cNvCxnSpPr>
          <p:nvPr/>
        </p:nvCxnSpPr>
        <p:spPr>
          <a:xfrm flipV="1">
            <a:off x="8954540" y="1812476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Rechte verbindingslijn 123">
            <a:extLst>
              <a:ext uri="{FF2B5EF4-FFF2-40B4-BE49-F238E27FC236}">
                <a16:creationId xmlns:a16="http://schemas.microsoft.com/office/drawing/2014/main" id="{BDAB3942-35CE-453F-B714-A1125502B392}"/>
              </a:ext>
            </a:extLst>
          </p:cNvPr>
          <p:cNvCxnSpPr>
            <a:stCxn id="120" idx="5"/>
            <a:endCxn id="122" idx="1"/>
          </p:cNvCxnSpPr>
          <p:nvPr/>
        </p:nvCxnSpPr>
        <p:spPr>
          <a:xfrm>
            <a:off x="9256892" y="1812476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Ovaal 125">
            <a:extLst>
              <a:ext uri="{FF2B5EF4-FFF2-40B4-BE49-F238E27FC236}">
                <a16:creationId xmlns:a16="http://schemas.microsoft.com/office/drawing/2014/main" id="{09B7A449-BC91-43D3-955B-A4FE0C251E25}"/>
              </a:ext>
            </a:extLst>
          </p:cNvPr>
          <p:cNvSpPr/>
          <p:nvPr/>
        </p:nvSpPr>
        <p:spPr>
          <a:xfrm>
            <a:off x="287489" y="1195798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B181D7C1-D5D5-490E-83CF-5C471D790C94}"/>
              </a:ext>
            </a:extLst>
          </p:cNvPr>
          <p:cNvSpPr txBox="1"/>
          <p:nvPr/>
        </p:nvSpPr>
        <p:spPr>
          <a:xfrm>
            <a:off x="8694736" y="2272920"/>
            <a:ext cx="837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Licht 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5CC30AC2-F7B4-4FA9-9F3B-DF7F1E3A6135}"/>
              </a:ext>
            </a:extLst>
          </p:cNvPr>
          <p:cNvSpPr txBox="1"/>
          <p:nvPr/>
        </p:nvSpPr>
        <p:spPr>
          <a:xfrm>
            <a:off x="8954540" y="2799864"/>
            <a:ext cx="3563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L 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CB0BFC5F-527D-4B68-907E-9ED58BA87C1A}"/>
              </a:ext>
            </a:extLst>
          </p:cNvPr>
          <p:cNvSpPr txBox="1"/>
          <p:nvPr/>
        </p:nvSpPr>
        <p:spPr>
          <a:xfrm>
            <a:off x="262417" y="1529896"/>
            <a:ext cx="3563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L </a:t>
            </a:r>
          </a:p>
        </p:txBody>
      </p:sp>
      <p:sp>
        <p:nvSpPr>
          <p:cNvPr id="91" name="Ovaal 90">
            <a:extLst>
              <a:ext uri="{FF2B5EF4-FFF2-40B4-BE49-F238E27FC236}">
                <a16:creationId xmlns:a16="http://schemas.microsoft.com/office/drawing/2014/main" id="{D1DE99A3-D86D-4E66-999C-61EA323DB899}"/>
              </a:ext>
            </a:extLst>
          </p:cNvPr>
          <p:cNvSpPr/>
          <p:nvPr/>
        </p:nvSpPr>
        <p:spPr>
          <a:xfrm>
            <a:off x="757825" y="4844810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93" name="Ovaal 92">
            <a:extLst>
              <a:ext uri="{FF2B5EF4-FFF2-40B4-BE49-F238E27FC236}">
                <a16:creationId xmlns:a16="http://schemas.microsoft.com/office/drawing/2014/main" id="{BEC53861-A1FE-4B87-BD10-7C4F3ADF303F}"/>
              </a:ext>
            </a:extLst>
          </p:cNvPr>
          <p:cNvSpPr/>
          <p:nvPr/>
        </p:nvSpPr>
        <p:spPr>
          <a:xfrm>
            <a:off x="760385" y="5399936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95" name="Ovaal 94">
            <a:extLst>
              <a:ext uri="{FF2B5EF4-FFF2-40B4-BE49-F238E27FC236}">
                <a16:creationId xmlns:a16="http://schemas.microsoft.com/office/drawing/2014/main" id="{D70149B0-00F9-4418-9560-272D56A6697A}"/>
              </a:ext>
            </a:extLst>
          </p:cNvPr>
          <p:cNvSpPr/>
          <p:nvPr/>
        </p:nvSpPr>
        <p:spPr>
          <a:xfrm>
            <a:off x="3660515" y="5473498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96" name="Ovaal 95">
            <a:extLst>
              <a:ext uri="{FF2B5EF4-FFF2-40B4-BE49-F238E27FC236}">
                <a16:creationId xmlns:a16="http://schemas.microsoft.com/office/drawing/2014/main" id="{38163625-0825-4111-9DD1-2248D4AD4FA5}"/>
              </a:ext>
            </a:extLst>
          </p:cNvPr>
          <p:cNvSpPr/>
          <p:nvPr/>
        </p:nvSpPr>
        <p:spPr>
          <a:xfrm>
            <a:off x="1507981" y="5974684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25" name="Ovaal 124">
            <a:extLst>
              <a:ext uri="{FF2B5EF4-FFF2-40B4-BE49-F238E27FC236}">
                <a16:creationId xmlns:a16="http://schemas.microsoft.com/office/drawing/2014/main" id="{DDA60E60-E6AC-4DFF-A987-B2B712BA47D7}"/>
              </a:ext>
            </a:extLst>
          </p:cNvPr>
          <p:cNvSpPr/>
          <p:nvPr/>
        </p:nvSpPr>
        <p:spPr>
          <a:xfrm>
            <a:off x="2803133" y="5974684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30" name="Ovaal 129">
            <a:extLst>
              <a:ext uri="{FF2B5EF4-FFF2-40B4-BE49-F238E27FC236}">
                <a16:creationId xmlns:a16="http://schemas.microsoft.com/office/drawing/2014/main" id="{9AA1068A-174F-4972-8ACE-7EB13887A97F}"/>
              </a:ext>
            </a:extLst>
          </p:cNvPr>
          <p:cNvSpPr/>
          <p:nvPr/>
        </p:nvSpPr>
        <p:spPr>
          <a:xfrm>
            <a:off x="4373493" y="5954531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31" name="Ovaal 130">
            <a:extLst>
              <a:ext uri="{FF2B5EF4-FFF2-40B4-BE49-F238E27FC236}">
                <a16:creationId xmlns:a16="http://schemas.microsoft.com/office/drawing/2014/main" id="{289673D1-D29E-4173-8CDF-BB22D3F9E5F4}"/>
              </a:ext>
            </a:extLst>
          </p:cNvPr>
          <p:cNvSpPr/>
          <p:nvPr/>
        </p:nvSpPr>
        <p:spPr>
          <a:xfrm>
            <a:off x="2260412" y="4855759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32" name="Ovaal 131">
            <a:extLst>
              <a:ext uri="{FF2B5EF4-FFF2-40B4-BE49-F238E27FC236}">
                <a16:creationId xmlns:a16="http://schemas.microsoft.com/office/drawing/2014/main" id="{4C9CD64A-D5EF-4CA5-8926-E9A28AC15768}"/>
              </a:ext>
            </a:extLst>
          </p:cNvPr>
          <p:cNvSpPr/>
          <p:nvPr/>
        </p:nvSpPr>
        <p:spPr>
          <a:xfrm>
            <a:off x="755996" y="4268635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33" name="Ovaal 132">
            <a:extLst>
              <a:ext uri="{FF2B5EF4-FFF2-40B4-BE49-F238E27FC236}">
                <a16:creationId xmlns:a16="http://schemas.microsoft.com/office/drawing/2014/main" id="{5B683F35-FEB5-4FE9-9C7C-CC148D3F6DCB}"/>
              </a:ext>
            </a:extLst>
          </p:cNvPr>
          <p:cNvSpPr/>
          <p:nvPr/>
        </p:nvSpPr>
        <p:spPr>
          <a:xfrm>
            <a:off x="1507981" y="645753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35" name="Ovaal 134">
            <a:extLst>
              <a:ext uri="{FF2B5EF4-FFF2-40B4-BE49-F238E27FC236}">
                <a16:creationId xmlns:a16="http://schemas.microsoft.com/office/drawing/2014/main" id="{F79F90B0-DD55-45B8-A303-2CD8819539D0}"/>
              </a:ext>
            </a:extLst>
          </p:cNvPr>
          <p:cNvSpPr/>
          <p:nvPr/>
        </p:nvSpPr>
        <p:spPr>
          <a:xfrm>
            <a:off x="2806217" y="5449520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36" name="Ovaal 135">
            <a:extLst>
              <a:ext uri="{FF2B5EF4-FFF2-40B4-BE49-F238E27FC236}">
                <a16:creationId xmlns:a16="http://schemas.microsoft.com/office/drawing/2014/main" id="{93AF23C8-8BB4-4C04-895A-CAD2451DEB42}"/>
              </a:ext>
            </a:extLst>
          </p:cNvPr>
          <p:cNvSpPr/>
          <p:nvPr/>
        </p:nvSpPr>
        <p:spPr>
          <a:xfrm>
            <a:off x="752368" y="5954531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37" name="Ovaal 136">
            <a:extLst>
              <a:ext uri="{FF2B5EF4-FFF2-40B4-BE49-F238E27FC236}">
                <a16:creationId xmlns:a16="http://schemas.microsoft.com/office/drawing/2014/main" id="{9FB63B60-6ABD-44E7-87E1-9BD5046BFEAE}"/>
              </a:ext>
            </a:extLst>
          </p:cNvPr>
          <p:cNvSpPr/>
          <p:nvPr/>
        </p:nvSpPr>
        <p:spPr>
          <a:xfrm>
            <a:off x="3660515" y="4996283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38" name="Ovaal 137">
            <a:extLst>
              <a:ext uri="{FF2B5EF4-FFF2-40B4-BE49-F238E27FC236}">
                <a16:creationId xmlns:a16="http://schemas.microsoft.com/office/drawing/2014/main" id="{94EEDAD6-BB20-4867-88B0-68F15BA43D33}"/>
              </a:ext>
            </a:extLst>
          </p:cNvPr>
          <p:cNvSpPr/>
          <p:nvPr/>
        </p:nvSpPr>
        <p:spPr>
          <a:xfrm>
            <a:off x="1182668" y="4842469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39" name="Ovaal 138">
            <a:extLst>
              <a:ext uri="{FF2B5EF4-FFF2-40B4-BE49-F238E27FC236}">
                <a16:creationId xmlns:a16="http://schemas.microsoft.com/office/drawing/2014/main" id="{13F6588F-A975-46BD-9491-031F5F68AFE0}"/>
              </a:ext>
            </a:extLst>
          </p:cNvPr>
          <p:cNvSpPr/>
          <p:nvPr/>
        </p:nvSpPr>
        <p:spPr>
          <a:xfrm>
            <a:off x="2803133" y="645287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40" name="Ovaal 139">
            <a:extLst>
              <a:ext uri="{FF2B5EF4-FFF2-40B4-BE49-F238E27FC236}">
                <a16:creationId xmlns:a16="http://schemas.microsoft.com/office/drawing/2014/main" id="{7587BE1B-A857-4146-90DA-5F6137E4E7C7}"/>
              </a:ext>
            </a:extLst>
          </p:cNvPr>
          <p:cNvSpPr/>
          <p:nvPr/>
        </p:nvSpPr>
        <p:spPr>
          <a:xfrm>
            <a:off x="2389617" y="544454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41" name="Ovaal 140">
            <a:extLst>
              <a:ext uri="{FF2B5EF4-FFF2-40B4-BE49-F238E27FC236}">
                <a16:creationId xmlns:a16="http://schemas.microsoft.com/office/drawing/2014/main" id="{4685BF61-2769-4725-8FFF-C268FAF7AB6B}"/>
              </a:ext>
            </a:extLst>
          </p:cNvPr>
          <p:cNvSpPr/>
          <p:nvPr/>
        </p:nvSpPr>
        <p:spPr>
          <a:xfrm>
            <a:off x="1975904" y="6460108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42" name="Ovaal 141">
            <a:extLst>
              <a:ext uri="{FF2B5EF4-FFF2-40B4-BE49-F238E27FC236}">
                <a16:creationId xmlns:a16="http://schemas.microsoft.com/office/drawing/2014/main" id="{CAA5147C-3B81-4C08-B75F-2DED1238A27F}"/>
              </a:ext>
            </a:extLst>
          </p:cNvPr>
          <p:cNvSpPr/>
          <p:nvPr/>
        </p:nvSpPr>
        <p:spPr>
          <a:xfrm>
            <a:off x="752644" y="6372053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43" name="Ovaal 142">
            <a:extLst>
              <a:ext uri="{FF2B5EF4-FFF2-40B4-BE49-F238E27FC236}">
                <a16:creationId xmlns:a16="http://schemas.microsoft.com/office/drawing/2014/main" id="{9A8A9628-A540-4AAD-A587-762782737635}"/>
              </a:ext>
            </a:extLst>
          </p:cNvPr>
          <p:cNvSpPr/>
          <p:nvPr/>
        </p:nvSpPr>
        <p:spPr>
          <a:xfrm>
            <a:off x="353607" y="4842774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44" name="Ovaal 143">
            <a:extLst>
              <a:ext uri="{FF2B5EF4-FFF2-40B4-BE49-F238E27FC236}">
                <a16:creationId xmlns:a16="http://schemas.microsoft.com/office/drawing/2014/main" id="{5B7451BC-1A6D-4EAC-936D-9ADB19A4014F}"/>
              </a:ext>
            </a:extLst>
          </p:cNvPr>
          <p:cNvSpPr/>
          <p:nvPr/>
        </p:nvSpPr>
        <p:spPr>
          <a:xfrm>
            <a:off x="752368" y="3830064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45" name="Ovaal 144">
            <a:extLst>
              <a:ext uri="{FF2B5EF4-FFF2-40B4-BE49-F238E27FC236}">
                <a16:creationId xmlns:a16="http://schemas.microsoft.com/office/drawing/2014/main" id="{FED5A93E-181C-436C-A5B6-50D871D759E7}"/>
              </a:ext>
            </a:extLst>
          </p:cNvPr>
          <p:cNvSpPr/>
          <p:nvPr/>
        </p:nvSpPr>
        <p:spPr>
          <a:xfrm>
            <a:off x="4373493" y="6395540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46" name="Ovaal 145">
            <a:extLst>
              <a:ext uri="{FF2B5EF4-FFF2-40B4-BE49-F238E27FC236}">
                <a16:creationId xmlns:a16="http://schemas.microsoft.com/office/drawing/2014/main" id="{E3CCA491-EBAF-4AF9-BA9B-BCAF6F0F77AD}"/>
              </a:ext>
            </a:extLst>
          </p:cNvPr>
          <p:cNvSpPr/>
          <p:nvPr/>
        </p:nvSpPr>
        <p:spPr>
          <a:xfrm>
            <a:off x="4767651" y="6393102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47" name="Ovaal 146">
            <a:extLst>
              <a:ext uri="{FF2B5EF4-FFF2-40B4-BE49-F238E27FC236}">
                <a16:creationId xmlns:a16="http://schemas.microsoft.com/office/drawing/2014/main" id="{8B4AD90B-9861-4624-8095-057AB30397AB}"/>
              </a:ext>
            </a:extLst>
          </p:cNvPr>
          <p:cNvSpPr/>
          <p:nvPr/>
        </p:nvSpPr>
        <p:spPr>
          <a:xfrm>
            <a:off x="4815396" y="595453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48" name="Ovaal 147">
            <a:extLst>
              <a:ext uri="{FF2B5EF4-FFF2-40B4-BE49-F238E27FC236}">
                <a16:creationId xmlns:a16="http://schemas.microsoft.com/office/drawing/2014/main" id="{8DB0B1C6-BBC6-45D9-B0E8-0F4D474D3A67}"/>
              </a:ext>
            </a:extLst>
          </p:cNvPr>
          <p:cNvSpPr/>
          <p:nvPr/>
        </p:nvSpPr>
        <p:spPr>
          <a:xfrm>
            <a:off x="3960681" y="6122398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AE477FE9-4DC8-4E0B-9376-451CF2C80467}"/>
              </a:ext>
            </a:extLst>
          </p:cNvPr>
          <p:cNvCxnSpPr>
            <a:stCxn id="93" idx="0"/>
            <a:endCxn id="91" idx="4"/>
          </p:cNvCxnSpPr>
          <p:nvPr/>
        </p:nvCxnSpPr>
        <p:spPr>
          <a:xfrm flipH="1" flipV="1">
            <a:off x="895429" y="5120018"/>
            <a:ext cx="2560" cy="2799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9BE3DA4A-64C8-4B9F-B489-0871A5476279}"/>
              </a:ext>
            </a:extLst>
          </p:cNvPr>
          <p:cNvCxnSpPr>
            <a:stCxn id="93" idx="5"/>
            <a:endCxn id="96" idx="1"/>
          </p:cNvCxnSpPr>
          <p:nvPr/>
        </p:nvCxnSpPr>
        <p:spPr>
          <a:xfrm>
            <a:off x="995290" y="5634841"/>
            <a:ext cx="552994" cy="3801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08A7089B-F52A-4F9C-8E39-7936CE9606B0}"/>
              </a:ext>
            </a:extLst>
          </p:cNvPr>
          <p:cNvCxnSpPr>
            <a:stCxn id="96" idx="6"/>
            <a:endCxn id="125" idx="2"/>
          </p:cNvCxnSpPr>
          <p:nvPr/>
        </p:nvCxnSpPr>
        <p:spPr>
          <a:xfrm>
            <a:off x="1783189" y="6112288"/>
            <a:ext cx="10199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ADDA2ED6-4D0F-44A5-8CD9-829EA5A1314A}"/>
              </a:ext>
            </a:extLst>
          </p:cNvPr>
          <p:cNvCxnSpPr>
            <a:stCxn id="125" idx="6"/>
            <a:endCxn id="95" idx="3"/>
          </p:cNvCxnSpPr>
          <p:nvPr/>
        </p:nvCxnSpPr>
        <p:spPr>
          <a:xfrm flipV="1">
            <a:off x="3078341" y="5708403"/>
            <a:ext cx="622477" cy="403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E9A49D51-5366-47B2-91BD-7FDA2D861948}"/>
              </a:ext>
            </a:extLst>
          </p:cNvPr>
          <p:cNvCxnSpPr>
            <a:stCxn id="95" idx="1"/>
            <a:endCxn id="131" idx="6"/>
          </p:cNvCxnSpPr>
          <p:nvPr/>
        </p:nvCxnSpPr>
        <p:spPr>
          <a:xfrm flipH="1" flipV="1">
            <a:off x="2535620" y="4993363"/>
            <a:ext cx="1165198" cy="520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A774BB4B-CD7B-4164-BF41-1FAC5BBA5F23}"/>
              </a:ext>
            </a:extLst>
          </p:cNvPr>
          <p:cNvCxnSpPr>
            <a:stCxn id="93" idx="6"/>
            <a:endCxn id="131" idx="2"/>
          </p:cNvCxnSpPr>
          <p:nvPr/>
        </p:nvCxnSpPr>
        <p:spPr>
          <a:xfrm flipV="1">
            <a:off x="1035593" y="4993363"/>
            <a:ext cx="1224819" cy="5441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Rechte verbindingslijn 34">
            <a:extLst>
              <a:ext uri="{FF2B5EF4-FFF2-40B4-BE49-F238E27FC236}">
                <a16:creationId xmlns:a16="http://schemas.microsoft.com/office/drawing/2014/main" id="{D64B8F69-A2EB-4FF2-BE25-99F5088CF16D}"/>
              </a:ext>
            </a:extLst>
          </p:cNvPr>
          <p:cNvCxnSpPr>
            <a:stCxn id="91" idx="0"/>
            <a:endCxn id="132" idx="4"/>
          </p:cNvCxnSpPr>
          <p:nvPr/>
        </p:nvCxnSpPr>
        <p:spPr>
          <a:xfrm flipH="1" flipV="1">
            <a:off x="893600" y="4543843"/>
            <a:ext cx="1829" cy="3009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Rechte verbindingslijn 66">
            <a:extLst>
              <a:ext uri="{FF2B5EF4-FFF2-40B4-BE49-F238E27FC236}">
                <a16:creationId xmlns:a16="http://schemas.microsoft.com/office/drawing/2014/main" id="{F2C4200E-5B2D-4F33-A0B7-6145011FE411}"/>
              </a:ext>
            </a:extLst>
          </p:cNvPr>
          <p:cNvCxnSpPr>
            <a:stCxn id="95" idx="5"/>
            <a:endCxn id="130" idx="1"/>
          </p:cNvCxnSpPr>
          <p:nvPr/>
        </p:nvCxnSpPr>
        <p:spPr>
          <a:xfrm>
            <a:off x="3895420" y="5708403"/>
            <a:ext cx="518376" cy="2864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Rechte verbindingslijn 68">
            <a:extLst>
              <a:ext uri="{FF2B5EF4-FFF2-40B4-BE49-F238E27FC236}">
                <a16:creationId xmlns:a16="http://schemas.microsoft.com/office/drawing/2014/main" id="{12575A98-0A7B-48DE-8716-1F31FB3FF687}"/>
              </a:ext>
            </a:extLst>
          </p:cNvPr>
          <p:cNvCxnSpPr>
            <a:stCxn id="143" idx="6"/>
            <a:endCxn id="91" idx="2"/>
          </p:cNvCxnSpPr>
          <p:nvPr/>
        </p:nvCxnSpPr>
        <p:spPr>
          <a:xfrm>
            <a:off x="628815" y="4980378"/>
            <a:ext cx="129010" cy="2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Rechte verbindingslijn 70">
            <a:extLst>
              <a:ext uri="{FF2B5EF4-FFF2-40B4-BE49-F238E27FC236}">
                <a16:creationId xmlns:a16="http://schemas.microsoft.com/office/drawing/2014/main" id="{562BFC63-7ED1-4D0D-A78D-379114754585}"/>
              </a:ext>
            </a:extLst>
          </p:cNvPr>
          <p:cNvCxnSpPr>
            <a:cxnSpLocks/>
            <a:stCxn id="91" idx="6"/>
          </p:cNvCxnSpPr>
          <p:nvPr/>
        </p:nvCxnSpPr>
        <p:spPr>
          <a:xfrm flipV="1">
            <a:off x="1033033" y="4980378"/>
            <a:ext cx="159451" cy="2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Rechte verbindingslijn 73">
            <a:extLst>
              <a:ext uri="{FF2B5EF4-FFF2-40B4-BE49-F238E27FC236}">
                <a16:creationId xmlns:a16="http://schemas.microsoft.com/office/drawing/2014/main" id="{F3DE15A4-DDEE-4A77-A15B-6D4ADB94674E}"/>
              </a:ext>
            </a:extLst>
          </p:cNvPr>
          <p:cNvCxnSpPr>
            <a:stCxn id="132" idx="0"/>
            <a:endCxn id="144" idx="4"/>
          </p:cNvCxnSpPr>
          <p:nvPr/>
        </p:nvCxnSpPr>
        <p:spPr>
          <a:xfrm flipH="1" flipV="1">
            <a:off x="889972" y="4105272"/>
            <a:ext cx="3628" cy="1633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Rechte verbindingslijn 86">
            <a:extLst>
              <a:ext uri="{FF2B5EF4-FFF2-40B4-BE49-F238E27FC236}">
                <a16:creationId xmlns:a16="http://schemas.microsoft.com/office/drawing/2014/main" id="{7A7D48BF-84A0-4BE9-9114-5591533BC5CD}"/>
              </a:ext>
            </a:extLst>
          </p:cNvPr>
          <p:cNvCxnSpPr>
            <a:stCxn id="93" idx="4"/>
            <a:endCxn id="136" idx="0"/>
          </p:cNvCxnSpPr>
          <p:nvPr/>
        </p:nvCxnSpPr>
        <p:spPr>
          <a:xfrm flipH="1">
            <a:off x="889972" y="5675144"/>
            <a:ext cx="8017" cy="27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Rechte verbindingslijn 89">
            <a:extLst>
              <a:ext uri="{FF2B5EF4-FFF2-40B4-BE49-F238E27FC236}">
                <a16:creationId xmlns:a16="http://schemas.microsoft.com/office/drawing/2014/main" id="{58B69340-70AF-4856-8C91-C55635922E5F}"/>
              </a:ext>
            </a:extLst>
          </p:cNvPr>
          <p:cNvCxnSpPr>
            <a:stCxn id="136" idx="4"/>
            <a:endCxn id="142" idx="0"/>
          </p:cNvCxnSpPr>
          <p:nvPr/>
        </p:nvCxnSpPr>
        <p:spPr>
          <a:xfrm>
            <a:off x="889972" y="6229739"/>
            <a:ext cx="276" cy="142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Rechte verbindingslijn 149">
            <a:extLst>
              <a:ext uri="{FF2B5EF4-FFF2-40B4-BE49-F238E27FC236}">
                <a16:creationId xmlns:a16="http://schemas.microsoft.com/office/drawing/2014/main" id="{91EE5F7F-FC5E-4584-83FA-0927534ABC3E}"/>
              </a:ext>
            </a:extLst>
          </p:cNvPr>
          <p:cNvCxnSpPr>
            <a:stCxn id="96" idx="4"/>
            <a:endCxn id="133" idx="0"/>
          </p:cNvCxnSpPr>
          <p:nvPr/>
        </p:nvCxnSpPr>
        <p:spPr>
          <a:xfrm>
            <a:off x="1645585" y="6249892"/>
            <a:ext cx="0" cy="2076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Rechte verbindingslijn 153">
            <a:extLst>
              <a:ext uri="{FF2B5EF4-FFF2-40B4-BE49-F238E27FC236}">
                <a16:creationId xmlns:a16="http://schemas.microsoft.com/office/drawing/2014/main" id="{79D0DC56-DB5F-47E6-8605-A91834CFA957}"/>
              </a:ext>
            </a:extLst>
          </p:cNvPr>
          <p:cNvCxnSpPr>
            <a:stCxn id="133" idx="6"/>
            <a:endCxn id="141" idx="2"/>
          </p:cNvCxnSpPr>
          <p:nvPr/>
        </p:nvCxnSpPr>
        <p:spPr>
          <a:xfrm>
            <a:off x="1783189" y="6595136"/>
            <a:ext cx="192715" cy="25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Rechte verbindingslijn 155">
            <a:extLst>
              <a:ext uri="{FF2B5EF4-FFF2-40B4-BE49-F238E27FC236}">
                <a16:creationId xmlns:a16="http://schemas.microsoft.com/office/drawing/2014/main" id="{83119814-3CCA-4D78-9FFF-E00411620C00}"/>
              </a:ext>
            </a:extLst>
          </p:cNvPr>
          <p:cNvCxnSpPr>
            <a:stCxn id="125" idx="4"/>
            <a:endCxn id="139" idx="0"/>
          </p:cNvCxnSpPr>
          <p:nvPr/>
        </p:nvCxnSpPr>
        <p:spPr>
          <a:xfrm>
            <a:off x="2940737" y="6249892"/>
            <a:ext cx="0" cy="2029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Rechte verbindingslijn 157">
            <a:extLst>
              <a:ext uri="{FF2B5EF4-FFF2-40B4-BE49-F238E27FC236}">
                <a16:creationId xmlns:a16="http://schemas.microsoft.com/office/drawing/2014/main" id="{C105A855-DA32-4ADB-931F-77B3E6DC9AE6}"/>
              </a:ext>
            </a:extLst>
          </p:cNvPr>
          <p:cNvCxnSpPr>
            <a:stCxn id="125" idx="0"/>
            <a:endCxn id="135" idx="4"/>
          </p:cNvCxnSpPr>
          <p:nvPr/>
        </p:nvCxnSpPr>
        <p:spPr>
          <a:xfrm flipV="1">
            <a:off x="2940737" y="5724728"/>
            <a:ext cx="3084" cy="2499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4" name="Rechte verbindingslijn 1023">
            <a:extLst>
              <a:ext uri="{FF2B5EF4-FFF2-40B4-BE49-F238E27FC236}">
                <a16:creationId xmlns:a16="http://schemas.microsoft.com/office/drawing/2014/main" id="{C07E727F-161A-435C-825D-827C5456D232}"/>
              </a:ext>
            </a:extLst>
          </p:cNvPr>
          <p:cNvCxnSpPr>
            <a:stCxn id="135" idx="2"/>
            <a:endCxn id="140" idx="6"/>
          </p:cNvCxnSpPr>
          <p:nvPr/>
        </p:nvCxnSpPr>
        <p:spPr>
          <a:xfrm flipH="1" flipV="1">
            <a:off x="2664825" y="5582144"/>
            <a:ext cx="141392" cy="49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3" name="Rechte verbindingslijn 1032">
            <a:extLst>
              <a:ext uri="{FF2B5EF4-FFF2-40B4-BE49-F238E27FC236}">
                <a16:creationId xmlns:a16="http://schemas.microsoft.com/office/drawing/2014/main" id="{DBCBF6C7-783C-4A1D-A6FD-1E317363F8FA}"/>
              </a:ext>
            </a:extLst>
          </p:cNvPr>
          <p:cNvCxnSpPr>
            <a:stCxn id="137" idx="4"/>
            <a:endCxn id="95" idx="0"/>
          </p:cNvCxnSpPr>
          <p:nvPr/>
        </p:nvCxnSpPr>
        <p:spPr>
          <a:xfrm>
            <a:off x="3798119" y="5271491"/>
            <a:ext cx="0" cy="20200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7" name="Rechte verbindingslijn 1036">
            <a:extLst>
              <a:ext uri="{FF2B5EF4-FFF2-40B4-BE49-F238E27FC236}">
                <a16:creationId xmlns:a16="http://schemas.microsoft.com/office/drawing/2014/main" id="{CF86AB67-F009-450D-8E4B-1B5571C6F384}"/>
              </a:ext>
            </a:extLst>
          </p:cNvPr>
          <p:cNvCxnSpPr>
            <a:stCxn id="130" idx="6"/>
            <a:endCxn id="147" idx="2"/>
          </p:cNvCxnSpPr>
          <p:nvPr/>
        </p:nvCxnSpPr>
        <p:spPr>
          <a:xfrm>
            <a:off x="4648701" y="6092135"/>
            <a:ext cx="16669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9" name="Rechte verbindingslijn 1038">
            <a:extLst>
              <a:ext uri="{FF2B5EF4-FFF2-40B4-BE49-F238E27FC236}">
                <a16:creationId xmlns:a16="http://schemas.microsoft.com/office/drawing/2014/main" id="{13ACB13D-B5F5-4080-BD0E-2FF18990F888}"/>
              </a:ext>
            </a:extLst>
          </p:cNvPr>
          <p:cNvCxnSpPr>
            <a:stCxn id="130" idx="2"/>
            <a:endCxn id="148" idx="7"/>
          </p:cNvCxnSpPr>
          <p:nvPr/>
        </p:nvCxnSpPr>
        <p:spPr>
          <a:xfrm flipH="1">
            <a:off x="4195586" y="6092135"/>
            <a:ext cx="177907" cy="70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3" name="Rechte verbindingslijn 1042">
            <a:extLst>
              <a:ext uri="{FF2B5EF4-FFF2-40B4-BE49-F238E27FC236}">
                <a16:creationId xmlns:a16="http://schemas.microsoft.com/office/drawing/2014/main" id="{CA732EC8-BD27-4E8B-9DCC-BE08DAC16E4E}"/>
              </a:ext>
            </a:extLst>
          </p:cNvPr>
          <p:cNvCxnSpPr>
            <a:stCxn id="145" idx="6"/>
            <a:endCxn id="146" idx="2"/>
          </p:cNvCxnSpPr>
          <p:nvPr/>
        </p:nvCxnSpPr>
        <p:spPr>
          <a:xfrm flipV="1">
            <a:off x="4648701" y="6530706"/>
            <a:ext cx="118950" cy="2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5" name="Rechte verbindingslijn 1044">
            <a:extLst>
              <a:ext uri="{FF2B5EF4-FFF2-40B4-BE49-F238E27FC236}">
                <a16:creationId xmlns:a16="http://schemas.microsoft.com/office/drawing/2014/main" id="{77B63777-CB68-4D82-8B35-C275F077FC85}"/>
              </a:ext>
            </a:extLst>
          </p:cNvPr>
          <p:cNvCxnSpPr>
            <a:stCxn id="130" idx="4"/>
            <a:endCxn id="145" idx="0"/>
          </p:cNvCxnSpPr>
          <p:nvPr/>
        </p:nvCxnSpPr>
        <p:spPr>
          <a:xfrm>
            <a:off x="4511097" y="6229739"/>
            <a:ext cx="0" cy="1658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2" name="Ovaal 181">
            <a:extLst>
              <a:ext uri="{FF2B5EF4-FFF2-40B4-BE49-F238E27FC236}">
                <a16:creationId xmlns:a16="http://schemas.microsoft.com/office/drawing/2014/main" id="{0EE5BAC6-1795-4487-9291-3B9E1309498A}"/>
              </a:ext>
            </a:extLst>
          </p:cNvPr>
          <p:cNvSpPr/>
          <p:nvPr/>
        </p:nvSpPr>
        <p:spPr>
          <a:xfrm>
            <a:off x="1507981" y="561354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1047" name="Rechte verbindingslijn 1046">
            <a:extLst>
              <a:ext uri="{FF2B5EF4-FFF2-40B4-BE49-F238E27FC236}">
                <a16:creationId xmlns:a16="http://schemas.microsoft.com/office/drawing/2014/main" id="{07D3D155-193C-4BA3-9ACE-6BFB8FDBDCBD}"/>
              </a:ext>
            </a:extLst>
          </p:cNvPr>
          <p:cNvCxnSpPr>
            <a:stCxn id="182" idx="4"/>
            <a:endCxn id="96" idx="0"/>
          </p:cNvCxnSpPr>
          <p:nvPr/>
        </p:nvCxnSpPr>
        <p:spPr>
          <a:xfrm>
            <a:off x="1645585" y="5888748"/>
            <a:ext cx="0" cy="859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Ovaal 186">
            <a:extLst>
              <a:ext uri="{FF2B5EF4-FFF2-40B4-BE49-F238E27FC236}">
                <a16:creationId xmlns:a16="http://schemas.microsoft.com/office/drawing/2014/main" id="{55946A0B-213C-479E-A36C-EB52AB325F0A}"/>
              </a:ext>
            </a:extLst>
          </p:cNvPr>
          <p:cNvSpPr/>
          <p:nvPr/>
        </p:nvSpPr>
        <p:spPr>
          <a:xfrm>
            <a:off x="6450892" y="513061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88" name="Tekstvak 187">
            <a:extLst>
              <a:ext uri="{FF2B5EF4-FFF2-40B4-BE49-F238E27FC236}">
                <a16:creationId xmlns:a16="http://schemas.microsoft.com/office/drawing/2014/main" id="{540D987B-A2E0-44A8-89BB-85910F22C35C}"/>
              </a:ext>
            </a:extLst>
          </p:cNvPr>
          <p:cNvSpPr txBox="1"/>
          <p:nvPr/>
        </p:nvSpPr>
        <p:spPr>
          <a:xfrm>
            <a:off x="7397908" y="4748345"/>
            <a:ext cx="837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6x O</a:t>
            </a:r>
            <a:r>
              <a:rPr lang="nl-NL" baseline="-25000" dirty="0"/>
              <a:t>2</a:t>
            </a:r>
            <a:r>
              <a:rPr lang="nl-NL" dirty="0"/>
              <a:t> </a:t>
            </a:r>
          </a:p>
        </p:txBody>
      </p:sp>
      <p:sp>
        <p:nvSpPr>
          <p:cNvPr id="189" name="Tekstvak 188">
            <a:extLst>
              <a:ext uri="{FF2B5EF4-FFF2-40B4-BE49-F238E27FC236}">
                <a16:creationId xmlns:a16="http://schemas.microsoft.com/office/drawing/2014/main" id="{63595C68-277C-4837-8F7C-76494228FDBF}"/>
              </a:ext>
            </a:extLst>
          </p:cNvPr>
          <p:cNvSpPr txBox="1"/>
          <p:nvPr/>
        </p:nvSpPr>
        <p:spPr>
          <a:xfrm>
            <a:off x="4021935" y="4722522"/>
            <a:ext cx="9752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glucose </a:t>
            </a:r>
          </a:p>
        </p:txBody>
      </p:sp>
      <p:sp>
        <p:nvSpPr>
          <p:cNvPr id="190" name="Tekstvak 189">
            <a:extLst>
              <a:ext uri="{FF2B5EF4-FFF2-40B4-BE49-F238E27FC236}">
                <a16:creationId xmlns:a16="http://schemas.microsoft.com/office/drawing/2014/main" id="{0EF18E9E-D195-4070-A0CE-81827D0233D8}"/>
              </a:ext>
            </a:extLst>
          </p:cNvPr>
          <p:cNvSpPr txBox="1"/>
          <p:nvPr/>
        </p:nvSpPr>
        <p:spPr>
          <a:xfrm>
            <a:off x="6014554" y="5060848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1.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2.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3.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191" name="Ovaal 190">
            <a:extLst>
              <a:ext uri="{FF2B5EF4-FFF2-40B4-BE49-F238E27FC236}">
                <a16:creationId xmlns:a16="http://schemas.microsoft.com/office/drawing/2014/main" id="{AC405F7B-EE58-41FC-B734-54AE4D313C25}"/>
              </a:ext>
            </a:extLst>
          </p:cNvPr>
          <p:cNvSpPr/>
          <p:nvPr/>
        </p:nvSpPr>
        <p:spPr>
          <a:xfrm>
            <a:off x="6910157" y="513061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1051" name="Rechte verbindingslijn 1050">
            <a:extLst>
              <a:ext uri="{FF2B5EF4-FFF2-40B4-BE49-F238E27FC236}">
                <a16:creationId xmlns:a16="http://schemas.microsoft.com/office/drawing/2014/main" id="{AEFECDAE-555B-46F7-B00F-14819452A0D4}"/>
              </a:ext>
            </a:extLst>
          </p:cNvPr>
          <p:cNvCxnSpPr>
            <a:stCxn id="187" idx="6"/>
            <a:endCxn id="191" idx="2"/>
          </p:cNvCxnSpPr>
          <p:nvPr/>
        </p:nvCxnSpPr>
        <p:spPr>
          <a:xfrm>
            <a:off x="6726100" y="5268222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Rechte verbindingslijn 193">
            <a:extLst>
              <a:ext uri="{FF2B5EF4-FFF2-40B4-BE49-F238E27FC236}">
                <a16:creationId xmlns:a16="http://schemas.microsoft.com/office/drawing/2014/main" id="{0D4AA4B5-8E6C-4C06-B8C7-AC14E2CC4484}"/>
              </a:ext>
            </a:extLst>
          </p:cNvPr>
          <p:cNvCxnSpPr/>
          <p:nvPr/>
        </p:nvCxnSpPr>
        <p:spPr>
          <a:xfrm>
            <a:off x="6726100" y="5296797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Ovaal 194">
            <a:extLst>
              <a:ext uri="{FF2B5EF4-FFF2-40B4-BE49-F238E27FC236}">
                <a16:creationId xmlns:a16="http://schemas.microsoft.com/office/drawing/2014/main" id="{663E54A3-822C-48B5-A17D-153826BC88C8}"/>
              </a:ext>
            </a:extLst>
          </p:cNvPr>
          <p:cNvSpPr/>
          <p:nvPr/>
        </p:nvSpPr>
        <p:spPr>
          <a:xfrm>
            <a:off x="6449355" y="5696753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96" name="Ovaal 195">
            <a:extLst>
              <a:ext uri="{FF2B5EF4-FFF2-40B4-BE49-F238E27FC236}">
                <a16:creationId xmlns:a16="http://schemas.microsoft.com/office/drawing/2014/main" id="{1893200F-ACEE-446F-835F-C69B6E7A8EF1}"/>
              </a:ext>
            </a:extLst>
          </p:cNvPr>
          <p:cNvSpPr/>
          <p:nvPr/>
        </p:nvSpPr>
        <p:spPr>
          <a:xfrm>
            <a:off x="6908620" y="5696753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197" name="Rechte verbindingslijn 196">
            <a:extLst>
              <a:ext uri="{FF2B5EF4-FFF2-40B4-BE49-F238E27FC236}">
                <a16:creationId xmlns:a16="http://schemas.microsoft.com/office/drawing/2014/main" id="{AE0352F9-9FC6-422D-A227-75C9CD99F269}"/>
              </a:ext>
            </a:extLst>
          </p:cNvPr>
          <p:cNvCxnSpPr>
            <a:stCxn id="195" idx="6"/>
            <a:endCxn id="196" idx="2"/>
          </p:cNvCxnSpPr>
          <p:nvPr/>
        </p:nvCxnSpPr>
        <p:spPr>
          <a:xfrm>
            <a:off x="6724563" y="5834357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Rechte verbindingslijn 197">
            <a:extLst>
              <a:ext uri="{FF2B5EF4-FFF2-40B4-BE49-F238E27FC236}">
                <a16:creationId xmlns:a16="http://schemas.microsoft.com/office/drawing/2014/main" id="{D6EA52D9-8E42-40C2-924F-3334AE9EF578}"/>
              </a:ext>
            </a:extLst>
          </p:cNvPr>
          <p:cNvCxnSpPr/>
          <p:nvPr/>
        </p:nvCxnSpPr>
        <p:spPr>
          <a:xfrm>
            <a:off x="6724563" y="5862932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9" name="Ovaal 198">
            <a:extLst>
              <a:ext uri="{FF2B5EF4-FFF2-40B4-BE49-F238E27FC236}">
                <a16:creationId xmlns:a16="http://schemas.microsoft.com/office/drawing/2014/main" id="{E40264C1-A85B-476C-AFC0-8B7A7CFC73AD}"/>
              </a:ext>
            </a:extLst>
          </p:cNvPr>
          <p:cNvSpPr/>
          <p:nvPr/>
        </p:nvSpPr>
        <p:spPr>
          <a:xfrm>
            <a:off x="6449355" y="6369193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00" name="Ovaal 199">
            <a:extLst>
              <a:ext uri="{FF2B5EF4-FFF2-40B4-BE49-F238E27FC236}">
                <a16:creationId xmlns:a16="http://schemas.microsoft.com/office/drawing/2014/main" id="{37F20CFC-7614-42EA-9A5F-A1406F8CA384}"/>
              </a:ext>
            </a:extLst>
          </p:cNvPr>
          <p:cNvSpPr/>
          <p:nvPr/>
        </p:nvSpPr>
        <p:spPr>
          <a:xfrm>
            <a:off x="6908620" y="6369193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01" name="Rechte verbindingslijn 200">
            <a:extLst>
              <a:ext uri="{FF2B5EF4-FFF2-40B4-BE49-F238E27FC236}">
                <a16:creationId xmlns:a16="http://schemas.microsoft.com/office/drawing/2014/main" id="{8B9531E4-6392-455C-B307-76F6E12CFBF6}"/>
              </a:ext>
            </a:extLst>
          </p:cNvPr>
          <p:cNvCxnSpPr>
            <a:stCxn id="199" idx="6"/>
            <a:endCxn id="200" idx="2"/>
          </p:cNvCxnSpPr>
          <p:nvPr/>
        </p:nvCxnSpPr>
        <p:spPr>
          <a:xfrm>
            <a:off x="6724563" y="6506797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Rechte verbindingslijn 201">
            <a:extLst>
              <a:ext uri="{FF2B5EF4-FFF2-40B4-BE49-F238E27FC236}">
                <a16:creationId xmlns:a16="http://schemas.microsoft.com/office/drawing/2014/main" id="{C7CB41C9-6B49-4104-973E-4F19DA1FA5CA}"/>
              </a:ext>
            </a:extLst>
          </p:cNvPr>
          <p:cNvCxnSpPr/>
          <p:nvPr/>
        </p:nvCxnSpPr>
        <p:spPr>
          <a:xfrm>
            <a:off x="6724563" y="6535372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3" name="Tekstvak 202">
            <a:extLst>
              <a:ext uri="{FF2B5EF4-FFF2-40B4-BE49-F238E27FC236}">
                <a16:creationId xmlns:a16="http://schemas.microsoft.com/office/drawing/2014/main" id="{5880687B-73A1-47BE-8322-F3C113010866}"/>
              </a:ext>
            </a:extLst>
          </p:cNvPr>
          <p:cNvSpPr txBox="1"/>
          <p:nvPr/>
        </p:nvSpPr>
        <p:spPr>
          <a:xfrm>
            <a:off x="8179850" y="5093564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4.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5.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6.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204" name="Ovaal 203">
            <a:extLst>
              <a:ext uri="{FF2B5EF4-FFF2-40B4-BE49-F238E27FC236}">
                <a16:creationId xmlns:a16="http://schemas.microsoft.com/office/drawing/2014/main" id="{A160AC84-4BAB-4670-A061-9BD4381EFFD9}"/>
              </a:ext>
            </a:extLst>
          </p:cNvPr>
          <p:cNvSpPr/>
          <p:nvPr/>
        </p:nvSpPr>
        <p:spPr>
          <a:xfrm>
            <a:off x="8620671" y="5142183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05" name="Ovaal 204">
            <a:extLst>
              <a:ext uri="{FF2B5EF4-FFF2-40B4-BE49-F238E27FC236}">
                <a16:creationId xmlns:a16="http://schemas.microsoft.com/office/drawing/2014/main" id="{E9A4C779-983D-4267-AC63-F01AFB0ABC65}"/>
              </a:ext>
            </a:extLst>
          </p:cNvPr>
          <p:cNvSpPr/>
          <p:nvPr/>
        </p:nvSpPr>
        <p:spPr>
          <a:xfrm>
            <a:off x="9079936" y="5142183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06" name="Rechte verbindingslijn 205">
            <a:extLst>
              <a:ext uri="{FF2B5EF4-FFF2-40B4-BE49-F238E27FC236}">
                <a16:creationId xmlns:a16="http://schemas.microsoft.com/office/drawing/2014/main" id="{73C05CDC-FBE3-4F66-87ED-7FDB7218531B}"/>
              </a:ext>
            </a:extLst>
          </p:cNvPr>
          <p:cNvCxnSpPr>
            <a:stCxn id="204" idx="6"/>
            <a:endCxn id="205" idx="2"/>
          </p:cNvCxnSpPr>
          <p:nvPr/>
        </p:nvCxnSpPr>
        <p:spPr>
          <a:xfrm>
            <a:off x="8895879" y="5279787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Rechte verbindingslijn 206">
            <a:extLst>
              <a:ext uri="{FF2B5EF4-FFF2-40B4-BE49-F238E27FC236}">
                <a16:creationId xmlns:a16="http://schemas.microsoft.com/office/drawing/2014/main" id="{6ACB9DC4-2FE5-4981-B505-1DC7A3FE0369}"/>
              </a:ext>
            </a:extLst>
          </p:cNvPr>
          <p:cNvCxnSpPr/>
          <p:nvPr/>
        </p:nvCxnSpPr>
        <p:spPr>
          <a:xfrm>
            <a:off x="8895879" y="5308362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8" name="Ovaal 207">
            <a:extLst>
              <a:ext uri="{FF2B5EF4-FFF2-40B4-BE49-F238E27FC236}">
                <a16:creationId xmlns:a16="http://schemas.microsoft.com/office/drawing/2014/main" id="{010006C5-BABE-49B7-A333-692D9C06D0A2}"/>
              </a:ext>
            </a:extLst>
          </p:cNvPr>
          <p:cNvSpPr/>
          <p:nvPr/>
        </p:nvSpPr>
        <p:spPr>
          <a:xfrm>
            <a:off x="8619134" y="570831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09" name="Ovaal 208">
            <a:extLst>
              <a:ext uri="{FF2B5EF4-FFF2-40B4-BE49-F238E27FC236}">
                <a16:creationId xmlns:a16="http://schemas.microsoft.com/office/drawing/2014/main" id="{2927DF55-493C-4B61-8E5B-2B9CFB758B74}"/>
              </a:ext>
            </a:extLst>
          </p:cNvPr>
          <p:cNvSpPr/>
          <p:nvPr/>
        </p:nvSpPr>
        <p:spPr>
          <a:xfrm>
            <a:off x="9078399" y="570831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10" name="Rechte verbindingslijn 209">
            <a:extLst>
              <a:ext uri="{FF2B5EF4-FFF2-40B4-BE49-F238E27FC236}">
                <a16:creationId xmlns:a16="http://schemas.microsoft.com/office/drawing/2014/main" id="{BA8DFDD6-5F7A-43E3-AEBA-96AB5F5F415F}"/>
              </a:ext>
            </a:extLst>
          </p:cNvPr>
          <p:cNvCxnSpPr>
            <a:stCxn id="208" idx="6"/>
            <a:endCxn id="209" idx="2"/>
          </p:cNvCxnSpPr>
          <p:nvPr/>
        </p:nvCxnSpPr>
        <p:spPr>
          <a:xfrm>
            <a:off x="8894342" y="5845922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Rechte verbindingslijn 210">
            <a:extLst>
              <a:ext uri="{FF2B5EF4-FFF2-40B4-BE49-F238E27FC236}">
                <a16:creationId xmlns:a16="http://schemas.microsoft.com/office/drawing/2014/main" id="{24F73B87-834A-4826-BCCC-2CD452BAC564}"/>
              </a:ext>
            </a:extLst>
          </p:cNvPr>
          <p:cNvCxnSpPr/>
          <p:nvPr/>
        </p:nvCxnSpPr>
        <p:spPr>
          <a:xfrm>
            <a:off x="8894342" y="5874497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2" name="Ovaal 211">
            <a:extLst>
              <a:ext uri="{FF2B5EF4-FFF2-40B4-BE49-F238E27FC236}">
                <a16:creationId xmlns:a16="http://schemas.microsoft.com/office/drawing/2014/main" id="{79083F15-E2DD-43CA-B863-24D2D1D7F0A0}"/>
              </a:ext>
            </a:extLst>
          </p:cNvPr>
          <p:cNvSpPr/>
          <p:nvPr/>
        </p:nvSpPr>
        <p:spPr>
          <a:xfrm>
            <a:off x="8619134" y="638075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13" name="Ovaal 212">
            <a:extLst>
              <a:ext uri="{FF2B5EF4-FFF2-40B4-BE49-F238E27FC236}">
                <a16:creationId xmlns:a16="http://schemas.microsoft.com/office/drawing/2014/main" id="{3A52C77A-1038-4B23-9C90-0B2F74C5CCF3}"/>
              </a:ext>
            </a:extLst>
          </p:cNvPr>
          <p:cNvSpPr/>
          <p:nvPr/>
        </p:nvSpPr>
        <p:spPr>
          <a:xfrm>
            <a:off x="9078399" y="638075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14" name="Rechte verbindingslijn 213">
            <a:extLst>
              <a:ext uri="{FF2B5EF4-FFF2-40B4-BE49-F238E27FC236}">
                <a16:creationId xmlns:a16="http://schemas.microsoft.com/office/drawing/2014/main" id="{19641A76-D5C1-458E-B93F-D327399CE620}"/>
              </a:ext>
            </a:extLst>
          </p:cNvPr>
          <p:cNvCxnSpPr>
            <a:stCxn id="212" idx="6"/>
            <a:endCxn id="213" idx="2"/>
          </p:cNvCxnSpPr>
          <p:nvPr/>
        </p:nvCxnSpPr>
        <p:spPr>
          <a:xfrm>
            <a:off x="8894342" y="6518362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Rechte verbindingslijn 214">
            <a:extLst>
              <a:ext uri="{FF2B5EF4-FFF2-40B4-BE49-F238E27FC236}">
                <a16:creationId xmlns:a16="http://schemas.microsoft.com/office/drawing/2014/main" id="{DD58E534-9EC5-4E56-83B7-E946D672FCB7}"/>
              </a:ext>
            </a:extLst>
          </p:cNvPr>
          <p:cNvCxnSpPr/>
          <p:nvPr/>
        </p:nvCxnSpPr>
        <p:spPr>
          <a:xfrm>
            <a:off x="8894342" y="6546937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456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Afbeelding 215">
            <a:extLst>
              <a:ext uri="{FF2B5EF4-FFF2-40B4-BE49-F238E27FC236}">
                <a16:creationId xmlns:a16="http://schemas.microsoft.com/office/drawing/2014/main" id="{2DC91BC1-0473-4A1D-856B-E53A21AA3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509" y="3637602"/>
            <a:ext cx="1986980" cy="620931"/>
          </a:xfrm>
          <a:prstGeom prst="rect">
            <a:avLst/>
          </a:prstGeom>
          <a:ln w="76200">
            <a:noFill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7C8ECE0-1BB0-48D8-92DD-07B1FCD0CFC4}"/>
              </a:ext>
            </a:extLst>
          </p:cNvPr>
          <p:cNvSpPr txBox="1"/>
          <p:nvPr/>
        </p:nvSpPr>
        <p:spPr>
          <a:xfrm>
            <a:off x="4342354" y="830247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	 </a:t>
            </a:r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2A3518DC-3DE6-4767-8A04-E7FCCCA09EDA}"/>
              </a:ext>
            </a:extLst>
          </p:cNvPr>
          <p:cNvSpPr/>
          <p:nvPr/>
        </p:nvSpPr>
        <p:spPr>
          <a:xfrm>
            <a:off x="359076" y="249171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E77B663D-E560-43D3-9352-E7E37545424F}"/>
              </a:ext>
            </a:extLst>
          </p:cNvPr>
          <p:cNvSpPr/>
          <p:nvPr/>
        </p:nvSpPr>
        <p:spPr>
          <a:xfrm>
            <a:off x="885818" y="2494107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97124CA3-F09A-4835-A075-C86C1CBCACA1}"/>
              </a:ext>
            </a:extLst>
          </p:cNvPr>
          <p:cNvSpPr/>
          <p:nvPr/>
        </p:nvSpPr>
        <p:spPr>
          <a:xfrm>
            <a:off x="1412560" y="249171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CD0EBC58-7B42-4E30-AB5E-AD8E2D3A5522}"/>
              </a:ext>
            </a:extLst>
          </p:cNvPr>
          <p:cNvCxnSpPr>
            <a:stCxn id="5" idx="6"/>
            <a:endCxn id="6" idx="2"/>
          </p:cNvCxnSpPr>
          <p:nvPr/>
        </p:nvCxnSpPr>
        <p:spPr>
          <a:xfrm>
            <a:off x="634284" y="2629322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5821B1C0-1F0D-4F4F-825C-32AEFFEAC7B4}"/>
              </a:ext>
            </a:extLst>
          </p:cNvPr>
          <p:cNvCxnSpPr>
            <a:cxnSpLocks/>
          </p:cNvCxnSpPr>
          <p:nvPr/>
        </p:nvCxnSpPr>
        <p:spPr>
          <a:xfrm>
            <a:off x="632829" y="2648987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BA3E6A61-61F2-4791-A3FE-885AAE1547E7}"/>
              </a:ext>
            </a:extLst>
          </p:cNvPr>
          <p:cNvCxnSpPr/>
          <p:nvPr/>
        </p:nvCxnSpPr>
        <p:spPr>
          <a:xfrm>
            <a:off x="1162481" y="2629322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6AEFE012-20C8-4CD3-A7B1-030088A26AE2}"/>
              </a:ext>
            </a:extLst>
          </p:cNvPr>
          <p:cNvCxnSpPr>
            <a:cxnSpLocks/>
          </p:cNvCxnSpPr>
          <p:nvPr/>
        </p:nvCxnSpPr>
        <p:spPr>
          <a:xfrm>
            <a:off x="1161026" y="2648987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kstvak 11">
            <a:extLst>
              <a:ext uri="{FF2B5EF4-FFF2-40B4-BE49-F238E27FC236}">
                <a16:creationId xmlns:a16="http://schemas.microsoft.com/office/drawing/2014/main" id="{691496CA-9861-4E27-A223-D5B174893A7C}"/>
              </a:ext>
            </a:extLst>
          </p:cNvPr>
          <p:cNvSpPr txBox="1"/>
          <p:nvPr/>
        </p:nvSpPr>
        <p:spPr>
          <a:xfrm>
            <a:off x="1683402" y="2110658"/>
            <a:ext cx="837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6x CO</a:t>
            </a:r>
            <a:r>
              <a:rPr lang="nl-NL" baseline="-25000" dirty="0"/>
              <a:t>2</a:t>
            </a:r>
            <a:r>
              <a:rPr lang="nl-NL" dirty="0"/>
              <a:t> 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2505D71-894F-489E-9090-5246A0D37E1D}"/>
              </a:ext>
            </a:extLst>
          </p:cNvPr>
          <p:cNvSpPr txBox="1"/>
          <p:nvPr/>
        </p:nvSpPr>
        <p:spPr>
          <a:xfrm>
            <a:off x="3753119" y="122863"/>
            <a:ext cx="1661525" cy="19697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Legenda:</a:t>
            </a:r>
          </a:p>
          <a:p>
            <a:pPr>
              <a:spcAft>
                <a:spcPts val="1200"/>
              </a:spcAft>
            </a:pPr>
            <a:r>
              <a:rPr lang="nl-NL" dirty="0"/>
              <a:t>	</a:t>
            </a:r>
            <a:r>
              <a:rPr lang="nl-NL" sz="1400" dirty="0"/>
              <a:t>zuurstof</a:t>
            </a:r>
          </a:p>
          <a:p>
            <a:pPr>
              <a:spcAft>
                <a:spcPts val="1200"/>
              </a:spcAft>
            </a:pPr>
            <a:r>
              <a:rPr lang="nl-NL" sz="1400" dirty="0"/>
              <a:t>	koolstof</a:t>
            </a:r>
          </a:p>
          <a:p>
            <a:pPr>
              <a:spcAft>
                <a:spcPts val="1200"/>
              </a:spcAft>
            </a:pPr>
            <a:r>
              <a:rPr lang="nl-NL" sz="1400" dirty="0"/>
              <a:t>	waterstof</a:t>
            </a:r>
          </a:p>
          <a:p>
            <a:pPr>
              <a:spcAft>
                <a:spcPts val="1200"/>
              </a:spcAft>
            </a:pPr>
            <a:r>
              <a:rPr lang="nl-NL" sz="1400" dirty="0"/>
              <a:t>	licht	</a:t>
            </a:r>
            <a:br>
              <a:rPr lang="nl-NL" sz="1400" dirty="0"/>
            </a:br>
            <a:endParaRPr lang="nl-NL" sz="1400" dirty="0"/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6A82C02D-6F38-4AC2-8432-6C86C2C0631B}"/>
              </a:ext>
            </a:extLst>
          </p:cNvPr>
          <p:cNvSpPr/>
          <p:nvPr/>
        </p:nvSpPr>
        <p:spPr>
          <a:xfrm>
            <a:off x="3872018" y="449610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23B3036-9791-47CD-8A58-50B161B4338B}"/>
              </a:ext>
            </a:extLst>
          </p:cNvPr>
          <p:cNvSpPr/>
          <p:nvPr/>
        </p:nvSpPr>
        <p:spPr>
          <a:xfrm>
            <a:off x="3874575" y="877309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DD9CA8E-A27B-4433-9573-BF46A7D1F742}"/>
              </a:ext>
            </a:extLst>
          </p:cNvPr>
          <p:cNvSpPr txBox="1"/>
          <p:nvPr/>
        </p:nvSpPr>
        <p:spPr>
          <a:xfrm>
            <a:off x="18626" y="2427880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1.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2.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3.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8681C53D-C361-447F-BDCA-865AFD9E5CA3}"/>
              </a:ext>
            </a:extLst>
          </p:cNvPr>
          <p:cNvSpPr/>
          <p:nvPr/>
        </p:nvSpPr>
        <p:spPr>
          <a:xfrm>
            <a:off x="2521076" y="3748409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2E856BC3-FA84-44E6-A4A8-E1AFD41BD7C2}"/>
              </a:ext>
            </a:extLst>
          </p:cNvPr>
          <p:cNvSpPr/>
          <p:nvPr/>
        </p:nvSpPr>
        <p:spPr>
          <a:xfrm>
            <a:off x="3047818" y="3750798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768549E3-B24D-4DFA-ADD8-95708A535EF2}"/>
              </a:ext>
            </a:extLst>
          </p:cNvPr>
          <p:cNvSpPr/>
          <p:nvPr/>
        </p:nvSpPr>
        <p:spPr>
          <a:xfrm>
            <a:off x="3574560" y="3748409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66A37901-2F8A-4A9B-ADBE-2E2ED7455510}"/>
              </a:ext>
            </a:extLst>
          </p:cNvPr>
          <p:cNvCxnSpPr>
            <a:stCxn id="17" idx="6"/>
            <a:endCxn id="18" idx="2"/>
          </p:cNvCxnSpPr>
          <p:nvPr/>
        </p:nvCxnSpPr>
        <p:spPr>
          <a:xfrm>
            <a:off x="2796284" y="388601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Rechte verbindingslijn 20">
            <a:extLst>
              <a:ext uri="{FF2B5EF4-FFF2-40B4-BE49-F238E27FC236}">
                <a16:creationId xmlns:a16="http://schemas.microsoft.com/office/drawing/2014/main" id="{A6365E29-6DAB-428C-800D-0834B7BE01C0}"/>
              </a:ext>
            </a:extLst>
          </p:cNvPr>
          <p:cNvCxnSpPr>
            <a:cxnSpLocks/>
          </p:cNvCxnSpPr>
          <p:nvPr/>
        </p:nvCxnSpPr>
        <p:spPr>
          <a:xfrm>
            <a:off x="2794829" y="390567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3B0BCDCB-58A6-4E65-87E9-1D2890485D8F}"/>
              </a:ext>
            </a:extLst>
          </p:cNvPr>
          <p:cNvCxnSpPr>
            <a:cxnSpLocks/>
          </p:cNvCxnSpPr>
          <p:nvPr/>
        </p:nvCxnSpPr>
        <p:spPr>
          <a:xfrm>
            <a:off x="3324481" y="388601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D7356EB7-150E-441D-94C2-152E9AA06226}"/>
              </a:ext>
            </a:extLst>
          </p:cNvPr>
          <p:cNvCxnSpPr>
            <a:cxnSpLocks/>
          </p:cNvCxnSpPr>
          <p:nvPr/>
        </p:nvCxnSpPr>
        <p:spPr>
          <a:xfrm>
            <a:off x="3323026" y="390567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al 23">
            <a:extLst>
              <a:ext uri="{FF2B5EF4-FFF2-40B4-BE49-F238E27FC236}">
                <a16:creationId xmlns:a16="http://schemas.microsoft.com/office/drawing/2014/main" id="{7FE0BA5F-8066-47CE-BD68-03200070321A}"/>
              </a:ext>
            </a:extLst>
          </p:cNvPr>
          <p:cNvSpPr/>
          <p:nvPr/>
        </p:nvSpPr>
        <p:spPr>
          <a:xfrm>
            <a:off x="354711" y="3125899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5" name="Ovaal 24">
            <a:extLst>
              <a:ext uri="{FF2B5EF4-FFF2-40B4-BE49-F238E27FC236}">
                <a16:creationId xmlns:a16="http://schemas.microsoft.com/office/drawing/2014/main" id="{D2CBDDEF-7566-4C43-8706-2F0049B8FAB8}"/>
              </a:ext>
            </a:extLst>
          </p:cNvPr>
          <p:cNvSpPr/>
          <p:nvPr/>
        </p:nvSpPr>
        <p:spPr>
          <a:xfrm>
            <a:off x="881453" y="3128288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26" name="Ovaal 25">
            <a:extLst>
              <a:ext uri="{FF2B5EF4-FFF2-40B4-BE49-F238E27FC236}">
                <a16:creationId xmlns:a16="http://schemas.microsoft.com/office/drawing/2014/main" id="{702F8B8C-82A0-4677-82BF-6F292E0E4B3C}"/>
              </a:ext>
            </a:extLst>
          </p:cNvPr>
          <p:cNvSpPr/>
          <p:nvPr/>
        </p:nvSpPr>
        <p:spPr>
          <a:xfrm>
            <a:off x="1408195" y="3125899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D56D71CB-0DC8-4460-A292-58E47EB97FB0}"/>
              </a:ext>
            </a:extLst>
          </p:cNvPr>
          <p:cNvCxnSpPr>
            <a:stCxn id="24" idx="6"/>
            <a:endCxn id="25" idx="2"/>
          </p:cNvCxnSpPr>
          <p:nvPr/>
        </p:nvCxnSpPr>
        <p:spPr>
          <a:xfrm>
            <a:off x="629919" y="326350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DECE1AD9-DA4C-40AF-9713-D00D85BB45F0}"/>
              </a:ext>
            </a:extLst>
          </p:cNvPr>
          <p:cNvCxnSpPr>
            <a:cxnSpLocks/>
          </p:cNvCxnSpPr>
          <p:nvPr/>
        </p:nvCxnSpPr>
        <p:spPr>
          <a:xfrm>
            <a:off x="628464" y="328316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F650EFF0-E206-4E70-8766-C933AF61E232}"/>
              </a:ext>
            </a:extLst>
          </p:cNvPr>
          <p:cNvCxnSpPr/>
          <p:nvPr/>
        </p:nvCxnSpPr>
        <p:spPr>
          <a:xfrm>
            <a:off x="1158116" y="326350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9FED8CBB-2493-4AD2-803F-4D911F751405}"/>
              </a:ext>
            </a:extLst>
          </p:cNvPr>
          <p:cNvCxnSpPr>
            <a:cxnSpLocks/>
          </p:cNvCxnSpPr>
          <p:nvPr/>
        </p:nvCxnSpPr>
        <p:spPr>
          <a:xfrm>
            <a:off x="1156661" y="328316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Ovaal 30">
            <a:extLst>
              <a:ext uri="{FF2B5EF4-FFF2-40B4-BE49-F238E27FC236}">
                <a16:creationId xmlns:a16="http://schemas.microsoft.com/office/drawing/2014/main" id="{6D9B7129-9B16-4480-8DE3-678CA6B319D4}"/>
              </a:ext>
            </a:extLst>
          </p:cNvPr>
          <p:cNvSpPr/>
          <p:nvPr/>
        </p:nvSpPr>
        <p:spPr>
          <a:xfrm>
            <a:off x="356166" y="374240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32" name="Ovaal 31">
            <a:extLst>
              <a:ext uri="{FF2B5EF4-FFF2-40B4-BE49-F238E27FC236}">
                <a16:creationId xmlns:a16="http://schemas.microsoft.com/office/drawing/2014/main" id="{87F8D3D2-8057-49AA-BC67-57FB51D99A8A}"/>
              </a:ext>
            </a:extLst>
          </p:cNvPr>
          <p:cNvSpPr/>
          <p:nvPr/>
        </p:nvSpPr>
        <p:spPr>
          <a:xfrm>
            <a:off x="882908" y="3744791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33" name="Ovaal 32">
            <a:extLst>
              <a:ext uri="{FF2B5EF4-FFF2-40B4-BE49-F238E27FC236}">
                <a16:creationId xmlns:a16="http://schemas.microsoft.com/office/drawing/2014/main" id="{6F1C1552-504D-4CC9-A60B-C836CC8BDA4E}"/>
              </a:ext>
            </a:extLst>
          </p:cNvPr>
          <p:cNvSpPr/>
          <p:nvPr/>
        </p:nvSpPr>
        <p:spPr>
          <a:xfrm>
            <a:off x="1409650" y="374240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034A30D6-DC51-4FDD-B190-D71FBDAE5C7B}"/>
              </a:ext>
            </a:extLst>
          </p:cNvPr>
          <p:cNvCxnSpPr>
            <a:stCxn id="31" idx="6"/>
            <a:endCxn id="32" idx="2"/>
          </p:cNvCxnSpPr>
          <p:nvPr/>
        </p:nvCxnSpPr>
        <p:spPr>
          <a:xfrm>
            <a:off x="631374" y="3880006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Rechte verbindingslijn 34">
            <a:extLst>
              <a:ext uri="{FF2B5EF4-FFF2-40B4-BE49-F238E27FC236}">
                <a16:creationId xmlns:a16="http://schemas.microsoft.com/office/drawing/2014/main" id="{EE2B33C5-DB95-4AAB-96DE-BF3F43F9AD0E}"/>
              </a:ext>
            </a:extLst>
          </p:cNvPr>
          <p:cNvCxnSpPr>
            <a:cxnSpLocks/>
          </p:cNvCxnSpPr>
          <p:nvPr/>
        </p:nvCxnSpPr>
        <p:spPr>
          <a:xfrm>
            <a:off x="629919" y="3899671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Rechte verbindingslijn 35">
            <a:extLst>
              <a:ext uri="{FF2B5EF4-FFF2-40B4-BE49-F238E27FC236}">
                <a16:creationId xmlns:a16="http://schemas.microsoft.com/office/drawing/2014/main" id="{25D3A19C-E543-4033-B527-B933608E6A08}"/>
              </a:ext>
            </a:extLst>
          </p:cNvPr>
          <p:cNvCxnSpPr/>
          <p:nvPr/>
        </p:nvCxnSpPr>
        <p:spPr>
          <a:xfrm>
            <a:off x="1159571" y="3880006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Rechte verbindingslijn 36">
            <a:extLst>
              <a:ext uri="{FF2B5EF4-FFF2-40B4-BE49-F238E27FC236}">
                <a16:creationId xmlns:a16="http://schemas.microsoft.com/office/drawing/2014/main" id="{96F29450-1C9A-4FEE-8520-A6D66A60C736}"/>
              </a:ext>
            </a:extLst>
          </p:cNvPr>
          <p:cNvCxnSpPr>
            <a:cxnSpLocks/>
          </p:cNvCxnSpPr>
          <p:nvPr/>
        </p:nvCxnSpPr>
        <p:spPr>
          <a:xfrm>
            <a:off x="1158116" y="3899671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Ovaal 37">
            <a:extLst>
              <a:ext uri="{FF2B5EF4-FFF2-40B4-BE49-F238E27FC236}">
                <a16:creationId xmlns:a16="http://schemas.microsoft.com/office/drawing/2014/main" id="{C64949BC-1F6E-4664-8106-B9D150B21C2B}"/>
              </a:ext>
            </a:extLst>
          </p:cNvPr>
          <p:cNvSpPr/>
          <p:nvPr/>
        </p:nvSpPr>
        <p:spPr>
          <a:xfrm>
            <a:off x="2522531" y="2488004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39" name="Ovaal 38">
            <a:extLst>
              <a:ext uri="{FF2B5EF4-FFF2-40B4-BE49-F238E27FC236}">
                <a16:creationId xmlns:a16="http://schemas.microsoft.com/office/drawing/2014/main" id="{4C5AFC90-AD00-46F5-B87E-F2981CFD787A}"/>
              </a:ext>
            </a:extLst>
          </p:cNvPr>
          <p:cNvSpPr/>
          <p:nvPr/>
        </p:nvSpPr>
        <p:spPr>
          <a:xfrm>
            <a:off x="3049273" y="2490393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40" name="Ovaal 39">
            <a:extLst>
              <a:ext uri="{FF2B5EF4-FFF2-40B4-BE49-F238E27FC236}">
                <a16:creationId xmlns:a16="http://schemas.microsoft.com/office/drawing/2014/main" id="{A0AFD2C9-4ABB-4E69-913D-F081EB03100F}"/>
              </a:ext>
            </a:extLst>
          </p:cNvPr>
          <p:cNvSpPr/>
          <p:nvPr/>
        </p:nvSpPr>
        <p:spPr>
          <a:xfrm>
            <a:off x="3576015" y="2488004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41" name="Rechte verbindingslijn 40">
            <a:extLst>
              <a:ext uri="{FF2B5EF4-FFF2-40B4-BE49-F238E27FC236}">
                <a16:creationId xmlns:a16="http://schemas.microsoft.com/office/drawing/2014/main" id="{CF0604E0-CBE6-4207-9406-5BE4DB0D31D2}"/>
              </a:ext>
            </a:extLst>
          </p:cNvPr>
          <p:cNvCxnSpPr>
            <a:stCxn id="38" idx="6"/>
            <a:endCxn id="39" idx="2"/>
          </p:cNvCxnSpPr>
          <p:nvPr/>
        </p:nvCxnSpPr>
        <p:spPr>
          <a:xfrm>
            <a:off x="2797739" y="262560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5C7C1F3D-ECE5-43B0-B3D5-B34A1D7ECB0B}"/>
              </a:ext>
            </a:extLst>
          </p:cNvPr>
          <p:cNvCxnSpPr>
            <a:cxnSpLocks/>
          </p:cNvCxnSpPr>
          <p:nvPr/>
        </p:nvCxnSpPr>
        <p:spPr>
          <a:xfrm>
            <a:off x="2796284" y="264527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Rechte verbindingslijn 42">
            <a:extLst>
              <a:ext uri="{FF2B5EF4-FFF2-40B4-BE49-F238E27FC236}">
                <a16:creationId xmlns:a16="http://schemas.microsoft.com/office/drawing/2014/main" id="{39772ED1-29DF-4563-960C-34BD3B2DA254}"/>
              </a:ext>
            </a:extLst>
          </p:cNvPr>
          <p:cNvCxnSpPr>
            <a:cxnSpLocks/>
          </p:cNvCxnSpPr>
          <p:nvPr/>
        </p:nvCxnSpPr>
        <p:spPr>
          <a:xfrm>
            <a:off x="3325936" y="262560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41CE41CF-5A78-4C28-8279-8847DBF840A6}"/>
              </a:ext>
            </a:extLst>
          </p:cNvPr>
          <p:cNvCxnSpPr>
            <a:cxnSpLocks/>
          </p:cNvCxnSpPr>
          <p:nvPr/>
        </p:nvCxnSpPr>
        <p:spPr>
          <a:xfrm>
            <a:off x="3324481" y="264527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kstvak 44">
            <a:extLst>
              <a:ext uri="{FF2B5EF4-FFF2-40B4-BE49-F238E27FC236}">
                <a16:creationId xmlns:a16="http://schemas.microsoft.com/office/drawing/2014/main" id="{7B941B3F-4945-4A15-8B0F-B80132C60282}"/>
              </a:ext>
            </a:extLst>
          </p:cNvPr>
          <p:cNvSpPr txBox="1"/>
          <p:nvPr/>
        </p:nvSpPr>
        <p:spPr>
          <a:xfrm>
            <a:off x="2117174" y="2417487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4.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5.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6.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46" name="Ovaal 45">
            <a:extLst>
              <a:ext uri="{FF2B5EF4-FFF2-40B4-BE49-F238E27FC236}">
                <a16:creationId xmlns:a16="http://schemas.microsoft.com/office/drawing/2014/main" id="{84D75C1D-39CF-4BD8-B99C-A3D5430EC804}"/>
              </a:ext>
            </a:extLst>
          </p:cNvPr>
          <p:cNvSpPr/>
          <p:nvPr/>
        </p:nvSpPr>
        <p:spPr>
          <a:xfrm>
            <a:off x="2531991" y="3125899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47" name="Ovaal 46">
            <a:extLst>
              <a:ext uri="{FF2B5EF4-FFF2-40B4-BE49-F238E27FC236}">
                <a16:creationId xmlns:a16="http://schemas.microsoft.com/office/drawing/2014/main" id="{DEED30B3-044C-49FD-BA91-93728CCFCC32}"/>
              </a:ext>
            </a:extLst>
          </p:cNvPr>
          <p:cNvSpPr/>
          <p:nvPr/>
        </p:nvSpPr>
        <p:spPr>
          <a:xfrm>
            <a:off x="3058733" y="3128288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48" name="Ovaal 47">
            <a:extLst>
              <a:ext uri="{FF2B5EF4-FFF2-40B4-BE49-F238E27FC236}">
                <a16:creationId xmlns:a16="http://schemas.microsoft.com/office/drawing/2014/main" id="{EF2DBB00-F985-450D-84AB-6F3D35F8F457}"/>
              </a:ext>
            </a:extLst>
          </p:cNvPr>
          <p:cNvSpPr/>
          <p:nvPr/>
        </p:nvSpPr>
        <p:spPr>
          <a:xfrm>
            <a:off x="3585475" y="3125899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49" name="Rechte verbindingslijn 48">
            <a:extLst>
              <a:ext uri="{FF2B5EF4-FFF2-40B4-BE49-F238E27FC236}">
                <a16:creationId xmlns:a16="http://schemas.microsoft.com/office/drawing/2014/main" id="{FD80AB14-033D-424F-9A36-959F69E63DA4}"/>
              </a:ext>
            </a:extLst>
          </p:cNvPr>
          <p:cNvCxnSpPr>
            <a:stCxn id="46" idx="6"/>
            <a:endCxn id="47" idx="2"/>
          </p:cNvCxnSpPr>
          <p:nvPr/>
        </p:nvCxnSpPr>
        <p:spPr>
          <a:xfrm>
            <a:off x="2807199" y="326350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Rechte verbindingslijn 49">
            <a:extLst>
              <a:ext uri="{FF2B5EF4-FFF2-40B4-BE49-F238E27FC236}">
                <a16:creationId xmlns:a16="http://schemas.microsoft.com/office/drawing/2014/main" id="{E03A0591-7077-4DCC-BD05-58E209E250BF}"/>
              </a:ext>
            </a:extLst>
          </p:cNvPr>
          <p:cNvCxnSpPr>
            <a:cxnSpLocks/>
          </p:cNvCxnSpPr>
          <p:nvPr/>
        </p:nvCxnSpPr>
        <p:spPr>
          <a:xfrm>
            <a:off x="2805744" y="328316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Rechte verbindingslijn 50">
            <a:extLst>
              <a:ext uri="{FF2B5EF4-FFF2-40B4-BE49-F238E27FC236}">
                <a16:creationId xmlns:a16="http://schemas.microsoft.com/office/drawing/2014/main" id="{6C8BF16D-13B1-4A3C-8259-FEB02820BB82}"/>
              </a:ext>
            </a:extLst>
          </p:cNvPr>
          <p:cNvCxnSpPr>
            <a:cxnSpLocks/>
          </p:cNvCxnSpPr>
          <p:nvPr/>
        </p:nvCxnSpPr>
        <p:spPr>
          <a:xfrm>
            <a:off x="3335396" y="3263503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Rechte verbindingslijn 51">
            <a:extLst>
              <a:ext uri="{FF2B5EF4-FFF2-40B4-BE49-F238E27FC236}">
                <a16:creationId xmlns:a16="http://schemas.microsoft.com/office/drawing/2014/main" id="{3635E7DF-9BBE-4C6B-A82B-FBBD99045AD8}"/>
              </a:ext>
            </a:extLst>
          </p:cNvPr>
          <p:cNvCxnSpPr>
            <a:cxnSpLocks/>
          </p:cNvCxnSpPr>
          <p:nvPr/>
        </p:nvCxnSpPr>
        <p:spPr>
          <a:xfrm>
            <a:off x="3333941" y="3283168"/>
            <a:ext cx="251534" cy="23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Ovaal 52">
            <a:extLst>
              <a:ext uri="{FF2B5EF4-FFF2-40B4-BE49-F238E27FC236}">
                <a16:creationId xmlns:a16="http://schemas.microsoft.com/office/drawing/2014/main" id="{3D846744-7725-4F3B-AD56-F6023CE8AD98}"/>
              </a:ext>
            </a:extLst>
          </p:cNvPr>
          <p:cNvSpPr/>
          <p:nvPr/>
        </p:nvSpPr>
        <p:spPr>
          <a:xfrm>
            <a:off x="1128980" y="457593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54" name="Ovaal 53">
            <a:extLst>
              <a:ext uri="{FF2B5EF4-FFF2-40B4-BE49-F238E27FC236}">
                <a16:creationId xmlns:a16="http://schemas.microsoft.com/office/drawing/2014/main" id="{FF477548-95F7-44ED-AC7B-42F9D60EA91A}"/>
              </a:ext>
            </a:extLst>
          </p:cNvPr>
          <p:cNvSpPr/>
          <p:nvPr/>
        </p:nvSpPr>
        <p:spPr>
          <a:xfrm>
            <a:off x="826628" y="484718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55" name="Ovaal 54">
            <a:extLst>
              <a:ext uri="{FF2B5EF4-FFF2-40B4-BE49-F238E27FC236}">
                <a16:creationId xmlns:a16="http://schemas.microsoft.com/office/drawing/2014/main" id="{A36AC767-61F8-4BBC-B56D-E58049D5CCD3}"/>
              </a:ext>
            </a:extLst>
          </p:cNvPr>
          <p:cNvSpPr/>
          <p:nvPr/>
        </p:nvSpPr>
        <p:spPr>
          <a:xfrm>
            <a:off x="1423387" y="485729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56" name="Rechte verbindingslijn 55">
            <a:extLst>
              <a:ext uri="{FF2B5EF4-FFF2-40B4-BE49-F238E27FC236}">
                <a16:creationId xmlns:a16="http://schemas.microsoft.com/office/drawing/2014/main" id="{4BE809C4-6B19-4853-B66C-A3F054BBCF2C}"/>
              </a:ext>
            </a:extLst>
          </p:cNvPr>
          <p:cNvCxnSpPr>
            <a:stCxn id="54" idx="7"/>
            <a:endCxn id="53" idx="3"/>
          </p:cNvCxnSpPr>
          <p:nvPr/>
        </p:nvCxnSpPr>
        <p:spPr>
          <a:xfrm flipV="1">
            <a:off x="1061533" y="4810842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Rechte verbindingslijn 56">
            <a:extLst>
              <a:ext uri="{FF2B5EF4-FFF2-40B4-BE49-F238E27FC236}">
                <a16:creationId xmlns:a16="http://schemas.microsoft.com/office/drawing/2014/main" id="{740A4A70-610A-4B58-94C4-CE4AF0BC7108}"/>
              </a:ext>
            </a:extLst>
          </p:cNvPr>
          <p:cNvCxnSpPr>
            <a:stCxn id="53" idx="5"/>
            <a:endCxn id="55" idx="1"/>
          </p:cNvCxnSpPr>
          <p:nvPr/>
        </p:nvCxnSpPr>
        <p:spPr>
          <a:xfrm>
            <a:off x="1363885" y="4810842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kstvak 57">
            <a:extLst>
              <a:ext uri="{FF2B5EF4-FFF2-40B4-BE49-F238E27FC236}">
                <a16:creationId xmlns:a16="http://schemas.microsoft.com/office/drawing/2014/main" id="{4854BE1E-96F1-47A3-A4D2-1DCCC562DCD0}"/>
              </a:ext>
            </a:extLst>
          </p:cNvPr>
          <p:cNvSpPr txBox="1"/>
          <p:nvPr/>
        </p:nvSpPr>
        <p:spPr>
          <a:xfrm>
            <a:off x="44248" y="4747999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1.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2.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3.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5E26992A-D361-4FFD-AC7E-755C8C3115A3}"/>
              </a:ext>
            </a:extLst>
          </p:cNvPr>
          <p:cNvSpPr txBox="1"/>
          <p:nvPr/>
        </p:nvSpPr>
        <p:spPr>
          <a:xfrm>
            <a:off x="2112084" y="4747999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4.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5.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6.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60" name="Tekstvak 59">
            <a:extLst>
              <a:ext uri="{FF2B5EF4-FFF2-40B4-BE49-F238E27FC236}">
                <a16:creationId xmlns:a16="http://schemas.microsoft.com/office/drawing/2014/main" id="{C0CD5FAE-FE48-4D1E-B6B2-DC5EB836D1C2}"/>
              </a:ext>
            </a:extLst>
          </p:cNvPr>
          <p:cNvSpPr txBox="1"/>
          <p:nvPr/>
        </p:nvSpPr>
        <p:spPr>
          <a:xfrm>
            <a:off x="1582191" y="4279989"/>
            <a:ext cx="837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6x H</a:t>
            </a:r>
            <a:r>
              <a:rPr lang="nl-NL" baseline="-25000" dirty="0"/>
              <a:t>2</a:t>
            </a:r>
            <a:r>
              <a:rPr lang="nl-NL" dirty="0"/>
              <a:t>O </a:t>
            </a:r>
          </a:p>
        </p:txBody>
      </p:sp>
      <p:sp>
        <p:nvSpPr>
          <p:cNvPr id="61" name="Ovaal 60">
            <a:extLst>
              <a:ext uri="{FF2B5EF4-FFF2-40B4-BE49-F238E27FC236}">
                <a16:creationId xmlns:a16="http://schemas.microsoft.com/office/drawing/2014/main" id="{0DC6C515-D22E-4F65-9260-69DF0C533D68}"/>
              </a:ext>
            </a:extLst>
          </p:cNvPr>
          <p:cNvSpPr/>
          <p:nvPr/>
        </p:nvSpPr>
        <p:spPr>
          <a:xfrm>
            <a:off x="1128980" y="522483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62" name="Ovaal 61">
            <a:extLst>
              <a:ext uri="{FF2B5EF4-FFF2-40B4-BE49-F238E27FC236}">
                <a16:creationId xmlns:a16="http://schemas.microsoft.com/office/drawing/2014/main" id="{069B597F-DBC2-4BC5-8C94-F7FD20C34B52}"/>
              </a:ext>
            </a:extLst>
          </p:cNvPr>
          <p:cNvSpPr/>
          <p:nvPr/>
        </p:nvSpPr>
        <p:spPr>
          <a:xfrm>
            <a:off x="826628" y="549608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63" name="Ovaal 62">
            <a:extLst>
              <a:ext uri="{FF2B5EF4-FFF2-40B4-BE49-F238E27FC236}">
                <a16:creationId xmlns:a16="http://schemas.microsoft.com/office/drawing/2014/main" id="{B1D3F88B-3A98-4E04-BC43-9B603A06886F}"/>
              </a:ext>
            </a:extLst>
          </p:cNvPr>
          <p:cNvSpPr/>
          <p:nvPr/>
        </p:nvSpPr>
        <p:spPr>
          <a:xfrm>
            <a:off x="1423387" y="550619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64" name="Rechte verbindingslijn 63">
            <a:extLst>
              <a:ext uri="{FF2B5EF4-FFF2-40B4-BE49-F238E27FC236}">
                <a16:creationId xmlns:a16="http://schemas.microsoft.com/office/drawing/2014/main" id="{4AA6D2E1-259F-4FA1-8961-0E173F5C192F}"/>
              </a:ext>
            </a:extLst>
          </p:cNvPr>
          <p:cNvCxnSpPr>
            <a:stCxn id="62" idx="7"/>
            <a:endCxn id="61" idx="3"/>
          </p:cNvCxnSpPr>
          <p:nvPr/>
        </p:nvCxnSpPr>
        <p:spPr>
          <a:xfrm flipV="1">
            <a:off x="1061533" y="5459742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Rechte verbindingslijn 64">
            <a:extLst>
              <a:ext uri="{FF2B5EF4-FFF2-40B4-BE49-F238E27FC236}">
                <a16:creationId xmlns:a16="http://schemas.microsoft.com/office/drawing/2014/main" id="{B1EDC855-E045-4635-95C9-FB9573BDF72D}"/>
              </a:ext>
            </a:extLst>
          </p:cNvPr>
          <p:cNvCxnSpPr>
            <a:stCxn id="61" idx="5"/>
            <a:endCxn id="63" idx="1"/>
          </p:cNvCxnSpPr>
          <p:nvPr/>
        </p:nvCxnSpPr>
        <p:spPr>
          <a:xfrm>
            <a:off x="1363885" y="5459742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Ovaal 65">
            <a:extLst>
              <a:ext uri="{FF2B5EF4-FFF2-40B4-BE49-F238E27FC236}">
                <a16:creationId xmlns:a16="http://schemas.microsoft.com/office/drawing/2014/main" id="{C996142E-FF7C-4143-A722-5E0B603EE79A}"/>
              </a:ext>
            </a:extLst>
          </p:cNvPr>
          <p:cNvSpPr/>
          <p:nvPr/>
        </p:nvSpPr>
        <p:spPr>
          <a:xfrm>
            <a:off x="1132131" y="578103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67" name="Ovaal 66">
            <a:extLst>
              <a:ext uri="{FF2B5EF4-FFF2-40B4-BE49-F238E27FC236}">
                <a16:creationId xmlns:a16="http://schemas.microsoft.com/office/drawing/2014/main" id="{341DB043-F8C4-4AEE-8C1B-7DB0EBF1F1AF}"/>
              </a:ext>
            </a:extLst>
          </p:cNvPr>
          <p:cNvSpPr/>
          <p:nvPr/>
        </p:nvSpPr>
        <p:spPr>
          <a:xfrm>
            <a:off x="829779" y="605228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68" name="Ovaal 67">
            <a:extLst>
              <a:ext uri="{FF2B5EF4-FFF2-40B4-BE49-F238E27FC236}">
                <a16:creationId xmlns:a16="http://schemas.microsoft.com/office/drawing/2014/main" id="{F62A384F-5D97-457E-BA64-B2901D349E2B}"/>
              </a:ext>
            </a:extLst>
          </p:cNvPr>
          <p:cNvSpPr/>
          <p:nvPr/>
        </p:nvSpPr>
        <p:spPr>
          <a:xfrm>
            <a:off x="1426538" y="606239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69" name="Rechte verbindingslijn 68">
            <a:extLst>
              <a:ext uri="{FF2B5EF4-FFF2-40B4-BE49-F238E27FC236}">
                <a16:creationId xmlns:a16="http://schemas.microsoft.com/office/drawing/2014/main" id="{0C8714C2-6340-4804-9B0D-3B386FD06766}"/>
              </a:ext>
            </a:extLst>
          </p:cNvPr>
          <p:cNvCxnSpPr>
            <a:stCxn id="67" idx="7"/>
            <a:endCxn id="66" idx="3"/>
          </p:cNvCxnSpPr>
          <p:nvPr/>
        </p:nvCxnSpPr>
        <p:spPr>
          <a:xfrm flipV="1">
            <a:off x="1064684" y="6015942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Rechte verbindingslijn 69">
            <a:extLst>
              <a:ext uri="{FF2B5EF4-FFF2-40B4-BE49-F238E27FC236}">
                <a16:creationId xmlns:a16="http://schemas.microsoft.com/office/drawing/2014/main" id="{8067BFB6-D303-4019-9E26-614F8A5224A2}"/>
              </a:ext>
            </a:extLst>
          </p:cNvPr>
          <p:cNvCxnSpPr>
            <a:stCxn id="66" idx="5"/>
            <a:endCxn id="68" idx="1"/>
          </p:cNvCxnSpPr>
          <p:nvPr/>
        </p:nvCxnSpPr>
        <p:spPr>
          <a:xfrm>
            <a:off x="1367036" y="6015942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Ovaal 70">
            <a:extLst>
              <a:ext uri="{FF2B5EF4-FFF2-40B4-BE49-F238E27FC236}">
                <a16:creationId xmlns:a16="http://schemas.microsoft.com/office/drawing/2014/main" id="{747174D9-4EB0-47F1-9CA4-58D43C45EE51}"/>
              </a:ext>
            </a:extLst>
          </p:cNvPr>
          <p:cNvSpPr/>
          <p:nvPr/>
        </p:nvSpPr>
        <p:spPr>
          <a:xfrm>
            <a:off x="2912339" y="4571973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72" name="Ovaal 71">
            <a:extLst>
              <a:ext uri="{FF2B5EF4-FFF2-40B4-BE49-F238E27FC236}">
                <a16:creationId xmlns:a16="http://schemas.microsoft.com/office/drawing/2014/main" id="{D1B6D312-AB31-4273-AADA-33454B457930}"/>
              </a:ext>
            </a:extLst>
          </p:cNvPr>
          <p:cNvSpPr/>
          <p:nvPr/>
        </p:nvSpPr>
        <p:spPr>
          <a:xfrm>
            <a:off x="2609987" y="4843217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73" name="Ovaal 72">
            <a:extLst>
              <a:ext uri="{FF2B5EF4-FFF2-40B4-BE49-F238E27FC236}">
                <a16:creationId xmlns:a16="http://schemas.microsoft.com/office/drawing/2014/main" id="{42CAE9F1-6757-4BC4-98A1-FE803D855A20}"/>
              </a:ext>
            </a:extLst>
          </p:cNvPr>
          <p:cNvSpPr/>
          <p:nvPr/>
        </p:nvSpPr>
        <p:spPr>
          <a:xfrm>
            <a:off x="3206746" y="4853327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74" name="Rechte verbindingslijn 73">
            <a:extLst>
              <a:ext uri="{FF2B5EF4-FFF2-40B4-BE49-F238E27FC236}">
                <a16:creationId xmlns:a16="http://schemas.microsoft.com/office/drawing/2014/main" id="{82558098-C58A-4F4F-BF90-9E44A5A39AC3}"/>
              </a:ext>
            </a:extLst>
          </p:cNvPr>
          <p:cNvCxnSpPr>
            <a:stCxn id="72" idx="7"/>
            <a:endCxn id="71" idx="3"/>
          </p:cNvCxnSpPr>
          <p:nvPr/>
        </p:nvCxnSpPr>
        <p:spPr>
          <a:xfrm flipV="1">
            <a:off x="2844892" y="4806878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Rechte verbindingslijn 74">
            <a:extLst>
              <a:ext uri="{FF2B5EF4-FFF2-40B4-BE49-F238E27FC236}">
                <a16:creationId xmlns:a16="http://schemas.microsoft.com/office/drawing/2014/main" id="{29EE157A-AED4-4911-A914-896A25F8554D}"/>
              </a:ext>
            </a:extLst>
          </p:cNvPr>
          <p:cNvCxnSpPr>
            <a:stCxn id="71" idx="5"/>
            <a:endCxn id="73" idx="1"/>
          </p:cNvCxnSpPr>
          <p:nvPr/>
        </p:nvCxnSpPr>
        <p:spPr>
          <a:xfrm>
            <a:off x="3147244" y="4806878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Ovaal 75">
            <a:extLst>
              <a:ext uri="{FF2B5EF4-FFF2-40B4-BE49-F238E27FC236}">
                <a16:creationId xmlns:a16="http://schemas.microsoft.com/office/drawing/2014/main" id="{FB3952D7-7972-4147-9A3F-4AD1FA27D468}"/>
              </a:ext>
            </a:extLst>
          </p:cNvPr>
          <p:cNvSpPr/>
          <p:nvPr/>
        </p:nvSpPr>
        <p:spPr>
          <a:xfrm>
            <a:off x="2931538" y="5230983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77" name="Ovaal 76">
            <a:extLst>
              <a:ext uri="{FF2B5EF4-FFF2-40B4-BE49-F238E27FC236}">
                <a16:creationId xmlns:a16="http://schemas.microsoft.com/office/drawing/2014/main" id="{EA59E452-5B46-40BA-B5B8-AE3D01A9DA70}"/>
              </a:ext>
            </a:extLst>
          </p:cNvPr>
          <p:cNvSpPr/>
          <p:nvPr/>
        </p:nvSpPr>
        <p:spPr>
          <a:xfrm>
            <a:off x="2629186" y="5502227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78" name="Ovaal 77">
            <a:extLst>
              <a:ext uri="{FF2B5EF4-FFF2-40B4-BE49-F238E27FC236}">
                <a16:creationId xmlns:a16="http://schemas.microsoft.com/office/drawing/2014/main" id="{5E0DD271-AE75-456F-BCFA-1276F736BA4D}"/>
              </a:ext>
            </a:extLst>
          </p:cNvPr>
          <p:cNvSpPr/>
          <p:nvPr/>
        </p:nvSpPr>
        <p:spPr>
          <a:xfrm>
            <a:off x="3225945" y="5512337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79" name="Rechte verbindingslijn 78">
            <a:extLst>
              <a:ext uri="{FF2B5EF4-FFF2-40B4-BE49-F238E27FC236}">
                <a16:creationId xmlns:a16="http://schemas.microsoft.com/office/drawing/2014/main" id="{C46FA58F-D2D9-464A-A980-DFCFF8455AB9}"/>
              </a:ext>
            </a:extLst>
          </p:cNvPr>
          <p:cNvCxnSpPr>
            <a:stCxn id="77" idx="7"/>
            <a:endCxn id="76" idx="3"/>
          </p:cNvCxnSpPr>
          <p:nvPr/>
        </p:nvCxnSpPr>
        <p:spPr>
          <a:xfrm flipV="1">
            <a:off x="2864091" y="5465888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Rechte verbindingslijn 79">
            <a:extLst>
              <a:ext uri="{FF2B5EF4-FFF2-40B4-BE49-F238E27FC236}">
                <a16:creationId xmlns:a16="http://schemas.microsoft.com/office/drawing/2014/main" id="{086F54DF-0018-4A2B-BB63-8A4A12713EE0}"/>
              </a:ext>
            </a:extLst>
          </p:cNvPr>
          <p:cNvCxnSpPr>
            <a:stCxn id="76" idx="5"/>
            <a:endCxn id="78" idx="1"/>
          </p:cNvCxnSpPr>
          <p:nvPr/>
        </p:nvCxnSpPr>
        <p:spPr>
          <a:xfrm>
            <a:off x="3166443" y="5465888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Ovaal 80">
            <a:extLst>
              <a:ext uri="{FF2B5EF4-FFF2-40B4-BE49-F238E27FC236}">
                <a16:creationId xmlns:a16="http://schemas.microsoft.com/office/drawing/2014/main" id="{92BCAA5E-193A-411C-B60C-8D1A9A587C36}"/>
              </a:ext>
            </a:extLst>
          </p:cNvPr>
          <p:cNvSpPr/>
          <p:nvPr/>
        </p:nvSpPr>
        <p:spPr>
          <a:xfrm>
            <a:off x="2912339" y="581027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82" name="Ovaal 81">
            <a:extLst>
              <a:ext uri="{FF2B5EF4-FFF2-40B4-BE49-F238E27FC236}">
                <a16:creationId xmlns:a16="http://schemas.microsoft.com/office/drawing/2014/main" id="{6FA6DE42-CB10-4BC7-82A2-059691B7719D}"/>
              </a:ext>
            </a:extLst>
          </p:cNvPr>
          <p:cNvSpPr/>
          <p:nvPr/>
        </p:nvSpPr>
        <p:spPr>
          <a:xfrm>
            <a:off x="2609987" y="6081516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83" name="Ovaal 82">
            <a:extLst>
              <a:ext uri="{FF2B5EF4-FFF2-40B4-BE49-F238E27FC236}">
                <a16:creationId xmlns:a16="http://schemas.microsoft.com/office/drawing/2014/main" id="{0A84E2B2-DD63-4A86-9E26-641619B73B32}"/>
              </a:ext>
            </a:extLst>
          </p:cNvPr>
          <p:cNvSpPr/>
          <p:nvPr/>
        </p:nvSpPr>
        <p:spPr>
          <a:xfrm>
            <a:off x="3206746" y="6091626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84" name="Rechte verbindingslijn 83">
            <a:extLst>
              <a:ext uri="{FF2B5EF4-FFF2-40B4-BE49-F238E27FC236}">
                <a16:creationId xmlns:a16="http://schemas.microsoft.com/office/drawing/2014/main" id="{1B7FB3B9-C7B0-418A-9F22-87BF92FECF32}"/>
              </a:ext>
            </a:extLst>
          </p:cNvPr>
          <p:cNvCxnSpPr>
            <a:stCxn id="82" idx="7"/>
            <a:endCxn id="81" idx="3"/>
          </p:cNvCxnSpPr>
          <p:nvPr/>
        </p:nvCxnSpPr>
        <p:spPr>
          <a:xfrm flipV="1">
            <a:off x="2844892" y="6045177"/>
            <a:ext cx="107750" cy="76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Rechte verbindingslijn 84">
            <a:extLst>
              <a:ext uri="{FF2B5EF4-FFF2-40B4-BE49-F238E27FC236}">
                <a16:creationId xmlns:a16="http://schemas.microsoft.com/office/drawing/2014/main" id="{4D7E5CE5-E6FD-46CA-A87A-A3BF7EBDD5A7}"/>
              </a:ext>
            </a:extLst>
          </p:cNvPr>
          <p:cNvCxnSpPr>
            <a:stCxn id="81" idx="5"/>
            <a:endCxn id="83" idx="1"/>
          </p:cNvCxnSpPr>
          <p:nvPr/>
        </p:nvCxnSpPr>
        <p:spPr>
          <a:xfrm>
            <a:off x="3147244" y="6045177"/>
            <a:ext cx="99805" cy="86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Ovaal 85">
            <a:extLst>
              <a:ext uri="{FF2B5EF4-FFF2-40B4-BE49-F238E27FC236}">
                <a16:creationId xmlns:a16="http://schemas.microsoft.com/office/drawing/2014/main" id="{10B688DF-D455-47A1-ACF7-B416A734FE85}"/>
              </a:ext>
            </a:extLst>
          </p:cNvPr>
          <p:cNvSpPr/>
          <p:nvPr/>
        </p:nvSpPr>
        <p:spPr>
          <a:xfrm>
            <a:off x="3872018" y="1249443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858977A1-91A1-479D-BF58-A5177EA3B883}"/>
              </a:ext>
            </a:extLst>
          </p:cNvPr>
          <p:cNvSpPr txBox="1"/>
          <p:nvPr/>
        </p:nvSpPr>
        <p:spPr>
          <a:xfrm>
            <a:off x="1530087" y="284941"/>
            <a:ext cx="837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Licht </a:t>
            </a:r>
          </a:p>
        </p:txBody>
      </p:sp>
      <p:sp>
        <p:nvSpPr>
          <p:cNvPr id="88" name="Tekstvak 87">
            <a:extLst>
              <a:ext uri="{FF2B5EF4-FFF2-40B4-BE49-F238E27FC236}">
                <a16:creationId xmlns:a16="http://schemas.microsoft.com/office/drawing/2014/main" id="{8B1CB234-2B27-47C6-8205-01BE2A547F1D}"/>
              </a:ext>
            </a:extLst>
          </p:cNvPr>
          <p:cNvSpPr txBox="1"/>
          <p:nvPr/>
        </p:nvSpPr>
        <p:spPr>
          <a:xfrm>
            <a:off x="3846946" y="1583541"/>
            <a:ext cx="3563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L 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56527D1D-4897-4DF0-8CF9-EAE3B27EBD1F}"/>
              </a:ext>
            </a:extLst>
          </p:cNvPr>
          <p:cNvSpPr txBox="1"/>
          <p:nvPr/>
        </p:nvSpPr>
        <p:spPr>
          <a:xfrm>
            <a:off x="1713966" y="951152"/>
            <a:ext cx="5026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L </a:t>
            </a:r>
          </a:p>
        </p:txBody>
      </p:sp>
      <p:sp>
        <p:nvSpPr>
          <p:cNvPr id="142" name="Ovaal 141">
            <a:extLst>
              <a:ext uri="{FF2B5EF4-FFF2-40B4-BE49-F238E27FC236}">
                <a16:creationId xmlns:a16="http://schemas.microsoft.com/office/drawing/2014/main" id="{86764B36-68B6-49DE-9BCD-E0B93520C69B}"/>
              </a:ext>
            </a:extLst>
          </p:cNvPr>
          <p:cNvSpPr/>
          <p:nvPr/>
        </p:nvSpPr>
        <p:spPr>
          <a:xfrm>
            <a:off x="6237141" y="1245687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43" name="Ovaal 142">
            <a:extLst>
              <a:ext uri="{FF2B5EF4-FFF2-40B4-BE49-F238E27FC236}">
                <a16:creationId xmlns:a16="http://schemas.microsoft.com/office/drawing/2014/main" id="{6EB7B933-A6EB-4A71-A9AA-C233A162531D}"/>
              </a:ext>
            </a:extLst>
          </p:cNvPr>
          <p:cNvSpPr/>
          <p:nvPr/>
        </p:nvSpPr>
        <p:spPr>
          <a:xfrm>
            <a:off x="6239701" y="1800813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44" name="Ovaal 143">
            <a:extLst>
              <a:ext uri="{FF2B5EF4-FFF2-40B4-BE49-F238E27FC236}">
                <a16:creationId xmlns:a16="http://schemas.microsoft.com/office/drawing/2014/main" id="{97C9F291-5E67-464D-B00F-182A1BE21C29}"/>
              </a:ext>
            </a:extLst>
          </p:cNvPr>
          <p:cNvSpPr/>
          <p:nvPr/>
        </p:nvSpPr>
        <p:spPr>
          <a:xfrm>
            <a:off x="8762756" y="1730471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45" name="Ovaal 144">
            <a:extLst>
              <a:ext uri="{FF2B5EF4-FFF2-40B4-BE49-F238E27FC236}">
                <a16:creationId xmlns:a16="http://schemas.microsoft.com/office/drawing/2014/main" id="{86F359E0-633E-4CDF-802F-199957F2C20F}"/>
              </a:ext>
            </a:extLst>
          </p:cNvPr>
          <p:cNvSpPr/>
          <p:nvPr/>
        </p:nvSpPr>
        <p:spPr>
          <a:xfrm>
            <a:off x="6987297" y="2375561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46" name="Ovaal 145">
            <a:extLst>
              <a:ext uri="{FF2B5EF4-FFF2-40B4-BE49-F238E27FC236}">
                <a16:creationId xmlns:a16="http://schemas.microsoft.com/office/drawing/2014/main" id="{E5B1C565-3F4E-46E5-89DD-D80010FFF157}"/>
              </a:ext>
            </a:extLst>
          </p:cNvPr>
          <p:cNvSpPr/>
          <p:nvPr/>
        </p:nvSpPr>
        <p:spPr>
          <a:xfrm>
            <a:off x="8282449" y="2375561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47" name="Ovaal 146">
            <a:extLst>
              <a:ext uri="{FF2B5EF4-FFF2-40B4-BE49-F238E27FC236}">
                <a16:creationId xmlns:a16="http://schemas.microsoft.com/office/drawing/2014/main" id="{1E854F2F-C929-4DBE-B2D0-A5DFA62A94F4}"/>
              </a:ext>
            </a:extLst>
          </p:cNvPr>
          <p:cNvSpPr/>
          <p:nvPr/>
        </p:nvSpPr>
        <p:spPr>
          <a:xfrm>
            <a:off x="9163183" y="2421666"/>
            <a:ext cx="275208" cy="27520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</a:t>
            </a:r>
          </a:p>
        </p:txBody>
      </p:sp>
      <p:sp>
        <p:nvSpPr>
          <p:cNvPr id="148" name="Ovaal 147">
            <a:extLst>
              <a:ext uri="{FF2B5EF4-FFF2-40B4-BE49-F238E27FC236}">
                <a16:creationId xmlns:a16="http://schemas.microsoft.com/office/drawing/2014/main" id="{5DD137DA-F51B-4145-AE48-2E08C752D07D}"/>
              </a:ext>
            </a:extLst>
          </p:cNvPr>
          <p:cNvSpPr/>
          <p:nvPr/>
        </p:nvSpPr>
        <p:spPr>
          <a:xfrm>
            <a:off x="7739728" y="1256636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49" name="Ovaal 148">
            <a:extLst>
              <a:ext uri="{FF2B5EF4-FFF2-40B4-BE49-F238E27FC236}">
                <a16:creationId xmlns:a16="http://schemas.microsoft.com/office/drawing/2014/main" id="{ED301748-786D-4972-84E0-1B1C99E8666D}"/>
              </a:ext>
            </a:extLst>
          </p:cNvPr>
          <p:cNvSpPr/>
          <p:nvPr/>
        </p:nvSpPr>
        <p:spPr>
          <a:xfrm>
            <a:off x="6235312" y="66951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50" name="Ovaal 149">
            <a:extLst>
              <a:ext uri="{FF2B5EF4-FFF2-40B4-BE49-F238E27FC236}">
                <a16:creationId xmlns:a16="http://schemas.microsoft.com/office/drawing/2014/main" id="{BE9670B3-7D46-4CF8-95B9-CEE29D8FF75D}"/>
              </a:ext>
            </a:extLst>
          </p:cNvPr>
          <p:cNvSpPr/>
          <p:nvPr/>
        </p:nvSpPr>
        <p:spPr>
          <a:xfrm>
            <a:off x="6987297" y="2858409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51" name="Ovaal 150">
            <a:extLst>
              <a:ext uri="{FF2B5EF4-FFF2-40B4-BE49-F238E27FC236}">
                <a16:creationId xmlns:a16="http://schemas.microsoft.com/office/drawing/2014/main" id="{01ABCCCB-7191-4225-9D4A-591014657301}"/>
              </a:ext>
            </a:extLst>
          </p:cNvPr>
          <p:cNvSpPr/>
          <p:nvPr/>
        </p:nvSpPr>
        <p:spPr>
          <a:xfrm>
            <a:off x="8285533" y="185039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52" name="Ovaal 151">
            <a:extLst>
              <a:ext uri="{FF2B5EF4-FFF2-40B4-BE49-F238E27FC236}">
                <a16:creationId xmlns:a16="http://schemas.microsoft.com/office/drawing/2014/main" id="{ADF76044-256F-49E0-80B0-ED4106E9E830}"/>
              </a:ext>
            </a:extLst>
          </p:cNvPr>
          <p:cNvSpPr/>
          <p:nvPr/>
        </p:nvSpPr>
        <p:spPr>
          <a:xfrm>
            <a:off x="6231684" y="2355408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53" name="Ovaal 152">
            <a:extLst>
              <a:ext uri="{FF2B5EF4-FFF2-40B4-BE49-F238E27FC236}">
                <a16:creationId xmlns:a16="http://schemas.microsoft.com/office/drawing/2014/main" id="{000C6956-A6F3-4F1A-A65E-D64DC06A6AFF}"/>
              </a:ext>
            </a:extLst>
          </p:cNvPr>
          <p:cNvSpPr/>
          <p:nvPr/>
        </p:nvSpPr>
        <p:spPr>
          <a:xfrm>
            <a:off x="8768175" y="1182867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54" name="Ovaal 153">
            <a:extLst>
              <a:ext uri="{FF2B5EF4-FFF2-40B4-BE49-F238E27FC236}">
                <a16:creationId xmlns:a16="http://schemas.microsoft.com/office/drawing/2014/main" id="{7EAE03EE-372C-4982-9767-5665841C22B0}"/>
              </a:ext>
            </a:extLst>
          </p:cNvPr>
          <p:cNvSpPr/>
          <p:nvPr/>
        </p:nvSpPr>
        <p:spPr>
          <a:xfrm>
            <a:off x="6661984" y="1243346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55" name="Ovaal 154">
            <a:extLst>
              <a:ext uri="{FF2B5EF4-FFF2-40B4-BE49-F238E27FC236}">
                <a16:creationId xmlns:a16="http://schemas.microsoft.com/office/drawing/2014/main" id="{3B835D60-2CE1-49FD-9866-16EE319C3F86}"/>
              </a:ext>
            </a:extLst>
          </p:cNvPr>
          <p:cNvSpPr/>
          <p:nvPr/>
        </p:nvSpPr>
        <p:spPr>
          <a:xfrm>
            <a:off x="8282449" y="2853748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56" name="Ovaal 155">
            <a:extLst>
              <a:ext uri="{FF2B5EF4-FFF2-40B4-BE49-F238E27FC236}">
                <a16:creationId xmlns:a16="http://schemas.microsoft.com/office/drawing/2014/main" id="{5DF20735-70BE-44AE-8BE7-022CC0570F2E}"/>
              </a:ext>
            </a:extLst>
          </p:cNvPr>
          <p:cNvSpPr/>
          <p:nvPr/>
        </p:nvSpPr>
        <p:spPr>
          <a:xfrm>
            <a:off x="7868933" y="1845417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57" name="Ovaal 156">
            <a:extLst>
              <a:ext uri="{FF2B5EF4-FFF2-40B4-BE49-F238E27FC236}">
                <a16:creationId xmlns:a16="http://schemas.microsoft.com/office/drawing/2014/main" id="{143FF779-2F36-4F62-B613-C39EB8CB89F6}"/>
              </a:ext>
            </a:extLst>
          </p:cNvPr>
          <p:cNvSpPr/>
          <p:nvPr/>
        </p:nvSpPr>
        <p:spPr>
          <a:xfrm>
            <a:off x="7455220" y="2860985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58" name="Ovaal 157">
            <a:extLst>
              <a:ext uri="{FF2B5EF4-FFF2-40B4-BE49-F238E27FC236}">
                <a16:creationId xmlns:a16="http://schemas.microsoft.com/office/drawing/2014/main" id="{DE42AF67-74C2-442F-B4F3-F131AA261487}"/>
              </a:ext>
            </a:extLst>
          </p:cNvPr>
          <p:cNvSpPr/>
          <p:nvPr/>
        </p:nvSpPr>
        <p:spPr>
          <a:xfrm>
            <a:off x="6231960" y="2772930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59" name="Ovaal 158">
            <a:extLst>
              <a:ext uri="{FF2B5EF4-FFF2-40B4-BE49-F238E27FC236}">
                <a16:creationId xmlns:a16="http://schemas.microsoft.com/office/drawing/2014/main" id="{C0FC6010-9A7E-42D5-851F-25D87BFD3DAC}"/>
              </a:ext>
            </a:extLst>
          </p:cNvPr>
          <p:cNvSpPr/>
          <p:nvPr/>
        </p:nvSpPr>
        <p:spPr>
          <a:xfrm>
            <a:off x="5832923" y="124365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60" name="Ovaal 159">
            <a:extLst>
              <a:ext uri="{FF2B5EF4-FFF2-40B4-BE49-F238E27FC236}">
                <a16:creationId xmlns:a16="http://schemas.microsoft.com/office/drawing/2014/main" id="{DC5089E1-DE22-4398-89A2-C96639450936}"/>
              </a:ext>
            </a:extLst>
          </p:cNvPr>
          <p:cNvSpPr/>
          <p:nvPr/>
        </p:nvSpPr>
        <p:spPr>
          <a:xfrm>
            <a:off x="6231684" y="230941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61" name="Ovaal 160">
            <a:extLst>
              <a:ext uri="{FF2B5EF4-FFF2-40B4-BE49-F238E27FC236}">
                <a16:creationId xmlns:a16="http://schemas.microsoft.com/office/drawing/2014/main" id="{EA5B2628-856F-4FC8-A193-A176D53DFD27}"/>
              </a:ext>
            </a:extLst>
          </p:cNvPr>
          <p:cNvSpPr/>
          <p:nvPr/>
        </p:nvSpPr>
        <p:spPr>
          <a:xfrm>
            <a:off x="9163183" y="2862675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62" name="Ovaal 161">
            <a:extLst>
              <a:ext uri="{FF2B5EF4-FFF2-40B4-BE49-F238E27FC236}">
                <a16:creationId xmlns:a16="http://schemas.microsoft.com/office/drawing/2014/main" id="{BD16CEDB-A9F2-48EB-A098-B5EB385A94CE}"/>
              </a:ext>
            </a:extLst>
          </p:cNvPr>
          <p:cNvSpPr/>
          <p:nvPr/>
        </p:nvSpPr>
        <p:spPr>
          <a:xfrm>
            <a:off x="9557341" y="2860237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63" name="Ovaal 162">
            <a:extLst>
              <a:ext uri="{FF2B5EF4-FFF2-40B4-BE49-F238E27FC236}">
                <a16:creationId xmlns:a16="http://schemas.microsoft.com/office/drawing/2014/main" id="{B259EA7B-D46F-400F-8D1B-BD1C77D23C8E}"/>
              </a:ext>
            </a:extLst>
          </p:cNvPr>
          <p:cNvSpPr/>
          <p:nvPr/>
        </p:nvSpPr>
        <p:spPr>
          <a:xfrm>
            <a:off x="9605086" y="2421666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sp>
        <p:nvSpPr>
          <p:cNvPr id="164" name="Ovaal 163">
            <a:extLst>
              <a:ext uri="{FF2B5EF4-FFF2-40B4-BE49-F238E27FC236}">
                <a16:creationId xmlns:a16="http://schemas.microsoft.com/office/drawing/2014/main" id="{D0129CF0-6864-4F8D-AEB7-83B82BFB35DD}"/>
              </a:ext>
            </a:extLst>
          </p:cNvPr>
          <p:cNvSpPr/>
          <p:nvPr/>
        </p:nvSpPr>
        <p:spPr>
          <a:xfrm>
            <a:off x="8750371" y="2589533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165" name="Rechte verbindingslijn 164">
            <a:extLst>
              <a:ext uri="{FF2B5EF4-FFF2-40B4-BE49-F238E27FC236}">
                <a16:creationId xmlns:a16="http://schemas.microsoft.com/office/drawing/2014/main" id="{28AD5F6E-5A51-4BAD-A9E8-25A773AE6DA7}"/>
              </a:ext>
            </a:extLst>
          </p:cNvPr>
          <p:cNvCxnSpPr>
            <a:stCxn id="143" idx="0"/>
            <a:endCxn id="142" idx="4"/>
          </p:cNvCxnSpPr>
          <p:nvPr/>
        </p:nvCxnSpPr>
        <p:spPr>
          <a:xfrm flipH="1" flipV="1">
            <a:off x="6374745" y="1520895"/>
            <a:ext cx="2560" cy="2799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Rechte verbindingslijn 165">
            <a:extLst>
              <a:ext uri="{FF2B5EF4-FFF2-40B4-BE49-F238E27FC236}">
                <a16:creationId xmlns:a16="http://schemas.microsoft.com/office/drawing/2014/main" id="{C9CEB306-5D11-4B06-B47C-077ACA6EB93D}"/>
              </a:ext>
            </a:extLst>
          </p:cNvPr>
          <p:cNvCxnSpPr>
            <a:stCxn id="143" idx="5"/>
            <a:endCxn id="145" idx="1"/>
          </p:cNvCxnSpPr>
          <p:nvPr/>
        </p:nvCxnSpPr>
        <p:spPr>
          <a:xfrm>
            <a:off x="6474606" y="2035718"/>
            <a:ext cx="552994" cy="3801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Rechte verbindingslijn 166">
            <a:extLst>
              <a:ext uri="{FF2B5EF4-FFF2-40B4-BE49-F238E27FC236}">
                <a16:creationId xmlns:a16="http://schemas.microsoft.com/office/drawing/2014/main" id="{BC28A9E0-393C-47F5-880C-04BE2D61BE6E}"/>
              </a:ext>
            </a:extLst>
          </p:cNvPr>
          <p:cNvCxnSpPr>
            <a:stCxn id="145" idx="6"/>
            <a:endCxn id="146" idx="2"/>
          </p:cNvCxnSpPr>
          <p:nvPr/>
        </p:nvCxnSpPr>
        <p:spPr>
          <a:xfrm>
            <a:off x="7262505" y="2513165"/>
            <a:ext cx="10199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Rechte verbindingslijn 167">
            <a:extLst>
              <a:ext uri="{FF2B5EF4-FFF2-40B4-BE49-F238E27FC236}">
                <a16:creationId xmlns:a16="http://schemas.microsoft.com/office/drawing/2014/main" id="{8CD74AB5-4E94-416F-967A-6170ECF61720}"/>
              </a:ext>
            </a:extLst>
          </p:cNvPr>
          <p:cNvCxnSpPr>
            <a:stCxn id="146" idx="6"/>
            <a:endCxn id="144" idx="3"/>
          </p:cNvCxnSpPr>
          <p:nvPr/>
        </p:nvCxnSpPr>
        <p:spPr>
          <a:xfrm flipV="1">
            <a:off x="8557657" y="1965376"/>
            <a:ext cx="245402" cy="5477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Rechte verbindingslijn 168">
            <a:extLst>
              <a:ext uri="{FF2B5EF4-FFF2-40B4-BE49-F238E27FC236}">
                <a16:creationId xmlns:a16="http://schemas.microsoft.com/office/drawing/2014/main" id="{10A52B58-5515-4D4D-9178-0777922A34B6}"/>
              </a:ext>
            </a:extLst>
          </p:cNvPr>
          <p:cNvCxnSpPr>
            <a:stCxn id="144" idx="1"/>
            <a:endCxn id="148" idx="6"/>
          </p:cNvCxnSpPr>
          <p:nvPr/>
        </p:nvCxnSpPr>
        <p:spPr>
          <a:xfrm flipH="1" flipV="1">
            <a:off x="8014936" y="1394240"/>
            <a:ext cx="788123" cy="3765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Rechte verbindingslijn 169">
            <a:extLst>
              <a:ext uri="{FF2B5EF4-FFF2-40B4-BE49-F238E27FC236}">
                <a16:creationId xmlns:a16="http://schemas.microsoft.com/office/drawing/2014/main" id="{DADCFFCF-564E-4946-A8F2-1FE2B1CB23FB}"/>
              </a:ext>
            </a:extLst>
          </p:cNvPr>
          <p:cNvCxnSpPr>
            <a:stCxn id="143" idx="6"/>
            <a:endCxn id="148" idx="2"/>
          </p:cNvCxnSpPr>
          <p:nvPr/>
        </p:nvCxnSpPr>
        <p:spPr>
          <a:xfrm flipV="1">
            <a:off x="6514909" y="1394240"/>
            <a:ext cx="1224819" cy="5441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Rechte verbindingslijn 170">
            <a:extLst>
              <a:ext uri="{FF2B5EF4-FFF2-40B4-BE49-F238E27FC236}">
                <a16:creationId xmlns:a16="http://schemas.microsoft.com/office/drawing/2014/main" id="{DC301E9D-9305-4BE7-9A5F-37B4E688160E}"/>
              </a:ext>
            </a:extLst>
          </p:cNvPr>
          <p:cNvCxnSpPr>
            <a:stCxn id="142" idx="0"/>
            <a:endCxn id="149" idx="4"/>
          </p:cNvCxnSpPr>
          <p:nvPr/>
        </p:nvCxnSpPr>
        <p:spPr>
          <a:xfrm flipH="1" flipV="1">
            <a:off x="6372916" y="944720"/>
            <a:ext cx="1829" cy="3009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Rechte verbindingslijn 171">
            <a:extLst>
              <a:ext uri="{FF2B5EF4-FFF2-40B4-BE49-F238E27FC236}">
                <a16:creationId xmlns:a16="http://schemas.microsoft.com/office/drawing/2014/main" id="{F5887302-923C-4C8F-BF15-E8FCE9294C6E}"/>
              </a:ext>
            </a:extLst>
          </p:cNvPr>
          <p:cNvCxnSpPr>
            <a:cxnSpLocks/>
            <a:stCxn id="144" idx="5"/>
            <a:endCxn id="147" idx="1"/>
          </p:cNvCxnSpPr>
          <p:nvPr/>
        </p:nvCxnSpPr>
        <p:spPr>
          <a:xfrm>
            <a:off x="8997661" y="1965376"/>
            <a:ext cx="205825" cy="4965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Rechte verbindingslijn 172">
            <a:extLst>
              <a:ext uri="{FF2B5EF4-FFF2-40B4-BE49-F238E27FC236}">
                <a16:creationId xmlns:a16="http://schemas.microsoft.com/office/drawing/2014/main" id="{319EE455-1EE0-4FEB-833D-363DF3E5808A}"/>
              </a:ext>
            </a:extLst>
          </p:cNvPr>
          <p:cNvCxnSpPr>
            <a:stCxn id="159" idx="6"/>
            <a:endCxn id="142" idx="2"/>
          </p:cNvCxnSpPr>
          <p:nvPr/>
        </p:nvCxnSpPr>
        <p:spPr>
          <a:xfrm>
            <a:off x="6108131" y="1381255"/>
            <a:ext cx="129010" cy="2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Rechte verbindingslijn 173">
            <a:extLst>
              <a:ext uri="{FF2B5EF4-FFF2-40B4-BE49-F238E27FC236}">
                <a16:creationId xmlns:a16="http://schemas.microsoft.com/office/drawing/2014/main" id="{55F859D8-A5B3-4940-9795-E91F99128563}"/>
              </a:ext>
            </a:extLst>
          </p:cNvPr>
          <p:cNvCxnSpPr>
            <a:cxnSpLocks/>
            <a:stCxn id="142" idx="6"/>
          </p:cNvCxnSpPr>
          <p:nvPr/>
        </p:nvCxnSpPr>
        <p:spPr>
          <a:xfrm flipV="1">
            <a:off x="6512349" y="1381255"/>
            <a:ext cx="159451" cy="20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Rechte verbindingslijn 174">
            <a:extLst>
              <a:ext uri="{FF2B5EF4-FFF2-40B4-BE49-F238E27FC236}">
                <a16:creationId xmlns:a16="http://schemas.microsoft.com/office/drawing/2014/main" id="{9343D39E-474B-4992-8E9B-D38A85D25577}"/>
              </a:ext>
            </a:extLst>
          </p:cNvPr>
          <p:cNvCxnSpPr>
            <a:stCxn id="149" idx="0"/>
            <a:endCxn id="160" idx="4"/>
          </p:cNvCxnSpPr>
          <p:nvPr/>
        </p:nvCxnSpPr>
        <p:spPr>
          <a:xfrm flipH="1" flipV="1">
            <a:off x="6369288" y="506149"/>
            <a:ext cx="3628" cy="1633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Rechte verbindingslijn 175">
            <a:extLst>
              <a:ext uri="{FF2B5EF4-FFF2-40B4-BE49-F238E27FC236}">
                <a16:creationId xmlns:a16="http://schemas.microsoft.com/office/drawing/2014/main" id="{5A5A8A82-5B68-4577-B9DB-B9E6D49A1C30}"/>
              </a:ext>
            </a:extLst>
          </p:cNvPr>
          <p:cNvCxnSpPr>
            <a:stCxn id="143" idx="4"/>
            <a:endCxn id="152" idx="0"/>
          </p:cNvCxnSpPr>
          <p:nvPr/>
        </p:nvCxnSpPr>
        <p:spPr>
          <a:xfrm flipH="1">
            <a:off x="6369288" y="2076021"/>
            <a:ext cx="8017" cy="27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Rechte verbindingslijn 176">
            <a:extLst>
              <a:ext uri="{FF2B5EF4-FFF2-40B4-BE49-F238E27FC236}">
                <a16:creationId xmlns:a16="http://schemas.microsoft.com/office/drawing/2014/main" id="{998676F2-F6C8-497C-8B40-86BA6D3A595D}"/>
              </a:ext>
            </a:extLst>
          </p:cNvPr>
          <p:cNvCxnSpPr>
            <a:stCxn id="152" idx="4"/>
            <a:endCxn id="158" idx="0"/>
          </p:cNvCxnSpPr>
          <p:nvPr/>
        </p:nvCxnSpPr>
        <p:spPr>
          <a:xfrm>
            <a:off x="6369288" y="2630616"/>
            <a:ext cx="276" cy="142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Rechte verbindingslijn 177">
            <a:extLst>
              <a:ext uri="{FF2B5EF4-FFF2-40B4-BE49-F238E27FC236}">
                <a16:creationId xmlns:a16="http://schemas.microsoft.com/office/drawing/2014/main" id="{C13CF7C0-F9B9-47E2-8BFA-5F065E9487B0}"/>
              </a:ext>
            </a:extLst>
          </p:cNvPr>
          <p:cNvCxnSpPr>
            <a:stCxn id="145" idx="4"/>
            <a:endCxn id="150" idx="0"/>
          </p:cNvCxnSpPr>
          <p:nvPr/>
        </p:nvCxnSpPr>
        <p:spPr>
          <a:xfrm>
            <a:off x="7124901" y="2650769"/>
            <a:ext cx="0" cy="2076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Rechte verbindingslijn 178">
            <a:extLst>
              <a:ext uri="{FF2B5EF4-FFF2-40B4-BE49-F238E27FC236}">
                <a16:creationId xmlns:a16="http://schemas.microsoft.com/office/drawing/2014/main" id="{3D3F4B6C-EBC9-4879-9DA4-5729097528BF}"/>
              </a:ext>
            </a:extLst>
          </p:cNvPr>
          <p:cNvCxnSpPr>
            <a:stCxn id="150" idx="6"/>
            <a:endCxn id="157" idx="2"/>
          </p:cNvCxnSpPr>
          <p:nvPr/>
        </p:nvCxnSpPr>
        <p:spPr>
          <a:xfrm>
            <a:off x="7262505" y="2996013"/>
            <a:ext cx="192715" cy="25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Rechte verbindingslijn 179">
            <a:extLst>
              <a:ext uri="{FF2B5EF4-FFF2-40B4-BE49-F238E27FC236}">
                <a16:creationId xmlns:a16="http://schemas.microsoft.com/office/drawing/2014/main" id="{4AF0EF5C-D9A8-47F4-8A69-7A0B00162EFD}"/>
              </a:ext>
            </a:extLst>
          </p:cNvPr>
          <p:cNvCxnSpPr>
            <a:stCxn id="146" idx="4"/>
            <a:endCxn id="155" idx="0"/>
          </p:cNvCxnSpPr>
          <p:nvPr/>
        </p:nvCxnSpPr>
        <p:spPr>
          <a:xfrm>
            <a:off x="8420053" y="2650769"/>
            <a:ext cx="0" cy="2029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Rechte verbindingslijn 180">
            <a:extLst>
              <a:ext uri="{FF2B5EF4-FFF2-40B4-BE49-F238E27FC236}">
                <a16:creationId xmlns:a16="http://schemas.microsoft.com/office/drawing/2014/main" id="{994145F3-DCDC-4939-B426-606C03C85DDB}"/>
              </a:ext>
            </a:extLst>
          </p:cNvPr>
          <p:cNvCxnSpPr>
            <a:stCxn id="146" idx="0"/>
            <a:endCxn id="151" idx="4"/>
          </p:cNvCxnSpPr>
          <p:nvPr/>
        </p:nvCxnSpPr>
        <p:spPr>
          <a:xfrm flipV="1">
            <a:off x="8420053" y="2125605"/>
            <a:ext cx="3084" cy="2499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Rechte verbindingslijn 181">
            <a:extLst>
              <a:ext uri="{FF2B5EF4-FFF2-40B4-BE49-F238E27FC236}">
                <a16:creationId xmlns:a16="http://schemas.microsoft.com/office/drawing/2014/main" id="{7C84AE4A-1830-4E22-AC9B-070A4D4FEF77}"/>
              </a:ext>
            </a:extLst>
          </p:cNvPr>
          <p:cNvCxnSpPr>
            <a:stCxn id="151" idx="2"/>
            <a:endCxn id="156" idx="6"/>
          </p:cNvCxnSpPr>
          <p:nvPr/>
        </p:nvCxnSpPr>
        <p:spPr>
          <a:xfrm flipH="1" flipV="1">
            <a:off x="8144141" y="1983021"/>
            <a:ext cx="141392" cy="49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Rechte verbindingslijn 182">
            <a:extLst>
              <a:ext uri="{FF2B5EF4-FFF2-40B4-BE49-F238E27FC236}">
                <a16:creationId xmlns:a16="http://schemas.microsoft.com/office/drawing/2014/main" id="{80A36AAA-1E72-4569-9368-23409380BD8A}"/>
              </a:ext>
            </a:extLst>
          </p:cNvPr>
          <p:cNvCxnSpPr>
            <a:stCxn id="153" idx="4"/>
            <a:endCxn id="144" idx="0"/>
          </p:cNvCxnSpPr>
          <p:nvPr/>
        </p:nvCxnSpPr>
        <p:spPr>
          <a:xfrm flipH="1">
            <a:off x="8900360" y="1458075"/>
            <a:ext cx="5419" cy="2723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Rechte verbindingslijn 183">
            <a:extLst>
              <a:ext uri="{FF2B5EF4-FFF2-40B4-BE49-F238E27FC236}">
                <a16:creationId xmlns:a16="http://schemas.microsoft.com/office/drawing/2014/main" id="{C3EAC182-626A-424A-9191-C806596B1545}"/>
              </a:ext>
            </a:extLst>
          </p:cNvPr>
          <p:cNvCxnSpPr>
            <a:stCxn id="147" idx="6"/>
            <a:endCxn id="163" idx="2"/>
          </p:cNvCxnSpPr>
          <p:nvPr/>
        </p:nvCxnSpPr>
        <p:spPr>
          <a:xfrm>
            <a:off x="9438391" y="2559270"/>
            <a:ext cx="16669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Rechte verbindingslijn 184">
            <a:extLst>
              <a:ext uri="{FF2B5EF4-FFF2-40B4-BE49-F238E27FC236}">
                <a16:creationId xmlns:a16="http://schemas.microsoft.com/office/drawing/2014/main" id="{9423E396-D18D-47BF-9BCA-AD266E9118F5}"/>
              </a:ext>
            </a:extLst>
          </p:cNvPr>
          <p:cNvCxnSpPr>
            <a:stCxn id="147" idx="2"/>
            <a:endCxn id="164" idx="7"/>
          </p:cNvCxnSpPr>
          <p:nvPr/>
        </p:nvCxnSpPr>
        <p:spPr>
          <a:xfrm flipH="1">
            <a:off x="8985276" y="2559270"/>
            <a:ext cx="177907" cy="70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Rechte verbindingslijn 185">
            <a:extLst>
              <a:ext uri="{FF2B5EF4-FFF2-40B4-BE49-F238E27FC236}">
                <a16:creationId xmlns:a16="http://schemas.microsoft.com/office/drawing/2014/main" id="{1B3A1FF2-0C39-4CE1-BD2E-4C8DE4B59FF0}"/>
              </a:ext>
            </a:extLst>
          </p:cNvPr>
          <p:cNvCxnSpPr>
            <a:stCxn id="161" idx="6"/>
            <a:endCxn id="162" idx="2"/>
          </p:cNvCxnSpPr>
          <p:nvPr/>
        </p:nvCxnSpPr>
        <p:spPr>
          <a:xfrm flipV="1">
            <a:off x="9438391" y="2997841"/>
            <a:ext cx="118950" cy="2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Rechte verbindingslijn 186">
            <a:extLst>
              <a:ext uri="{FF2B5EF4-FFF2-40B4-BE49-F238E27FC236}">
                <a16:creationId xmlns:a16="http://schemas.microsoft.com/office/drawing/2014/main" id="{0D50856C-754F-46F6-AA32-A1485CFD75A8}"/>
              </a:ext>
            </a:extLst>
          </p:cNvPr>
          <p:cNvCxnSpPr>
            <a:stCxn id="147" idx="4"/>
            <a:endCxn id="161" idx="0"/>
          </p:cNvCxnSpPr>
          <p:nvPr/>
        </p:nvCxnSpPr>
        <p:spPr>
          <a:xfrm>
            <a:off x="9300787" y="2696874"/>
            <a:ext cx="0" cy="1658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8" name="Ovaal 187">
            <a:extLst>
              <a:ext uri="{FF2B5EF4-FFF2-40B4-BE49-F238E27FC236}">
                <a16:creationId xmlns:a16="http://schemas.microsoft.com/office/drawing/2014/main" id="{DA0306DE-9114-4842-A106-8E089992760B}"/>
              </a:ext>
            </a:extLst>
          </p:cNvPr>
          <p:cNvSpPr/>
          <p:nvPr/>
        </p:nvSpPr>
        <p:spPr>
          <a:xfrm>
            <a:off x="6987297" y="2014417"/>
            <a:ext cx="275208" cy="27520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H</a:t>
            </a:r>
          </a:p>
        </p:txBody>
      </p:sp>
      <p:cxnSp>
        <p:nvCxnSpPr>
          <p:cNvPr id="189" name="Rechte verbindingslijn 188">
            <a:extLst>
              <a:ext uri="{FF2B5EF4-FFF2-40B4-BE49-F238E27FC236}">
                <a16:creationId xmlns:a16="http://schemas.microsoft.com/office/drawing/2014/main" id="{C4B8F863-C9AB-413D-BCBC-0273D85752C4}"/>
              </a:ext>
            </a:extLst>
          </p:cNvPr>
          <p:cNvCxnSpPr>
            <a:stCxn id="188" idx="4"/>
            <a:endCxn id="145" idx="0"/>
          </p:cNvCxnSpPr>
          <p:nvPr/>
        </p:nvCxnSpPr>
        <p:spPr>
          <a:xfrm>
            <a:off x="7124901" y="2289625"/>
            <a:ext cx="0" cy="859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Tekstvak 189">
            <a:extLst>
              <a:ext uri="{FF2B5EF4-FFF2-40B4-BE49-F238E27FC236}">
                <a16:creationId xmlns:a16="http://schemas.microsoft.com/office/drawing/2014/main" id="{85B30A17-AB84-4DA4-9E3F-82F915EE3241}"/>
              </a:ext>
            </a:extLst>
          </p:cNvPr>
          <p:cNvSpPr txBox="1"/>
          <p:nvPr/>
        </p:nvSpPr>
        <p:spPr>
          <a:xfrm>
            <a:off x="7433720" y="497222"/>
            <a:ext cx="9752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glucose </a:t>
            </a:r>
          </a:p>
        </p:txBody>
      </p:sp>
      <p:sp>
        <p:nvSpPr>
          <p:cNvPr id="191" name="Ovaal 190">
            <a:extLst>
              <a:ext uri="{FF2B5EF4-FFF2-40B4-BE49-F238E27FC236}">
                <a16:creationId xmlns:a16="http://schemas.microsoft.com/office/drawing/2014/main" id="{58B9C7A9-DD42-4563-902A-A0D62F384349}"/>
              </a:ext>
            </a:extLst>
          </p:cNvPr>
          <p:cNvSpPr/>
          <p:nvPr/>
        </p:nvSpPr>
        <p:spPr>
          <a:xfrm>
            <a:off x="6634191" y="462772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92" name="Tekstvak 191">
            <a:extLst>
              <a:ext uri="{FF2B5EF4-FFF2-40B4-BE49-F238E27FC236}">
                <a16:creationId xmlns:a16="http://schemas.microsoft.com/office/drawing/2014/main" id="{AE16037D-7F17-4976-86F5-0837B944836B}"/>
              </a:ext>
            </a:extLst>
          </p:cNvPr>
          <p:cNvSpPr txBox="1"/>
          <p:nvPr/>
        </p:nvSpPr>
        <p:spPr>
          <a:xfrm>
            <a:off x="7581207" y="4245454"/>
            <a:ext cx="8376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6x O</a:t>
            </a:r>
            <a:r>
              <a:rPr lang="nl-NL" baseline="-25000" dirty="0"/>
              <a:t>2</a:t>
            </a:r>
            <a:r>
              <a:rPr lang="nl-NL" dirty="0"/>
              <a:t> </a:t>
            </a:r>
          </a:p>
        </p:txBody>
      </p:sp>
      <p:sp>
        <p:nvSpPr>
          <p:cNvPr id="193" name="Ovaal 192">
            <a:extLst>
              <a:ext uri="{FF2B5EF4-FFF2-40B4-BE49-F238E27FC236}">
                <a16:creationId xmlns:a16="http://schemas.microsoft.com/office/drawing/2014/main" id="{7DC8D5B9-7B5E-4D4D-838D-2F196E3D245D}"/>
              </a:ext>
            </a:extLst>
          </p:cNvPr>
          <p:cNvSpPr/>
          <p:nvPr/>
        </p:nvSpPr>
        <p:spPr>
          <a:xfrm>
            <a:off x="7093456" y="462772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194" name="Rechte verbindingslijn 193">
            <a:extLst>
              <a:ext uri="{FF2B5EF4-FFF2-40B4-BE49-F238E27FC236}">
                <a16:creationId xmlns:a16="http://schemas.microsoft.com/office/drawing/2014/main" id="{3BC9A4BE-9F97-4535-A69B-1F787F0711D4}"/>
              </a:ext>
            </a:extLst>
          </p:cNvPr>
          <p:cNvCxnSpPr>
            <a:stCxn id="191" idx="6"/>
            <a:endCxn id="193" idx="2"/>
          </p:cNvCxnSpPr>
          <p:nvPr/>
        </p:nvCxnSpPr>
        <p:spPr>
          <a:xfrm>
            <a:off x="6909399" y="4765331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Rechte verbindingslijn 194">
            <a:extLst>
              <a:ext uri="{FF2B5EF4-FFF2-40B4-BE49-F238E27FC236}">
                <a16:creationId xmlns:a16="http://schemas.microsoft.com/office/drawing/2014/main" id="{994C8D7B-15C3-4C10-85E3-52F870DEC8D9}"/>
              </a:ext>
            </a:extLst>
          </p:cNvPr>
          <p:cNvCxnSpPr/>
          <p:nvPr/>
        </p:nvCxnSpPr>
        <p:spPr>
          <a:xfrm>
            <a:off x="6909399" y="4793906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6" name="Ovaal 195">
            <a:extLst>
              <a:ext uri="{FF2B5EF4-FFF2-40B4-BE49-F238E27FC236}">
                <a16:creationId xmlns:a16="http://schemas.microsoft.com/office/drawing/2014/main" id="{430E06DA-B28A-4DF6-8189-4D80C435EA0B}"/>
              </a:ext>
            </a:extLst>
          </p:cNvPr>
          <p:cNvSpPr/>
          <p:nvPr/>
        </p:nvSpPr>
        <p:spPr>
          <a:xfrm>
            <a:off x="6632654" y="519386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197" name="Ovaal 196">
            <a:extLst>
              <a:ext uri="{FF2B5EF4-FFF2-40B4-BE49-F238E27FC236}">
                <a16:creationId xmlns:a16="http://schemas.microsoft.com/office/drawing/2014/main" id="{79BEC47B-7EE7-448A-892C-5010045D1987}"/>
              </a:ext>
            </a:extLst>
          </p:cNvPr>
          <p:cNvSpPr/>
          <p:nvPr/>
        </p:nvSpPr>
        <p:spPr>
          <a:xfrm>
            <a:off x="7091919" y="519386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198" name="Rechte verbindingslijn 197">
            <a:extLst>
              <a:ext uri="{FF2B5EF4-FFF2-40B4-BE49-F238E27FC236}">
                <a16:creationId xmlns:a16="http://schemas.microsoft.com/office/drawing/2014/main" id="{376A4E93-4F06-4582-B6FD-792AB5CFFFFD}"/>
              </a:ext>
            </a:extLst>
          </p:cNvPr>
          <p:cNvCxnSpPr>
            <a:stCxn id="196" idx="6"/>
            <a:endCxn id="197" idx="2"/>
          </p:cNvCxnSpPr>
          <p:nvPr/>
        </p:nvCxnSpPr>
        <p:spPr>
          <a:xfrm>
            <a:off x="6907862" y="5331466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9" name="Rechte verbindingslijn 198">
            <a:extLst>
              <a:ext uri="{FF2B5EF4-FFF2-40B4-BE49-F238E27FC236}">
                <a16:creationId xmlns:a16="http://schemas.microsoft.com/office/drawing/2014/main" id="{A71CD819-7DB1-484F-B433-A477D5D2EF0A}"/>
              </a:ext>
            </a:extLst>
          </p:cNvPr>
          <p:cNvCxnSpPr/>
          <p:nvPr/>
        </p:nvCxnSpPr>
        <p:spPr>
          <a:xfrm>
            <a:off x="6907862" y="5360041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0" name="Ovaal 199">
            <a:extLst>
              <a:ext uri="{FF2B5EF4-FFF2-40B4-BE49-F238E27FC236}">
                <a16:creationId xmlns:a16="http://schemas.microsoft.com/office/drawing/2014/main" id="{A5C107DB-B516-47F1-80C1-4B2E5C5CEC8B}"/>
              </a:ext>
            </a:extLst>
          </p:cNvPr>
          <p:cNvSpPr/>
          <p:nvPr/>
        </p:nvSpPr>
        <p:spPr>
          <a:xfrm>
            <a:off x="6632654" y="586630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01" name="Ovaal 200">
            <a:extLst>
              <a:ext uri="{FF2B5EF4-FFF2-40B4-BE49-F238E27FC236}">
                <a16:creationId xmlns:a16="http://schemas.microsoft.com/office/drawing/2014/main" id="{0E426E9B-EEDC-462F-8D43-478CB56533A1}"/>
              </a:ext>
            </a:extLst>
          </p:cNvPr>
          <p:cNvSpPr/>
          <p:nvPr/>
        </p:nvSpPr>
        <p:spPr>
          <a:xfrm>
            <a:off x="7091919" y="586630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02" name="Rechte verbindingslijn 201">
            <a:extLst>
              <a:ext uri="{FF2B5EF4-FFF2-40B4-BE49-F238E27FC236}">
                <a16:creationId xmlns:a16="http://schemas.microsoft.com/office/drawing/2014/main" id="{F630595D-E674-4039-B8A8-BA213B26C1C1}"/>
              </a:ext>
            </a:extLst>
          </p:cNvPr>
          <p:cNvCxnSpPr>
            <a:stCxn id="200" idx="6"/>
            <a:endCxn id="201" idx="2"/>
          </p:cNvCxnSpPr>
          <p:nvPr/>
        </p:nvCxnSpPr>
        <p:spPr>
          <a:xfrm>
            <a:off x="6907862" y="6003906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Rechte verbindingslijn 202">
            <a:extLst>
              <a:ext uri="{FF2B5EF4-FFF2-40B4-BE49-F238E27FC236}">
                <a16:creationId xmlns:a16="http://schemas.microsoft.com/office/drawing/2014/main" id="{7D3A9F72-4067-4F47-83BD-94806099359A}"/>
              </a:ext>
            </a:extLst>
          </p:cNvPr>
          <p:cNvCxnSpPr/>
          <p:nvPr/>
        </p:nvCxnSpPr>
        <p:spPr>
          <a:xfrm>
            <a:off x="6907862" y="6032481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4" name="Ovaal 203">
            <a:extLst>
              <a:ext uri="{FF2B5EF4-FFF2-40B4-BE49-F238E27FC236}">
                <a16:creationId xmlns:a16="http://schemas.microsoft.com/office/drawing/2014/main" id="{94591B15-BEFB-445E-B160-958E4D59446F}"/>
              </a:ext>
            </a:extLst>
          </p:cNvPr>
          <p:cNvSpPr/>
          <p:nvPr/>
        </p:nvSpPr>
        <p:spPr>
          <a:xfrm>
            <a:off x="8803970" y="463929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05" name="Ovaal 204">
            <a:extLst>
              <a:ext uri="{FF2B5EF4-FFF2-40B4-BE49-F238E27FC236}">
                <a16:creationId xmlns:a16="http://schemas.microsoft.com/office/drawing/2014/main" id="{2AB97617-7CE9-4AA2-9B61-2F39A53971C2}"/>
              </a:ext>
            </a:extLst>
          </p:cNvPr>
          <p:cNvSpPr/>
          <p:nvPr/>
        </p:nvSpPr>
        <p:spPr>
          <a:xfrm>
            <a:off x="9263235" y="4639292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06" name="Rechte verbindingslijn 205">
            <a:extLst>
              <a:ext uri="{FF2B5EF4-FFF2-40B4-BE49-F238E27FC236}">
                <a16:creationId xmlns:a16="http://schemas.microsoft.com/office/drawing/2014/main" id="{BE351E51-36DA-423C-B89B-312E8F0477CD}"/>
              </a:ext>
            </a:extLst>
          </p:cNvPr>
          <p:cNvCxnSpPr>
            <a:stCxn id="204" idx="6"/>
            <a:endCxn id="205" idx="2"/>
          </p:cNvCxnSpPr>
          <p:nvPr/>
        </p:nvCxnSpPr>
        <p:spPr>
          <a:xfrm>
            <a:off x="9079178" y="4776896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Rechte verbindingslijn 206">
            <a:extLst>
              <a:ext uri="{FF2B5EF4-FFF2-40B4-BE49-F238E27FC236}">
                <a16:creationId xmlns:a16="http://schemas.microsoft.com/office/drawing/2014/main" id="{C9A83F18-20B7-495B-8FA9-1536FB77CFE7}"/>
              </a:ext>
            </a:extLst>
          </p:cNvPr>
          <p:cNvCxnSpPr/>
          <p:nvPr/>
        </p:nvCxnSpPr>
        <p:spPr>
          <a:xfrm>
            <a:off x="9079178" y="4805471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8" name="Ovaal 207">
            <a:extLst>
              <a:ext uri="{FF2B5EF4-FFF2-40B4-BE49-F238E27FC236}">
                <a16:creationId xmlns:a16="http://schemas.microsoft.com/office/drawing/2014/main" id="{8E66B8A4-8720-4C64-A1BC-F49D16326C01}"/>
              </a:ext>
            </a:extLst>
          </p:cNvPr>
          <p:cNvSpPr/>
          <p:nvPr/>
        </p:nvSpPr>
        <p:spPr>
          <a:xfrm>
            <a:off x="8802433" y="520542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09" name="Ovaal 208">
            <a:extLst>
              <a:ext uri="{FF2B5EF4-FFF2-40B4-BE49-F238E27FC236}">
                <a16:creationId xmlns:a16="http://schemas.microsoft.com/office/drawing/2014/main" id="{6AF2B234-1DDD-4BA3-9074-70B9788CF8AB}"/>
              </a:ext>
            </a:extLst>
          </p:cNvPr>
          <p:cNvSpPr/>
          <p:nvPr/>
        </p:nvSpPr>
        <p:spPr>
          <a:xfrm>
            <a:off x="9261698" y="520542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10" name="Rechte verbindingslijn 209">
            <a:extLst>
              <a:ext uri="{FF2B5EF4-FFF2-40B4-BE49-F238E27FC236}">
                <a16:creationId xmlns:a16="http://schemas.microsoft.com/office/drawing/2014/main" id="{EA39AFF9-400A-4D7C-BBF9-F33F3DBEF38D}"/>
              </a:ext>
            </a:extLst>
          </p:cNvPr>
          <p:cNvCxnSpPr>
            <a:stCxn id="208" idx="6"/>
            <a:endCxn id="209" idx="2"/>
          </p:cNvCxnSpPr>
          <p:nvPr/>
        </p:nvCxnSpPr>
        <p:spPr>
          <a:xfrm>
            <a:off x="9077641" y="5343031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Rechte verbindingslijn 210">
            <a:extLst>
              <a:ext uri="{FF2B5EF4-FFF2-40B4-BE49-F238E27FC236}">
                <a16:creationId xmlns:a16="http://schemas.microsoft.com/office/drawing/2014/main" id="{444576C6-B9B9-4390-9525-F34E56A6FFAA}"/>
              </a:ext>
            </a:extLst>
          </p:cNvPr>
          <p:cNvCxnSpPr/>
          <p:nvPr/>
        </p:nvCxnSpPr>
        <p:spPr>
          <a:xfrm>
            <a:off x="9077641" y="5371606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2" name="Ovaal 211">
            <a:extLst>
              <a:ext uri="{FF2B5EF4-FFF2-40B4-BE49-F238E27FC236}">
                <a16:creationId xmlns:a16="http://schemas.microsoft.com/office/drawing/2014/main" id="{A89D5EFA-CE5D-4078-9DEA-6064DD875B6C}"/>
              </a:ext>
            </a:extLst>
          </p:cNvPr>
          <p:cNvSpPr/>
          <p:nvPr/>
        </p:nvSpPr>
        <p:spPr>
          <a:xfrm>
            <a:off x="8802433" y="587786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sp>
        <p:nvSpPr>
          <p:cNvPr id="213" name="Ovaal 212">
            <a:extLst>
              <a:ext uri="{FF2B5EF4-FFF2-40B4-BE49-F238E27FC236}">
                <a16:creationId xmlns:a16="http://schemas.microsoft.com/office/drawing/2014/main" id="{DD4B403D-F84A-4F5B-B27C-B69067FBB45C}"/>
              </a:ext>
            </a:extLst>
          </p:cNvPr>
          <p:cNvSpPr/>
          <p:nvPr/>
        </p:nvSpPr>
        <p:spPr>
          <a:xfrm>
            <a:off x="9261698" y="5877867"/>
            <a:ext cx="275208" cy="27520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</a:t>
            </a:r>
          </a:p>
        </p:txBody>
      </p:sp>
      <p:cxnSp>
        <p:nvCxnSpPr>
          <p:cNvPr id="214" name="Rechte verbindingslijn 213">
            <a:extLst>
              <a:ext uri="{FF2B5EF4-FFF2-40B4-BE49-F238E27FC236}">
                <a16:creationId xmlns:a16="http://schemas.microsoft.com/office/drawing/2014/main" id="{A59A8D0F-0BBA-4EBD-988C-C37B9B22E1D1}"/>
              </a:ext>
            </a:extLst>
          </p:cNvPr>
          <p:cNvCxnSpPr>
            <a:stCxn id="212" idx="6"/>
            <a:endCxn id="213" idx="2"/>
          </p:cNvCxnSpPr>
          <p:nvPr/>
        </p:nvCxnSpPr>
        <p:spPr>
          <a:xfrm>
            <a:off x="9077641" y="6015471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Rechte verbindingslijn 214">
            <a:extLst>
              <a:ext uri="{FF2B5EF4-FFF2-40B4-BE49-F238E27FC236}">
                <a16:creationId xmlns:a16="http://schemas.microsoft.com/office/drawing/2014/main" id="{E52D390B-ACD1-478C-BAA2-ABC744C03488}"/>
              </a:ext>
            </a:extLst>
          </p:cNvPr>
          <p:cNvCxnSpPr/>
          <p:nvPr/>
        </p:nvCxnSpPr>
        <p:spPr>
          <a:xfrm>
            <a:off x="9077641" y="6044046"/>
            <a:ext cx="18405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" name="Tekstvak 224">
            <a:extLst>
              <a:ext uri="{FF2B5EF4-FFF2-40B4-BE49-F238E27FC236}">
                <a16:creationId xmlns:a16="http://schemas.microsoft.com/office/drawing/2014/main" id="{563A9733-B0DE-48A2-8814-5D88DCFC45DA}"/>
              </a:ext>
            </a:extLst>
          </p:cNvPr>
          <p:cNvSpPr txBox="1"/>
          <p:nvPr/>
        </p:nvSpPr>
        <p:spPr>
          <a:xfrm>
            <a:off x="6211457" y="4542841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1.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2.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3.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sp>
        <p:nvSpPr>
          <p:cNvPr id="226" name="Tekstvak 225">
            <a:extLst>
              <a:ext uri="{FF2B5EF4-FFF2-40B4-BE49-F238E27FC236}">
                <a16:creationId xmlns:a16="http://schemas.microsoft.com/office/drawing/2014/main" id="{7F5D0DEE-ACD8-4286-8699-DC82F0C228BB}"/>
              </a:ext>
            </a:extLst>
          </p:cNvPr>
          <p:cNvSpPr txBox="1"/>
          <p:nvPr/>
        </p:nvSpPr>
        <p:spPr>
          <a:xfrm>
            <a:off x="8309056" y="4614545"/>
            <a:ext cx="4363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4.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5.</a:t>
            </a:r>
          </a:p>
          <a:p>
            <a:r>
              <a:rPr lang="nl-NL" sz="2000" dirty="0"/>
              <a:t> </a:t>
            </a:r>
          </a:p>
          <a:p>
            <a:r>
              <a:rPr lang="nl-NL" sz="2000" dirty="0"/>
              <a:t>6. </a:t>
            </a:r>
          </a:p>
          <a:p>
            <a:r>
              <a:rPr lang="nl-NL" sz="2000" dirty="0"/>
              <a:t> </a:t>
            </a:r>
            <a:endParaRPr lang="nl-NL" dirty="0"/>
          </a:p>
        </p:txBody>
      </p:sp>
      <p:cxnSp>
        <p:nvCxnSpPr>
          <p:cNvPr id="235" name="Rechte verbindingslijn met pijl 234">
            <a:extLst>
              <a:ext uri="{FF2B5EF4-FFF2-40B4-BE49-F238E27FC236}">
                <a16:creationId xmlns:a16="http://schemas.microsoft.com/office/drawing/2014/main" id="{5CD3EC1B-8ACA-4E5D-BAA6-F98458B929CF}"/>
              </a:ext>
            </a:extLst>
          </p:cNvPr>
          <p:cNvCxnSpPr>
            <a:cxnSpLocks/>
          </p:cNvCxnSpPr>
          <p:nvPr/>
        </p:nvCxnSpPr>
        <p:spPr>
          <a:xfrm>
            <a:off x="3860683" y="4245454"/>
            <a:ext cx="2519675" cy="0"/>
          </a:xfrm>
          <a:prstGeom prst="straightConnector1">
            <a:avLst/>
          </a:prstGeom>
          <a:ln w="7620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50024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283</Words>
  <Application>Microsoft Office PowerPoint</Application>
  <PresentationFormat>A4 (210 x 297 mm)</PresentationFormat>
  <Paragraphs>249</Paragraphs>
  <Slides>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Willems</dc:creator>
  <cp:lastModifiedBy>Marieke Willems</cp:lastModifiedBy>
  <cp:revision>11</cp:revision>
  <dcterms:created xsi:type="dcterms:W3CDTF">2019-04-07T17:05:51Z</dcterms:created>
  <dcterms:modified xsi:type="dcterms:W3CDTF">2019-05-19T14:03:09Z</dcterms:modified>
</cp:coreProperties>
</file>