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451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5852E-DFEB-44BB-B6C8-CF1175F97AAA}" type="datetimeFigureOut">
              <a:rPr lang="nl-NL" smtClean="0"/>
              <a:t>19-5-2019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4EEC8-3F49-410E-8016-A60FF3C448E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36877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5852E-DFEB-44BB-B6C8-CF1175F97AAA}" type="datetimeFigureOut">
              <a:rPr lang="nl-NL" smtClean="0"/>
              <a:t>19-5-2019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4EEC8-3F49-410E-8016-A60FF3C448E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597393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5852E-DFEB-44BB-B6C8-CF1175F97AAA}" type="datetimeFigureOut">
              <a:rPr lang="nl-NL" smtClean="0"/>
              <a:t>19-5-2019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4EEC8-3F49-410E-8016-A60FF3C448E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0748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5852E-DFEB-44BB-B6C8-CF1175F97AAA}" type="datetimeFigureOut">
              <a:rPr lang="nl-NL" smtClean="0"/>
              <a:t>19-5-2019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4EEC8-3F49-410E-8016-A60FF3C448E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525902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5852E-DFEB-44BB-B6C8-CF1175F97AAA}" type="datetimeFigureOut">
              <a:rPr lang="nl-NL" smtClean="0"/>
              <a:t>19-5-2019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4EEC8-3F49-410E-8016-A60FF3C448E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358870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5852E-DFEB-44BB-B6C8-CF1175F97AAA}" type="datetimeFigureOut">
              <a:rPr lang="nl-NL" smtClean="0"/>
              <a:t>19-5-2019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4EEC8-3F49-410E-8016-A60FF3C448E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522787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5852E-DFEB-44BB-B6C8-CF1175F97AAA}" type="datetimeFigureOut">
              <a:rPr lang="nl-NL" smtClean="0"/>
              <a:t>19-5-2019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4EEC8-3F49-410E-8016-A60FF3C448E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92982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5852E-DFEB-44BB-B6C8-CF1175F97AAA}" type="datetimeFigureOut">
              <a:rPr lang="nl-NL" smtClean="0"/>
              <a:t>19-5-2019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4EEC8-3F49-410E-8016-A60FF3C448E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1027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5852E-DFEB-44BB-B6C8-CF1175F97AAA}" type="datetimeFigureOut">
              <a:rPr lang="nl-NL" smtClean="0"/>
              <a:t>19-5-2019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4EEC8-3F49-410E-8016-A60FF3C448E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755417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5852E-DFEB-44BB-B6C8-CF1175F97AAA}" type="datetimeFigureOut">
              <a:rPr lang="nl-NL" smtClean="0"/>
              <a:t>19-5-2019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4EEC8-3F49-410E-8016-A60FF3C448E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08805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5852E-DFEB-44BB-B6C8-CF1175F97AAA}" type="datetimeFigureOut">
              <a:rPr lang="nl-NL" smtClean="0"/>
              <a:t>19-5-2019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4EEC8-3F49-410E-8016-A60FF3C448E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54482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75852E-DFEB-44BB-B6C8-CF1175F97AAA}" type="datetimeFigureOut">
              <a:rPr lang="nl-NL" smtClean="0"/>
              <a:t>19-5-2019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94EEC8-3F49-410E-8016-A60FF3C448E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66076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595828-EECF-484C-8C18-2A901B89D7F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1E5DDF7F-0946-4780-9442-FCCD902303A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67668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828FA178-847C-4CB9-8391-F5A5FE790394}"/>
              </a:ext>
            </a:extLst>
          </p:cNvPr>
          <p:cNvSpPr/>
          <p:nvPr/>
        </p:nvSpPr>
        <p:spPr>
          <a:xfrm>
            <a:off x="4320651" y="1535643"/>
            <a:ext cx="5585348" cy="5322356"/>
          </a:xfrm>
          <a:prstGeom prst="rect">
            <a:avLst/>
          </a:prstGeom>
          <a:noFill/>
          <a:ln w="76200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nl-NL" sz="2925"/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4D388E20-28F1-44A7-A578-91287C8E8468}"/>
              </a:ext>
            </a:extLst>
          </p:cNvPr>
          <p:cNvSpPr/>
          <p:nvPr/>
        </p:nvSpPr>
        <p:spPr>
          <a:xfrm>
            <a:off x="8416" y="1535643"/>
            <a:ext cx="4312235" cy="5322356"/>
          </a:xfrm>
          <a:prstGeom prst="rect">
            <a:avLst/>
          </a:prstGeom>
          <a:noFill/>
          <a:ln w="76200" cmpd="sng">
            <a:solidFill>
              <a:schemeClr val="accent1">
                <a:shade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nl-NL" sz="2925"/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BBBB3671-7EE6-4A35-965F-13069B8FF355}"/>
              </a:ext>
            </a:extLst>
          </p:cNvPr>
          <p:cNvSpPr/>
          <p:nvPr/>
        </p:nvSpPr>
        <p:spPr>
          <a:xfrm>
            <a:off x="8416" y="1"/>
            <a:ext cx="9889168" cy="6857998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nl-NL" sz="2925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35E269AE-8B62-4F4F-B52B-60F370237B55}"/>
              </a:ext>
            </a:extLst>
          </p:cNvPr>
          <p:cNvSpPr txBox="1"/>
          <p:nvPr/>
        </p:nvSpPr>
        <p:spPr>
          <a:xfrm>
            <a:off x="4024450" y="496594"/>
            <a:ext cx="1857099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925" dirty="0"/>
              <a:t>Atmosfeer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4828AEDE-3449-4015-8853-D331B1386180}"/>
              </a:ext>
            </a:extLst>
          </p:cNvPr>
          <p:cNvSpPr txBox="1"/>
          <p:nvPr/>
        </p:nvSpPr>
        <p:spPr>
          <a:xfrm>
            <a:off x="6888515" y="6192206"/>
            <a:ext cx="1731146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925" dirty="0"/>
              <a:t>Land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3857BE93-852E-4E80-B1C6-4996EDF19D5C}"/>
              </a:ext>
            </a:extLst>
          </p:cNvPr>
          <p:cNvSpPr txBox="1"/>
          <p:nvPr/>
        </p:nvSpPr>
        <p:spPr>
          <a:xfrm>
            <a:off x="1596121" y="6192206"/>
            <a:ext cx="1731146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925" dirty="0"/>
              <a:t>Water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3435CBE8-91EA-49A2-85AE-7ADACAB9A73A}"/>
              </a:ext>
            </a:extLst>
          </p:cNvPr>
          <p:cNvSpPr txBox="1"/>
          <p:nvPr/>
        </p:nvSpPr>
        <p:spPr>
          <a:xfrm>
            <a:off x="403935" y="3346048"/>
            <a:ext cx="1041567" cy="3174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63" dirty="0"/>
              <a:t>Waterplant</a:t>
            </a: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750F9BAF-8B84-406C-B5A9-74D0FB930013}"/>
              </a:ext>
            </a:extLst>
          </p:cNvPr>
          <p:cNvSpPr txBox="1"/>
          <p:nvPr/>
        </p:nvSpPr>
        <p:spPr>
          <a:xfrm>
            <a:off x="2535678" y="5225064"/>
            <a:ext cx="949362" cy="3174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63" dirty="0"/>
              <a:t>Waterdier</a:t>
            </a:r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66BCFF8B-3862-4085-9423-D48EB85C4726}"/>
              </a:ext>
            </a:extLst>
          </p:cNvPr>
          <p:cNvSpPr txBox="1"/>
          <p:nvPr/>
        </p:nvSpPr>
        <p:spPr>
          <a:xfrm>
            <a:off x="6888515" y="3575989"/>
            <a:ext cx="1036566" cy="5425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63" dirty="0"/>
              <a:t>Landdieren</a:t>
            </a:r>
          </a:p>
          <a:p>
            <a:endParaRPr lang="nl-NL" sz="1463" dirty="0"/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6A524944-3FC9-44B8-A298-029C82E66DAD}"/>
              </a:ext>
            </a:extLst>
          </p:cNvPr>
          <p:cNvSpPr txBox="1"/>
          <p:nvPr/>
        </p:nvSpPr>
        <p:spPr>
          <a:xfrm>
            <a:off x="2532023" y="3033343"/>
            <a:ext cx="652166" cy="3174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63" dirty="0"/>
              <a:t>Water</a:t>
            </a:r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0C37F56B-C104-4D67-830C-B5F73252594D}"/>
              </a:ext>
            </a:extLst>
          </p:cNvPr>
          <p:cNvSpPr txBox="1"/>
          <p:nvPr/>
        </p:nvSpPr>
        <p:spPr>
          <a:xfrm>
            <a:off x="5021991" y="2930965"/>
            <a:ext cx="1126719" cy="5425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63" dirty="0"/>
              <a:t>Landplanten</a:t>
            </a:r>
          </a:p>
          <a:p>
            <a:endParaRPr lang="nl-NL" sz="1463" dirty="0"/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6C2AA5CF-E365-4391-BF08-D28396758723}"/>
              </a:ext>
            </a:extLst>
          </p:cNvPr>
          <p:cNvSpPr txBox="1"/>
          <p:nvPr/>
        </p:nvSpPr>
        <p:spPr>
          <a:xfrm>
            <a:off x="5125639" y="5225064"/>
            <a:ext cx="963918" cy="3174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63" dirty="0"/>
              <a:t>Gesteente</a:t>
            </a:r>
          </a:p>
        </p:txBody>
      </p:sp>
      <p:cxnSp>
        <p:nvCxnSpPr>
          <p:cNvPr id="18" name="Rechte verbindingslijn met pijl 17">
            <a:extLst>
              <a:ext uri="{FF2B5EF4-FFF2-40B4-BE49-F238E27FC236}">
                <a16:creationId xmlns:a16="http://schemas.microsoft.com/office/drawing/2014/main" id="{17D6B054-9944-4821-BF7A-41B5CA62BBE8}"/>
              </a:ext>
            </a:extLst>
          </p:cNvPr>
          <p:cNvCxnSpPr>
            <a:cxnSpLocks/>
            <a:stCxn id="14" idx="0"/>
          </p:cNvCxnSpPr>
          <p:nvPr/>
        </p:nvCxnSpPr>
        <p:spPr>
          <a:xfrm flipV="1">
            <a:off x="2858106" y="1039050"/>
            <a:ext cx="469161" cy="19942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Rechte verbindingslijn met pijl 19">
            <a:extLst>
              <a:ext uri="{FF2B5EF4-FFF2-40B4-BE49-F238E27FC236}">
                <a16:creationId xmlns:a16="http://schemas.microsoft.com/office/drawing/2014/main" id="{678C6005-D6E5-48FA-ABF9-EC7CE5E6762A}"/>
              </a:ext>
            </a:extLst>
          </p:cNvPr>
          <p:cNvCxnSpPr>
            <a:cxnSpLocks/>
            <a:endCxn id="14" idx="3"/>
          </p:cNvCxnSpPr>
          <p:nvPr/>
        </p:nvCxnSpPr>
        <p:spPr>
          <a:xfrm flipH="1">
            <a:off x="3184189" y="1118586"/>
            <a:ext cx="526677" cy="20734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Rechte verbindingslijn met pijl 21">
            <a:extLst>
              <a:ext uri="{FF2B5EF4-FFF2-40B4-BE49-F238E27FC236}">
                <a16:creationId xmlns:a16="http://schemas.microsoft.com/office/drawing/2014/main" id="{4FAA7896-B926-4AF3-BD9D-B2CF4B94F495}"/>
              </a:ext>
            </a:extLst>
          </p:cNvPr>
          <p:cNvCxnSpPr>
            <a:cxnSpLocks/>
            <a:endCxn id="10" idx="0"/>
          </p:cNvCxnSpPr>
          <p:nvPr/>
        </p:nvCxnSpPr>
        <p:spPr>
          <a:xfrm flipH="1">
            <a:off x="924719" y="3346048"/>
            <a:ext cx="158327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Rechte verbindingslijn met pijl 23">
            <a:extLst>
              <a:ext uri="{FF2B5EF4-FFF2-40B4-BE49-F238E27FC236}">
                <a16:creationId xmlns:a16="http://schemas.microsoft.com/office/drawing/2014/main" id="{7D47C81A-9CE8-478E-AAF0-6D68891A39E2}"/>
              </a:ext>
            </a:extLst>
          </p:cNvPr>
          <p:cNvCxnSpPr>
            <a:cxnSpLocks/>
            <a:endCxn id="14" idx="1"/>
          </p:cNvCxnSpPr>
          <p:nvPr/>
        </p:nvCxnSpPr>
        <p:spPr>
          <a:xfrm>
            <a:off x="924719" y="3192073"/>
            <a:ext cx="160730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Rechte verbindingslijn met pijl 25">
            <a:extLst>
              <a:ext uri="{FF2B5EF4-FFF2-40B4-BE49-F238E27FC236}">
                <a16:creationId xmlns:a16="http://schemas.microsoft.com/office/drawing/2014/main" id="{28618133-D726-49D4-AA96-E205F3B8BA12}"/>
              </a:ext>
            </a:extLst>
          </p:cNvPr>
          <p:cNvCxnSpPr>
            <a:stCxn id="10" idx="2"/>
            <a:endCxn id="11" idx="1"/>
          </p:cNvCxnSpPr>
          <p:nvPr/>
        </p:nvCxnSpPr>
        <p:spPr>
          <a:xfrm>
            <a:off x="924719" y="3663507"/>
            <a:ext cx="1610959" cy="17202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Rechte verbindingslijn met pijl 27">
            <a:extLst>
              <a:ext uri="{FF2B5EF4-FFF2-40B4-BE49-F238E27FC236}">
                <a16:creationId xmlns:a16="http://schemas.microsoft.com/office/drawing/2014/main" id="{57E83305-8718-4BE1-9FBA-9016D303A496}"/>
              </a:ext>
            </a:extLst>
          </p:cNvPr>
          <p:cNvCxnSpPr>
            <a:endCxn id="14" idx="2"/>
          </p:cNvCxnSpPr>
          <p:nvPr/>
        </p:nvCxnSpPr>
        <p:spPr>
          <a:xfrm flipV="1">
            <a:off x="2858106" y="3350802"/>
            <a:ext cx="0" cy="18742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Rechte verbindingslijn met pijl 29">
            <a:extLst>
              <a:ext uri="{FF2B5EF4-FFF2-40B4-BE49-F238E27FC236}">
                <a16:creationId xmlns:a16="http://schemas.microsoft.com/office/drawing/2014/main" id="{C79BAB08-0DF7-4473-A977-0878938C715C}"/>
              </a:ext>
            </a:extLst>
          </p:cNvPr>
          <p:cNvCxnSpPr/>
          <p:nvPr/>
        </p:nvCxnSpPr>
        <p:spPr>
          <a:xfrm>
            <a:off x="3080551" y="3346048"/>
            <a:ext cx="0" cy="18790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Rechte verbindingslijn met pijl 31">
            <a:extLst>
              <a:ext uri="{FF2B5EF4-FFF2-40B4-BE49-F238E27FC236}">
                <a16:creationId xmlns:a16="http://schemas.microsoft.com/office/drawing/2014/main" id="{16AD67A3-1C69-4F3B-B215-FA32617D50D5}"/>
              </a:ext>
            </a:extLst>
          </p:cNvPr>
          <p:cNvCxnSpPr>
            <a:stCxn id="11" idx="3"/>
            <a:endCxn id="16" idx="1"/>
          </p:cNvCxnSpPr>
          <p:nvPr/>
        </p:nvCxnSpPr>
        <p:spPr>
          <a:xfrm>
            <a:off x="3485040" y="5383794"/>
            <a:ext cx="164059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Rechte verbindingslijn met pijl 33">
            <a:extLst>
              <a:ext uri="{FF2B5EF4-FFF2-40B4-BE49-F238E27FC236}">
                <a16:creationId xmlns:a16="http://schemas.microsoft.com/office/drawing/2014/main" id="{FCFDC2BF-0628-4BDB-AC26-114099B1C38A}"/>
              </a:ext>
            </a:extLst>
          </p:cNvPr>
          <p:cNvCxnSpPr>
            <a:stCxn id="15" idx="2"/>
            <a:endCxn id="16" idx="0"/>
          </p:cNvCxnSpPr>
          <p:nvPr/>
        </p:nvCxnSpPr>
        <p:spPr>
          <a:xfrm>
            <a:off x="5585351" y="3473549"/>
            <a:ext cx="22247" cy="17515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Rechte verbindingslijn met pijl 35">
            <a:extLst>
              <a:ext uri="{FF2B5EF4-FFF2-40B4-BE49-F238E27FC236}">
                <a16:creationId xmlns:a16="http://schemas.microsoft.com/office/drawing/2014/main" id="{6D6D15E3-0B7B-4D3E-AE68-451966978AA5}"/>
              </a:ext>
            </a:extLst>
          </p:cNvPr>
          <p:cNvCxnSpPr>
            <a:cxnSpLocks/>
            <a:endCxn id="16" idx="3"/>
          </p:cNvCxnSpPr>
          <p:nvPr/>
        </p:nvCxnSpPr>
        <p:spPr>
          <a:xfrm flipH="1">
            <a:off x="6089557" y="3909588"/>
            <a:ext cx="1240099" cy="14742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Rechte verbindingslijn met pijl 38">
            <a:extLst>
              <a:ext uri="{FF2B5EF4-FFF2-40B4-BE49-F238E27FC236}">
                <a16:creationId xmlns:a16="http://schemas.microsoft.com/office/drawing/2014/main" id="{FFE618D8-5CAE-44B6-8A33-63C49DA0625C}"/>
              </a:ext>
            </a:extLst>
          </p:cNvPr>
          <p:cNvCxnSpPr>
            <a:stCxn id="15" idx="3"/>
          </p:cNvCxnSpPr>
          <p:nvPr/>
        </p:nvCxnSpPr>
        <p:spPr>
          <a:xfrm>
            <a:off x="6148710" y="3202257"/>
            <a:ext cx="846894" cy="4612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Rechte verbindingslijn met pijl 40">
            <a:extLst>
              <a:ext uri="{FF2B5EF4-FFF2-40B4-BE49-F238E27FC236}">
                <a16:creationId xmlns:a16="http://schemas.microsoft.com/office/drawing/2014/main" id="{A76C50D6-193A-45AE-B5DE-5ADCBBF09BCA}"/>
              </a:ext>
            </a:extLst>
          </p:cNvPr>
          <p:cNvCxnSpPr>
            <a:stCxn id="12" idx="0"/>
          </p:cNvCxnSpPr>
          <p:nvPr/>
        </p:nvCxnSpPr>
        <p:spPr>
          <a:xfrm flipV="1">
            <a:off x="7406798" y="1118586"/>
            <a:ext cx="0" cy="24574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Rechte verbindingslijn met pijl 42">
            <a:extLst>
              <a:ext uri="{FF2B5EF4-FFF2-40B4-BE49-F238E27FC236}">
                <a16:creationId xmlns:a16="http://schemas.microsoft.com/office/drawing/2014/main" id="{DEC34A3B-19D4-4193-91D9-5CF708A1F729}"/>
              </a:ext>
            </a:extLst>
          </p:cNvPr>
          <p:cNvCxnSpPr>
            <a:stCxn id="15" idx="0"/>
          </p:cNvCxnSpPr>
          <p:nvPr/>
        </p:nvCxnSpPr>
        <p:spPr>
          <a:xfrm flipH="1" flipV="1">
            <a:off x="5585350" y="1189608"/>
            <a:ext cx="1" cy="17413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Rechte verbindingslijn met pijl 44">
            <a:extLst>
              <a:ext uri="{FF2B5EF4-FFF2-40B4-BE49-F238E27FC236}">
                <a16:creationId xmlns:a16="http://schemas.microsoft.com/office/drawing/2014/main" id="{5A2B6E47-D1DE-4FFA-9B7C-C9A71AED4716}"/>
              </a:ext>
            </a:extLst>
          </p:cNvPr>
          <p:cNvCxnSpPr/>
          <p:nvPr/>
        </p:nvCxnSpPr>
        <p:spPr>
          <a:xfrm>
            <a:off x="5264458" y="1189608"/>
            <a:ext cx="0" cy="17413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Verbindingslijn: gebogen 46">
            <a:extLst>
              <a:ext uri="{FF2B5EF4-FFF2-40B4-BE49-F238E27FC236}">
                <a16:creationId xmlns:a16="http://schemas.microsoft.com/office/drawing/2014/main" id="{04383906-5A29-458A-AB64-42B6254A6CCC}"/>
              </a:ext>
            </a:extLst>
          </p:cNvPr>
          <p:cNvCxnSpPr/>
          <p:nvPr/>
        </p:nvCxnSpPr>
        <p:spPr>
          <a:xfrm rot="5400000" flipH="1" flipV="1">
            <a:off x="5311505" y="1941915"/>
            <a:ext cx="4344743" cy="2539014"/>
          </a:xfrm>
          <a:prstGeom prst="bentConnector3">
            <a:avLst>
              <a:gd name="adj1" fmla="val 347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Verbindingslijn: gebogen 54">
            <a:extLst>
              <a:ext uri="{FF2B5EF4-FFF2-40B4-BE49-F238E27FC236}">
                <a16:creationId xmlns:a16="http://schemas.microsoft.com/office/drawing/2014/main" id="{E387AECB-C0F5-46D7-9649-EA65ABF4D6F1}"/>
              </a:ext>
            </a:extLst>
          </p:cNvPr>
          <p:cNvCxnSpPr/>
          <p:nvPr/>
        </p:nvCxnSpPr>
        <p:spPr>
          <a:xfrm>
            <a:off x="798990" y="3663507"/>
            <a:ext cx="4536490" cy="1879016"/>
          </a:xfrm>
          <a:prstGeom prst="bentConnector3">
            <a:avLst>
              <a:gd name="adj1" fmla="val 98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Rechte verbindingslijn met pijl 59">
            <a:extLst>
              <a:ext uri="{FF2B5EF4-FFF2-40B4-BE49-F238E27FC236}">
                <a16:creationId xmlns:a16="http://schemas.microsoft.com/office/drawing/2014/main" id="{2AF8462A-8B2A-407A-B78F-BA6C8ECCC9E2}"/>
              </a:ext>
            </a:extLst>
          </p:cNvPr>
          <p:cNvCxnSpPr/>
          <p:nvPr/>
        </p:nvCxnSpPr>
        <p:spPr>
          <a:xfrm flipH="1" flipV="1">
            <a:off x="3184189" y="3346048"/>
            <a:ext cx="2080269" cy="18790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kstvak 32">
            <a:extLst>
              <a:ext uri="{FF2B5EF4-FFF2-40B4-BE49-F238E27FC236}">
                <a16:creationId xmlns:a16="http://schemas.microsoft.com/office/drawing/2014/main" id="{D86D3095-DD3D-47DC-A8AE-DD93B9A7F7FA}"/>
              </a:ext>
            </a:extLst>
          </p:cNvPr>
          <p:cNvSpPr txBox="1"/>
          <p:nvPr/>
        </p:nvSpPr>
        <p:spPr>
          <a:xfrm>
            <a:off x="3770155" y="3266574"/>
            <a:ext cx="1091389" cy="317459"/>
          </a:xfrm>
          <a:prstGeom prst="rect">
            <a:avLst/>
          </a:prstGeom>
          <a:solidFill>
            <a:schemeClr val="bg1"/>
          </a:solidFill>
          <a:ln w="76200">
            <a:solidFill>
              <a:schemeClr val="accent1">
                <a:lumMod val="75000"/>
              </a:schemeClr>
            </a:solidFill>
            <a:prstDash val="sysDot"/>
          </a:ln>
        </p:spPr>
        <p:txBody>
          <a:bodyPr wrap="none" rtlCol="0">
            <a:spAutoFit/>
          </a:bodyPr>
          <a:lstStyle/>
          <a:p>
            <a:r>
              <a:rPr lang="nl-NL" sz="1463" dirty="0" err="1"/>
              <a:t>Reducenten</a:t>
            </a:r>
            <a:endParaRPr lang="nl-NL" sz="1463" dirty="0"/>
          </a:p>
        </p:txBody>
      </p:sp>
      <p:cxnSp>
        <p:nvCxnSpPr>
          <p:cNvPr id="35" name="Rechte verbindingslijn met pijl 34">
            <a:extLst>
              <a:ext uri="{FF2B5EF4-FFF2-40B4-BE49-F238E27FC236}">
                <a16:creationId xmlns:a16="http://schemas.microsoft.com/office/drawing/2014/main" id="{8041F5EA-E229-4C1D-8780-59B14D42457B}"/>
              </a:ext>
            </a:extLst>
          </p:cNvPr>
          <p:cNvCxnSpPr>
            <a:cxnSpLocks/>
          </p:cNvCxnSpPr>
          <p:nvPr/>
        </p:nvCxnSpPr>
        <p:spPr>
          <a:xfrm flipH="1">
            <a:off x="5021991" y="3211422"/>
            <a:ext cx="288335" cy="1346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Rechte verbindingslijn met pijl 36">
            <a:extLst>
              <a:ext uri="{FF2B5EF4-FFF2-40B4-BE49-F238E27FC236}">
                <a16:creationId xmlns:a16="http://schemas.microsoft.com/office/drawing/2014/main" id="{455E9740-1AC5-4FC0-ADE5-156B50710F89}"/>
              </a:ext>
            </a:extLst>
          </p:cNvPr>
          <p:cNvCxnSpPr>
            <a:cxnSpLocks/>
          </p:cNvCxnSpPr>
          <p:nvPr/>
        </p:nvCxnSpPr>
        <p:spPr>
          <a:xfrm flipH="1" flipV="1">
            <a:off x="5067069" y="3480674"/>
            <a:ext cx="1821446" cy="3666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Rechte verbindingslijn met pijl 37">
            <a:extLst>
              <a:ext uri="{FF2B5EF4-FFF2-40B4-BE49-F238E27FC236}">
                <a16:creationId xmlns:a16="http://schemas.microsoft.com/office/drawing/2014/main" id="{D27209AF-91DC-4A8A-B120-A759E39BC293}"/>
              </a:ext>
            </a:extLst>
          </p:cNvPr>
          <p:cNvCxnSpPr>
            <a:cxnSpLocks/>
          </p:cNvCxnSpPr>
          <p:nvPr/>
        </p:nvCxnSpPr>
        <p:spPr>
          <a:xfrm flipV="1">
            <a:off x="3302996" y="3668334"/>
            <a:ext cx="716717" cy="15638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Rechte verbindingslijn met pijl 39">
            <a:extLst>
              <a:ext uri="{FF2B5EF4-FFF2-40B4-BE49-F238E27FC236}">
                <a16:creationId xmlns:a16="http://schemas.microsoft.com/office/drawing/2014/main" id="{85ED7484-E338-4EE2-8C99-7B1E0E1A1836}"/>
              </a:ext>
            </a:extLst>
          </p:cNvPr>
          <p:cNvCxnSpPr>
            <a:cxnSpLocks/>
          </p:cNvCxnSpPr>
          <p:nvPr/>
        </p:nvCxnSpPr>
        <p:spPr>
          <a:xfrm flipV="1">
            <a:off x="1434378" y="3569363"/>
            <a:ext cx="2284397" cy="377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Rechte verbindingslijn met pijl 41">
            <a:extLst>
              <a:ext uri="{FF2B5EF4-FFF2-40B4-BE49-F238E27FC236}">
                <a16:creationId xmlns:a16="http://schemas.microsoft.com/office/drawing/2014/main" id="{6D51AD62-18C0-4661-8532-C2FF1D8F54A5}"/>
              </a:ext>
            </a:extLst>
          </p:cNvPr>
          <p:cNvCxnSpPr/>
          <p:nvPr/>
        </p:nvCxnSpPr>
        <p:spPr>
          <a:xfrm flipH="1" flipV="1">
            <a:off x="4637751" y="1296839"/>
            <a:ext cx="1" cy="17413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72072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828FA178-847C-4CB9-8391-F5A5FE790394}"/>
              </a:ext>
            </a:extLst>
          </p:cNvPr>
          <p:cNvSpPr/>
          <p:nvPr/>
        </p:nvSpPr>
        <p:spPr>
          <a:xfrm>
            <a:off x="4320651" y="1535643"/>
            <a:ext cx="5585348" cy="5322356"/>
          </a:xfrm>
          <a:prstGeom prst="rect">
            <a:avLst/>
          </a:prstGeom>
          <a:noFill/>
          <a:ln w="76200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nl-NL" sz="2925"/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4D388E20-28F1-44A7-A578-91287C8E8468}"/>
              </a:ext>
            </a:extLst>
          </p:cNvPr>
          <p:cNvSpPr/>
          <p:nvPr/>
        </p:nvSpPr>
        <p:spPr>
          <a:xfrm>
            <a:off x="8416" y="1535643"/>
            <a:ext cx="4312235" cy="5322356"/>
          </a:xfrm>
          <a:prstGeom prst="rect">
            <a:avLst/>
          </a:prstGeom>
          <a:noFill/>
          <a:ln w="76200" cmpd="sng">
            <a:solidFill>
              <a:schemeClr val="accent1">
                <a:shade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nl-NL" sz="2925"/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BBBB3671-7EE6-4A35-965F-13069B8FF355}"/>
              </a:ext>
            </a:extLst>
          </p:cNvPr>
          <p:cNvSpPr/>
          <p:nvPr/>
        </p:nvSpPr>
        <p:spPr>
          <a:xfrm>
            <a:off x="8416" y="1"/>
            <a:ext cx="9889168" cy="6857998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nl-NL" sz="2925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35E269AE-8B62-4F4F-B52B-60F370237B55}"/>
              </a:ext>
            </a:extLst>
          </p:cNvPr>
          <p:cNvSpPr txBox="1"/>
          <p:nvPr/>
        </p:nvSpPr>
        <p:spPr>
          <a:xfrm>
            <a:off x="4024450" y="496594"/>
            <a:ext cx="1857099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925" dirty="0"/>
              <a:t>Atmosfeer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4828AEDE-3449-4015-8853-D331B1386180}"/>
              </a:ext>
            </a:extLst>
          </p:cNvPr>
          <p:cNvSpPr txBox="1"/>
          <p:nvPr/>
        </p:nvSpPr>
        <p:spPr>
          <a:xfrm>
            <a:off x="6888515" y="6192206"/>
            <a:ext cx="1731146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925" dirty="0"/>
              <a:t>Land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3857BE93-852E-4E80-B1C6-4996EDF19D5C}"/>
              </a:ext>
            </a:extLst>
          </p:cNvPr>
          <p:cNvSpPr txBox="1"/>
          <p:nvPr/>
        </p:nvSpPr>
        <p:spPr>
          <a:xfrm>
            <a:off x="1596121" y="6192206"/>
            <a:ext cx="1731146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925" dirty="0"/>
              <a:t>Water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3435CBE8-91EA-49A2-85AE-7ADACAB9A73A}"/>
              </a:ext>
            </a:extLst>
          </p:cNvPr>
          <p:cNvSpPr txBox="1"/>
          <p:nvPr/>
        </p:nvSpPr>
        <p:spPr>
          <a:xfrm>
            <a:off x="403935" y="3346048"/>
            <a:ext cx="1041567" cy="3174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63" dirty="0"/>
              <a:t>Waterplant</a:t>
            </a: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750F9BAF-8B84-406C-B5A9-74D0FB930013}"/>
              </a:ext>
            </a:extLst>
          </p:cNvPr>
          <p:cNvSpPr txBox="1"/>
          <p:nvPr/>
        </p:nvSpPr>
        <p:spPr>
          <a:xfrm>
            <a:off x="2535678" y="5225064"/>
            <a:ext cx="949362" cy="3174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63" dirty="0"/>
              <a:t>Waterdier</a:t>
            </a:r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66BCFF8B-3862-4085-9423-D48EB85C4726}"/>
              </a:ext>
            </a:extLst>
          </p:cNvPr>
          <p:cNvSpPr txBox="1"/>
          <p:nvPr/>
        </p:nvSpPr>
        <p:spPr>
          <a:xfrm>
            <a:off x="6888515" y="3575989"/>
            <a:ext cx="1036566" cy="5425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63" dirty="0"/>
              <a:t>Landdieren</a:t>
            </a:r>
          </a:p>
          <a:p>
            <a:endParaRPr lang="nl-NL" sz="1463" dirty="0"/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6A524944-3FC9-44B8-A298-029C82E66DAD}"/>
              </a:ext>
            </a:extLst>
          </p:cNvPr>
          <p:cNvSpPr txBox="1"/>
          <p:nvPr/>
        </p:nvSpPr>
        <p:spPr>
          <a:xfrm>
            <a:off x="2532023" y="3033343"/>
            <a:ext cx="652166" cy="3174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63" dirty="0"/>
              <a:t>Water</a:t>
            </a:r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0C37F56B-C104-4D67-830C-B5F73252594D}"/>
              </a:ext>
            </a:extLst>
          </p:cNvPr>
          <p:cNvSpPr txBox="1"/>
          <p:nvPr/>
        </p:nvSpPr>
        <p:spPr>
          <a:xfrm>
            <a:off x="5021991" y="2930965"/>
            <a:ext cx="1126719" cy="5425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63" dirty="0"/>
              <a:t>Landplanten</a:t>
            </a:r>
          </a:p>
          <a:p>
            <a:endParaRPr lang="nl-NL" sz="1463" dirty="0"/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6C2AA5CF-E365-4391-BF08-D28396758723}"/>
              </a:ext>
            </a:extLst>
          </p:cNvPr>
          <p:cNvSpPr txBox="1"/>
          <p:nvPr/>
        </p:nvSpPr>
        <p:spPr>
          <a:xfrm>
            <a:off x="5125639" y="5225064"/>
            <a:ext cx="963918" cy="3174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63" dirty="0"/>
              <a:t>Gesteente</a:t>
            </a:r>
          </a:p>
        </p:txBody>
      </p:sp>
      <p:sp>
        <p:nvSpPr>
          <p:cNvPr id="33" name="Tekstvak 32">
            <a:extLst>
              <a:ext uri="{FF2B5EF4-FFF2-40B4-BE49-F238E27FC236}">
                <a16:creationId xmlns:a16="http://schemas.microsoft.com/office/drawing/2014/main" id="{D86D3095-DD3D-47DC-A8AE-DD93B9A7F7FA}"/>
              </a:ext>
            </a:extLst>
          </p:cNvPr>
          <p:cNvSpPr txBox="1"/>
          <p:nvPr/>
        </p:nvSpPr>
        <p:spPr>
          <a:xfrm>
            <a:off x="3770155" y="3266574"/>
            <a:ext cx="1091389" cy="317459"/>
          </a:xfrm>
          <a:prstGeom prst="rect">
            <a:avLst/>
          </a:prstGeom>
          <a:solidFill>
            <a:schemeClr val="bg1"/>
          </a:solidFill>
          <a:ln w="76200">
            <a:solidFill>
              <a:schemeClr val="accent1">
                <a:lumMod val="75000"/>
              </a:schemeClr>
            </a:solidFill>
            <a:prstDash val="sysDot"/>
          </a:ln>
        </p:spPr>
        <p:txBody>
          <a:bodyPr wrap="none" rtlCol="0">
            <a:spAutoFit/>
          </a:bodyPr>
          <a:lstStyle/>
          <a:p>
            <a:r>
              <a:rPr lang="nl-NL" sz="1463" dirty="0" err="1"/>
              <a:t>Reducenten</a:t>
            </a:r>
            <a:endParaRPr lang="nl-NL" sz="1463" dirty="0"/>
          </a:p>
        </p:txBody>
      </p:sp>
    </p:spTree>
    <p:extLst>
      <p:ext uri="{BB962C8B-B14F-4D97-AF65-F5344CB8AC3E}">
        <p14:creationId xmlns:p14="http://schemas.microsoft.com/office/powerpoint/2010/main" val="269607105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163</TotalTime>
  <Words>20</Words>
  <Application>Microsoft Office PowerPoint</Application>
  <PresentationFormat>A4 (210 x 297 mm)</PresentationFormat>
  <Paragraphs>20</Paragraphs>
  <Slides>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Kantoorthema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Marieke Willems</dc:creator>
  <cp:lastModifiedBy>Marieke Willems</cp:lastModifiedBy>
  <cp:revision>9</cp:revision>
  <dcterms:created xsi:type="dcterms:W3CDTF">2019-03-14T12:27:45Z</dcterms:created>
  <dcterms:modified xsi:type="dcterms:W3CDTF">2019-05-19T12:36:09Z</dcterms:modified>
</cp:coreProperties>
</file>