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0" r:id="rId5"/>
    <p:sldId id="282" r:id="rId6"/>
    <p:sldId id="292" r:id="rId7"/>
    <p:sldId id="272" r:id="rId8"/>
    <p:sldId id="258" r:id="rId9"/>
    <p:sldId id="271" r:id="rId10"/>
    <p:sldId id="269" r:id="rId11"/>
    <p:sldId id="274" r:id="rId12"/>
    <p:sldId id="276" r:id="rId13"/>
    <p:sldId id="287" r:id="rId14"/>
    <p:sldId id="288" r:id="rId15"/>
    <p:sldId id="279" r:id="rId16"/>
    <p:sldId id="270" r:id="rId17"/>
    <p:sldId id="277" r:id="rId18"/>
  </p:sldIdLst>
  <p:sldSz cx="12192000" cy="6858000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8D9DD992-2985-45B5-B4E1-54E4AC1DA2B9}">
          <p14:sldIdLst>
            <p14:sldId id="280"/>
            <p14:sldId id="282"/>
            <p14:sldId id="292"/>
            <p14:sldId id="272"/>
            <p14:sldId id="258"/>
            <p14:sldId id="271"/>
            <p14:sldId id="269"/>
            <p14:sldId id="274"/>
            <p14:sldId id="276"/>
            <p14:sldId id="287"/>
            <p14:sldId id="288"/>
            <p14:sldId id="279"/>
            <p14:sldId id="270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 Broer" initials="BB" lastIdx="3" clrIdx="0">
    <p:extLst>
      <p:ext uri="{19B8F6BF-5375-455C-9EA6-DF929625EA0E}">
        <p15:presenceInfo xmlns:p15="http://schemas.microsoft.com/office/powerpoint/2012/main" userId="S-1-12-1-2121942667-1203761776-551915408-1853282854" providerId="AD"/>
      </p:ext>
    </p:extLst>
  </p:cmAuthor>
  <p:cmAuthor id="2" name="Frederike Mensink" initials="FM" lastIdx="7" clrIdx="1">
    <p:extLst>
      <p:ext uri="{19B8F6BF-5375-455C-9EA6-DF929625EA0E}">
        <p15:presenceInfo xmlns:p15="http://schemas.microsoft.com/office/powerpoint/2012/main" userId="S-1-12-1-779726548-1177125462-306994824-1136490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DA241E"/>
    <a:srgbClr val="009900"/>
    <a:srgbClr val="FFFFFF"/>
    <a:srgbClr val="7500C4"/>
    <a:srgbClr val="FF6600"/>
    <a:srgbClr val="292929"/>
    <a:srgbClr val="46007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nl-NL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nl-NL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nl-NL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193A7F2-4D1F-47B2-8F3C-D40FB1DB7D6F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52688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4F477-20F8-4994-86C6-8A6C73CCB7AB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E3FD-3AA2-41D9-B394-0C151B2844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62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1E3FD-3AA2-41D9-B394-0C151B28441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49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1E3FD-3AA2-41D9-B394-0C151B28441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06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484314"/>
            <a:ext cx="10176933" cy="1470025"/>
          </a:xfrm>
          <a:solidFill>
            <a:schemeClr val="bg1">
              <a:alpha val="60001"/>
            </a:scheme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 altLang="en-US" noProof="0"/>
              <a:t>Klik om stijl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41663"/>
            <a:ext cx="10176933" cy="406400"/>
          </a:xfrm>
          <a:solidFill>
            <a:schemeClr val="bg1">
              <a:alpha val="60001"/>
            </a:schemeClr>
          </a:solidFill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nl-NL" altLang="en-US" noProof="0"/>
              <a:t>Klikken om de ondertitelstijl van het model te bewerken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A9257D-442A-49C9-8DE5-ECA81CCB6A3E}" type="slidenum">
              <a:rPr lang="nl-NL" altLang="en-US"/>
              <a:pPr/>
              <a:t>‹nr.›</a:t>
            </a:fld>
            <a:endParaRPr lang="nl-NL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3912AF0-49B8-4E9F-8F9D-378525132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77272"/>
            <a:ext cx="4544935" cy="792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FB9E9C9-C1B4-491D-A351-FB127517F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-5070" r="-51" b="-73266"/>
          <a:stretch/>
        </p:blipFill>
        <p:spPr>
          <a:xfrm>
            <a:off x="8467" y="6697132"/>
            <a:ext cx="12197455" cy="280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B56AE-3A02-4269-A022-7E2480C90536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289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0651" y="274638"/>
            <a:ext cx="2571749" cy="531495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7512051" cy="53149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686C8F-262B-4247-A0F4-3F58B890FB59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1746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78626-7333-4E93-9607-D24052523B8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658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2157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1EC241-4597-4D8C-BA7F-3AFF46DE3DD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6184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600200"/>
            <a:ext cx="5041900" cy="413305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0501" y="1600200"/>
            <a:ext cx="5041900" cy="413305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E2A009-AA5D-457A-8C45-F813F72F2C09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614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37219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37219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8AB762-C937-4615-AE23-EF3ABF71643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6232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D24FC8-AC1B-404A-9AE5-D74D17B5676E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570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ECFF0C-1C2E-4F2B-9651-95B81F4CBE6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3519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6738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03BC5-EF1B-43B3-9150-56932DB1075B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1786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89481-125A-4F1A-BE1B-F559E0E1DE19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8201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1028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199"/>
            <a:ext cx="10287000" cy="412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</a:t>
            </a:r>
            <a:r>
              <a:rPr lang="nl-NL" altLang="en-US" err="1"/>
              <a:t>modeltekst</a:t>
            </a:r>
            <a:r>
              <a:rPr lang="nl-NL" altLang="en-US"/>
              <a:t>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2844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B79A3EC-64D7-4F65-A233-FD2989B59B51}" type="slidenum">
              <a:rPr lang="nl-NL" altLang="en-US"/>
              <a:pPr/>
              <a:t>‹nr.›</a:t>
            </a:fld>
            <a:endParaRPr lang="nl-NL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37" y="6093296"/>
            <a:ext cx="3098819" cy="540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5755B5D-3AD3-4AE2-B4F3-EAC1384A5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-15891" r="-51" b="-73267"/>
          <a:stretch/>
        </p:blipFill>
        <p:spPr>
          <a:xfrm>
            <a:off x="9122" y="6680118"/>
            <a:ext cx="12196800" cy="297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DA241E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009900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pKJJPBLn-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3p_CyT0JZY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156D96-8D82-47C2-86AF-DDB54728EE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Weet Wat Je Eet (WWJE) - duurzaam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974C360-8AD4-41A8-8F57-18BD781A6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NIBI workshop september 2021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Annette Stafleu en Kathelijne Bottema</a:t>
            </a:r>
          </a:p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500AAD5-9FE7-4399-B058-625F706A3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371" y="31845"/>
            <a:ext cx="1963082" cy="19204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0475444-1309-4F24-8E63-C42CF94E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6361"/>
            <a:ext cx="3088619" cy="16939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CE4C42B-55C3-4DAE-A5DD-1F29FBF15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7" y="0"/>
            <a:ext cx="3094209" cy="16970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50FC0E47-C112-4EEC-B1BF-F4CE81102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070" y="-14463"/>
            <a:ext cx="2719762" cy="17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86EDD0-F432-4224-9950-C83E7143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Inloggen op wwje.nl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88041BE-03E4-4C58-8BAA-040BC3808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emailadres waarmee je je hebt ingeschreven voor de conferentie </a:t>
            </a:r>
          </a:p>
          <a:p>
            <a:r>
              <a:rPr lang="nl-NL" dirty="0"/>
              <a:t>wachtwoord: </a:t>
            </a:r>
            <a:r>
              <a:rPr lang="nl-NL" dirty="0" err="1"/>
              <a:t>nibiworkshop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Jaidy</a:t>
            </a:r>
            <a:r>
              <a:rPr lang="nl-NL" dirty="0"/>
              <a:t>, Ankie, Siebe, Carla, Tom:</a:t>
            </a:r>
          </a:p>
          <a:p>
            <a:r>
              <a:rPr lang="nl-NL" dirty="0"/>
              <a:t>[</a:t>
            </a:r>
            <a:r>
              <a:rPr lang="nl-NL" dirty="0" err="1"/>
              <a:t>jeeigenvoornaam</a:t>
            </a:r>
            <a:r>
              <a:rPr lang="nl-NL" dirty="0"/>
              <a:t>]@nibi.nl</a:t>
            </a:r>
          </a:p>
          <a:p>
            <a:r>
              <a:rPr lang="nl-NL" dirty="0"/>
              <a:t>wachtwoord: </a:t>
            </a:r>
            <a:r>
              <a:rPr lang="nl-NL" dirty="0" err="1"/>
              <a:t>nibiworkshop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KLASCODE: WRKSHP1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2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1C37D855-7B8F-4D11-A1D0-CFA7A301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34" y="0"/>
            <a:ext cx="6616914" cy="6329223"/>
          </a:xfrm>
          <a:prstGeom prst="rect">
            <a:avLst/>
          </a:prstGeom>
        </p:spPr>
      </p:pic>
      <p:sp>
        <p:nvSpPr>
          <p:cNvPr id="3" name="Pijl: omhoog 2">
            <a:extLst>
              <a:ext uri="{FF2B5EF4-FFF2-40B4-BE49-F238E27FC236}">
                <a16:creationId xmlns:a16="http://schemas.microsoft.com/office/drawing/2014/main" xmlns="" id="{4C9B7CD9-C59C-4CA4-BEEF-6CD041E0665D}"/>
              </a:ext>
            </a:extLst>
          </p:cNvPr>
          <p:cNvSpPr/>
          <p:nvPr/>
        </p:nvSpPr>
        <p:spPr>
          <a:xfrm rot="7899247">
            <a:off x="828717" y="44177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0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2311ED-FD18-424E-8501-97F535F5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Wie heeft de meeste vragen goed?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185EC6F-5701-4755-B854-949D6E47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484784"/>
            <a:ext cx="3622298" cy="45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FCB67B0-2372-491B-AC45-067C0D80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27B71BA-D0E5-443D-AE71-BB99DC9B6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Sluit bij de lessen aan bij de belevingswereld van jongeren</a:t>
            </a:r>
          </a:p>
          <a:p>
            <a:r>
              <a:rPr lang="nl-NL"/>
              <a:t>Geen tijd om alle lessen te doen? Doe dan een selectie</a:t>
            </a:r>
          </a:p>
          <a:p>
            <a:r>
              <a:rPr lang="nl-NL"/>
              <a:t>Werk samen met andere docenten</a:t>
            </a:r>
          </a:p>
          <a:p>
            <a:r>
              <a:rPr lang="nl-NL"/>
              <a:t>Behandel het onderwerp voeding bij de mentorlessen</a:t>
            </a:r>
          </a:p>
          <a:p>
            <a:r>
              <a:rPr lang="nl-NL"/>
              <a:t>Geef de lessen op als huiswerk</a:t>
            </a:r>
          </a:p>
        </p:txBody>
      </p:sp>
    </p:spTree>
    <p:extLst>
      <p:ext uri="{BB962C8B-B14F-4D97-AF65-F5344CB8AC3E}">
        <p14:creationId xmlns:p14="http://schemas.microsoft.com/office/powerpoint/2010/main" val="15910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377A0C-4006-4DF8-B6E8-2073B6C4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635CDB2-ACA7-41FB-8356-40AE528B0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0D0F828-F3F5-45AF-97B2-4E255B18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48A72A7-7B08-49D0-BB95-B91DB6B7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10287000" cy="1143000"/>
          </a:xfrm>
        </p:spPr>
        <p:txBody>
          <a:bodyPr/>
          <a:lstStyle/>
          <a:p>
            <a:r>
              <a:rPr lang="en-US" dirty="0" err="1"/>
              <a:t>Voedselvaardig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AC31F7E-B9E8-40CA-9503-2851FB284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1397951"/>
            <a:ext cx="5924829" cy="4191816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C4EC77B3-0EAE-4291-A037-94C92C45A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0501" y="1600200"/>
            <a:ext cx="5041900" cy="4133056"/>
          </a:xfrm>
        </p:spPr>
        <p:txBody>
          <a:bodyPr/>
          <a:lstStyle/>
          <a:p>
            <a:r>
              <a:rPr lang="en-US" dirty="0"/>
              <a:t>Weet wat je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omgeving</a:t>
            </a:r>
            <a:endParaRPr lang="en-US" dirty="0"/>
          </a:p>
          <a:p>
            <a:r>
              <a:rPr lang="en-US" dirty="0"/>
              <a:t>Kan </a:t>
            </a:r>
            <a:r>
              <a:rPr lang="en-US" dirty="0" err="1"/>
              <a:t>plannen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bepalen</a:t>
            </a:r>
            <a:r>
              <a:rPr lang="en-US" dirty="0"/>
              <a:t> wat je </a:t>
            </a:r>
            <a:r>
              <a:rPr lang="en-US" dirty="0" err="1"/>
              <a:t>eet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juiste</a:t>
            </a:r>
            <a:r>
              <a:rPr lang="en-US" dirty="0"/>
              <a:t> eten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kiezen</a:t>
            </a:r>
            <a:r>
              <a:rPr lang="en-US" dirty="0"/>
              <a:t>,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je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omgeving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gezonde</a:t>
            </a:r>
            <a:r>
              <a:rPr lang="en-US" dirty="0"/>
              <a:t>,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veilige</a:t>
            </a:r>
            <a:r>
              <a:rPr lang="en-US" dirty="0"/>
              <a:t> </a:t>
            </a:r>
            <a:r>
              <a:rPr lang="en-US" dirty="0" err="1"/>
              <a:t>maaltijd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bereiden</a:t>
            </a:r>
            <a:endParaRPr lang="en-US" dirty="0"/>
          </a:p>
          <a:p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eten</a:t>
            </a:r>
          </a:p>
          <a:p>
            <a:r>
              <a:rPr lang="en-US" dirty="0" err="1"/>
              <a:t>Levensfase</a:t>
            </a:r>
            <a:r>
              <a:rPr lang="en-US" dirty="0"/>
              <a:t> in context</a:t>
            </a:r>
          </a:p>
        </p:txBody>
      </p:sp>
    </p:spTree>
    <p:extLst>
      <p:ext uri="{BB962C8B-B14F-4D97-AF65-F5344CB8AC3E}">
        <p14:creationId xmlns:p14="http://schemas.microsoft.com/office/powerpoint/2010/main" val="20190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737B6C-6BA2-4309-9378-935A8491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4439348" cy="16002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Schijf van Vijf</a:t>
            </a:r>
            <a:br>
              <a:rPr lang="nl-NL" dirty="0"/>
            </a:br>
            <a:r>
              <a:rPr lang="nl-NL" dirty="0"/>
              <a:t>Gezond en Duurzaam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FD2A906-9F3A-41A1-B7CE-4C689ECA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974" y="987427"/>
            <a:ext cx="4777685" cy="4673822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FDC132B-B124-4ABF-93C0-C3797BAA1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 wrap="square" anchor="t">
            <a:normAutofit/>
          </a:bodyPr>
          <a:lstStyle/>
          <a:p>
            <a:r>
              <a:rPr lang="nl-NL" dirty="0">
                <a:hlinkClick r:id="rId3"/>
              </a:rPr>
              <a:t>https://youtu.be/2pKJJPBLn-0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6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6F43B6-2E99-4EE7-A156-C03511AC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Doorlopende leerlijn thema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ADFAF6-8AF6-4339-AC7D-CFB822634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0-18 jaar</a:t>
            </a:r>
          </a:p>
          <a:p>
            <a:r>
              <a:rPr lang="nl-NL" sz="1600" dirty="0"/>
              <a:t>3 Kernen, 13 </a:t>
            </a:r>
            <a:r>
              <a:rPr lang="nl-NL" sz="1600" dirty="0" err="1"/>
              <a:t>subkernen</a:t>
            </a:r>
            <a:endParaRPr lang="nl-NL" sz="1600" dirty="0"/>
          </a:p>
          <a:p>
            <a:endParaRPr lang="nl-NL" sz="1600" dirty="0"/>
          </a:p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0E86BD4C-E75D-4F0A-A6A3-BAAE9439E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99263"/>
              </p:ext>
            </p:extLst>
          </p:nvPr>
        </p:nvGraphicFramePr>
        <p:xfrm>
          <a:off x="911424" y="2348880"/>
          <a:ext cx="1022513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79">
                  <a:extLst>
                    <a:ext uri="{9D8B030D-6E8A-4147-A177-3AD203B41FA5}">
                      <a16:colId xmlns:a16="http://schemas.microsoft.com/office/drawing/2014/main" xmlns="" val="948987857"/>
                    </a:ext>
                  </a:extLst>
                </a:gridCol>
                <a:gridCol w="3408379">
                  <a:extLst>
                    <a:ext uri="{9D8B030D-6E8A-4147-A177-3AD203B41FA5}">
                      <a16:colId xmlns:a16="http://schemas.microsoft.com/office/drawing/2014/main" xmlns="" val="2918379815"/>
                    </a:ext>
                  </a:extLst>
                </a:gridCol>
                <a:gridCol w="3408379">
                  <a:extLst>
                    <a:ext uri="{9D8B030D-6E8A-4147-A177-3AD203B41FA5}">
                      <a16:colId xmlns:a16="http://schemas.microsoft.com/office/drawing/2014/main" xmlns="" val="3354131671"/>
                    </a:ext>
                  </a:extLst>
                </a:gridCol>
              </a:tblGrid>
              <a:tr h="904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/>
                        <a:t>Voeding en gezondheid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Voedselkwaliteit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/>
                        <a:t>Eten, kopen, bereiden, beleven</a:t>
                      </a:r>
                    </a:p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879908"/>
                  </a:ext>
                </a:extLst>
              </a:tr>
              <a:tr h="27675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Voeding en groei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Functies van voeding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Voeding en lichaamsgewicht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/>
                        <a:t>Eten en duurzaamheid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/>
                        <a:t>Voedselveiligheid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/>
                        <a:t>Voedselproductie en bewerking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/>
                        <a:t>Etiketten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dirty="0"/>
                        <a:t>Eetgewoonten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dirty="0"/>
                        <a:t>Voedsel kopen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dirty="0"/>
                        <a:t>Vergelijkend warenonderzoek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dirty="0"/>
                        <a:t>Eten bereiden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dirty="0"/>
                        <a:t>Sociale aspecten van eten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dirty="0"/>
                        <a:t>Culturele aspecten van eten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84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3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692696"/>
            <a:ext cx="10287000" cy="724942"/>
          </a:xfrm>
        </p:spPr>
        <p:txBody>
          <a:bodyPr/>
          <a:lstStyle/>
          <a:p>
            <a:r>
              <a:rPr lang="nl-NL"/>
              <a:t/>
            </a:r>
            <a:br>
              <a:rPr lang="nl-NL"/>
            </a:br>
            <a:r>
              <a:rPr lang="nl-NL"/>
              <a:t>Lespakket Weet Wat Je Eet (WWJE)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A978B2E-DBF8-44BF-B175-C6B6077D9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199"/>
            <a:ext cx="10287000" cy="1036713"/>
          </a:xfrm>
        </p:spPr>
        <p:txBody>
          <a:bodyPr/>
          <a:lstStyle/>
          <a:p>
            <a:endParaRPr lang="nl-NL" sz="2400" dirty="0"/>
          </a:p>
          <a:p>
            <a:r>
              <a:rPr lang="nl-NL" sz="2400" dirty="0"/>
              <a:t>Lespakket van het Voedingscentrum </a:t>
            </a:r>
          </a:p>
          <a:p>
            <a:r>
              <a:rPr lang="nl-NL" sz="2400" dirty="0"/>
              <a:t>10 online lessen voor VO/MBO</a:t>
            </a:r>
          </a:p>
          <a:p>
            <a:r>
              <a:rPr lang="nl-NL" sz="2400" dirty="0"/>
              <a:t>Gezond, duurzaam en veilig eten</a:t>
            </a:r>
          </a:p>
          <a:p>
            <a:r>
              <a:rPr lang="nl-NL" sz="2400" dirty="0"/>
              <a:t>Praktische les ‘Kaap de Keuken’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Vorig jaar 20.000 gebruikers</a:t>
            </a:r>
          </a:p>
          <a:p>
            <a:r>
              <a:rPr lang="nl-NL" sz="2400" dirty="0"/>
              <a:t>Het pakket wordt gebruikt op meer dan 1000 scholen</a:t>
            </a:r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persoon, binnen&#10;&#10;Automatisch gegenereerde beschrijving">
            <a:extLst>
              <a:ext uri="{FF2B5EF4-FFF2-40B4-BE49-F238E27FC236}">
                <a16:creationId xmlns:a16="http://schemas.microsoft.com/office/drawing/2014/main" xmlns="" id="{248608B6-383A-4A71-B5CC-7303E0F8B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01" y="1916832"/>
            <a:ext cx="429799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85C528-E1B2-4C40-B839-8F80BFA9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10 lessen van weet wat je eet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246D3C1-C97D-4DD2-BBE1-1ECEC7ED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/>
              <a:t>Eet jij gezond? – </a:t>
            </a:r>
            <a:r>
              <a:rPr lang="nl-NL" sz="1600">
                <a:solidFill>
                  <a:srgbClr val="0099FF"/>
                </a:solidFill>
              </a:rPr>
              <a:t>Inzicht in je eetgedrag</a:t>
            </a:r>
          </a:p>
          <a:p>
            <a:r>
              <a:rPr lang="nl-NL" sz="1600"/>
              <a:t>Zo eet je gezond – </a:t>
            </a:r>
            <a:r>
              <a:rPr lang="nl-NL" sz="1600">
                <a:solidFill>
                  <a:srgbClr val="0099FF"/>
                </a:solidFill>
              </a:rPr>
              <a:t>Eten volgens de Schijf van Vijf</a:t>
            </a:r>
          </a:p>
          <a:p>
            <a:r>
              <a:rPr lang="nl-NL" sz="1600"/>
              <a:t>Houd je energie in balans – </a:t>
            </a:r>
            <a:r>
              <a:rPr lang="nl-NL" sz="1600">
                <a:solidFill>
                  <a:srgbClr val="0099FF"/>
                </a:solidFill>
              </a:rPr>
              <a:t>De invloed van voeding op je gewicht</a:t>
            </a:r>
          </a:p>
          <a:p>
            <a:r>
              <a:rPr lang="nl-NL" sz="1600"/>
              <a:t>Leef je uit met groente en fruit – </a:t>
            </a:r>
            <a:r>
              <a:rPr lang="nl-NL" sz="1600">
                <a:solidFill>
                  <a:srgbClr val="0099FF"/>
                </a:solidFill>
              </a:rPr>
              <a:t>De voordelen van groente en fruit</a:t>
            </a:r>
          </a:p>
          <a:p>
            <a:r>
              <a:rPr lang="nl-NL" sz="1600"/>
              <a:t>Zorg voor genoeg bouw- en brandstoffen – </a:t>
            </a:r>
            <a:r>
              <a:rPr lang="nl-NL" sz="1600">
                <a:solidFill>
                  <a:srgbClr val="0099FF"/>
                </a:solidFill>
              </a:rPr>
              <a:t>Uitleg over koolhydraten, eiwitten en vetten</a:t>
            </a:r>
          </a:p>
          <a:p>
            <a:r>
              <a:rPr lang="nl-NL" sz="1600"/>
              <a:t>Eet niks te veel – </a:t>
            </a:r>
            <a:r>
              <a:rPr lang="nl-NL" sz="1600">
                <a:solidFill>
                  <a:srgbClr val="0099FF"/>
                </a:solidFill>
              </a:rPr>
              <a:t>Letten op suiker, zout en vet</a:t>
            </a:r>
          </a:p>
          <a:p>
            <a:r>
              <a:rPr lang="nl-NL" sz="1600"/>
              <a:t>Voorkomen voedselinfecties – </a:t>
            </a:r>
            <a:r>
              <a:rPr lang="nl-NL" sz="1600">
                <a:solidFill>
                  <a:srgbClr val="0099FF"/>
                </a:solidFill>
              </a:rPr>
              <a:t>Veilig en hygiënisch omgaan met voedsel</a:t>
            </a:r>
          </a:p>
          <a:p>
            <a:r>
              <a:rPr lang="nl-NL" sz="1600"/>
              <a:t>Kies duurzaam – </a:t>
            </a:r>
            <a:r>
              <a:rPr lang="nl-NL" sz="1600">
                <a:solidFill>
                  <a:srgbClr val="0099FF"/>
                </a:solidFill>
              </a:rPr>
              <a:t>De invloed van voedsel op het milieu</a:t>
            </a:r>
          </a:p>
          <a:p>
            <a:r>
              <a:rPr lang="nl-NL" sz="1600"/>
              <a:t>Etiketten lezen – </a:t>
            </a:r>
            <a:r>
              <a:rPr lang="nl-NL" sz="1600">
                <a:solidFill>
                  <a:srgbClr val="0099FF"/>
                </a:solidFill>
              </a:rPr>
              <a:t>Wat staat er op een etiket en hoe helpt het je gezonder kiezen?</a:t>
            </a:r>
          </a:p>
          <a:p>
            <a:r>
              <a:rPr lang="nl-NL" sz="1600"/>
              <a:t>Kaap de keuken – </a:t>
            </a:r>
            <a:r>
              <a:rPr lang="nl-NL" sz="1600">
                <a:solidFill>
                  <a:srgbClr val="0099FF"/>
                </a:solidFill>
              </a:rPr>
              <a:t>Video’s voor leerlingen waar ze leren koken, snijden en veilig bereiden</a:t>
            </a:r>
          </a:p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8D91373-219A-400E-9814-A41DA9D7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280998"/>
            <a:ext cx="3770438" cy="20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761133-310A-4696-9F71-A33CB0A3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Gezonde school- thema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E2FA56C-AA34-411B-A42B-9761C4F3E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De school maakt in het lesprogramma gebruik van erkende Gezonde School-activiteiten rondom het thema Voeding. </a:t>
            </a:r>
          </a:p>
          <a:p>
            <a:r>
              <a:rPr lang="nl-NL"/>
              <a:t>De school besteedt in de lessen structureel aandacht aan voeding. </a:t>
            </a:r>
          </a:p>
          <a:p>
            <a:pPr lvl="1"/>
            <a:r>
              <a:rPr lang="nl-NL"/>
              <a:t>Toelichting: Met structureel bedoelen we niet-eenmalig (meerdere kalenderjaren uitgevoerd). </a:t>
            </a:r>
          </a:p>
          <a:p>
            <a:r>
              <a:rPr lang="nl-NL"/>
              <a:t>De onderwijsactiviteiten en hun structurele inzet op het gebied van voeding zijn vastgelegd in beleidsstukken.</a:t>
            </a:r>
          </a:p>
          <a:p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631A315-1879-407C-9D60-BD19AA49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9" y="4674972"/>
            <a:ext cx="3744416" cy="17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F92A3F1-E4FA-4AA1-9A25-12E914A5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04CC65-ECF2-435F-B947-9407329A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Filmpje vraag 1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3020BB90-55BA-4549-8183-52AB36F28C1D}"/>
              </a:ext>
            </a:extLst>
          </p:cNvPr>
          <p:cNvSpPr txBox="1"/>
          <p:nvPr/>
        </p:nvSpPr>
        <p:spPr>
          <a:xfrm>
            <a:off x="2207568" y="2924944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hlinkClick r:id="rId2"/>
              </a:rPr>
              <a:t>https://www.youtube.com/watch?v=K3p_CyT0JZY</a:t>
            </a: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0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 - ppt sjabloon 2012">
  <a:themeElements>
    <a:clrScheme name="Voedingscentrum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241E"/>
      </a:accent1>
      <a:accent2>
        <a:srgbClr val="00990A"/>
      </a:accent2>
      <a:accent3>
        <a:srgbClr val="FF6600"/>
      </a:accent3>
      <a:accent4>
        <a:srgbClr val="0099FF"/>
      </a:accent4>
      <a:accent5>
        <a:srgbClr val="DA241E"/>
      </a:accent5>
      <a:accent6>
        <a:srgbClr val="00990A"/>
      </a:accent6>
      <a:hlink>
        <a:srgbClr val="009999"/>
      </a:hlink>
      <a:folHlink>
        <a:srgbClr val="99CC00"/>
      </a:folHlink>
    </a:clrScheme>
    <a:fontScheme name="Voedingscentru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C - ppt sjabloon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tionary_PPT basis_ 2017.pptx" id="{3E7C0A76-361A-4E76-9D17-ED9FCC2089F0}" vid="{61D8BD0B-CA42-4105-918D-EE99645CF13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e" ma:contentTypeID="0x0101007E2ECDF5FF206C4AAF9525F1BD2B8AD200A68948E9122760419CD6528DC1944856" ma:contentTypeVersion="6" ma:contentTypeDescription="" ma:contentTypeScope="" ma:versionID="98eec468f8471646d3b5fc1db2342248">
  <xsd:schema xmlns:xsd="http://www.w3.org/2001/XMLSchema" xmlns:xs="http://www.w3.org/2001/XMLSchema" xmlns:p="http://schemas.microsoft.com/office/2006/metadata/properties" xmlns:ns2="56507e8f-35fa-4488-a198-a86b89e1c54e" targetNamespace="http://schemas.microsoft.com/office/2006/metadata/properties" ma:root="true" ma:fieldsID="a8e4eecdd8ffbc93e8a5c77cd8617ea9" ns2:_="">
    <xsd:import namespace="56507e8f-35fa-4488-a198-a86b89e1c54e"/>
    <xsd:element name="properties">
      <xsd:complexType>
        <xsd:sequence>
          <xsd:element name="documentManagement">
            <xsd:complexType>
              <xsd:all>
                <xsd:element ref="ns2: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07e8f-35fa-4488-a198-a86b89e1c54e" elementFormDefault="qualified">
    <xsd:import namespace="http://schemas.microsoft.com/office/2006/documentManagement/types"/>
    <xsd:import namespace="http://schemas.microsoft.com/office/infopath/2007/PartnerControls"/>
    <xsd:element name="Metadata" ma:index="8" nillable="true" ma:displayName="Label" ma:format="Dropdown" ma:internalName="Metadata" ma:readOnly="false">
      <xsd:simpleType>
        <xsd:restriction base="dms:Choice">
          <xsd:enumeration value="Communicatie"/>
          <xsd:enumeration value="Financiën"/>
          <xsd:enumeration value="Kennis"/>
          <xsd:enumeration value="Projectmanagement"/>
          <xsd:enumeration value="Klankbordgroep"/>
          <xsd:enumeration value="Diploma"/>
          <xsd:enumeration value="Lespakkett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tadata xmlns="56507e8f-35fa-4488-a198-a86b89e1c54e">Lespakketten</Metadat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80FB4-3D71-4D55-BBB5-0996056691CB}">
  <ds:schemaRefs>
    <ds:schemaRef ds:uri="56507e8f-35fa-4488-a198-a86b89e1c5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C0EA0D-42E4-4790-89C1-457DF649F2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6507e8f-35fa-4488-a198-a86b89e1c54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FAA8A7-8FE2-4462-B239-26D0CB94FC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Voedingscentrum NL</Template>
  <TotalTime>108</TotalTime>
  <Words>443</Words>
  <Application>Microsoft Office PowerPoint</Application>
  <PresentationFormat>Breedbeeld</PresentationFormat>
  <Paragraphs>82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Frutiger</vt:lpstr>
      <vt:lpstr>Trebuchet MS</vt:lpstr>
      <vt:lpstr>Wingdings</vt:lpstr>
      <vt:lpstr>VC - ppt sjabloon 2012</vt:lpstr>
      <vt:lpstr>Weet Wat Je Eet (WWJE) - duurzaam</vt:lpstr>
      <vt:lpstr>Voedselvaardig</vt:lpstr>
      <vt:lpstr>Schijf van Vijf Gezond en Duurzaam</vt:lpstr>
      <vt:lpstr>Doorlopende leerlijn thema voeding</vt:lpstr>
      <vt:lpstr> Lespakket Weet Wat Je Eet (WWJE)</vt:lpstr>
      <vt:lpstr>De 10 lessen van weet wat je eet</vt:lpstr>
      <vt:lpstr>Gezonde school- thema voeding</vt:lpstr>
      <vt:lpstr>PowerPoint-presentatie</vt:lpstr>
      <vt:lpstr>Filmpje vraag 1</vt:lpstr>
      <vt:lpstr>Inloggen op wwje.nl</vt:lpstr>
      <vt:lpstr>PowerPoint-presentatie</vt:lpstr>
      <vt:lpstr>Wie heeft de meeste vragen goed?</vt:lpstr>
      <vt:lpstr>TIPS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leerlingen_ VOEDSELVERSPILLING_Voedingscentrum</dc:title>
  <dc:creator>Kitty van Wijk</dc:creator>
  <cp:lastModifiedBy>Windows User</cp:lastModifiedBy>
  <cp:revision>2</cp:revision>
  <dcterms:created xsi:type="dcterms:W3CDTF">2018-05-14T14:45:45Z</dcterms:created>
  <dcterms:modified xsi:type="dcterms:W3CDTF">2021-09-24T13:09:03Z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0x0101007E2ECDF5FF206C4AAF9525F1BD2B8AD200A68948E9122760419CD6528DC1944856</vt:lpwstr>
  </property>
  <property fmtid="{D5CDD505-2E9C-101B-9397-08002B2CF9AE}" pid="3" name="SharedWithUsers">
    <vt:lpwstr>143;#Kitty van Wijk;#144;#Wouter  Rosekrans;#174;#Kathelijne Bottema</vt:lpwstr>
  </property>
</Properties>
</file>