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7"/>
  </p:notesMasterIdLst>
  <p:sldIdLst>
    <p:sldId id="259" r:id="rId3"/>
    <p:sldId id="261" r:id="rId4"/>
    <p:sldId id="262" r:id="rId5"/>
    <p:sldId id="278" r:id="rId6"/>
    <p:sldId id="263" r:id="rId7"/>
    <p:sldId id="264" r:id="rId8"/>
    <p:sldId id="265" r:id="rId9"/>
    <p:sldId id="266" r:id="rId10"/>
    <p:sldId id="267" r:id="rId11"/>
    <p:sldId id="269" r:id="rId12"/>
    <p:sldId id="280" r:id="rId13"/>
    <p:sldId id="281" r:id="rId14"/>
    <p:sldId id="282" r:id="rId15"/>
    <p:sldId id="283" r:id="rId16"/>
    <p:sldId id="284" r:id="rId17"/>
    <p:sldId id="268"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36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852C6-E58A-44EA-B68C-70A53327A8E9}" type="datetimeFigureOut">
              <a:rPr lang="nl-NL" smtClean="0"/>
              <a:pPr/>
              <a:t>16-1-2016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635A2-A845-4E34-9E36-C44B1FC5ED03}" type="slidenum">
              <a:rPr lang="nl-NL" smtClean="0"/>
              <a:pPr/>
              <a:t>‹nr.›</a:t>
            </a:fld>
            <a:endParaRPr lang="nl-NL"/>
          </a:p>
        </p:txBody>
      </p:sp>
    </p:spTree>
    <p:extLst>
      <p:ext uri="{BB962C8B-B14F-4D97-AF65-F5344CB8AC3E}">
        <p14:creationId xmlns:p14="http://schemas.microsoft.com/office/powerpoint/2010/main" val="417997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D45AD3-327B-4BB4-8381-C25E9331AB06}" type="slidenum">
              <a:rPr lang="nl-NL" altLang="nl-NL"/>
              <a:pPr eaLnBrk="1" hangingPunct="1"/>
              <a:t>1</a:t>
            </a:fld>
            <a:endParaRPr lang="nl-NL" altLang="nl-NL"/>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129856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D45AD3-327B-4BB4-8381-C25E9331AB06}" type="slidenum">
              <a:rPr lang="nl-NL" altLang="nl-NL"/>
              <a:pPr eaLnBrk="1" hangingPunct="1"/>
              <a:t>9</a:t>
            </a:fld>
            <a:endParaRPr lang="nl-NL" altLang="nl-NL"/>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398502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1800">
                <a:latin typeface="+mn-lt"/>
              </a:defRPr>
            </a:lvl1pPr>
            <a:lvl2pPr marL="0" indent="0">
              <a:buFont typeface="Lucida Grande"/>
              <a:buNone/>
              <a:defRPr sz="1800">
                <a:latin typeface="+mn-lt"/>
              </a:defRPr>
            </a:lvl2pPr>
            <a:lvl3pPr marL="0" indent="0">
              <a:buFont typeface="Lucida Grande"/>
              <a:buNone/>
              <a:defRPr sz="1800">
                <a:latin typeface="+mn-lt"/>
              </a:defRPr>
            </a:lvl3pPr>
            <a:lvl4pPr marL="0" indent="0">
              <a:buFont typeface="Lucida Grande"/>
              <a:buNone/>
              <a:defRPr sz="1800">
                <a:latin typeface="+mn-lt"/>
              </a:defRPr>
            </a:lvl4pPr>
            <a:lvl5pPr marL="0" indent="0">
              <a:buFont typeface="Lucida Grande"/>
              <a:buNone/>
              <a:defRPr sz="18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6"/>
          <p:cNvSpPr>
            <a:spLocks noGrp="1"/>
          </p:cNvSpPr>
          <p:nvPr>
            <p:ph type="sldNum" sz="quarter" idx="10"/>
          </p:nvPr>
        </p:nvSpPr>
        <p:spPr/>
        <p:txBody>
          <a:bodyPr/>
          <a:lstStyle>
            <a:lvl1pPr>
              <a:defRPr/>
            </a:lvl1pPr>
          </a:lstStyle>
          <a:p>
            <a:fld id="{BD0A1C6F-1996-4B32-9B56-B27027C8F093}"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titel en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userDrawn="1"/>
        </p:nvSpPr>
        <p:spPr bwMode="auto">
          <a:xfrm>
            <a:off x="7071197" y="3719215"/>
            <a:ext cx="6181576" cy="4634508"/>
          </a:xfrm>
          <a:prstGeom prst="rect">
            <a:avLst/>
          </a:prstGeom>
          <a:noFill/>
          <a:ln w="12700">
            <a:noFill/>
            <a:miter lim="800000"/>
            <a:headEnd/>
            <a:tailEnd/>
          </a:ln>
        </p:spPr>
        <p:txBody>
          <a:bodyPr lIns="35717" tIns="35717" rIns="35717" bIns="35717"/>
          <a:lstStyle/>
          <a:p>
            <a:pPr marL="241093" indent="-241093" eaLnBrk="0" fontAlgn="base" hangingPunct="0">
              <a:spcBef>
                <a:spcPct val="0"/>
              </a:spcBef>
              <a:spcAft>
                <a:spcPct val="0"/>
              </a:spcAft>
              <a:buFontTx/>
              <a:buChar char="•"/>
            </a:pPr>
            <a:endParaRPr lang="nl-NL" sz="1500">
              <a:solidFill>
                <a:srgbClr val="141313"/>
              </a:solidFill>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1178719"/>
            <a:ext cx="9142875" cy="4027219"/>
          </a:xfrm>
          <a:solidFill>
            <a:schemeClr val="tx1"/>
          </a:solidFill>
          <a:ln w="25400">
            <a:noFill/>
          </a:ln>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dirty="0" smtClean="0">
              <a:sym typeface="Kievit-Book" charset="0"/>
            </a:endParaRPr>
          </a:p>
        </p:txBody>
      </p:sp>
      <p:sp>
        <p:nvSpPr>
          <p:cNvPr id="7" name="Titel 1"/>
          <p:cNvSpPr>
            <a:spLocks noGrp="1"/>
          </p:cNvSpPr>
          <p:nvPr>
            <p:ph type="title"/>
          </p:nvPr>
        </p:nvSpPr>
        <p:spPr>
          <a:xfrm>
            <a:off x="632892" y="696516"/>
            <a:ext cx="7768828" cy="428625"/>
          </a:xfrm>
        </p:spPr>
        <p:txBody>
          <a:bodyPr/>
          <a:lstStyle/>
          <a:p>
            <a:r>
              <a:rPr lang="nl-NL" dirty="0" smtClean="0"/>
              <a:t>Titelstijl van model bewerken</a:t>
            </a:r>
            <a:endParaRPr lang="nl-NL" dirty="0"/>
          </a:p>
        </p:txBody>
      </p:sp>
      <p:sp>
        <p:nvSpPr>
          <p:cNvPr id="11" name="Tijdelijke aanduiding voor tekst 3"/>
          <p:cNvSpPr>
            <a:spLocks noGrp="1"/>
          </p:cNvSpPr>
          <p:nvPr>
            <p:ph type="body" sz="half" idx="2"/>
          </p:nvPr>
        </p:nvSpPr>
        <p:spPr>
          <a:xfrm>
            <a:off x="1518047" y="5304234"/>
            <a:ext cx="6161484" cy="375048"/>
          </a:xfrm>
        </p:spPr>
        <p:txBody>
          <a:bodyPr/>
          <a:lstStyle>
            <a:lvl1pPr marL="0" indent="0" algn="ctr">
              <a:buNone/>
              <a:defRPr sz="13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nl-NL" dirty="0" smtClean="0"/>
              <a:t>Klik om de tekststijl van het model te bewerken</a:t>
            </a:r>
          </a:p>
        </p:txBody>
      </p:sp>
      <p:sp>
        <p:nvSpPr>
          <p:cNvPr id="6" name="Tijdelijke aanduiding voor dianummer 6"/>
          <p:cNvSpPr>
            <a:spLocks noGrp="1"/>
          </p:cNvSpPr>
          <p:nvPr>
            <p:ph type="sldNum" sz="quarter" idx="10"/>
          </p:nvPr>
        </p:nvSpPr>
        <p:spPr/>
        <p:txBody>
          <a:bodyPr/>
          <a:lstStyle>
            <a:lvl1pPr>
              <a:defRPr/>
            </a:lvl1pPr>
          </a:lstStyle>
          <a:p>
            <a:fld id="{D513598A-3217-4EBA-9F7D-31C6AB8560F8}"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1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1800">
                <a:latin typeface="Arial"/>
                <a:cs typeface="Arial"/>
              </a:defRPr>
            </a:lvl1pPr>
            <a:lvl2pPr marL="0" indent="0">
              <a:buFont typeface="Arial"/>
              <a:buNone/>
              <a:defRPr sz="1800">
                <a:solidFill>
                  <a:srgbClr val="FFFFFF"/>
                </a:solidFill>
                <a:latin typeface="Arial"/>
                <a:cs typeface="Arial"/>
              </a:defRPr>
            </a:lvl2pPr>
            <a:lvl3pPr marL="0" indent="0">
              <a:buFont typeface="Arial"/>
              <a:buNone/>
              <a:defRPr sz="1800">
                <a:solidFill>
                  <a:srgbClr val="FFFFFF"/>
                </a:solidFill>
                <a:latin typeface="Arial"/>
                <a:cs typeface="Arial"/>
              </a:defRPr>
            </a:lvl3pPr>
            <a:lvl4pPr marL="0" indent="0">
              <a:buFont typeface="Arial"/>
              <a:buNone/>
              <a:defRPr sz="1800">
                <a:solidFill>
                  <a:srgbClr val="FFFFFF"/>
                </a:solidFill>
                <a:latin typeface="Arial"/>
                <a:cs typeface="Arial"/>
              </a:defRPr>
            </a:lvl4pPr>
            <a:lvl5pPr marL="0" indent="0">
              <a:buFont typeface="Arial"/>
              <a:buNone/>
              <a:defRPr sz="18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6"/>
          <p:cNvSpPr>
            <a:spLocks noGrp="1"/>
          </p:cNvSpPr>
          <p:nvPr>
            <p:ph type="sldNum" sz="quarter" idx="10"/>
          </p:nvPr>
        </p:nvSpPr>
        <p:spPr/>
        <p:txBody>
          <a:bodyPr/>
          <a:lstStyle>
            <a:lvl1pPr>
              <a:defRPr/>
            </a:lvl1pPr>
          </a:lstStyle>
          <a:p>
            <a:fld id="{635AE336-817E-4341-9CEB-77FF0310E151}"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1 met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a:defRPr sz="1800">
                <a:latin typeface="Arial"/>
                <a:cs typeface="Arial"/>
              </a:defRPr>
            </a:lvl1pPr>
            <a:lvl2pPr>
              <a:buFont typeface="Lucida Grande"/>
              <a:buChar char="-"/>
              <a:defRPr sz="1500">
                <a:solidFill>
                  <a:srgbClr val="FFFFFF"/>
                </a:solidFill>
                <a:latin typeface="Arial"/>
                <a:cs typeface="Arial"/>
              </a:defRPr>
            </a:lvl2pPr>
            <a:lvl3pPr>
              <a:buFont typeface="Lucida Grande"/>
              <a:buChar char="-"/>
              <a:defRPr sz="1500">
                <a:solidFill>
                  <a:srgbClr val="FFFFFF"/>
                </a:solidFill>
                <a:latin typeface="Arial"/>
                <a:cs typeface="Arial"/>
              </a:defRPr>
            </a:lvl3pPr>
            <a:lvl4pPr>
              <a:buFont typeface="Lucida Grande"/>
              <a:buChar char="-"/>
              <a:defRPr sz="1500">
                <a:solidFill>
                  <a:srgbClr val="FFFFFF"/>
                </a:solidFill>
                <a:latin typeface="Arial"/>
                <a:cs typeface="Arial"/>
              </a:defRPr>
            </a:lvl4pPr>
            <a:lvl5pPr>
              <a:buFont typeface="Lucida Grande"/>
              <a:buChar char="-"/>
              <a:defRPr sz="15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6"/>
          <p:cNvSpPr>
            <a:spLocks noGrp="1"/>
          </p:cNvSpPr>
          <p:nvPr>
            <p:ph type="sldNum" sz="quarter" idx="10"/>
          </p:nvPr>
        </p:nvSpPr>
        <p:spPr/>
        <p:txBody>
          <a:bodyPr/>
          <a:lstStyle>
            <a:lvl1pPr>
              <a:defRPr/>
            </a:lvl1pPr>
          </a:lstStyle>
          <a:p>
            <a:fld id="{B4BFC88F-F6CC-4C8D-A819-711D43C56A4C}"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2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632893" y="1189881"/>
            <a:ext cx="8036719" cy="741656"/>
          </a:xfrm>
        </p:spPr>
        <p:txBody>
          <a:bodyPr/>
          <a:lstStyle>
            <a:lvl1pPr>
              <a:defRPr sz="3500"/>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632893" y="1949063"/>
            <a:ext cx="3715875" cy="3624750"/>
          </a:xfrm>
        </p:spPr>
        <p:txBody>
          <a:bodyPr/>
          <a:lstStyle>
            <a:lvl1pPr>
              <a:defRPr sz="1800">
                <a:latin typeface="Arial"/>
                <a:cs typeface="Arial"/>
              </a:defRPr>
            </a:lvl1pPr>
            <a:lvl2pPr>
              <a:buFont typeface="Lucida Grande"/>
              <a:buChar char="-"/>
              <a:defRPr sz="1500">
                <a:solidFill>
                  <a:srgbClr val="FFFFFF"/>
                </a:solidFill>
                <a:latin typeface="Arial"/>
                <a:cs typeface="Arial"/>
              </a:defRPr>
            </a:lvl2pPr>
            <a:lvl3pPr>
              <a:buFont typeface="Lucida Grande"/>
              <a:buChar char="-"/>
              <a:defRPr sz="1500">
                <a:solidFill>
                  <a:srgbClr val="FFFFFF"/>
                </a:solidFill>
                <a:latin typeface="Arial"/>
                <a:cs typeface="Arial"/>
              </a:defRPr>
            </a:lvl3pPr>
            <a:lvl4pPr>
              <a:buFont typeface="Lucida Grande"/>
              <a:buChar char="-"/>
              <a:defRPr sz="1500">
                <a:solidFill>
                  <a:srgbClr val="FFFFFF"/>
                </a:solidFill>
                <a:latin typeface="Arial"/>
                <a:cs typeface="Arial"/>
              </a:defRPr>
            </a:lvl4pPr>
            <a:lvl5pPr>
              <a:buFont typeface="Lucida Grande"/>
              <a:buChar char="-"/>
              <a:defRPr sz="15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2"/>
          <p:cNvSpPr>
            <a:spLocks noGrp="1" noChangeAspect="1"/>
          </p:cNvSpPr>
          <p:nvPr>
            <p:ph type="pic" idx="12"/>
          </p:nvPr>
        </p:nvSpPr>
        <p:spPr>
          <a:xfrm rot="240000">
            <a:off x="4771338" y="2197247"/>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8" name="Tijdelijke aanduiding voor afbeelding 2"/>
          <p:cNvSpPr>
            <a:spLocks noGrp="1" noChangeAspect="1"/>
          </p:cNvSpPr>
          <p:nvPr>
            <p:ph type="pic" idx="11"/>
          </p:nvPr>
        </p:nvSpPr>
        <p:spPr>
          <a:xfrm rot="21420000">
            <a:off x="4588509" y="227251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11" name="Tijdelijke aanduiding voor afbeelding 2"/>
          <p:cNvSpPr>
            <a:spLocks noGrp="1" noChangeAspect="1"/>
          </p:cNvSpPr>
          <p:nvPr>
            <p:ph type="pic" idx="10"/>
          </p:nvPr>
        </p:nvSpPr>
        <p:spPr>
          <a:xfrm>
            <a:off x="4732734" y="219839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smtClean="0">
              <a:sym typeface="Kievit-Book" charset="0"/>
            </a:endParaRPr>
          </a:p>
        </p:txBody>
      </p:sp>
      <p:sp>
        <p:nvSpPr>
          <p:cNvPr id="9" name="Tijdelijke aanduiding voor dianummer 6"/>
          <p:cNvSpPr>
            <a:spLocks noGrp="1"/>
          </p:cNvSpPr>
          <p:nvPr>
            <p:ph type="sldNum" sz="quarter" idx="13"/>
          </p:nvPr>
        </p:nvSpPr>
        <p:spPr/>
        <p:txBody>
          <a:bodyPr/>
          <a:lstStyle>
            <a:lvl1pPr>
              <a:defRPr/>
            </a:lvl1pPr>
          </a:lstStyle>
          <a:p>
            <a:fld id="{48E2F93E-64D8-41C0-A8A3-ADAD3A2973F2}"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Opening 2 zonder opsomming">
    <p:spTree>
      <p:nvGrpSpPr>
        <p:cNvPr id="1" name=""/>
        <p:cNvGrpSpPr/>
        <p:nvPr/>
      </p:nvGrpSpPr>
      <p:grpSpPr>
        <a:xfrm>
          <a:off x="0" y="0"/>
          <a:ext cx="0" cy="0"/>
          <a:chOff x="0" y="0"/>
          <a:chExt cx="0" cy="0"/>
        </a:xfrm>
      </p:grpSpPr>
      <p:sp>
        <p:nvSpPr>
          <p:cNvPr id="13" name="Tijdelijke aanduiding voor afbeelding 2"/>
          <p:cNvSpPr>
            <a:spLocks noGrp="1" noChangeAspect="1"/>
          </p:cNvSpPr>
          <p:nvPr>
            <p:ph type="pic" idx="12"/>
          </p:nvPr>
        </p:nvSpPr>
        <p:spPr>
          <a:xfrm rot="240000">
            <a:off x="4771338" y="2197247"/>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1"/>
          </p:nvPr>
        </p:nvSpPr>
        <p:spPr>
          <a:xfrm rot="21420000">
            <a:off x="4588509" y="227251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2" name="Titel 1"/>
          <p:cNvSpPr>
            <a:spLocks noGrp="1"/>
          </p:cNvSpPr>
          <p:nvPr>
            <p:ph type="title"/>
          </p:nvPr>
        </p:nvSpPr>
        <p:spPr>
          <a:xfrm>
            <a:off x="632893" y="1189881"/>
            <a:ext cx="8036719" cy="741656"/>
          </a:xfrm>
        </p:spPr>
        <p:txBody>
          <a:bodyPr/>
          <a:lstStyle>
            <a:lvl1pPr>
              <a:defRPr sz="3500"/>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632893" y="1949063"/>
            <a:ext cx="3715875" cy="3624750"/>
          </a:xfrm>
        </p:spPr>
        <p:txBody>
          <a:bodyPr/>
          <a:lstStyle>
            <a:lvl1pPr marL="0" indent="0">
              <a:buNone/>
              <a:defRPr sz="1800">
                <a:latin typeface="Arial"/>
                <a:cs typeface="Arial"/>
              </a:defRPr>
            </a:lvl1pPr>
            <a:lvl2pPr marL="0" indent="0">
              <a:buFont typeface="Arial"/>
              <a:buNone/>
              <a:defRPr sz="1800">
                <a:latin typeface="Arial"/>
                <a:cs typeface="Arial"/>
              </a:defRPr>
            </a:lvl2pPr>
            <a:lvl3pPr marL="0" indent="0">
              <a:buFont typeface="Arial"/>
              <a:buNone/>
              <a:defRPr sz="1800">
                <a:latin typeface="Arial"/>
                <a:cs typeface="Arial"/>
              </a:defRPr>
            </a:lvl3pPr>
            <a:lvl4pPr marL="0" indent="0">
              <a:buFont typeface="Arial"/>
              <a:buNone/>
              <a:defRPr sz="1800">
                <a:latin typeface="Arial"/>
                <a:cs typeface="Arial"/>
              </a:defRPr>
            </a:lvl4pPr>
            <a:lvl5pPr marL="0" indent="0">
              <a:buFont typeface="Arial"/>
              <a:buNone/>
              <a:defRPr sz="18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2"/>
          <p:cNvSpPr>
            <a:spLocks noGrp="1" noChangeAspect="1"/>
          </p:cNvSpPr>
          <p:nvPr>
            <p:ph type="pic" idx="10"/>
          </p:nvPr>
        </p:nvSpPr>
        <p:spPr>
          <a:xfrm>
            <a:off x="4732734" y="219839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7" name="Tijdelijke aanduiding voor dianummer 6"/>
          <p:cNvSpPr>
            <a:spLocks noGrp="1"/>
          </p:cNvSpPr>
          <p:nvPr>
            <p:ph type="sldNum" sz="quarter" idx="13"/>
          </p:nvPr>
        </p:nvSpPr>
        <p:spPr/>
        <p:txBody>
          <a:bodyPr/>
          <a:lstStyle>
            <a:lvl1pPr>
              <a:defRPr/>
            </a:lvl1pPr>
          </a:lstStyle>
          <a:p>
            <a:fld id="{CC391C78-777D-4865-8566-C3574569E1EB}"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ing kaart Europa">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4"/>
          <p:cNvSpPr>
            <a:spLocks/>
          </p:cNvSpPr>
          <p:nvPr userDrawn="1"/>
        </p:nvSpPr>
        <p:spPr bwMode="auto">
          <a:xfrm>
            <a:off x="448717" y="2152055"/>
            <a:ext cx="6157020" cy="541363"/>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500">
                <a:solidFill>
                  <a:srgbClr val="FFFFFF"/>
                </a:solidFill>
                <a:ea typeface="Kievit-Book" charset="0"/>
                <a:sym typeface="Kievit-Book" charset="0"/>
              </a:rPr>
              <a:t>In the heart of Western Europe</a:t>
            </a:r>
          </a:p>
        </p:txBody>
      </p:sp>
      <p:pic>
        <p:nvPicPr>
          <p:cNvPr id="3"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830962" y="1648645"/>
            <a:ext cx="473273" cy="452065"/>
          </a:xfrm>
          <a:prstGeom prst="rect">
            <a:avLst/>
          </a:prstGeom>
          <a:noFill/>
          <a:ln w="12700">
            <a:noFill/>
            <a:miter lim="800000"/>
            <a:headEnd/>
            <a:tailEnd/>
          </a:ln>
        </p:spPr>
      </p:pic>
      <p:pic>
        <p:nvPicPr>
          <p:cNvPr id="4" name="Afbeelding 3" descr="vlag_RU_wi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961558" y="1189881"/>
            <a:ext cx="562570" cy="707678"/>
          </a:xfrm>
          <a:prstGeom prst="rect">
            <a:avLst/>
          </a:prstGeom>
          <a:noFill/>
          <a:ln w="9525">
            <a:noFill/>
            <a:miter lim="800000"/>
            <a:headEnd/>
            <a:tailEnd/>
          </a:ln>
        </p:spPr>
      </p:pic>
      <p:sp>
        <p:nvSpPr>
          <p:cNvPr id="5" name="Tijdelijke aanduiding voor dianummer 6"/>
          <p:cNvSpPr>
            <a:spLocks noGrp="1"/>
          </p:cNvSpPr>
          <p:nvPr>
            <p:ph type="sldNum" sz="quarter" idx="10"/>
          </p:nvPr>
        </p:nvSpPr>
        <p:spPr/>
        <p:txBody>
          <a:bodyPr/>
          <a:lstStyle>
            <a:lvl1pPr>
              <a:defRPr/>
            </a:lvl1pPr>
          </a:lstStyle>
          <a:p>
            <a:fld id="{EB957FB1-07B6-4945-A12B-38BF6ABFDAAE}" type="slidenum">
              <a:rPr lang="nl-NL">
                <a:solidFill>
                  <a:srgbClr val="000000"/>
                </a:solidFill>
              </a:rPr>
              <a:pPr/>
              <a:t>‹nr.›</a:t>
            </a:fld>
            <a:endParaRPr lang="nl-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ing kaart Nederlan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3"/>
          <p:cNvSpPr>
            <a:spLocks/>
          </p:cNvSpPr>
          <p:nvPr userDrawn="1"/>
        </p:nvSpPr>
        <p:spPr bwMode="auto">
          <a:xfrm>
            <a:off x="3526111" y="2920008"/>
            <a:ext cx="4160118" cy="541363"/>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500">
                <a:solidFill>
                  <a:srgbClr val="FFFFFF"/>
                </a:solidFill>
                <a:ea typeface="Kievit-Book" charset="0"/>
                <a:sym typeface="Kievit-Book" charset="0"/>
              </a:rPr>
              <a:t>Situated in Nijmegen</a:t>
            </a:r>
          </a:p>
        </p:txBody>
      </p:sp>
      <p:pic>
        <p:nvPicPr>
          <p:cNvPr id="3" name="Picture 4"/>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84937" y="2571750"/>
            <a:ext cx="473273" cy="452066"/>
          </a:xfrm>
          <a:prstGeom prst="rect">
            <a:avLst/>
          </a:prstGeom>
          <a:noFill/>
          <a:ln w="12700">
            <a:noFill/>
            <a:miter lim="800000"/>
            <a:headEnd/>
            <a:tailEnd/>
          </a:ln>
        </p:spPr>
      </p:pic>
      <p:sp>
        <p:nvSpPr>
          <p:cNvPr id="4" name="Tekstvak 3"/>
          <p:cNvSpPr txBox="1">
            <a:spLocks noChangeArrowheads="1"/>
          </p:cNvSpPr>
          <p:nvPr userDrawn="1"/>
        </p:nvSpPr>
        <p:spPr bwMode="auto">
          <a:xfrm>
            <a:off x="3619874" y="2227957"/>
            <a:ext cx="783863" cy="218808"/>
          </a:xfrm>
          <a:prstGeom prst="rect">
            <a:avLst/>
          </a:prstGeom>
          <a:noFill/>
          <a:ln w="9525">
            <a:noFill/>
            <a:miter lim="800000"/>
            <a:headEnd/>
            <a:tailEnd/>
          </a:ln>
        </p:spPr>
        <p:txBody>
          <a:bodyPr wrap="none" lIns="64288" tIns="32144" rIns="64288" bIns="32144">
            <a:spAutoFit/>
          </a:bodyPr>
          <a:lstStyle/>
          <a:p>
            <a:pPr fontAlgn="base">
              <a:spcBef>
                <a:spcPct val="0"/>
              </a:spcBef>
              <a:spcAft>
                <a:spcPct val="0"/>
              </a:spcAft>
            </a:pPr>
            <a:r>
              <a:rPr lang="nl-NL" sz="1000">
                <a:solidFill>
                  <a:srgbClr val="FFFFFF"/>
                </a:solidFill>
                <a:ea typeface="ヒラギノ明朝 ProN W3" charset="-128"/>
                <a:cs typeface="Arial" charset="0"/>
                <a:sym typeface="American Typewriter" charset="0"/>
              </a:rPr>
              <a:t>Amsterdam</a:t>
            </a:r>
          </a:p>
        </p:txBody>
      </p:sp>
      <p:sp>
        <p:nvSpPr>
          <p:cNvPr id="5" name="Tekstvak 4"/>
          <p:cNvSpPr txBox="1">
            <a:spLocks noChangeArrowheads="1"/>
          </p:cNvSpPr>
          <p:nvPr userDrawn="1"/>
        </p:nvSpPr>
        <p:spPr bwMode="auto">
          <a:xfrm>
            <a:off x="2936752" y="4391174"/>
            <a:ext cx="421584" cy="218808"/>
          </a:xfrm>
          <a:prstGeom prst="rect">
            <a:avLst/>
          </a:prstGeom>
          <a:noFill/>
          <a:ln w="9525">
            <a:noFill/>
            <a:miter lim="800000"/>
            <a:headEnd/>
            <a:tailEnd/>
          </a:ln>
        </p:spPr>
        <p:txBody>
          <a:bodyPr wrap="none" lIns="64288" tIns="32144" rIns="64288" bIns="32144">
            <a:spAutoFit/>
          </a:bodyPr>
          <a:lstStyle/>
          <a:p>
            <a:pPr fontAlgn="base">
              <a:spcBef>
                <a:spcPct val="0"/>
              </a:spcBef>
              <a:spcAft>
                <a:spcPct val="0"/>
              </a:spcAft>
            </a:pPr>
            <a:r>
              <a:rPr lang="nl-NL" sz="1000">
                <a:solidFill>
                  <a:srgbClr val="FFFFFF"/>
                </a:solidFill>
                <a:ea typeface="ヒラギノ明朝 ProN W3" charset="-128"/>
                <a:cs typeface="Arial" charset="0"/>
                <a:sym typeface="American Typewriter" charset="0"/>
              </a:rPr>
              <a:t>Paris</a:t>
            </a:r>
          </a:p>
        </p:txBody>
      </p:sp>
      <p:sp>
        <p:nvSpPr>
          <p:cNvPr id="6" name="Tekstvak 5"/>
          <p:cNvSpPr txBox="1">
            <a:spLocks noChangeArrowheads="1"/>
          </p:cNvSpPr>
          <p:nvPr userDrawn="1"/>
        </p:nvSpPr>
        <p:spPr bwMode="auto">
          <a:xfrm>
            <a:off x="7239744" y="2014761"/>
            <a:ext cx="456850" cy="218808"/>
          </a:xfrm>
          <a:prstGeom prst="rect">
            <a:avLst/>
          </a:prstGeom>
          <a:noFill/>
          <a:ln w="9525">
            <a:noFill/>
            <a:miter lim="800000"/>
            <a:headEnd/>
            <a:tailEnd/>
          </a:ln>
        </p:spPr>
        <p:txBody>
          <a:bodyPr wrap="none" lIns="64288" tIns="32144" rIns="64288" bIns="32144">
            <a:spAutoFit/>
          </a:bodyPr>
          <a:lstStyle/>
          <a:p>
            <a:pPr fontAlgn="base">
              <a:spcBef>
                <a:spcPct val="0"/>
              </a:spcBef>
              <a:spcAft>
                <a:spcPct val="0"/>
              </a:spcAft>
            </a:pPr>
            <a:r>
              <a:rPr lang="nl-NL" sz="1000">
                <a:solidFill>
                  <a:srgbClr val="FFFFFF"/>
                </a:solidFill>
                <a:ea typeface="ヒラギノ明朝 ProN W3" charset="-128"/>
                <a:cs typeface="Arial" charset="0"/>
                <a:sym typeface="American Typewriter" charset="0"/>
              </a:rPr>
              <a:t>Berlin</a:t>
            </a:r>
          </a:p>
        </p:txBody>
      </p:sp>
      <p:sp>
        <p:nvSpPr>
          <p:cNvPr id="7" name="Tekstvak 6"/>
          <p:cNvSpPr txBox="1">
            <a:spLocks noChangeArrowheads="1"/>
          </p:cNvSpPr>
          <p:nvPr userDrawn="1"/>
        </p:nvSpPr>
        <p:spPr bwMode="auto">
          <a:xfrm>
            <a:off x="1847330" y="2707928"/>
            <a:ext cx="553030" cy="218808"/>
          </a:xfrm>
          <a:prstGeom prst="rect">
            <a:avLst/>
          </a:prstGeom>
          <a:noFill/>
          <a:ln w="9525">
            <a:noFill/>
            <a:miter lim="800000"/>
            <a:headEnd/>
            <a:tailEnd/>
          </a:ln>
        </p:spPr>
        <p:txBody>
          <a:bodyPr wrap="none" lIns="64288" tIns="32144" rIns="64288" bIns="32144">
            <a:spAutoFit/>
          </a:bodyPr>
          <a:lstStyle/>
          <a:p>
            <a:pPr fontAlgn="base">
              <a:spcBef>
                <a:spcPct val="0"/>
              </a:spcBef>
              <a:spcAft>
                <a:spcPct val="0"/>
              </a:spcAft>
            </a:pPr>
            <a:r>
              <a:rPr lang="nl-NL" sz="1000">
                <a:solidFill>
                  <a:srgbClr val="FFFFFF"/>
                </a:solidFill>
                <a:ea typeface="ヒラギノ明朝 ProN W3" charset="-128"/>
                <a:cs typeface="Arial" charset="0"/>
                <a:sym typeface="American Typewriter" charset="0"/>
              </a:rPr>
              <a:t>London</a:t>
            </a:r>
          </a:p>
        </p:txBody>
      </p:sp>
      <p:pic>
        <p:nvPicPr>
          <p:cNvPr id="8" name="Afbeelding 7" descr="vlag_RU.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619998" y="2114104"/>
            <a:ext cx="562570" cy="707678"/>
          </a:xfrm>
          <a:prstGeom prst="rect">
            <a:avLst/>
          </a:prstGeom>
          <a:noFill/>
          <a:ln w="9525">
            <a:noFill/>
            <a:miter lim="800000"/>
            <a:headEnd/>
            <a:tailEnd/>
          </a:ln>
        </p:spPr>
      </p:pic>
      <p:sp>
        <p:nvSpPr>
          <p:cNvPr id="9" name="Ovaal 8"/>
          <p:cNvSpPr>
            <a:spLocks noChangeArrowheads="1"/>
          </p:cNvSpPr>
          <p:nvPr userDrawn="1"/>
        </p:nvSpPr>
        <p:spPr bwMode="auto">
          <a:xfrm>
            <a:off x="4388942" y="2360787"/>
            <a:ext cx="75902" cy="25673"/>
          </a:xfrm>
          <a:prstGeom prst="ellipse">
            <a:avLst/>
          </a:prstGeom>
          <a:solidFill>
            <a:schemeClr val="tx1"/>
          </a:solidFill>
          <a:ln w="12700">
            <a:noFill/>
            <a:round/>
            <a:headEnd/>
            <a:tailEnd/>
          </a:ln>
        </p:spPr>
        <p:txBody>
          <a:bodyPr lIns="64288" tIns="32144" rIns="64288" bIns="32144"/>
          <a:lstStyle/>
          <a:p>
            <a:pPr fontAlgn="base">
              <a:spcBef>
                <a:spcPct val="0"/>
              </a:spcBef>
              <a:spcAft>
                <a:spcPct val="0"/>
              </a:spcAft>
            </a:pPr>
            <a:endParaRPr lang="nl-NL" sz="2800">
              <a:solidFill>
                <a:srgbClr val="FFFFFF"/>
              </a:solidFill>
              <a:latin typeface="American Typewriter" charset="0"/>
              <a:ea typeface="ヒラギノ明朝 ProN W3" charset="-128"/>
              <a:sym typeface="American Typewriter" charset="0"/>
            </a:endParaRPr>
          </a:p>
        </p:txBody>
      </p:sp>
      <p:sp>
        <p:nvSpPr>
          <p:cNvPr id="10" name="Ovaal 9"/>
          <p:cNvSpPr>
            <a:spLocks noChangeArrowheads="1"/>
          </p:cNvSpPr>
          <p:nvPr userDrawn="1"/>
        </p:nvSpPr>
        <p:spPr bwMode="auto">
          <a:xfrm>
            <a:off x="3370957" y="4528469"/>
            <a:ext cx="75902" cy="25673"/>
          </a:xfrm>
          <a:prstGeom prst="ellipse">
            <a:avLst/>
          </a:prstGeom>
          <a:solidFill>
            <a:schemeClr val="tx1"/>
          </a:solidFill>
          <a:ln w="12700">
            <a:noFill/>
            <a:round/>
            <a:headEnd/>
            <a:tailEnd/>
          </a:ln>
        </p:spPr>
        <p:txBody>
          <a:bodyPr lIns="64288" tIns="32144" rIns="64288" bIns="32144"/>
          <a:lstStyle/>
          <a:p>
            <a:pPr fontAlgn="base">
              <a:spcBef>
                <a:spcPct val="0"/>
              </a:spcBef>
              <a:spcAft>
                <a:spcPct val="0"/>
              </a:spcAft>
            </a:pPr>
            <a:endParaRPr lang="nl-NL" sz="2800">
              <a:solidFill>
                <a:srgbClr val="FFFFFF"/>
              </a:solidFill>
              <a:latin typeface="American Typewriter" charset="0"/>
              <a:ea typeface="ヒラギノ明朝 ProN W3" charset="-128"/>
              <a:sym typeface="American Typewriter" charset="0"/>
            </a:endParaRPr>
          </a:p>
        </p:txBody>
      </p:sp>
      <p:sp>
        <p:nvSpPr>
          <p:cNvPr id="11" name="Ovaal 10"/>
          <p:cNvSpPr>
            <a:spLocks noChangeArrowheads="1"/>
          </p:cNvSpPr>
          <p:nvPr userDrawn="1"/>
        </p:nvSpPr>
        <p:spPr bwMode="auto">
          <a:xfrm flipV="1">
            <a:off x="7679531" y="2146475"/>
            <a:ext cx="75902" cy="25673"/>
          </a:xfrm>
          <a:prstGeom prst="ellipse">
            <a:avLst/>
          </a:prstGeom>
          <a:solidFill>
            <a:schemeClr val="tx1"/>
          </a:solidFill>
          <a:ln w="12700">
            <a:noFill/>
            <a:round/>
            <a:headEnd/>
            <a:tailEnd/>
          </a:ln>
        </p:spPr>
        <p:txBody>
          <a:bodyPr lIns="64288" tIns="32144" rIns="64288" bIns="32144"/>
          <a:lstStyle/>
          <a:p>
            <a:pPr fontAlgn="base">
              <a:spcBef>
                <a:spcPct val="0"/>
              </a:spcBef>
              <a:spcAft>
                <a:spcPct val="0"/>
              </a:spcAft>
            </a:pPr>
            <a:endParaRPr lang="nl-NL" sz="2800">
              <a:solidFill>
                <a:srgbClr val="FFFFFF"/>
              </a:solidFill>
              <a:latin typeface="American Typewriter" charset="0"/>
              <a:ea typeface="ヒラギノ明朝 ProN W3" charset="-128"/>
              <a:sym typeface="American Typewriter" charset="0"/>
            </a:endParaRPr>
          </a:p>
        </p:txBody>
      </p:sp>
      <p:sp>
        <p:nvSpPr>
          <p:cNvPr id="12" name="Ovaal 11"/>
          <p:cNvSpPr>
            <a:spLocks noChangeArrowheads="1"/>
          </p:cNvSpPr>
          <p:nvPr userDrawn="1"/>
        </p:nvSpPr>
        <p:spPr bwMode="auto">
          <a:xfrm>
            <a:off x="2406551" y="2847455"/>
            <a:ext cx="75902" cy="25673"/>
          </a:xfrm>
          <a:prstGeom prst="ellipse">
            <a:avLst/>
          </a:prstGeom>
          <a:solidFill>
            <a:schemeClr val="tx1"/>
          </a:solidFill>
          <a:ln w="12700">
            <a:noFill/>
            <a:round/>
            <a:headEnd/>
            <a:tailEnd/>
          </a:ln>
        </p:spPr>
        <p:txBody>
          <a:bodyPr lIns="64288" tIns="32144" rIns="64288" bIns="32144"/>
          <a:lstStyle/>
          <a:p>
            <a:pPr fontAlgn="base">
              <a:spcBef>
                <a:spcPct val="0"/>
              </a:spcBef>
              <a:spcAft>
                <a:spcPct val="0"/>
              </a:spcAft>
            </a:pPr>
            <a:endParaRPr lang="nl-NL" sz="2800">
              <a:solidFill>
                <a:srgbClr val="FFFFFF"/>
              </a:solidFill>
              <a:latin typeface="American Typewriter" charset="0"/>
              <a:ea typeface="ヒラギノ明朝 ProN W3" charset="-128"/>
              <a:sym typeface="American Typewriter" charset="0"/>
            </a:endParaRPr>
          </a:p>
        </p:txBody>
      </p:sp>
      <p:pic>
        <p:nvPicPr>
          <p:cNvPr id="13" name="Afbeelding 12" descr="vlag_berlijn.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599164" y="1473399"/>
            <a:ext cx="562570" cy="707678"/>
          </a:xfrm>
          <a:prstGeom prst="rect">
            <a:avLst/>
          </a:prstGeom>
          <a:noFill/>
          <a:ln w="9525">
            <a:noFill/>
            <a:miter lim="800000"/>
            <a:headEnd/>
            <a:tailEnd/>
          </a:ln>
        </p:spPr>
      </p:pic>
      <p:pic>
        <p:nvPicPr>
          <p:cNvPr id="14" name="Afbeelding 13" descr="vlag_amsterdam.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315272" y="1695525"/>
            <a:ext cx="553641" cy="696516"/>
          </a:xfrm>
          <a:prstGeom prst="rect">
            <a:avLst/>
          </a:prstGeom>
          <a:noFill/>
          <a:ln w="9525">
            <a:noFill/>
            <a:miter lim="800000"/>
            <a:headEnd/>
            <a:tailEnd/>
          </a:ln>
        </p:spPr>
      </p:pic>
      <p:pic>
        <p:nvPicPr>
          <p:cNvPr id="15" name="Afbeelding 14" descr="vlag_londen.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336230" y="2172147"/>
            <a:ext cx="562570" cy="707678"/>
          </a:xfrm>
          <a:prstGeom prst="rect">
            <a:avLst/>
          </a:prstGeom>
          <a:noFill/>
          <a:ln w="9525">
            <a:noFill/>
            <a:miter lim="800000"/>
            <a:headEnd/>
            <a:tailEnd/>
          </a:ln>
        </p:spPr>
      </p:pic>
      <p:pic>
        <p:nvPicPr>
          <p:cNvPr id="16" name="Afbeelding 15" descr="vlag_parijs.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286125" y="3857625"/>
            <a:ext cx="562570" cy="707678"/>
          </a:xfrm>
          <a:prstGeom prst="rect">
            <a:avLst/>
          </a:prstGeom>
          <a:noFill/>
          <a:ln w="9525">
            <a:noFill/>
            <a:miter lim="800000"/>
            <a:headEnd/>
            <a:tailEnd/>
          </a:ln>
        </p:spPr>
      </p:pic>
      <p:sp>
        <p:nvSpPr>
          <p:cNvPr id="17" name="Tijdelijke aanduiding voor dianummer 6"/>
          <p:cNvSpPr>
            <a:spLocks noGrp="1"/>
          </p:cNvSpPr>
          <p:nvPr>
            <p:ph type="sldNum" sz="quarter" idx="10"/>
          </p:nvPr>
        </p:nvSpPr>
        <p:spPr/>
        <p:txBody>
          <a:bodyPr/>
          <a:lstStyle>
            <a:lvl1pPr>
              <a:defRPr/>
            </a:lvl1pPr>
          </a:lstStyle>
          <a:p>
            <a:fld id="{E52B61CE-635E-47FA-B2AA-08D1CDD96EA3}" type="slidenum">
              <a:rPr lang="nl-NL">
                <a:solidFill>
                  <a:srgbClr val="000000"/>
                </a:solidFill>
              </a:rPr>
              <a:pPr/>
              <a:t>‹nr.›</a:t>
            </a:fld>
            <a:endParaRPr lang="nl-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 presetClass="entr" presetSubtype="1" fill="hold" nodeType="after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2000"/>
                            </p:stCondLst>
                            <p:childTnLst>
                              <p:par>
                                <p:cTn id="29" presetID="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p:stCondLst>
                              <p:cond delay="2500"/>
                            </p:stCondLst>
                            <p:childTnLst>
                              <p:par>
                                <p:cTn id="39" presetID="2" presetClass="entr" presetSubtype="1" accel="50000" decel="5000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3000"/>
                            </p:stCondLst>
                            <p:childTnLst>
                              <p:par>
                                <p:cTn id="49" presetID="2" presetClass="entr" presetSubtype="1" accel="50000" decel="5000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childTnLst>
                          </p:cTn>
                        </p:par>
                        <p:par>
                          <p:cTn id="53" fill="hold">
                            <p:stCondLst>
                              <p:cond delay="3500"/>
                            </p:stCondLst>
                            <p:childTnLst>
                              <p:par>
                                <p:cTn id="54" presetID="1"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p:bldP spid="5" grpId="0"/>
      <p:bldP spid="6" grpId="0"/>
      <p:bldP spid="7" grpId="0"/>
      <p:bldP spid="9" grpId="0" animBg="1"/>
      <p:bldP spid="10" grpId="0" animBg="1"/>
      <p:bldP spid="11" grpId="0" animBg="1"/>
      <p:bldP spid="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ing kaart Campus">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p:cNvSpPr>
          <p:nvPr userDrawn="1"/>
        </p:nvSpPr>
        <p:spPr bwMode="auto">
          <a:xfrm>
            <a:off x="1089423" y="3196829"/>
            <a:ext cx="4872261" cy="660797"/>
          </a:xfrm>
          <a:prstGeom prst="rect">
            <a:avLst/>
          </a:prstGeom>
          <a:noFill/>
          <a:ln w="12700">
            <a:noFill/>
            <a:miter lim="800000"/>
            <a:headEnd/>
            <a:tailEnd/>
          </a:ln>
        </p:spPr>
        <p:txBody>
          <a:bodyPr lIns="0" tIns="0" rIns="0" bIns="0" anchor="ctr"/>
          <a:lstStyle/>
          <a:p>
            <a:pPr algn="r" fontAlgn="base">
              <a:spcBef>
                <a:spcPct val="0"/>
              </a:spcBef>
              <a:spcAft>
                <a:spcPct val="0"/>
              </a:spcAft>
            </a:pPr>
            <a:r>
              <a:rPr lang="en-US" sz="3500">
                <a:solidFill>
                  <a:srgbClr val="FFFFFF"/>
                </a:solidFill>
                <a:ea typeface="ヒラギノ明朝 ProN W3" charset="-128"/>
                <a:sym typeface="Kievit-Book" charset="0"/>
              </a:rPr>
              <a:t>A close-knit community </a:t>
            </a:r>
          </a:p>
        </p:txBody>
      </p:sp>
      <p:sp>
        <p:nvSpPr>
          <p:cNvPr id="3" name="Rectangle 3"/>
          <p:cNvSpPr>
            <a:spLocks/>
          </p:cNvSpPr>
          <p:nvPr userDrawn="1"/>
        </p:nvSpPr>
        <p:spPr bwMode="auto">
          <a:xfrm>
            <a:off x="767954" y="3817441"/>
            <a:ext cx="4929188" cy="410766"/>
          </a:xfrm>
          <a:prstGeom prst="rect">
            <a:avLst/>
          </a:prstGeom>
          <a:noFill/>
          <a:ln w="12700">
            <a:noFill/>
            <a:miter lim="800000"/>
            <a:headEnd/>
            <a:tailEnd/>
          </a:ln>
        </p:spPr>
        <p:txBody>
          <a:bodyPr lIns="0" tIns="0" rIns="0" bIns="0" anchor="ctr"/>
          <a:lstStyle/>
          <a:p>
            <a:pPr algn="r" fontAlgn="base">
              <a:spcBef>
                <a:spcPct val="0"/>
              </a:spcBef>
              <a:spcAft>
                <a:spcPct val="0"/>
              </a:spcAft>
            </a:pPr>
            <a:r>
              <a:rPr lang="en-US" sz="2000">
                <a:solidFill>
                  <a:srgbClr val="FFFFFF"/>
                </a:solidFill>
                <a:ea typeface="ヒラギノ明朝 ProN W3" charset="-128"/>
                <a:sym typeface="Kievit-Book" charset="0"/>
              </a:rPr>
              <a:t>on a modern green campus</a:t>
            </a:r>
          </a:p>
        </p:txBody>
      </p:sp>
      <p:pic>
        <p:nvPicPr>
          <p:cNvPr id="4" name="Picture 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93720" y="3657825"/>
            <a:ext cx="473273" cy="452065"/>
          </a:xfrm>
          <a:prstGeom prst="rect">
            <a:avLst/>
          </a:prstGeom>
          <a:noFill/>
          <a:ln w="12700">
            <a:noFill/>
            <a:miter lim="800000"/>
            <a:headEnd/>
            <a:tailEnd/>
          </a:ln>
        </p:spPr>
      </p:pic>
      <p:pic>
        <p:nvPicPr>
          <p:cNvPr id="5" name="Afbeelding 4" descr="vlag_RU.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016502" y="3202410"/>
            <a:ext cx="562570" cy="707678"/>
          </a:xfrm>
          <a:prstGeom prst="rect">
            <a:avLst/>
          </a:prstGeom>
          <a:noFill/>
          <a:ln w="9525">
            <a:noFill/>
            <a:miter lim="800000"/>
            <a:headEnd/>
            <a:tailEnd/>
          </a:ln>
        </p:spPr>
      </p:pic>
      <p:sp>
        <p:nvSpPr>
          <p:cNvPr id="6" name="Tijdelijke aanduiding voor dianummer 6"/>
          <p:cNvSpPr>
            <a:spLocks noGrp="1"/>
          </p:cNvSpPr>
          <p:nvPr>
            <p:ph type="sldNum" sz="quarter" idx="10"/>
          </p:nvPr>
        </p:nvSpPr>
        <p:spPr/>
        <p:txBody>
          <a:bodyPr/>
          <a:lstStyle>
            <a:lvl1pPr>
              <a:defRPr/>
            </a:lvl1pPr>
          </a:lstStyle>
          <a:p>
            <a:fld id="{72752BB6-08BB-4F12-ABA9-0FD709572CB5}" type="slidenum">
              <a:rPr lang="nl-NL">
                <a:solidFill>
                  <a:srgbClr val="000000"/>
                </a:solidFill>
              </a:rPr>
              <a:pPr/>
              <a:t>‹nr.›</a:t>
            </a:fld>
            <a:endParaRPr lang="nl-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600"/>
                            </p:stCondLst>
                            <p:childTnLst>
                              <p:par>
                                <p:cTn id="14" presetID="2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par>
                          <p:cTn id="18" fill="hold">
                            <p:stCondLst>
                              <p:cond delay="1100"/>
                            </p:stCondLst>
                            <p:childTnLst>
                              <p:par>
                                <p:cTn id="19" presetID="2" presetClass="entr" presetSubtype="1" accel="50000" decel="5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Opening 2 zonder opsomming">
    <p:spTree>
      <p:nvGrpSpPr>
        <p:cNvPr id="1" name=""/>
        <p:cNvGrpSpPr/>
        <p:nvPr/>
      </p:nvGrpSpPr>
      <p:grpSpPr>
        <a:xfrm>
          <a:off x="0" y="0"/>
          <a:ext cx="0" cy="0"/>
          <a:chOff x="0" y="0"/>
          <a:chExt cx="0" cy="0"/>
        </a:xfrm>
      </p:grpSpPr>
      <p:sp>
        <p:nvSpPr>
          <p:cNvPr id="13" name="Tijdelijke aanduiding voor afbeelding 2"/>
          <p:cNvSpPr>
            <a:spLocks noGrp="1" noChangeAspect="1"/>
          </p:cNvSpPr>
          <p:nvPr>
            <p:ph type="pic" idx="12"/>
          </p:nvPr>
        </p:nvSpPr>
        <p:spPr>
          <a:xfrm rot="240000">
            <a:off x="4771338" y="2197247"/>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1"/>
          </p:nvPr>
        </p:nvSpPr>
        <p:spPr>
          <a:xfrm rot="21420000">
            <a:off x="4588509" y="227251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2" name="Titel 1"/>
          <p:cNvSpPr>
            <a:spLocks noGrp="1"/>
          </p:cNvSpPr>
          <p:nvPr>
            <p:ph type="title"/>
          </p:nvPr>
        </p:nvSpPr>
        <p:spPr>
          <a:xfrm>
            <a:off x="632893" y="1189881"/>
            <a:ext cx="8036719" cy="741656"/>
          </a:xfrm>
        </p:spPr>
        <p:txBody>
          <a:bodyPr/>
          <a:lstStyle>
            <a:lvl1pPr>
              <a:defRPr sz="3500"/>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632893" y="1949063"/>
            <a:ext cx="3715875" cy="3624750"/>
          </a:xfrm>
        </p:spPr>
        <p:txBody>
          <a:bodyPr/>
          <a:lstStyle>
            <a:lvl1pPr marL="0" indent="0">
              <a:buNone/>
              <a:defRPr sz="1800">
                <a:latin typeface="Arial"/>
                <a:cs typeface="Arial"/>
              </a:defRPr>
            </a:lvl1pPr>
            <a:lvl2pPr marL="0" indent="0">
              <a:buFont typeface="Arial"/>
              <a:buNone/>
              <a:defRPr sz="1800">
                <a:latin typeface="Arial"/>
                <a:cs typeface="Arial"/>
              </a:defRPr>
            </a:lvl2pPr>
            <a:lvl3pPr marL="0" indent="0">
              <a:buFont typeface="Arial"/>
              <a:buNone/>
              <a:defRPr sz="1800">
                <a:latin typeface="Arial"/>
                <a:cs typeface="Arial"/>
              </a:defRPr>
            </a:lvl3pPr>
            <a:lvl4pPr marL="0" indent="0">
              <a:buFont typeface="Arial"/>
              <a:buNone/>
              <a:defRPr sz="1800">
                <a:latin typeface="Arial"/>
                <a:cs typeface="Arial"/>
              </a:defRPr>
            </a:lvl4pPr>
            <a:lvl5pPr marL="0" indent="0">
              <a:buFont typeface="Arial"/>
              <a:buNone/>
              <a:defRPr sz="18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2"/>
          <p:cNvSpPr>
            <a:spLocks noGrp="1" noChangeAspect="1"/>
          </p:cNvSpPr>
          <p:nvPr>
            <p:ph type="pic" idx="10"/>
          </p:nvPr>
        </p:nvSpPr>
        <p:spPr>
          <a:xfrm>
            <a:off x="4732734" y="219839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7" name="Tijdelijke aanduiding voor dianummer 6"/>
          <p:cNvSpPr>
            <a:spLocks noGrp="1"/>
          </p:cNvSpPr>
          <p:nvPr>
            <p:ph type="sldNum" sz="quarter" idx="13"/>
          </p:nvPr>
        </p:nvSpPr>
        <p:spPr/>
        <p:txBody>
          <a:bodyPr/>
          <a:lstStyle>
            <a:lvl1pPr>
              <a:defRPr/>
            </a:lvl1pPr>
          </a:lstStyle>
          <a:p>
            <a:fld id="{9989A943-ACB8-4316-8E9E-2695DDAE0B84}"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Opening 2 zonder opsomming">
    <p:spTree>
      <p:nvGrpSpPr>
        <p:cNvPr id="1" name=""/>
        <p:cNvGrpSpPr/>
        <p:nvPr/>
      </p:nvGrpSpPr>
      <p:grpSpPr>
        <a:xfrm>
          <a:off x="0" y="0"/>
          <a:ext cx="0" cy="0"/>
          <a:chOff x="0" y="0"/>
          <a:chExt cx="0" cy="0"/>
        </a:xfrm>
      </p:grpSpPr>
      <p:sp>
        <p:nvSpPr>
          <p:cNvPr id="13" name="Tijdelijke aanduiding voor afbeelding 2"/>
          <p:cNvSpPr>
            <a:spLocks noGrp="1" noChangeAspect="1"/>
          </p:cNvSpPr>
          <p:nvPr>
            <p:ph type="pic" idx="12"/>
          </p:nvPr>
        </p:nvSpPr>
        <p:spPr>
          <a:xfrm rot="240000">
            <a:off x="4771338" y="2197247"/>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1"/>
          </p:nvPr>
        </p:nvSpPr>
        <p:spPr>
          <a:xfrm rot="21420000">
            <a:off x="4588509" y="227251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2" name="Titel 1"/>
          <p:cNvSpPr>
            <a:spLocks noGrp="1"/>
          </p:cNvSpPr>
          <p:nvPr>
            <p:ph type="title"/>
          </p:nvPr>
        </p:nvSpPr>
        <p:spPr>
          <a:xfrm>
            <a:off x="632893" y="1189881"/>
            <a:ext cx="8036719" cy="741656"/>
          </a:xfrm>
        </p:spPr>
        <p:txBody>
          <a:bodyPr/>
          <a:lstStyle>
            <a:lvl1pPr>
              <a:defRPr sz="3500"/>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632893" y="1949063"/>
            <a:ext cx="3715875" cy="3624750"/>
          </a:xfrm>
        </p:spPr>
        <p:txBody>
          <a:bodyPr/>
          <a:lstStyle>
            <a:lvl1pPr marL="0" indent="0">
              <a:buNone/>
              <a:defRPr sz="1800">
                <a:latin typeface="Arial"/>
                <a:cs typeface="Arial"/>
              </a:defRPr>
            </a:lvl1pPr>
            <a:lvl2pPr marL="0" indent="0">
              <a:buFont typeface="Arial"/>
              <a:buNone/>
              <a:defRPr sz="1800">
                <a:latin typeface="Arial"/>
                <a:cs typeface="Arial"/>
              </a:defRPr>
            </a:lvl2pPr>
            <a:lvl3pPr marL="0" indent="0">
              <a:buFont typeface="Arial"/>
              <a:buNone/>
              <a:defRPr sz="1800">
                <a:latin typeface="Arial"/>
                <a:cs typeface="Arial"/>
              </a:defRPr>
            </a:lvl3pPr>
            <a:lvl4pPr marL="0" indent="0">
              <a:buFont typeface="Arial"/>
              <a:buNone/>
              <a:defRPr sz="1800">
                <a:latin typeface="Arial"/>
                <a:cs typeface="Arial"/>
              </a:defRPr>
            </a:lvl4pPr>
            <a:lvl5pPr marL="0" indent="0">
              <a:buFont typeface="Arial"/>
              <a:buNone/>
              <a:defRPr sz="18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2"/>
          <p:cNvSpPr>
            <a:spLocks noGrp="1" noChangeAspect="1"/>
          </p:cNvSpPr>
          <p:nvPr>
            <p:ph type="pic" idx="10"/>
          </p:nvPr>
        </p:nvSpPr>
        <p:spPr>
          <a:xfrm>
            <a:off x="4732734" y="219839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7" name="Tijdelijke aanduiding voor dianummer 6"/>
          <p:cNvSpPr>
            <a:spLocks noGrp="1"/>
          </p:cNvSpPr>
          <p:nvPr>
            <p:ph type="sldNum" sz="quarter" idx="13"/>
          </p:nvPr>
        </p:nvSpPr>
        <p:spPr/>
        <p:txBody>
          <a:bodyPr/>
          <a:lstStyle>
            <a:lvl1pPr>
              <a:defRPr/>
            </a:lvl1pPr>
          </a:lstStyle>
          <a:p>
            <a:fld id="{5855059E-72EF-4ACA-B7C8-BA3728AD8CC6}"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kolom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a:defRPr sz="1800">
                <a:latin typeface="+mn-lt"/>
              </a:defRPr>
            </a:lvl1pPr>
            <a:lvl2pPr>
              <a:buFont typeface="Lucida Grande"/>
              <a:buChar char="-"/>
              <a:defRPr sz="1500">
                <a:latin typeface="+mn-lt"/>
              </a:defRPr>
            </a:lvl2pPr>
            <a:lvl3pPr>
              <a:buFont typeface="Lucida Grande"/>
              <a:buChar char="-"/>
              <a:defRPr sz="1500">
                <a:latin typeface="+mn-lt"/>
              </a:defRPr>
            </a:lvl3pPr>
            <a:lvl4pPr>
              <a:buFont typeface="Lucida Grande"/>
              <a:buChar char="-"/>
              <a:defRPr sz="1500">
                <a:latin typeface="+mn-lt"/>
              </a:defRPr>
            </a:lvl4pPr>
            <a:lvl5pPr>
              <a:buFont typeface="Lucida Grande"/>
              <a:buChar char="-"/>
              <a:defRPr sz="15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6"/>
          <p:cNvSpPr>
            <a:spLocks noGrp="1"/>
          </p:cNvSpPr>
          <p:nvPr>
            <p:ph type="sldNum" sz="quarter" idx="10"/>
          </p:nvPr>
        </p:nvSpPr>
        <p:spPr/>
        <p:txBody>
          <a:bodyPr/>
          <a:lstStyle>
            <a:lvl1pPr>
              <a:defRPr/>
            </a:lvl1pPr>
          </a:lstStyle>
          <a:p>
            <a:fld id="{3454B45C-D7C9-40C6-BE66-17CAC125E610}"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Opening 2 zonder opsomming">
    <p:spTree>
      <p:nvGrpSpPr>
        <p:cNvPr id="1" name=""/>
        <p:cNvGrpSpPr/>
        <p:nvPr/>
      </p:nvGrpSpPr>
      <p:grpSpPr>
        <a:xfrm>
          <a:off x="0" y="0"/>
          <a:ext cx="0" cy="0"/>
          <a:chOff x="0" y="0"/>
          <a:chExt cx="0" cy="0"/>
        </a:xfrm>
      </p:grpSpPr>
      <p:sp>
        <p:nvSpPr>
          <p:cNvPr id="13" name="Tijdelijke aanduiding voor afbeelding 2"/>
          <p:cNvSpPr>
            <a:spLocks noGrp="1" noChangeAspect="1"/>
          </p:cNvSpPr>
          <p:nvPr>
            <p:ph type="pic" idx="12"/>
          </p:nvPr>
        </p:nvSpPr>
        <p:spPr>
          <a:xfrm rot="240000">
            <a:off x="4771338" y="2197247"/>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1"/>
          </p:nvPr>
        </p:nvSpPr>
        <p:spPr>
          <a:xfrm rot="21420000">
            <a:off x="4588509" y="227251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2" name="Titel 1"/>
          <p:cNvSpPr>
            <a:spLocks noGrp="1"/>
          </p:cNvSpPr>
          <p:nvPr>
            <p:ph type="title"/>
          </p:nvPr>
        </p:nvSpPr>
        <p:spPr>
          <a:xfrm>
            <a:off x="632893" y="1189881"/>
            <a:ext cx="8036719" cy="741656"/>
          </a:xfrm>
        </p:spPr>
        <p:txBody>
          <a:bodyPr/>
          <a:lstStyle>
            <a:lvl1pPr>
              <a:defRPr sz="3500"/>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632893" y="1949063"/>
            <a:ext cx="3715875" cy="3624750"/>
          </a:xfrm>
        </p:spPr>
        <p:txBody>
          <a:bodyPr/>
          <a:lstStyle>
            <a:lvl1pPr marL="0" indent="0">
              <a:buNone/>
              <a:defRPr sz="1800">
                <a:latin typeface="Arial"/>
                <a:cs typeface="Arial"/>
              </a:defRPr>
            </a:lvl1pPr>
            <a:lvl2pPr marL="0" indent="0">
              <a:buFont typeface="Arial"/>
              <a:buNone/>
              <a:defRPr sz="1800">
                <a:latin typeface="Arial"/>
                <a:cs typeface="Arial"/>
              </a:defRPr>
            </a:lvl2pPr>
            <a:lvl3pPr marL="0" indent="0">
              <a:buFont typeface="Arial"/>
              <a:buNone/>
              <a:defRPr sz="1800">
                <a:latin typeface="Arial"/>
                <a:cs typeface="Arial"/>
              </a:defRPr>
            </a:lvl3pPr>
            <a:lvl4pPr marL="0" indent="0">
              <a:buFont typeface="Arial"/>
              <a:buNone/>
              <a:defRPr sz="1800">
                <a:latin typeface="Arial"/>
                <a:cs typeface="Arial"/>
              </a:defRPr>
            </a:lvl4pPr>
            <a:lvl5pPr marL="0" indent="0">
              <a:buFont typeface="Arial"/>
              <a:buNone/>
              <a:defRPr sz="18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2"/>
          <p:cNvSpPr>
            <a:spLocks noGrp="1" noChangeAspect="1"/>
          </p:cNvSpPr>
          <p:nvPr>
            <p:ph type="pic" idx="10"/>
          </p:nvPr>
        </p:nvSpPr>
        <p:spPr>
          <a:xfrm>
            <a:off x="4732734" y="219839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7" name="Tijdelijke aanduiding voor dianummer 6"/>
          <p:cNvSpPr>
            <a:spLocks noGrp="1"/>
          </p:cNvSpPr>
          <p:nvPr>
            <p:ph type="sldNum" sz="quarter" idx="13"/>
          </p:nvPr>
        </p:nvSpPr>
        <p:spPr/>
        <p:txBody>
          <a:bodyPr/>
          <a:lstStyle>
            <a:lvl1pPr>
              <a:defRPr/>
            </a:lvl1pPr>
          </a:lstStyle>
          <a:p>
            <a:fld id="{9D2BAE24-6CAB-4ABF-906C-E1476A6DBFB1}"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Opening 2 zonder opsomming">
    <p:spTree>
      <p:nvGrpSpPr>
        <p:cNvPr id="1" name=""/>
        <p:cNvGrpSpPr/>
        <p:nvPr/>
      </p:nvGrpSpPr>
      <p:grpSpPr>
        <a:xfrm>
          <a:off x="0" y="0"/>
          <a:ext cx="0" cy="0"/>
          <a:chOff x="0" y="0"/>
          <a:chExt cx="0" cy="0"/>
        </a:xfrm>
      </p:grpSpPr>
      <p:sp>
        <p:nvSpPr>
          <p:cNvPr id="13" name="Tijdelijke aanduiding voor afbeelding 2"/>
          <p:cNvSpPr>
            <a:spLocks noGrp="1" noChangeAspect="1"/>
          </p:cNvSpPr>
          <p:nvPr>
            <p:ph type="pic" idx="12"/>
          </p:nvPr>
        </p:nvSpPr>
        <p:spPr>
          <a:xfrm rot="240000">
            <a:off x="4771338" y="2197247"/>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1"/>
          </p:nvPr>
        </p:nvSpPr>
        <p:spPr>
          <a:xfrm rot="21420000">
            <a:off x="4588509" y="227251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2" name="Titel 1"/>
          <p:cNvSpPr>
            <a:spLocks noGrp="1"/>
          </p:cNvSpPr>
          <p:nvPr>
            <p:ph type="title"/>
          </p:nvPr>
        </p:nvSpPr>
        <p:spPr>
          <a:xfrm>
            <a:off x="632893" y="1189881"/>
            <a:ext cx="8036719" cy="741656"/>
          </a:xfrm>
        </p:spPr>
        <p:txBody>
          <a:bodyPr/>
          <a:lstStyle>
            <a:lvl1pPr>
              <a:defRPr sz="3500"/>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632893" y="1949063"/>
            <a:ext cx="3715875" cy="3624750"/>
          </a:xfrm>
        </p:spPr>
        <p:txBody>
          <a:bodyPr/>
          <a:lstStyle>
            <a:lvl1pPr marL="0" indent="0">
              <a:buNone/>
              <a:defRPr sz="1800">
                <a:latin typeface="Arial"/>
                <a:cs typeface="Arial"/>
              </a:defRPr>
            </a:lvl1pPr>
            <a:lvl2pPr marL="0" indent="0">
              <a:buFont typeface="Arial"/>
              <a:buNone/>
              <a:defRPr sz="1800">
                <a:latin typeface="Arial"/>
                <a:cs typeface="Arial"/>
              </a:defRPr>
            </a:lvl2pPr>
            <a:lvl3pPr marL="0" indent="0">
              <a:buFont typeface="Arial"/>
              <a:buNone/>
              <a:defRPr sz="1800">
                <a:latin typeface="Arial"/>
                <a:cs typeface="Arial"/>
              </a:defRPr>
            </a:lvl3pPr>
            <a:lvl4pPr marL="0" indent="0">
              <a:buFont typeface="Arial"/>
              <a:buNone/>
              <a:defRPr sz="1800">
                <a:latin typeface="Arial"/>
                <a:cs typeface="Arial"/>
              </a:defRPr>
            </a:lvl4pPr>
            <a:lvl5pPr marL="0" indent="0">
              <a:buFont typeface="Arial"/>
              <a:buNone/>
              <a:defRPr sz="18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afbeelding 2"/>
          <p:cNvSpPr>
            <a:spLocks noGrp="1" noChangeAspect="1"/>
          </p:cNvSpPr>
          <p:nvPr>
            <p:ph type="pic" idx="10"/>
          </p:nvPr>
        </p:nvSpPr>
        <p:spPr>
          <a:xfrm>
            <a:off x="4732734" y="2198391"/>
            <a:ext cx="4050000" cy="2784375"/>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nl-NL" noProof="0" dirty="0" smtClean="0">
              <a:sym typeface="Kievit-Book" charset="0"/>
            </a:endParaRPr>
          </a:p>
        </p:txBody>
      </p:sp>
      <p:sp>
        <p:nvSpPr>
          <p:cNvPr id="7" name="Tijdelijke aanduiding voor dianummer 6"/>
          <p:cNvSpPr>
            <a:spLocks noGrp="1"/>
          </p:cNvSpPr>
          <p:nvPr>
            <p:ph type="sldNum" sz="quarter" idx="13"/>
          </p:nvPr>
        </p:nvSpPr>
        <p:spPr/>
        <p:txBody>
          <a:bodyPr/>
          <a:lstStyle>
            <a:lvl1pPr>
              <a:defRPr/>
            </a:lvl1pPr>
          </a:lstStyle>
          <a:p>
            <a:fld id="{C9DB63AF-FEB2-46CE-B411-919B2931E2AE}"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nl-NL"/>
              <a:t>Rijden Onder Invloed RU + VO</a:t>
            </a:r>
          </a:p>
        </p:txBody>
      </p:sp>
      <p:sp>
        <p:nvSpPr>
          <p:cNvPr id="6" name="Rectangle 6"/>
          <p:cNvSpPr>
            <a:spLocks noGrp="1" noChangeArrowheads="1"/>
          </p:cNvSpPr>
          <p:nvPr>
            <p:ph type="sldNum" sz="quarter" idx="12"/>
          </p:nvPr>
        </p:nvSpPr>
        <p:spPr>
          <a:ln/>
        </p:spPr>
        <p:txBody>
          <a:bodyPr/>
          <a:lstStyle>
            <a:lvl1pPr>
              <a:defRPr/>
            </a:lvl1pPr>
          </a:lstStyle>
          <a:p>
            <a:fld id="{2FCBA624-7D6A-4E20-9C96-FB199598D6DC}" type="slidenum">
              <a:rPr lang="nl-NL" altLang="nl-NL"/>
              <a:pPr/>
              <a:t>‹nr.›</a:t>
            </a:fld>
            <a:endParaRPr lang="nl-NL" altLang="nl-NL"/>
          </a:p>
        </p:txBody>
      </p:sp>
    </p:spTree>
    <p:extLst>
      <p:ext uri="{BB962C8B-B14F-4D97-AF65-F5344CB8AC3E}">
        <p14:creationId xmlns:p14="http://schemas.microsoft.com/office/powerpoint/2010/main" val="1590295563"/>
      </p:ext>
    </p:extLst>
  </p:cSld>
  <p:clrMapOvr>
    <a:masterClrMapping/>
  </p:clrMapOvr>
  <p:transition spd="slow" advTm="15800">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nl-NL"/>
              <a:t>Rijden Onder Invloed RU + VO</a:t>
            </a:r>
          </a:p>
        </p:txBody>
      </p:sp>
      <p:sp>
        <p:nvSpPr>
          <p:cNvPr id="6" name="Rectangle 6"/>
          <p:cNvSpPr>
            <a:spLocks noGrp="1" noChangeArrowheads="1"/>
          </p:cNvSpPr>
          <p:nvPr>
            <p:ph type="sldNum" sz="quarter" idx="12"/>
          </p:nvPr>
        </p:nvSpPr>
        <p:spPr>
          <a:ln/>
        </p:spPr>
        <p:txBody>
          <a:bodyPr/>
          <a:lstStyle>
            <a:lvl1pPr>
              <a:defRPr/>
            </a:lvl1pPr>
          </a:lstStyle>
          <a:p>
            <a:fld id="{6D6F9644-9BED-4890-8E9F-B56FE9BB87FD}" type="slidenum">
              <a:rPr lang="nl-NL" altLang="nl-NL"/>
              <a:pPr/>
              <a:t>‹nr.›</a:t>
            </a:fld>
            <a:endParaRPr lang="nl-NL" altLang="nl-NL"/>
          </a:p>
        </p:txBody>
      </p:sp>
    </p:spTree>
    <p:extLst>
      <p:ext uri="{BB962C8B-B14F-4D97-AF65-F5344CB8AC3E}">
        <p14:creationId xmlns:p14="http://schemas.microsoft.com/office/powerpoint/2010/main" val="1239565492"/>
      </p:ext>
    </p:extLst>
  </p:cSld>
  <p:clrMapOvr>
    <a:masterClrMapping/>
  </p:clrMapOvr>
  <p:transition spd="slow" advTm="158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4" name="Tijdelijke aanduiding voor inhoud 2"/>
          <p:cNvSpPr>
            <a:spLocks noGrp="1"/>
          </p:cNvSpPr>
          <p:nvPr>
            <p:ph idx="1"/>
          </p:nvPr>
        </p:nvSpPr>
        <p:spPr>
          <a:xfrm>
            <a:off x="632892" y="1455539"/>
            <a:ext cx="7768828" cy="4223742"/>
          </a:xfrm>
        </p:spPr>
        <p:txBody>
          <a:bodyPr numCol="2"/>
          <a:lstStyle>
            <a:lvl1pPr marL="0" indent="0">
              <a:buNone/>
              <a:defRPr sz="1800">
                <a:latin typeface="+mn-lt"/>
              </a:defRPr>
            </a:lvl1pPr>
            <a:lvl2pPr marL="0" indent="0">
              <a:buFont typeface="Lucida Grande"/>
              <a:buNone/>
              <a:defRPr sz="1800">
                <a:latin typeface="+mn-lt"/>
              </a:defRPr>
            </a:lvl2pPr>
            <a:lvl3pPr marL="0" indent="0">
              <a:buFont typeface="Lucida Grande"/>
              <a:buNone/>
              <a:defRPr sz="1800">
                <a:latin typeface="+mn-lt"/>
              </a:defRPr>
            </a:lvl3pPr>
            <a:lvl4pPr marL="0" indent="0">
              <a:buFont typeface="Lucida Grande"/>
              <a:buNone/>
              <a:defRPr sz="1800">
                <a:latin typeface="+mn-lt"/>
              </a:defRPr>
            </a:lvl4pPr>
            <a:lvl5pPr marL="0" indent="0">
              <a:buFont typeface="Lucida Grande"/>
              <a:buNone/>
              <a:defRPr sz="18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ianummer 6"/>
          <p:cNvSpPr>
            <a:spLocks noGrp="1"/>
          </p:cNvSpPr>
          <p:nvPr>
            <p:ph type="sldNum" sz="quarter" idx="10"/>
          </p:nvPr>
        </p:nvSpPr>
        <p:spPr/>
        <p:txBody>
          <a:bodyPr/>
          <a:lstStyle>
            <a:lvl1pPr>
              <a:defRPr/>
            </a:lvl1pPr>
          </a:lstStyle>
          <a:p>
            <a:fld id="{FB623C8D-F592-4668-AE71-BB99B0D8BBFD}"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kolommen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4" name="Tijdelijke aanduiding voor inhoud 2"/>
          <p:cNvSpPr>
            <a:spLocks noGrp="1"/>
          </p:cNvSpPr>
          <p:nvPr>
            <p:ph idx="1"/>
          </p:nvPr>
        </p:nvSpPr>
        <p:spPr>
          <a:xfrm>
            <a:off x="632892" y="1455539"/>
            <a:ext cx="7768828" cy="4223742"/>
          </a:xfrm>
        </p:spPr>
        <p:txBody>
          <a:bodyPr numCol="2"/>
          <a:lstStyle>
            <a:lvl1pPr>
              <a:defRPr sz="1800">
                <a:latin typeface="+mn-lt"/>
              </a:defRPr>
            </a:lvl1pPr>
            <a:lvl2pPr>
              <a:buFont typeface="Lucida Grande"/>
              <a:buChar char="-"/>
              <a:defRPr sz="1500">
                <a:latin typeface="+mn-lt"/>
              </a:defRPr>
            </a:lvl2pPr>
            <a:lvl3pPr>
              <a:buFont typeface="Lucida Grande"/>
              <a:buChar char="-"/>
              <a:defRPr sz="1500">
                <a:latin typeface="+mn-lt"/>
              </a:defRPr>
            </a:lvl3pPr>
            <a:lvl4pPr>
              <a:buFont typeface="Lucida Grande"/>
              <a:buChar char="-"/>
              <a:defRPr sz="1500">
                <a:latin typeface="+mn-lt"/>
              </a:defRPr>
            </a:lvl4pPr>
            <a:lvl5pPr>
              <a:buFont typeface="Lucida Grande"/>
              <a:buChar char="-"/>
              <a:defRPr sz="15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ianummer 6"/>
          <p:cNvSpPr>
            <a:spLocks noGrp="1"/>
          </p:cNvSpPr>
          <p:nvPr>
            <p:ph type="sldNum" sz="quarter" idx="10"/>
          </p:nvPr>
        </p:nvSpPr>
        <p:spPr/>
        <p:txBody>
          <a:bodyPr/>
          <a:lstStyle>
            <a:lvl1pPr>
              <a:defRPr/>
            </a:lvl1pPr>
          </a:lstStyle>
          <a:p>
            <a:fld id="{30B60C02-5A77-4183-8BB2-FDBB31CFB1B7}"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kolom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632813" y="1455469"/>
            <a:ext cx="3746250" cy="4223742"/>
          </a:xfrm>
        </p:spPr>
        <p:txBody>
          <a:bodyPr/>
          <a:lstStyle>
            <a:lvl1pPr marL="0" indent="0">
              <a:buNone/>
              <a:defRPr sz="1800">
                <a:latin typeface="+mn-lt"/>
              </a:defRPr>
            </a:lvl1pPr>
            <a:lvl2pPr marL="0" indent="0">
              <a:buFont typeface="Arial"/>
              <a:buNone/>
              <a:defRPr sz="1800">
                <a:latin typeface="+mn-lt"/>
              </a:defRPr>
            </a:lvl2pPr>
            <a:lvl3pPr marL="0" indent="0">
              <a:buFont typeface="Arial"/>
              <a:buNone/>
              <a:defRPr sz="1800">
                <a:latin typeface="+mn-lt"/>
              </a:defRPr>
            </a:lvl3pPr>
            <a:lvl4pPr marL="0" indent="0">
              <a:buFont typeface="Arial"/>
              <a:buNone/>
              <a:defRPr sz="1800">
                <a:latin typeface="+mn-lt"/>
              </a:defRPr>
            </a:lvl4pPr>
            <a:lvl5pPr marL="0" indent="0">
              <a:buFont typeface="Arial"/>
              <a:buNone/>
              <a:defRPr sz="1800">
                <a:latin typeface="+mn-lt"/>
              </a:defRPr>
            </a:lvl5pPr>
            <a:lvl6pPr>
              <a:defRPr sz="1300"/>
            </a:lvl6pPr>
            <a:lvl7pPr>
              <a:defRPr sz="1300"/>
            </a:lvl7pPr>
            <a:lvl8pPr>
              <a:defRPr sz="1300"/>
            </a:lvl8pPr>
            <a:lvl9pPr>
              <a:defRPr sz="13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afbeelding 2"/>
          <p:cNvSpPr>
            <a:spLocks noGrp="1" noChangeAspect="1"/>
          </p:cNvSpPr>
          <p:nvPr>
            <p:ph type="pic" idx="10"/>
          </p:nvPr>
        </p:nvSpPr>
        <p:spPr>
          <a:xfrm>
            <a:off x="4624594" y="1500188"/>
            <a:ext cx="3746250" cy="2587249"/>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smtClean="0">
              <a:sym typeface="Kievit-Book" charset="0"/>
            </a:endParaRPr>
          </a:p>
        </p:txBody>
      </p:sp>
      <p:sp>
        <p:nvSpPr>
          <p:cNvPr id="6" name="Tijdelijke aanduiding voor dianummer 6"/>
          <p:cNvSpPr>
            <a:spLocks noGrp="1"/>
          </p:cNvSpPr>
          <p:nvPr>
            <p:ph type="sldNum" sz="quarter" idx="11"/>
          </p:nvPr>
        </p:nvSpPr>
        <p:spPr/>
        <p:txBody>
          <a:bodyPr/>
          <a:lstStyle>
            <a:lvl1pPr>
              <a:defRPr/>
            </a:lvl1pPr>
          </a:lstStyle>
          <a:p>
            <a:fld id="{9D9F07FC-3FEB-47F3-ACE9-55A084EAF74E}"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kolom opsomming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632813" y="1455469"/>
            <a:ext cx="3746250" cy="4223742"/>
          </a:xfrm>
        </p:spPr>
        <p:txBody>
          <a:bodyPr/>
          <a:lstStyle>
            <a:lvl1pPr>
              <a:defRPr sz="1800">
                <a:latin typeface="+mn-lt"/>
              </a:defRPr>
            </a:lvl1pPr>
            <a:lvl2pPr>
              <a:buFont typeface="Lucida Grande"/>
              <a:buChar char="-"/>
              <a:defRPr sz="1500">
                <a:latin typeface="+mn-lt"/>
              </a:defRPr>
            </a:lvl2pPr>
            <a:lvl3pPr>
              <a:buFont typeface="Lucida Grande"/>
              <a:buChar char="-"/>
              <a:defRPr sz="1500">
                <a:latin typeface="+mn-lt"/>
              </a:defRPr>
            </a:lvl3pPr>
            <a:lvl4pPr>
              <a:buFont typeface="Lucida Grande"/>
              <a:buChar char="-"/>
              <a:defRPr sz="1500">
                <a:latin typeface="+mn-lt"/>
              </a:defRPr>
            </a:lvl4pPr>
            <a:lvl5pPr>
              <a:buFont typeface="Lucida Grande"/>
              <a:buChar char="-"/>
              <a:defRPr sz="1500">
                <a:latin typeface="+mn-lt"/>
              </a:defRPr>
            </a:lvl5pPr>
            <a:lvl6pPr>
              <a:defRPr sz="1300"/>
            </a:lvl6pPr>
            <a:lvl7pPr>
              <a:defRPr sz="1300"/>
            </a:lvl7pPr>
            <a:lvl8pPr>
              <a:defRPr sz="1300"/>
            </a:lvl8pPr>
            <a:lvl9pPr>
              <a:defRPr sz="13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afbeelding 2"/>
          <p:cNvSpPr>
            <a:spLocks noGrp="1" noChangeAspect="1"/>
          </p:cNvSpPr>
          <p:nvPr>
            <p:ph type="pic" idx="10"/>
          </p:nvPr>
        </p:nvSpPr>
        <p:spPr>
          <a:xfrm>
            <a:off x="4624594" y="1500188"/>
            <a:ext cx="3746250" cy="2587249"/>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smtClean="0">
              <a:sym typeface="Kievit-Book" charset="0"/>
            </a:endParaRPr>
          </a:p>
        </p:txBody>
      </p:sp>
      <p:sp>
        <p:nvSpPr>
          <p:cNvPr id="6" name="Tijdelijke aanduiding voor dianummer 6"/>
          <p:cNvSpPr>
            <a:spLocks noGrp="1"/>
          </p:cNvSpPr>
          <p:nvPr>
            <p:ph type="sldNum" sz="quarter" idx="11"/>
          </p:nvPr>
        </p:nvSpPr>
        <p:spPr/>
        <p:txBody>
          <a:bodyPr/>
          <a:lstStyle>
            <a:lvl1pPr>
              <a:defRPr/>
            </a:lvl1pPr>
          </a:lstStyle>
          <a:p>
            <a:fld id="{F13FDAC2-16F6-4B1C-B9AC-2BAF60249E89}"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p:nvSpPr>
        <p:spPr bwMode="auto">
          <a:xfrm>
            <a:off x="7071197" y="3719215"/>
            <a:ext cx="6181576" cy="4634508"/>
          </a:xfrm>
          <a:prstGeom prst="rect">
            <a:avLst/>
          </a:prstGeom>
          <a:noFill/>
          <a:ln w="12700">
            <a:noFill/>
            <a:miter lim="800000"/>
            <a:headEnd/>
            <a:tailEnd/>
          </a:ln>
        </p:spPr>
        <p:txBody>
          <a:bodyPr lIns="35717" tIns="35717" rIns="35717" bIns="35717"/>
          <a:lstStyle/>
          <a:p>
            <a:pPr marL="241093" indent="-241093" eaLnBrk="0" fontAlgn="base" hangingPunct="0">
              <a:spcBef>
                <a:spcPct val="0"/>
              </a:spcBef>
              <a:spcAft>
                <a:spcPct val="0"/>
              </a:spcAft>
              <a:buFontTx/>
              <a:buChar char="•"/>
            </a:pPr>
            <a:endParaRPr lang="nl-NL" sz="1500">
              <a:solidFill>
                <a:srgbClr val="141313"/>
              </a:solidFill>
              <a:ea typeface="ＭＳ Ｐゴシック" charset="-128"/>
              <a:sym typeface="Kievit-Book" charset="0"/>
            </a:endParaRPr>
          </a:p>
        </p:txBody>
      </p:sp>
      <p:sp>
        <p:nvSpPr>
          <p:cNvPr id="3" name="Tijdelijke aanduiding voor afbeelding 2"/>
          <p:cNvSpPr>
            <a:spLocks noGrp="1" noChangeAspect="1"/>
          </p:cNvSpPr>
          <p:nvPr>
            <p:ph type="pic" idx="1"/>
          </p:nvPr>
        </p:nvSpPr>
        <p:spPr>
          <a:xfrm>
            <a:off x="1499071" y="566774"/>
            <a:ext cx="6180460" cy="463503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000">
                <a:ln w="25400">
                  <a:solidFill>
                    <a:schemeClr val="tx1"/>
                  </a:solidFill>
                </a:ln>
              </a:defRPr>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dirty="0" smtClean="0">
              <a:sym typeface="Kievit-Book" charset="0"/>
            </a:endParaRPr>
          </a:p>
        </p:txBody>
      </p:sp>
      <p:sp>
        <p:nvSpPr>
          <p:cNvPr id="4" name="Tijdelijke aanduiding voor tekst 3"/>
          <p:cNvSpPr>
            <a:spLocks noGrp="1"/>
          </p:cNvSpPr>
          <p:nvPr>
            <p:ph type="body" sz="half" idx="2"/>
          </p:nvPr>
        </p:nvSpPr>
        <p:spPr>
          <a:xfrm>
            <a:off x="1518047" y="5304234"/>
            <a:ext cx="6161484" cy="375048"/>
          </a:xfrm>
        </p:spPr>
        <p:txBody>
          <a:bodyPr/>
          <a:lstStyle>
            <a:lvl1pPr marL="0" indent="0" algn="ctr">
              <a:buNone/>
              <a:defRPr sz="13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nl-NL" dirty="0" smtClean="0"/>
              <a:t>Klik om de tekststijl van het model te bewerken</a:t>
            </a:r>
          </a:p>
        </p:txBody>
      </p:sp>
      <p:sp>
        <p:nvSpPr>
          <p:cNvPr id="6" name="Tijdelijke aanduiding voor dianummer 6"/>
          <p:cNvSpPr>
            <a:spLocks noGrp="1"/>
          </p:cNvSpPr>
          <p:nvPr>
            <p:ph type="sldNum" sz="quarter" idx="10"/>
          </p:nvPr>
        </p:nvSpPr>
        <p:spPr/>
        <p:txBody>
          <a:bodyPr/>
          <a:lstStyle>
            <a:lvl1pPr>
              <a:defRPr/>
            </a:lvl1pPr>
          </a:lstStyle>
          <a:p>
            <a:fld id="{2226E883-22CE-40DF-A0AA-E2D52B38CD63}"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2"/>
          <p:cNvSpPr>
            <a:spLocks noGrp="1" noChangeAspect="1"/>
          </p:cNvSpPr>
          <p:nvPr/>
        </p:nvSpPr>
        <p:spPr bwMode="auto">
          <a:xfrm>
            <a:off x="7071197" y="3719215"/>
            <a:ext cx="6181576" cy="4634508"/>
          </a:xfrm>
          <a:prstGeom prst="rect">
            <a:avLst/>
          </a:prstGeom>
          <a:noFill/>
          <a:ln w="12700">
            <a:noFill/>
            <a:miter lim="800000"/>
            <a:headEnd/>
            <a:tailEnd/>
          </a:ln>
        </p:spPr>
        <p:txBody>
          <a:bodyPr lIns="35717" tIns="35717" rIns="35717" bIns="35717"/>
          <a:lstStyle/>
          <a:p>
            <a:pPr marL="241093" indent="-241093" eaLnBrk="0" fontAlgn="base" hangingPunct="0">
              <a:spcBef>
                <a:spcPct val="0"/>
              </a:spcBef>
              <a:spcAft>
                <a:spcPct val="0"/>
              </a:spcAft>
              <a:buFontTx/>
              <a:buChar char="•"/>
            </a:pPr>
            <a:endParaRPr lang="nl-NL" sz="1500">
              <a:solidFill>
                <a:srgbClr val="141313"/>
              </a:solidFill>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0"/>
            <a:ext cx="9144000" cy="5948438"/>
          </a:xfrm>
          <a:ln>
            <a:solidFill>
              <a:schemeClr val="tx1"/>
            </a:solidFill>
          </a:ln>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dirty="0" smtClean="0">
              <a:sym typeface="Kievit-Book" charset="0"/>
            </a:endParaRPr>
          </a:p>
        </p:txBody>
      </p:sp>
      <p:sp>
        <p:nvSpPr>
          <p:cNvPr id="5" name="Tijdelijke aanduiding voor dianummer 6"/>
          <p:cNvSpPr>
            <a:spLocks noGrp="1"/>
          </p:cNvSpPr>
          <p:nvPr>
            <p:ph type="sldNum" sz="quarter" idx="10"/>
          </p:nvPr>
        </p:nvSpPr>
        <p:spPr/>
        <p:txBody>
          <a:bodyPr/>
          <a:lstStyle>
            <a:lvl1pPr>
              <a:defRPr/>
            </a:lvl1pPr>
          </a:lstStyle>
          <a:p>
            <a:fld id="{1AF0DE4D-1E80-4D59-8618-7331519A8CDE}" type="slidenum">
              <a:rPr lang="nl-NL">
                <a:solidFill>
                  <a:srgbClr val="000000"/>
                </a:solidFill>
              </a:rPr>
              <a:pPr/>
              <a:t>‹nr.›</a:t>
            </a:fld>
            <a:endParaRPr lang="nl-NL">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4x">
    <p:spTree>
      <p:nvGrpSpPr>
        <p:cNvPr id="1" name=""/>
        <p:cNvGrpSpPr/>
        <p:nvPr/>
      </p:nvGrpSpPr>
      <p:grpSpPr>
        <a:xfrm>
          <a:off x="0" y="0"/>
          <a:ext cx="0" cy="0"/>
          <a:chOff x="0" y="0"/>
          <a:chExt cx="0" cy="0"/>
        </a:xfrm>
      </p:grpSpPr>
      <p:sp>
        <p:nvSpPr>
          <p:cNvPr id="6" name="Tijdelijke aanduiding voor afbeelding 2"/>
          <p:cNvSpPr>
            <a:spLocks noGrp="1" noChangeAspect="1"/>
          </p:cNvSpPr>
          <p:nvPr/>
        </p:nvSpPr>
        <p:spPr bwMode="auto">
          <a:xfrm>
            <a:off x="7071197" y="3719215"/>
            <a:ext cx="6181576" cy="4634508"/>
          </a:xfrm>
          <a:prstGeom prst="rect">
            <a:avLst/>
          </a:prstGeom>
          <a:noFill/>
          <a:ln w="12700">
            <a:noFill/>
            <a:miter lim="800000"/>
            <a:headEnd/>
            <a:tailEnd/>
          </a:ln>
        </p:spPr>
        <p:txBody>
          <a:bodyPr lIns="35717" tIns="35717" rIns="35717" bIns="35717"/>
          <a:lstStyle/>
          <a:p>
            <a:pPr marL="241093" indent="-241093" eaLnBrk="0" fontAlgn="base" hangingPunct="0">
              <a:spcBef>
                <a:spcPct val="0"/>
              </a:spcBef>
              <a:spcAft>
                <a:spcPct val="0"/>
              </a:spcAft>
              <a:buFontTx/>
              <a:buChar char="•"/>
            </a:pPr>
            <a:endParaRPr lang="nl-NL" sz="1500">
              <a:solidFill>
                <a:srgbClr val="141313"/>
              </a:solidFill>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0"/>
            <a:ext cx="4572000" cy="2986875"/>
          </a:xfrm>
          <a:solidFill>
            <a:schemeClr val="tx1"/>
          </a:solidFill>
          <a:ln w="25400">
            <a:solidFill>
              <a:schemeClr val="tx1"/>
            </a:solidFill>
          </a:ln>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dirty="0" smtClean="0">
              <a:sym typeface="Kievit-Book" charset="0"/>
            </a:endParaRPr>
          </a:p>
        </p:txBody>
      </p:sp>
      <p:sp>
        <p:nvSpPr>
          <p:cNvPr id="4" name="Tijdelijke aanduiding voor afbeelding 2"/>
          <p:cNvSpPr>
            <a:spLocks noGrp="1" noChangeAspect="1"/>
          </p:cNvSpPr>
          <p:nvPr>
            <p:ph type="pic" idx="10"/>
          </p:nvPr>
        </p:nvSpPr>
        <p:spPr>
          <a:xfrm>
            <a:off x="4572000" y="0"/>
            <a:ext cx="4572000" cy="2986875"/>
          </a:xfrm>
          <a:solidFill>
            <a:schemeClr val="tx1"/>
          </a:solidFill>
          <a:ln w="25400">
            <a:solidFill>
              <a:schemeClr val="tx1"/>
            </a:solidFill>
          </a:ln>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dirty="0" smtClean="0">
              <a:sym typeface="Kievit-Book" charset="0"/>
            </a:endParaRPr>
          </a:p>
        </p:txBody>
      </p:sp>
      <p:sp>
        <p:nvSpPr>
          <p:cNvPr id="9" name="Tijdelijke aanduiding voor afbeelding 2"/>
          <p:cNvSpPr>
            <a:spLocks noGrp="1" noChangeAspect="1"/>
          </p:cNvSpPr>
          <p:nvPr>
            <p:ph type="pic" idx="11"/>
          </p:nvPr>
        </p:nvSpPr>
        <p:spPr>
          <a:xfrm>
            <a:off x="0" y="2981812"/>
            <a:ext cx="4572000" cy="2961563"/>
          </a:xfrm>
          <a:solidFill>
            <a:schemeClr val="tx1"/>
          </a:solidFill>
          <a:ln w="25400">
            <a:solidFill>
              <a:schemeClr val="tx1"/>
            </a:solidFill>
          </a:ln>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2"/>
          </p:nvPr>
        </p:nvSpPr>
        <p:spPr>
          <a:xfrm>
            <a:off x="4572000" y="2981812"/>
            <a:ext cx="4572000" cy="2961563"/>
          </a:xfrm>
          <a:solidFill>
            <a:schemeClr val="tx1"/>
          </a:solidFill>
          <a:ln w="25400">
            <a:solidFill>
              <a:schemeClr val="tx1"/>
            </a:solidFill>
          </a:ln>
        </p:spPr>
        <p:txBody>
          <a:bodyPr/>
          <a:lstStyle>
            <a:lvl1pPr marL="0" indent="0">
              <a:buNone/>
              <a:defRPr sz="10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nl-NL" noProof="0" dirty="0" smtClean="0">
              <a:sym typeface="Kievit-Book" charset="0"/>
            </a:endParaRPr>
          </a:p>
        </p:txBody>
      </p:sp>
      <p:sp>
        <p:nvSpPr>
          <p:cNvPr id="7" name="Tijdelijke aanduiding voor dianummer 6"/>
          <p:cNvSpPr>
            <a:spLocks noGrp="1"/>
          </p:cNvSpPr>
          <p:nvPr>
            <p:ph type="sldNum" sz="quarter" idx="13"/>
          </p:nvPr>
        </p:nvSpPr>
        <p:spPr/>
        <p:txBody>
          <a:bodyPr/>
          <a:lstStyle>
            <a:lvl1pPr>
              <a:defRPr/>
            </a:lvl1pPr>
          </a:lstStyle>
          <a:p>
            <a:fld id="{3A6EF596-B502-40A3-A890-4356421E072C}" type="slidenum">
              <a:rPr lang="nl-NL">
                <a:solidFill>
                  <a:srgbClr val="000000"/>
                </a:solidFill>
              </a:rPr>
              <a:pPr/>
              <a:t>‹nr.›</a:t>
            </a:fld>
            <a:endParaRPr lang="nl-NL">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7.png"/><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632892" y="696516"/>
            <a:ext cx="7768828" cy="741164"/>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endParaRPr lang="nl-NL" smtClean="0">
              <a:sym typeface="Kievit-Book" charset="0"/>
            </a:endParaRPr>
          </a:p>
        </p:txBody>
      </p:sp>
      <p:sp>
        <p:nvSpPr>
          <p:cNvPr id="12291" name="Rectangle 2"/>
          <p:cNvSpPr>
            <a:spLocks noGrp="1" noChangeArrowheads="1"/>
          </p:cNvSpPr>
          <p:nvPr>
            <p:ph type="body" idx="1"/>
          </p:nvPr>
        </p:nvSpPr>
        <p:spPr bwMode="auto">
          <a:xfrm>
            <a:off x="632892" y="1455539"/>
            <a:ext cx="7768828" cy="4223742"/>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endParaRPr lang="nl-NL" smtClean="0">
              <a:sym typeface="Kievit-Book" charset="0"/>
            </a:endParaRPr>
          </a:p>
        </p:txBody>
      </p:sp>
      <p:sp>
        <p:nvSpPr>
          <p:cNvPr id="2" name="Line 3"/>
          <p:cNvSpPr>
            <a:spLocks noChangeShapeType="1"/>
          </p:cNvSpPr>
          <p:nvPr/>
        </p:nvSpPr>
        <p:spPr bwMode="auto">
          <a:xfrm>
            <a:off x="0" y="5965031"/>
            <a:ext cx="9142884" cy="0"/>
          </a:xfrm>
          <a:prstGeom prst="line">
            <a:avLst/>
          </a:prstGeom>
          <a:noFill/>
          <a:ln w="25400" cap="flat">
            <a:solidFill>
              <a:schemeClr val="tx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nl-NL" sz="2800">
              <a:solidFill>
                <a:srgbClr val="FFFFFF"/>
              </a:solidFill>
              <a:latin typeface="American Typewriter" charset="0"/>
              <a:ea typeface="ヒラギノ明朝 ProN W3" charset="-128"/>
              <a:cs typeface="ヒラギノ明朝 ProN W3" charset="-128"/>
              <a:sym typeface="American Typewriter" charset="0"/>
            </a:endParaRPr>
          </a:p>
        </p:txBody>
      </p:sp>
      <p:sp>
        <p:nvSpPr>
          <p:cNvPr id="3" name="Line 5"/>
          <p:cNvSpPr>
            <a:spLocks noChangeShapeType="1"/>
          </p:cNvSpPr>
          <p:nvPr/>
        </p:nvSpPr>
        <p:spPr bwMode="auto">
          <a:xfrm>
            <a:off x="0" y="5965031"/>
            <a:ext cx="1113979" cy="0"/>
          </a:xfrm>
          <a:prstGeom prst="line">
            <a:avLst/>
          </a:prstGeom>
          <a:noFill/>
          <a:ln w="25400" cap="flat">
            <a:solidFill>
              <a:srgbClr val="BE311A"/>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nl-NL" sz="2800">
              <a:solidFill>
                <a:srgbClr val="FFFFFF"/>
              </a:solidFill>
              <a:latin typeface="American Typewriter" charset="0"/>
              <a:ea typeface="ヒラギノ明朝 ProN W3" charset="-128"/>
              <a:cs typeface="ヒラギノ明朝 ProN W3" charset="-128"/>
              <a:sym typeface="American Typewriter" charset="0"/>
            </a:endParaRPr>
          </a:p>
        </p:txBody>
      </p:sp>
      <p:pic>
        <p:nvPicPr>
          <p:cNvPr id="12294" name="Afbeelding 6" descr="logo_RU_NL_A4_CMYK.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6113488" y="6189390"/>
            <a:ext cx="2675557" cy="447600"/>
          </a:xfrm>
          <a:prstGeom prst="rect">
            <a:avLst/>
          </a:prstGeom>
          <a:noFill/>
          <a:ln w="9525">
            <a:noFill/>
            <a:miter lim="800000"/>
            <a:headEnd/>
            <a:tailEnd/>
          </a:ln>
        </p:spPr>
      </p:pic>
      <p:sp>
        <p:nvSpPr>
          <p:cNvPr id="7" name="Tijdelijke aanduiding voor dianummer 6"/>
          <p:cNvSpPr>
            <a:spLocks noGrp="1"/>
          </p:cNvSpPr>
          <p:nvPr>
            <p:ph type="sldNum" sz="quarter" idx="4"/>
          </p:nvPr>
        </p:nvSpPr>
        <p:spPr>
          <a:xfrm>
            <a:off x="632892" y="6268641"/>
            <a:ext cx="2133079" cy="365001"/>
          </a:xfrm>
          <a:prstGeom prst="rect">
            <a:avLst/>
          </a:prstGeom>
        </p:spPr>
        <p:txBody>
          <a:bodyPr vert="horz" wrap="square" lIns="25312" tIns="25312" rIns="25312" bIns="25312" numCol="1" anchor="ctr" anchorCtr="0" compatLnSpc="1">
            <a:prstTxWarp prst="textNoShape">
              <a:avLst/>
            </a:prstTxWarp>
          </a:bodyPr>
          <a:lstStyle>
            <a:lvl1pPr>
              <a:defRPr sz="800">
                <a:solidFill>
                  <a:schemeClr val="bg1"/>
                </a:solidFill>
                <a:latin typeface="Arial" charset="0"/>
              </a:defRPr>
            </a:lvl1pPr>
          </a:lstStyle>
          <a:p>
            <a:pPr fontAlgn="base">
              <a:spcBef>
                <a:spcPct val="0"/>
              </a:spcBef>
              <a:spcAft>
                <a:spcPct val="0"/>
              </a:spcAft>
            </a:pPr>
            <a:fld id="{4AFE1240-7F50-454A-8D22-BF101AD69735}" type="slidenum">
              <a:rPr lang="nl-NL">
                <a:solidFill>
                  <a:srgbClr val="000000"/>
                </a:solidFill>
                <a:ea typeface="ヒラギノ明朝 ProN W3" charset="-128"/>
                <a:sym typeface="American Typewriter" charset="0"/>
              </a:rPr>
              <a:pPr fontAlgn="base">
                <a:spcBef>
                  <a:spcPct val="0"/>
                </a:spcBef>
                <a:spcAft>
                  <a:spcPct val="0"/>
                </a:spcAft>
              </a:pPr>
              <a:t>‹nr.›</a:t>
            </a:fld>
            <a:endParaRPr lang="nl-NL">
              <a:solidFill>
                <a:srgbClr val="000000"/>
              </a:solidFill>
              <a:ea typeface="ヒラギノ明朝 ProN W3" charset="-128"/>
              <a:sym typeface="American Typewriter" charset="0"/>
            </a:endParaRPr>
          </a:p>
        </p:txBody>
      </p:sp>
      <p:pic>
        <p:nvPicPr>
          <p:cNvPr id="12296" name="Afbeelding 7" descr="RU PreUniversity logo.eps"/>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8686" y="4919142"/>
            <a:ext cx="2926705" cy="4135561"/>
          </a:xfrm>
          <a:prstGeom prst="rect">
            <a:avLst/>
          </a:prstGeom>
          <a:noFill/>
          <a:ln w="9525">
            <a:noFill/>
            <a:miter lim="800000"/>
            <a:headEnd/>
            <a:tailEnd/>
          </a:ln>
        </p:spPr>
      </p:pic>
      <p:sp>
        <p:nvSpPr>
          <p:cNvPr id="9" name="Line 5"/>
          <p:cNvSpPr>
            <a:spLocks noChangeShapeType="1"/>
          </p:cNvSpPr>
          <p:nvPr userDrawn="1"/>
        </p:nvSpPr>
        <p:spPr bwMode="auto">
          <a:xfrm>
            <a:off x="2031504" y="5965031"/>
            <a:ext cx="7112496" cy="0"/>
          </a:xfrm>
          <a:prstGeom prst="line">
            <a:avLst/>
          </a:prstGeom>
          <a:noFill/>
          <a:ln w="25400" cap="flat">
            <a:solidFill>
              <a:srgbClr val="BE311A"/>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nl-NL" sz="2800">
              <a:solidFill>
                <a:srgbClr val="FFFFFF"/>
              </a:solidFill>
              <a:latin typeface="American Typewriter" charset="0"/>
              <a:ea typeface="ヒラギノ明朝 ProN W3" charset="-128"/>
              <a:cs typeface="ヒラギノ明朝 ProN W3" charset="-128"/>
              <a:sym typeface="American Typewriter"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100" b="1">
          <a:solidFill>
            <a:srgbClr val="BE311A"/>
          </a:solidFill>
          <a:latin typeface="Arial"/>
          <a:ea typeface="ＭＳ Ｐゴシック" charset="-128"/>
          <a:cs typeface="Arial"/>
          <a:sym typeface="Kievit-Book" charset="0"/>
        </a:defRPr>
      </a:lvl1pPr>
      <a:lvl2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2pPr>
      <a:lvl3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3pPr>
      <a:lvl4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4pPr>
      <a:lvl5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5pPr>
      <a:lvl6pPr marL="321457"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6pPr>
      <a:lvl7pPr marL="642915"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7pPr>
      <a:lvl8pPr marL="964372"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8pPr>
      <a:lvl9pPr marL="1285829"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9pPr>
    </p:titleStyle>
    <p:bodyStyle>
      <a:lvl1pPr marL="241093" indent="-241093" algn="l" rtl="0" eaLnBrk="0" fontAlgn="base" hangingPunct="0">
        <a:spcBef>
          <a:spcPct val="0"/>
        </a:spcBef>
        <a:spcAft>
          <a:spcPct val="0"/>
        </a:spcAft>
        <a:buChar char="•"/>
        <a:defRPr sz="1800">
          <a:solidFill>
            <a:srgbClr val="141313"/>
          </a:solidFill>
          <a:latin typeface="Arial"/>
          <a:ea typeface="ＭＳ Ｐゴシック" charset="-128"/>
          <a:cs typeface="Arial"/>
          <a:sym typeface="Kievit-Book" charset="0"/>
        </a:defRPr>
      </a:lvl1pPr>
      <a:lvl2pPr marL="522368" indent="-200911" algn="l" rtl="0" eaLnBrk="0" fontAlgn="base" hangingPunct="0">
        <a:spcBef>
          <a:spcPct val="0"/>
        </a:spcBef>
        <a:spcAft>
          <a:spcPct val="0"/>
        </a:spcAft>
        <a:buChar char="–"/>
        <a:defRPr sz="2100">
          <a:solidFill>
            <a:srgbClr val="141313"/>
          </a:solidFill>
          <a:latin typeface="+mn-lt"/>
          <a:ea typeface="ＭＳ Ｐゴシック" charset="-128"/>
          <a:cs typeface="+mn-cs"/>
          <a:sym typeface="Kievit-Book" charset="0"/>
        </a:defRPr>
      </a:lvl2pPr>
      <a:lvl3pPr marL="803643" indent="-160729" algn="l" rtl="0" eaLnBrk="0" fontAlgn="base" hangingPunct="0">
        <a:spcBef>
          <a:spcPct val="0"/>
        </a:spcBef>
        <a:spcAft>
          <a:spcPct val="0"/>
        </a:spcAft>
        <a:buChar char="•"/>
        <a:defRPr sz="2100">
          <a:solidFill>
            <a:srgbClr val="141313"/>
          </a:solidFill>
          <a:latin typeface="+mn-lt"/>
          <a:ea typeface="ＭＳ Ｐゴシック" charset="-128"/>
          <a:cs typeface="+mn-cs"/>
          <a:sym typeface="Kievit-Book" charset="0"/>
        </a:defRPr>
      </a:lvl3pPr>
      <a:lvl4pPr marL="1125101" indent="-160729" algn="l" rtl="0" eaLnBrk="0" fontAlgn="base" hangingPunct="0">
        <a:spcBef>
          <a:spcPct val="0"/>
        </a:spcBef>
        <a:spcAft>
          <a:spcPct val="0"/>
        </a:spcAft>
        <a:buChar char="–"/>
        <a:defRPr sz="2100">
          <a:solidFill>
            <a:srgbClr val="141313"/>
          </a:solidFill>
          <a:latin typeface="+mn-lt"/>
          <a:ea typeface="ＭＳ Ｐゴシック" charset="-128"/>
          <a:cs typeface="+mn-cs"/>
          <a:sym typeface="Kievit-Book" charset="0"/>
        </a:defRPr>
      </a:lvl4pPr>
      <a:lvl5pPr marL="1446558" indent="-160729" algn="l" rtl="0" eaLnBrk="0" fontAlgn="base" hangingPunct="0">
        <a:spcBef>
          <a:spcPct val="0"/>
        </a:spcBef>
        <a:spcAft>
          <a:spcPct val="0"/>
        </a:spcAft>
        <a:buChar char="»"/>
        <a:defRPr sz="2100">
          <a:solidFill>
            <a:srgbClr val="141313"/>
          </a:solidFill>
          <a:latin typeface="+mn-lt"/>
          <a:ea typeface="ＭＳ Ｐゴシック" charset="-128"/>
          <a:cs typeface="+mn-cs"/>
          <a:sym typeface="Kievit-Book" charset="0"/>
        </a:defRPr>
      </a:lvl5pPr>
      <a:lvl6pPr marL="321457" algn="l" rtl="0" fontAlgn="base">
        <a:spcBef>
          <a:spcPct val="0"/>
        </a:spcBef>
        <a:spcAft>
          <a:spcPct val="0"/>
        </a:spcAft>
        <a:defRPr sz="2100">
          <a:solidFill>
            <a:srgbClr val="141313"/>
          </a:solidFill>
          <a:latin typeface="+mn-lt"/>
          <a:ea typeface="+mn-ea"/>
          <a:cs typeface="+mn-cs"/>
          <a:sym typeface="Kievit-Book" charset="0"/>
        </a:defRPr>
      </a:lvl6pPr>
      <a:lvl7pPr marL="642915" algn="l" rtl="0" fontAlgn="base">
        <a:spcBef>
          <a:spcPct val="0"/>
        </a:spcBef>
        <a:spcAft>
          <a:spcPct val="0"/>
        </a:spcAft>
        <a:defRPr sz="2100">
          <a:solidFill>
            <a:srgbClr val="141313"/>
          </a:solidFill>
          <a:latin typeface="+mn-lt"/>
          <a:ea typeface="+mn-ea"/>
          <a:cs typeface="+mn-cs"/>
          <a:sym typeface="Kievit-Book" charset="0"/>
        </a:defRPr>
      </a:lvl7pPr>
      <a:lvl8pPr marL="964372" algn="l" rtl="0" fontAlgn="base">
        <a:spcBef>
          <a:spcPct val="0"/>
        </a:spcBef>
        <a:spcAft>
          <a:spcPct val="0"/>
        </a:spcAft>
        <a:defRPr sz="2100">
          <a:solidFill>
            <a:srgbClr val="141313"/>
          </a:solidFill>
          <a:latin typeface="+mn-lt"/>
          <a:ea typeface="+mn-ea"/>
          <a:cs typeface="+mn-cs"/>
          <a:sym typeface="Kievit-Book" charset="0"/>
        </a:defRPr>
      </a:lvl8pPr>
      <a:lvl9pPr marL="1285829" algn="l" rtl="0" fontAlgn="base">
        <a:spcBef>
          <a:spcPct val="0"/>
        </a:spcBef>
        <a:spcAft>
          <a:spcPct val="0"/>
        </a:spcAft>
        <a:defRPr sz="2100">
          <a:solidFill>
            <a:srgbClr val="141313"/>
          </a:solidFill>
          <a:latin typeface="+mn-lt"/>
          <a:ea typeface="+mn-ea"/>
          <a:cs typeface="+mn-cs"/>
          <a:sym typeface="Kievit-Book" charset="0"/>
        </a:defRPr>
      </a:lvl9pPr>
    </p:bodyStyle>
    <p:otherStyle>
      <a:defPPr>
        <a:defRPr lang="nl-NL"/>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32893" y="1189881"/>
            <a:ext cx="8036719" cy="741164"/>
          </a:xfrm>
          <a:prstGeom prst="rect">
            <a:avLst/>
          </a:prstGeom>
          <a:noFill/>
          <a:ln w="12700">
            <a:noFill/>
            <a:miter lim="800000"/>
            <a:headEnd/>
            <a:tailEnd/>
          </a:ln>
        </p:spPr>
        <p:txBody>
          <a:bodyPr vert="horz" wrap="square" lIns="35715" tIns="35715" rIns="35715" bIns="35715" numCol="1" anchor="t" anchorCtr="0" compatLnSpc="1">
            <a:prstTxWarp prst="textNoShape">
              <a:avLst/>
            </a:prstTxWarp>
          </a:bodyPr>
          <a:lstStyle/>
          <a:p>
            <a:pPr lvl="0"/>
            <a:r>
              <a:rPr lang="nl-NL" smtClean="0">
                <a:sym typeface="Kievit-Medium" charset="0"/>
              </a:rPr>
              <a:t> </a:t>
            </a:r>
          </a:p>
        </p:txBody>
      </p:sp>
      <p:sp>
        <p:nvSpPr>
          <p:cNvPr id="1027" name="Rectangle 2"/>
          <p:cNvSpPr>
            <a:spLocks noGrp="1" noChangeArrowheads="1"/>
          </p:cNvSpPr>
          <p:nvPr>
            <p:ph type="body" idx="1"/>
          </p:nvPr>
        </p:nvSpPr>
        <p:spPr bwMode="auto">
          <a:xfrm>
            <a:off x="632893" y="1948904"/>
            <a:ext cx="8036719" cy="3625453"/>
          </a:xfrm>
          <a:prstGeom prst="rect">
            <a:avLst/>
          </a:prstGeom>
          <a:noFill/>
          <a:ln w="12700">
            <a:noFill/>
            <a:miter lim="800000"/>
            <a:headEnd/>
            <a:tailEnd/>
          </a:ln>
        </p:spPr>
        <p:txBody>
          <a:bodyPr vert="horz" wrap="square" lIns="35715" tIns="35715" rIns="35715" bIns="35715" numCol="1" anchor="t" anchorCtr="0" compatLnSpc="1">
            <a:prstTxWarp prst="textNoShape">
              <a:avLst/>
            </a:prstTxWarp>
          </a:bodyPr>
          <a:lstStyle/>
          <a:p>
            <a:pPr lvl="0"/>
            <a:endParaRPr lang="nl-NL" smtClean="0">
              <a:sym typeface="Kievit-Book" charset="0"/>
            </a:endParaRPr>
          </a:p>
        </p:txBody>
      </p:sp>
      <p:sp>
        <p:nvSpPr>
          <p:cNvPr id="2" name="Line 3"/>
          <p:cNvSpPr>
            <a:spLocks noChangeShapeType="1"/>
          </p:cNvSpPr>
          <p:nvPr/>
        </p:nvSpPr>
        <p:spPr bwMode="auto">
          <a:xfrm>
            <a:off x="2031504" y="5947172"/>
            <a:ext cx="7112496" cy="0"/>
          </a:xfrm>
          <a:prstGeom prst="line">
            <a:avLst/>
          </a:prstGeom>
          <a:noFill/>
          <a:ln w="25400" cap="flat">
            <a:solidFill>
              <a:schemeClr val="tx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nl-NL" sz="2800">
              <a:solidFill>
                <a:srgbClr val="FFFFFF"/>
              </a:solidFill>
              <a:latin typeface="American Typewriter" charset="0"/>
              <a:ea typeface="ヒラギノ明朝 ProN W3" charset="-128"/>
              <a:cs typeface="ヒラギノ明朝 ProN W3" charset="-128"/>
              <a:sym typeface="American Typewriter" charset="0"/>
            </a:endParaRPr>
          </a:p>
        </p:txBody>
      </p:sp>
      <p:sp>
        <p:nvSpPr>
          <p:cNvPr id="7" name="Rectangle 2"/>
          <p:cNvSpPr txBox="1">
            <a:spLocks noChangeArrowheads="1"/>
          </p:cNvSpPr>
          <p:nvPr userDrawn="1"/>
        </p:nvSpPr>
        <p:spPr bwMode="auto">
          <a:xfrm>
            <a:off x="750094" y="2053828"/>
            <a:ext cx="8036719" cy="3625453"/>
          </a:xfrm>
          <a:prstGeom prst="rect">
            <a:avLst/>
          </a:prstGeom>
          <a:noFill/>
          <a:ln w="12700">
            <a:noFill/>
            <a:miter lim="800000"/>
            <a:headEnd/>
            <a:tailEnd/>
          </a:ln>
        </p:spPr>
        <p:txBody>
          <a:bodyPr lIns="35715" tIns="35715" rIns="35715" bIns="35715"/>
          <a:lstStyle/>
          <a:p>
            <a:pPr marL="241080" indent="-241080" eaLnBrk="0" fontAlgn="base" hangingPunct="0">
              <a:spcBef>
                <a:spcPct val="0"/>
              </a:spcBef>
              <a:spcAft>
                <a:spcPct val="0"/>
              </a:spcAft>
              <a:buFont typeface="Arial" charset="0"/>
              <a:buChar char="•"/>
            </a:pPr>
            <a:endParaRPr lang="nl-NL" sz="2100">
              <a:solidFill>
                <a:srgbClr val="141313"/>
              </a:solidFill>
              <a:ea typeface="ヒラギノ明朝 ProN W3" charset="-128"/>
              <a:sym typeface="Kievit-Book" charset="0"/>
            </a:endParaRPr>
          </a:p>
        </p:txBody>
      </p:sp>
      <p:pic>
        <p:nvPicPr>
          <p:cNvPr id="1030" name="Afbeelding 7" descr="logo_RU_NL_A4_wit.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6113489" y="6189390"/>
            <a:ext cx="2675557" cy="447600"/>
          </a:xfrm>
          <a:prstGeom prst="rect">
            <a:avLst/>
          </a:prstGeom>
          <a:noFill/>
          <a:ln w="9525">
            <a:noFill/>
            <a:miter lim="800000"/>
            <a:headEnd/>
            <a:tailEnd/>
          </a:ln>
        </p:spPr>
      </p:pic>
      <p:sp>
        <p:nvSpPr>
          <p:cNvPr id="8" name="Tijdelijke aanduiding voor dianummer 6"/>
          <p:cNvSpPr>
            <a:spLocks noGrp="1"/>
          </p:cNvSpPr>
          <p:nvPr>
            <p:ph type="sldNum" sz="quarter" idx="4"/>
          </p:nvPr>
        </p:nvSpPr>
        <p:spPr>
          <a:xfrm>
            <a:off x="632893" y="6268642"/>
            <a:ext cx="2133079" cy="365001"/>
          </a:xfrm>
          <a:prstGeom prst="rect">
            <a:avLst/>
          </a:prstGeom>
        </p:spPr>
        <p:txBody>
          <a:bodyPr vert="horz" wrap="square" lIns="25311" tIns="25311" rIns="25311" bIns="25311" numCol="1" anchor="ctr" anchorCtr="0" compatLnSpc="1">
            <a:prstTxWarp prst="textNoShape">
              <a:avLst/>
            </a:prstTxWarp>
          </a:bodyPr>
          <a:lstStyle>
            <a:lvl1pPr>
              <a:defRPr sz="800">
                <a:solidFill>
                  <a:schemeClr val="bg1"/>
                </a:solidFill>
                <a:latin typeface="Arial" charset="0"/>
              </a:defRPr>
            </a:lvl1pPr>
          </a:lstStyle>
          <a:p>
            <a:pPr fontAlgn="base">
              <a:spcBef>
                <a:spcPct val="0"/>
              </a:spcBef>
              <a:spcAft>
                <a:spcPct val="0"/>
              </a:spcAft>
            </a:pPr>
            <a:fld id="{A881CF40-ABD0-412A-9B69-76EDB3ED3158}" type="slidenum">
              <a:rPr lang="nl-NL">
                <a:solidFill>
                  <a:srgbClr val="000000"/>
                </a:solidFill>
                <a:ea typeface="ヒラギノ明朝 ProN W3" charset="-128"/>
                <a:sym typeface="American Typewriter" charset="0"/>
              </a:rPr>
              <a:pPr fontAlgn="base">
                <a:spcBef>
                  <a:spcPct val="0"/>
                </a:spcBef>
                <a:spcAft>
                  <a:spcPct val="0"/>
                </a:spcAft>
              </a:pPr>
              <a:t>‹nr.›</a:t>
            </a:fld>
            <a:endParaRPr lang="nl-NL">
              <a:solidFill>
                <a:srgbClr val="000000"/>
              </a:solidFill>
              <a:ea typeface="ヒラギノ明朝 ProN W3" charset="-128"/>
              <a:sym typeface="American Typewriter" charset="0"/>
            </a:endParaRPr>
          </a:p>
        </p:txBody>
      </p:sp>
      <p:pic>
        <p:nvPicPr>
          <p:cNvPr id="1032" name="Afbeelding 8" descr="RU PreUniversity logo DIAP.eps"/>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97571" y="4918025"/>
            <a:ext cx="2926705" cy="4135562"/>
          </a:xfrm>
          <a:prstGeom prst="rect">
            <a:avLst/>
          </a:prstGeom>
          <a:noFill/>
          <a:ln w="9525">
            <a:noFill/>
            <a:miter lim="800000"/>
            <a:headEnd/>
            <a:tailEnd/>
          </a:ln>
        </p:spPr>
      </p:pic>
      <p:sp>
        <p:nvSpPr>
          <p:cNvPr id="10" name="Line 3"/>
          <p:cNvSpPr>
            <a:spLocks noChangeShapeType="1"/>
          </p:cNvSpPr>
          <p:nvPr userDrawn="1"/>
        </p:nvSpPr>
        <p:spPr bwMode="auto">
          <a:xfrm>
            <a:off x="1" y="5947172"/>
            <a:ext cx="1113979" cy="0"/>
          </a:xfrm>
          <a:prstGeom prst="line">
            <a:avLst/>
          </a:prstGeom>
          <a:noFill/>
          <a:ln w="25400" cap="flat">
            <a:solidFill>
              <a:schemeClr val="tx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nl-NL" sz="2800">
              <a:solidFill>
                <a:srgbClr val="FFFFFF"/>
              </a:solidFill>
              <a:latin typeface="American Typewriter" charset="0"/>
              <a:ea typeface="ヒラギノ明朝 ProN W3" charset="-128"/>
              <a:cs typeface="ヒラギノ明朝 ProN W3" charset="-128"/>
              <a:sym typeface="American Typewriter" charset="0"/>
            </a:endParaRP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500">
          <a:solidFill>
            <a:schemeClr val="tx1"/>
          </a:solidFill>
          <a:latin typeface="Arial"/>
          <a:ea typeface="ＭＳ Ｐゴシック" charset="-128"/>
          <a:cs typeface="Arial"/>
          <a:sym typeface="Kievit-Medium" charset="0"/>
        </a:defRPr>
      </a:lvl1pPr>
      <a:lvl2pPr algn="l" rtl="0" eaLnBrk="0" fontAlgn="base" hangingPunct="0">
        <a:spcBef>
          <a:spcPct val="0"/>
        </a:spcBef>
        <a:spcAft>
          <a:spcPct val="0"/>
        </a:spcAft>
        <a:defRPr sz="3500">
          <a:solidFill>
            <a:schemeClr val="tx1"/>
          </a:solidFill>
          <a:latin typeface="Arial" charset="0"/>
          <a:ea typeface="ＭＳ Ｐゴシック" charset="-128"/>
          <a:cs typeface="ヒラギノ角ゴ ProN W6" charset="-128"/>
          <a:sym typeface="Kievit-Medium" charset="0"/>
        </a:defRPr>
      </a:lvl2pPr>
      <a:lvl3pPr algn="l" rtl="0" eaLnBrk="0" fontAlgn="base" hangingPunct="0">
        <a:spcBef>
          <a:spcPct val="0"/>
        </a:spcBef>
        <a:spcAft>
          <a:spcPct val="0"/>
        </a:spcAft>
        <a:defRPr sz="3500">
          <a:solidFill>
            <a:schemeClr val="tx1"/>
          </a:solidFill>
          <a:latin typeface="Arial" charset="0"/>
          <a:ea typeface="ＭＳ Ｐゴシック" charset="-128"/>
          <a:cs typeface="ヒラギノ角ゴ ProN W6" charset="-128"/>
          <a:sym typeface="Kievit-Medium" charset="0"/>
        </a:defRPr>
      </a:lvl3pPr>
      <a:lvl4pPr algn="l" rtl="0" eaLnBrk="0" fontAlgn="base" hangingPunct="0">
        <a:spcBef>
          <a:spcPct val="0"/>
        </a:spcBef>
        <a:spcAft>
          <a:spcPct val="0"/>
        </a:spcAft>
        <a:defRPr sz="3500">
          <a:solidFill>
            <a:schemeClr val="tx1"/>
          </a:solidFill>
          <a:latin typeface="Arial" charset="0"/>
          <a:ea typeface="ＭＳ Ｐゴシック" charset="-128"/>
          <a:cs typeface="ヒラギノ角ゴ ProN W6" charset="-128"/>
          <a:sym typeface="Kievit-Medium" charset="0"/>
        </a:defRPr>
      </a:lvl4pPr>
      <a:lvl5pPr algn="l" rtl="0" eaLnBrk="0" fontAlgn="base" hangingPunct="0">
        <a:spcBef>
          <a:spcPct val="0"/>
        </a:spcBef>
        <a:spcAft>
          <a:spcPct val="0"/>
        </a:spcAft>
        <a:defRPr sz="3500">
          <a:solidFill>
            <a:schemeClr val="tx1"/>
          </a:solidFill>
          <a:latin typeface="Arial" charset="0"/>
          <a:ea typeface="ＭＳ Ｐゴシック" charset="-128"/>
          <a:cs typeface="ヒラギノ角ゴ ProN W6" charset="-128"/>
          <a:sym typeface="Kievit-Medium" charset="0"/>
        </a:defRPr>
      </a:lvl5pPr>
      <a:lvl6pPr marL="321440" algn="l" rtl="0" fontAlgn="base">
        <a:spcBef>
          <a:spcPct val="0"/>
        </a:spcBef>
        <a:spcAft>
          <a:spcPct val="0"/>
        </a:spcAft>
        <a:defRPr sz="4500">
          <a:solidFill>
            <a:schemeClr val="tx1"/>
          </a:solidFill>
          <a:latin typeface="Kievit-Medium" charset="0"/>
          <a:ea typeface="ヒラギノ角ゴ ProN W6" charset="-128"/>
          <a:cs typeface="ヒラギノ角ゴ ProN W6" charset="-128"/>
          <a:sym typeface="Kievit-Medium" charset="0"/>
        </a:defRPr>
      </a:lvl6pPr>
      <a:lvl7pPr marL="642882" algn="l" rtl="0" fontAlgn="base">
        <a:spcBef>
          <a:spcPct val="0"/>
        </a:spcBef>
        <a:spcAft>
          <a:spcPct val="0"/>
        </a:spcAft>
        <a:defRPr sz="4500">
          <a:solidFill>
            <a:schemeClr val="tx1"/>
          </a:solidFill>
          <a:latin typeface="Kievit-Medium" charset="0"/>
          <a:ea typeface="ヒラギノ角ゴ ProN W6" charset="-128"/>
          <a:cs typeface="ヒラギノ角ゴ ProN W6" charset="-128"/>
          <a:sym typeface="Kievit-Medium" charset="0"/>
        </a:defRPr>
      </a:lvl7pPr>
      <a:lvl8pPr marL="964323" algn="l" rtl="0" fontAlgn="base">
        <a:spcBef>
          <a:spcPct val="0"/>
        </a:spcBef>
        <a:spcAft>
          <a:spcPct val="0"/>
        </a:spcAft>
        <a:defRPr sz="4500">
          <a:solidFill>
            <a:schemeClr val="tx1"/>
          </a:solidFill>
          <a:latin typeface="Kievit-Medium" charset="0"/>
          <a:ea typeface="ヒラギノ角ゴ ProN W6" charset="-128"/>
          <a:cs typeface="ヒラギノ角ゴ ProN W6" charset="-128"/>
          <a:sym typeface="Kievit-Medium" charset="0"/>
        </a:defRPr>
      </a:lvl8pPr>
      <a:lvl9pPr marL="1285763" algn="l" rtl="0" fontAlgn="base">
        <a:spcBef>
          <a:spcPct val="0"/>
        </a:spcBef>
        <a:spcAft>
          <a:spcPct val="0"/>
        </a:spcAft>
        <a:defRPr sz="4500">
          <a:solidFill>
            <a:schemeClr val="tx1"/>
          </a:solidFill>
          <a:latin typeface="Kievit-Medium" charset="0"/>
          <a:ea typeface="ヒラギノ角ゴ ProN W6" charset="-128"/>
          <a:cs typeface="ヒラギノ角ゴ ProN W6" charset="-128"/>
          <a:sym typeface="Kievit-Medium" charset="0"/>
        </a:defRPr>
      </a:lvl9pPr>
    </p:titleStyle>
    <p:bodyStyle>
      <a:lvl1pPr marL="241080" indent="-241080" algn="l" rtl="0" eaLnBrk="0" fontAlgn="base" hangingPunct="0">
        <a:spcBef>
          <a:spcPct val="0"/>
        </a:spcBef>
        <a:spcAft>
          <a:spcPct val="0"/>
        </a:spcAft>
        <a:buFont typeface="Arial" charset="0"/>
        <a:buChar char="•"/>
        <a:defRPr sz="1800">
          <a:solidFill>
            <a:schemeClr val="tx1"/>
          </a:solidFill>
          <a:latin typeface="Arial"/>
          <a:ea typeface="ＭＳ Ｐゴシック" charset="-128"/>
          <a:cs typeface="Arial"/>
          <a:sym typeface="Kievit-Book" charset="0"/>
        </a:defRPr>
      </a:lvl1pPr>
      <a:lvl2pPr marL="522341" indent="-200901" algn="l" rtl="0" eaLnBrk="0" fontAlgn="base" hangingPunct="0">
        <a:spcBef>
          <a:spcPct val="0"/>
        </a:spcBef>
        <a:spcAft>
          <a:spcPct val="0"/>
        </a:spcAft>
        <a:buChar char="–"/>
        <a:defRPr sz="2100">
          <a:solidFill>
            <a:srgbClr val="141313"/>
          </a:solidFill>
          <a:latin typeface="+mn-lt"/>
          <a:ea typeface="ＭＳ Ｐゴシック" charset="-128"/>
          <a:cs typeface="+mn-cs"/>
          <a:sym typeface="Kievit-Book" charset="0"/>
        </a:defRPr>
      </a:lvl2pPr>
      <a:lvl3pPr marL="803602" indent="-160721" algn="l" rtl="0" eaLnBrk="0" fontAlgn="base" hangingPunct="0">
        <a:spcBef>
          <a:spcPct val="0"/>
        </a:spcBef>
        <a:spcAft>
          <a:spcPct val="0"/>
        </a:spcAft>
        <a:buChar char="•"/>
        <a:defRPr sz="2100">
          <a:solidFill>
            <a:srgbClr val="141313"/>
          </a:solidFill>
          <a:latin typeface="+mn-lt"/>
          <a:ea typeface="ＭＳ Ｐゴシック" charset="-128"/>
          <a:cs typeface="+mn-cs"/>
          <a:sym typeface="Kievit-Book" charset="0"/>
        </a:defRPr>
      </a:lvl3pPr>
      <a:lvl4pPr marL="1125044" indent="-160721" algn="l" rtl="0" eaLnBrk="0" fontAlgn="base" hangingPunct="0">
        <a:spcBef>
          <a:spcPct val="0"/>
        </a:spcBef>
        <a:spcAft>
          <a:spcPct val="0"/>
        </a:spcAft>
        <a:buChar char="–"/>
        <a:defRPr sz="2100">
          <a:solidFill>
            <a:srgbClr val="141313"/>
          </a:solidFill>
          <a:latin typeface="+mn-lt"/>
          <a:ea typeface="ＭＳ Ｐゴシック" charset="-128"/>
          <a:cs typeface="+mn-cs"/>
          <a:sym typeface="Kievit-Book" charset="0"/>
        </a:defRPr>
      </a:lvl4pPr>
      <a:lvl5pPr marL="1446484" indent="-160721" algn="l" rtl="0" eaLnBrk="0" fontAlgn="base" hangingPunct="0">
        <a:spcBef>
          <a:spcPct val="0"/>
        </a:spcBef>
        <a:spcAft>
          <a:spcPct val="0"/>
        </a:spcAft>
        <a:buChar char="»"/>
        <a:defRPr sz="2100">
          <a:solidFill>
            <a:srgbClr val="141313"/>
          </a:solidFill>
          <a:latin typeface="+mn-lt"/>
          <a:ea typeface="ＭＳ Ｐゴシック" charset="-128"/>
          <a:cs typeface="+mn-cs"/>
          <a:sym typeface="Kievit-Book" charset="0"/>
        </a:defRPr>
      </a:lvl5pPr>
      <a:lvl6pPr marL="321440" algn="l" rtl="0" fontAlgn="base">
        <a:spcBef>
          <a:spcPct val="0"/>
        </a:spcBef>
        <a:spcAft>
          <a:spcPct val="0"/>
        </a:spcAft>
        <a:defRPr sz="2100">
          <a:solidFill>
            <a:srgbClr val="141313"/>
          </a:solidFill>
          <a:latin typeface="+mn-lt"/>
          <a:ea typeface="+mn-ea"/>
          <a:cs typeface="+mn-cs"/>
          <a:sym typeface="Kievit-Book" charset="0"/>
        </a:defRPr>
      </a:lvl6pPr>
      <a:lvl7pPr marL="642882" algn="l" rtl="0" fontAlgn="base">
        <a:spcBef>
          <a:spcPct val="0"/>
        </a:spcBef>
        <a:spcAft>
          <a:spcPct val="0"/>
        </a:spcAft>
        <a:defRPr sz="2100">
          <a:solidFill>
            <a:srgbClr val="141313"/>
          </a:solidFill>
          <a:latin typeface="+mn-lt"/>
          <a:ea typeface="+mn-ea"/>
          <a:cs typeface="+mn-cs"/>
          <a:sym typeface="Kievit-Book" charset="0"/>
        </a:defRPr>
      </a:lvl7pPr>
      <a:lvl8pPr marL="964323" algn="l" rtl="0" fontAlgn="base">
        <a:spcBef>
          <a:spcPct val="0"/>
        </a:spcBef>
        <a:spcAft>
          <a:spcPct val="0"/>
        </a:spcAft>
        <a:defRPr sz="2100">
          <a:solidFill>
            <a:srgbClr val="141313"/>
          </a:solidFill>
          <a:latin typeface="+mn-lt"/>
          <a:ea typeface="+mn-ea"/>
          <a:cs typeface="+mn-cs"/>
          <a:sym typeface="Kievit-Book" charset="0"/>
        </a:defRPr>
      </a:lvl8pPr>
      <a:lvl9pPr marL="1285763" algn="l" rtl="0" fontAlgn="base">
        <a:spcBef>
          <a:spcPct val="0"/>
        </a:spcBef>
        <a:spcAft>
          <a:spcPct val="0"/>
        </a:spcAft>
        <a:defRPr sz="2100">
          <a:solidFill>
            <a:srgbClr val="141313"/>
          </a:solidFill>
          <a:latin typeface="+mn-lt"/>
          <a:ea typeface="+mn-ea"/>
          <a:cs typeface="+mn-cs"/>
          <a:sym typeface="Kievit-Book" charset="0"/>
        </a:defRPr>
      </a:lvl9pPr>
    </p:bodyStyle>
    <p:otherStyle>
      <a:defPPr>
        <a:defRPr lang="nl-NL"/>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9.png"/><Relationship Id="rId7" Type="http://schemas.openxmlformats.org/officeDocument/2006/relationships/image" Target="../media/image22.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3.pn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0.png"/><Relationship Id="rId7" Type="http://schemas.openxmlformats.org/officeDocument/2006/relationships/image" Target="../media/image57.pn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45.pn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4.wdp"/><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f.vanwielink@paxchristicollege.nl" TargetMode="External"/><Relationship Id="rId2" Type="http://schemas.openxmlformats.org/officeDocument/2006/relationships/hyperlink" Target="http://www.betavak-nlt.nl/" TargetMode="Externa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2.jpeg"/><Relationship Id="rId4" Type="http://schemas.openxmlformats.org/officeDocument/2006/relationships/hyperlink" Target="mailto:l.jager@docentenacademie.ru.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12"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hyperlink" Target="https://prezi.com/ngjkwr4ux0l8/presentatie-dot-neuroscience-nlt/" TargetMode="Externa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nltlogo"/>
          <p:cNvPicPr>
            <a:picLocks noChangeAspect="1" noChangeArrowheads="1"/>
          </p:cNvPicPr>
          <p:nvPr/>
        </p:nvPicPr>
        <p:blipFill>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548261" y="1556792"/>
            <a:ext cx="2007515" cy="11521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6" descr="00 Kaft voorkant-zondertekst"/>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57500" y="1433860"/>
            <a:ext cx="3567113" cy="4443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AutoShape 2" descr="Afbeeldingsresultaat voor stedelijk gymnasium nijmeg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 name="Picture 1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04248" y="1585676"/>
            <a:ext cx="2007515" cy="102710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AutoShape 8" descr="Afbeeldingsresultaat voor radboud docentenacademi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04248" y="2958915"/>
            <a:ext cx="2007515" cy="100375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 name="Tekstvak 6"/>
          <p:cNvSpPr txBox="1"/>
          <p:nvPr/>
        </p:nvSpPr>
        <p:spPr bwMode="auto">
          <a:xfrm>
            <a:off x="6696235" y="2571194"/>
            <a:ext cx="2223539" cy="425758"/>
          </a:xfrm>
          <a:prstGeom prst="rect">
            <a:avLst/>
          </a:prstGeom>
          <a:noFill/>
          <a:ln w="12700">
            <a:noFill/>
            <a:miter lim="800000"/>
            <a:headEnd/>
            <a:tailEnd/>
          </a:ln>
        </p:spPr>
        <p:txBody>
          <a:bodyPr vert="horz" wrap="square" lIns="50800" tIns="50800" rIns="50800" bIns="50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2100" b="0" i="0" u="none" strike="noStrike" kern="0" cap="none" spc="0" normalizeH="0" baseline="0" noProof="0" dirty="0" smtClean="0">
                <a:ln>
                  <a:solidFill>
                    <a:schemeClr val="bg1"/>
                  </a:solidFill>
                </a:ln>
                <a:solidFill>
                  <a:schemeClr val="bg1"/>
                </a:solidFill>
                <a:effectLst/>
                <a:uLnTx/>
                <a:uFillTx/>
                <a:latin typeface="+mn-lt"/>
                <a:ea typeface="+mn-ea"/>
                <a:cs typeface="+mn-cs"/>
                <a:sym typeface="Kievit-Book" charset="0"/>
              </a:rPr>
              <a:t>Frank van Wielink</a:t>
            </a:r>
          </a:p>
        </p:txBody>
      </p:sp>
      <p:sp>
        <p:nvSpPr>
          <p:cNvPr id="18" name="Tekstvak 17"/>
          <p:cNvSpPr txBox="1"/>
          <p:nvPr/>
        </p:nvSpPr>
        <p:spPr bwMode="auto">
          <a:xfrm>
            <a:off x="6696234" y="3939346"/>
            <a:ext cx="2223539" cy="425758"/>
          </a:xfrm>
          <a:prstGeom prst="rect">
            <a:avLst/>
          </a:prstGeom>
          <a:noFill/>
          <a:ln w="12700">
            <a:noFill/>
            <a:miter lim="800000"/>
            <a:headEnd/>
            <a:tailEnd/>
          </a:ln>
        </p:spPr>
        <p:txBody>
          <a:bodyPr vert="horz" wrap="square" lIns="50800" tIns="50800" rIns="50800" bIns="50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2100" b="0" i="0" u="none" strike="noStrike" kern="0" cap="none" spc="0" normalizeH="0" baseline="0" noProof="0" dirty="0" smtClean="0">
                <a:ln>
                  <a:solidFill>
                    <a:schemeClr val="bg1"/>
                  </a:solidFill>
                </a:ln>
                <a:solidFill>
                  <a:schemeClr val="bg1"/>
                </a:solidFill>
                <a:effectLst/>
                <a:uLnTx/>
                <a:uFillTx/>
                <a:latin typeface="+mn-lt"/>
                <a:ea typeface="+mn-ea"/>
                <a:cs typeface="+mn-cs"/>
                <a:sym typeface="Kievit-Book" charset="0"/>
              </a:rPr>
              <a:t>Lieke Jager</a:t>
            </a:r>
          </a:p>
        </p:txBody>
      </p:sp>
      <p:sp>
        <p:nvSpPr>
          <p:cNvPr id="2052" name="Text Box 6"/>
          <p:cNvSpPr>
            <a:spLocks noGrp="1" noChangeArrowheads="1"/>
          </p:cNvSpPr>
          <p:nvPr>
            <p:ph type="ctrTitle"/>
          </p:nvPr>
        </p:nvSpPr>
        <p:spPr>
          <a:xfrm>
            <a:off x="683568" y="188640"/>
            <a:ext cx="7772400" cy="1470025"/>
          </a:xfrm>
          <a:solidFill>
            <a:srgbClr val="FFFFFF">
              <a:alpha val="0"/>
            </a:srgbClr>
          </a:solidFill>
        </p:spPr>
        <p:txBody>
          <a:bodyPr/>
          <a:lstStyle/>
          <a:p>
            <a:pPr algn="ctr" eaLnBrk="1" hangingPunct="1"/>
            <a:r>
              <a:rPr lang="nl-NL" sz="4000" b="1" dirty="0" smtClean="0">
                <a:ln>
                  <a:solidFill>
                    <a:srgbClr val="002060"/>
                  </a:solidFill>
                </a:ln>
              </a:rPr>
              <a:t>W38 - Vernieuwde </a:t>
            </a:r>
            <a:r>
              <a:rPr lang="nl-NL" sz="4000" b="1" dirty="0">
                <a:ln>
                  <a:solidFill>
                    <a:srgbClr val="002060"/>
                  </a:solidFill>
                </a:ln>
              </a:rPr>
              <a:t>NLT-module Hersenen &amp; </a:t>
            </a:r>
            <a:r>
              <a:rPr lang="nl-NL" sz="4000" b="1" dirty="0" smtClean="0">
                <a:ln>
                  <a:solidFill>
                    <a:srgbClr val="002060"/>
                  </a:solidFill>
                </a:ln>
              </a:rPr>
              <a:t>Leren</a:t>
            </a:r>
            <a:endParaRPr lang="nl-NL" altLang="nl-NL" sz="4000" b="1" dirty="0" smtClean="0">
              <a:ln>
                <a:solidFill>
                  <a:srgbClr val="002060"/>
                </a:solidFill>
              </a:ln>
              <a:solidFill>
                <a:srgbClr val="000066"/>
              </a:solidFill>
            </a:endParaRPr>
          </a:p>
        </p:txBody>
      </p:sp>
      <p:sp>
        <p:nvSpPr>
          <p:cNvPr id="8" name="Tijdelijke aanduiding voor dianummer 7"/>
          <p:cNvSpPr>
            <a:spLocks noGrp="1"/>
          </p:cNvSpPr>
          <p:nvPr>
            <p:ph type="sldNum" sz="quarter" idx="12"/>
          </p:nvPr>
        </p:nvSpPr>
        <p:spPr>
          <a:xfrm>
            <a:off x="179512" y="6237312"/>
            <a:ext cx="2133079" cy="365001"/>
          </a:xfrm>
        </p:spPr>
        <p:txBody>
          <a:bodyPr/>
          <a:lstStyle/>
          <a:p>
            <a:fld id="{2FCBA624-7D6A-4E20-9C96-FB199598D6DC}" type="slidenum">
              <a:rPr lang="nl-NL" altLang="nl-NL" sz="1400" b="1" smtClean="0">
                <a:solidFill>
                  <a:schemeClr val="tx1"/>
                </a:solidFill>
              </a:rPr>
              <a:pPr/>
              <a:t>1</a:t>
            </a:fld>
            <a:r>
              <a:rPr lang="nl-NL" altLang="nl-NL" sz="1400" b="1" dirty="0" smtClean="0">
                <a:solidFill>
                  <a:schemeClr val="tx1"/>
                </a:solidFill>
              </a:rPr>
              <a:t>/24</a:t>
            </a:r>
          </a:p>
        </p:txBody>
      </p:sp>
    </p:spTree>
    <p:extLst>
      <p:ext uri="{BB962C8B-B14F-4D97-AF65-F5344CB8AC3E}">
        <p14:creationId xmlns:p14="http://schemas.microsoft.com/office/powerpoint/2010/main" val="1867794566"/>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32892" y="404664"/>
            <a:ext cx="7768828" cy="741164"/>
          </a:xfrm>
        </p:spPr>
        <p:txBody>
          <a:bodyPr/>
          <a:lstStyle/>
          <a:p>
            <a:pPr algn="ctr" eaLnBrk="1" hangingPunct="1"/>
            <a:r>
              <a:rPr lang="nl-NL" altLang="nl-NL" sz="3600" dirty="0" smtClean="0">
                <a:solidFill>
                  <a:srgbClr val="C00000"/>
                </a:solidFill>
              </a:rPr>
              <a:t>Inhoud module</a:t>
            </a:r>
          </a:p>
        </p:txBody>
      </p:sp>
      <p:sp>
        <p:nvSpPr>
          <p:cNvPr id="7" name="Tijdelijke aanduiding voor inhoud 6"/>
          <p:cNvSpPr>
            <a:spLocks noGrp="1"/>
          </p:cNvSpPr>
          <p:nvPr>
            <p:ph idx="1"/>
          </p:nvPr>
        </p:nvSpPr>
        <p:spPr>
          <a:xfrm>
            <a:off x="632892" y="1052736"/>
            <a:ext cx="8043564" cy="1872208"/>
          </a:xfrm>
        </p:spPr>
        <p:txBody>
          <a:bodyPr/>
          <a:lstStyle/>
          <a:p>
            <a:pPr marL="0" indent="0">
              <a:buNone/>
            </a:pPr>
            <a:r>
              <a:rPr lang="nl-NL" sz="3200" dirty="0" smtClean="0"/>
              <a:t>Hersenen en leren: wat kan hersenkennis ons wel en niet zeggen over hoe we (beter) kunnen leren?</a:t>
            </a:r>
            <a:endParaRPr lang="nl-NL" sz="3200" dirty="0"/>
          </a:p>
        </p:txBody>
      </p:sp>
      <p:sp>
        <p:nvSpPr>
          <p:cNvPr id="5125"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sp>
        <p:nvSpPr>
          <p:cNvPr id="5128"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sp>
        <p:nvSpPr>
          <p:cNvPr id="5129" name="Text Box 21"/>
          <p:cNvSpPr txBox="1">
            <a:spLocks noChangeArrowheads="1"/>
          </p:cNvSpPr>
          <p:nvPr/>
        </p:nvSpPr>
        <p:spPr bwMode="auto">
          <a:xfrm>
            <a:off x="3836988" y="4899025"/>
            <a:ext cx="1624012"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l-NL" altLang="nl-NL"/>
          </a:p>
        </p:txBody>
      </p:sp>
      <p:sp>
        <p:nvSpPr>
          <p:cNvPr id="10" name="Rectangle 2"/>
          <p:cNvSpPr txBox="1">
            <a:spLocks noChangeArrowheads="1"/>
          </p:cNvSpPr>
          <p:nvPr/>
        </p:nvSpPr>
        <p:spPr bwMode="auto">
          <a:xfrm>
            <a:off x="609600" y="256490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nl-NL" altLang="nl-NL" sz="3600" b="1" kern="0" dirty="0" smtClean="0">
                <a:solidFill>
                  <a:srgbClr val="C00000"/>
                </a:solidFill>
                <a:latin typeface="+mn-lt"/>
              </a:rPr>
              <a:t>Metacognitie</a:t>
            </a:r>
          </a:p>
        </p:txBody>
      </p:sp>
      <p:sp>
        <p:nvSpPr>
          <p:cNvPr id="11" name="Tijdelijke aanduiding voor inhoud 1"/>
          <p:cNvSpPr txBox="1">
            <a:spLocks/>
          </p:cNvSpPr>
          <p:nvPr/>
        </p:nvSpPr>
        <p:spPr bwMode="auto">
          <a:xfrm>
            <a:off x="632161" y="3501008"/>
            <a:ext cx="822960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nl-NL" kern="0" dirty="0" smtClean="0">
                <a:solidFill>
                  <a:schemeClr val="bg1"/>
                </a:solidFill>
              </a:rPr>
              <a:t>Als je nadenkt over je eigen denken</a:t>
            </a:r>
          </a:p>
          <a:p>
            <a:r>
              <a:rPr lang="nl-NL" kern="0" dirty="0" smtClean="0">
                <a:solidFill>
                  <a:schemeClr val="bg1"/>
                </a:solidFill>
              </a:rPr>
              <a:t>Als je aan het leren bent over hoe je moet leren</a:t>
            </a:r>
          </a:p>
          <a:p>
            <a:pPr marL="0" indent="0">
              <a:buFontTx/>
              <a:buNone/>
            </a:pPr>
            <a:r>
              <a:rPr lang="nl-NL" kern="0" dirty="0" smtClean="0">
                <a:solidFill>
                  <a:schemeClr val="bg1"/>
                </a:solidFill>
              </a:rPr>
              <a:t>De kop en staart van de module dus.</a:t>
            </a:r>
          </a:p>
        </p:txBody>
      </p:sp>
      <p:pic>
        <p:nvPicPr>
          <p:cNvPr id="15"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10</a:t>
            </a:fld>
            <a:r>
              <a:rPr lang="nl-NL" altLang="nl-NL" sz="1400" b="1" dirty="0" smtClean="0">
                <a:solidFill>
                  <a:srgbClr val="C00000"/>
                </a:solidFill>
              </a:rPr>
              <a:t>/24</a:t>
            </a:r>
          </a:p>
        </p:txBody>
      </p:sp>
    </p:spTree>
    <p:extLst>
      <p:ext uri="{BB962C8B-B14F-4D97-AF65-F5344CB8AC3E}">
        <p14:creationId xmlns:p14="http://schemas.microsoft.com/office/powerpoint/2010/main" val="744563941"/>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3600" dirty="0" smtClean="0"/>
              <a:t>Leren </a:t>
            </a:r>
            <a:r>
              <a:rPr lang="nl-NL" sz="3600" i="1" dirty="0" err="1" smtClean="0"/>
              <a:t>leren</a:t>
            </a:r>
            <a:endParaRPr lang="nl-NL" sz="3600" i="1" dirty="0"/>
          </a:p>
        </p:txBody>
      </p:sp>
      <p:sp>
        <p:nvSpPr>
          <p:cNvPr id="3" name="Tijdelijke aanduiding voor inhoud 2"/>
          <p:cNvSpPr>
            <a:spLocks noGrp="1"/>
          </p:cNvSpPr>
          <p:nvPr>
            <p:ph idx="1"/>
          </p:nvPr>
        </p:nvSpPr>
        <p:spPr/>
        <p:txBody>
          <a:bodyPr/>
          <a:lstStyle/>
          <a:p>
            <a:r>
              <a:rPr lang="nl-NL" sz="2400" dirty="0" smtClean="0"/>
              <a:t>‘</a:t>
            </a:r>
            <a:r>
              <a:rPr lang="nl-NL" sz="2400" i="1" dirty="0" err="1" smtClean="0"/>
              <a:t>When</a:t>
            </a:r>
            <a:r>
              <a:rPr lang="nl-NL" sz="2400" i="1" dirty="0" smtClean="0"/>
              <a:t> </a:t>
            </a:r>
            <a:r>
              <a:rPr lang="nl-NL" sz="2400" i="1" dirty="0" err="1" smtClean="0"/>
              <a:t>students</a:t>
            </a:r>
            <a:r>
              <a:rPr lang="nl-NL" sz="2400" i="1" dirty="0" smtClean="0"/>
              <a:t> </a:t>
            </a:r>
            <a:r>
              <a:rPr lang="nl-NL" sz="2400" i="1" dirty="0" err="1" smtClean="0"/>
              <a:t>can</a:t>
            </a:r>
            <a:r>
              <a:rPr lang="nl-NL" sz="2400" i="1" dirty="0" smtClean="0"/>
              <a:t> </a:t>
            </a:r>
            <a:r>
              <a:rPr lang="nl-NL" sz="2400" i="1" dirty="0" err="1" smtClean="0"/>
              <a:t>adapt</a:t>
            </a:r>
            <a:r>
              <a:rPr lang="nl-NL" sz="2400" i="1" dirty="0" smtClean="0"/>
              <a:t> to </a:t>
            </a:r>
            <a:r>
              <a:rPr lang="nl-NL" sz="2400" i="1" dirty="0" err="1" smtClean="0"/>
              <a:t>whatever</a:t>
            </a:r>
            <a:r>
              <a:rPr lang="nl-NL" sz="2400" i="1" dirty="0" smtClean="0"/>
              <a:t> </a:t>
            </a:r>
            <a:r>
              <a:rPr lang="nl-NL" sz="2400" i="1" dirty="0" err="1" smtClean="0"/>
              <a:t>instructional</a:t>
            </a:r>
            <a:r>
              <a:rPr lang="nl-NL" sz="2400" i="1" dirty="0" smtClean="0"/>
              <a:t> </a:t>
            </a:r>
            <a:r>
              <a:rPr lang="nl-NL" sz="2400" i="1" dirty="0" err="1" smtClean="0"/>
              <a:t>conditions</a:t>
            </a:r>
            <a:r>
              <a:rPr lang="nl-NL" sz="2400" i="1" dirty="0" smtClean="0"/>
              <a:t> </a:t>
            </a:r>
            <a:r>
              <a:rPr lang="nl-NL" sz="2400" i="1" dirty="0" err="1" smtClean="0"/>
              <a:t>they</a:t>
            </a:r>
            <a:r>
              <a:rPr lang="nl-NL" sz="2400" i="1" dirty="0" smtClean="0"/>
              <a:t> </a:t>
            </a:r>
            <a:r>
              <a:rPr lang="nl-NL" sz="2400" i="1" dirty="0" err="1" smtClean="0"/>
              <a:t>receive</a:t>
            </a:r>
            <a:r>
              <a:rPr lang="nl-NL" sz="2400" i="1" dirty="0" smtClean="0"/>
              <a:t>, </a:t>
            </a:r>
            <a:r>
              <a:rPr lang="nl-NL" sz="2400" i="1" dirty="0" err="1" smtClean="0"/>
              <a:t>ultimately</a:t>
            </a:r>
            <a:r>
              <a:rPr lang="nl-NL" sz="2400" i="1" dirty="0" smtClean="0"/>
              <a:t> </a:t>
            </a:r>
            <a:r>
              <a:rPr lang="nl-NL" sz="2400" i="1" dirty="0" err="1" smtClean="0"/>
              <a:t>they</a:t>
            </a:r>
            <a:r>
              <a:rPr lang="nl-NL" sz="2400" i="1" dirty="0" smtClean="0"/>
              <a:t> </a:t>
            </a:r>
            <a:r>
              <a:rPr lang="nl-NL" sz="2400" i="1" dirty="0" err="1" smtClean="0"/>
              <a:t>become</a:t>
            </a:r>
            <a:r>
              <a:rPr lang="nl-NL" sz="2400" i="1" dirty="0" smtClean="0"/>
              <a:t> </a:t>
            </a:r>
            <a:r>
              <a:rPr lang="nl-NL" sz="2400" i="1" dirty="0" err="1" smtClean="0"/>
              <a:t>skillful</a:t>
            </a:r>
            <a:r>
              <a:rPr lang="nl-NL" sz="2400" i="1" dirty="0" smtClean="0"/>
              <a:t> and </a:t>
            </a:r>
            <a:r>
              <a:rPr lang="nl-NL" sz="2400" i="1" dirty="0" err="1" smtClean="0"/>
              <a:t>productive</a:t>
            </a:r>
            <a:r>
              <a:rPr lang="nl-NL" sz="2400" i="1" dirty="0" smtClean="0"/>
              <a:t> </a:t>
            </a:r>
            <a:r>
              <a:rPr lang="nl-NL" sz="2400" i="1" dirty="0" err="1" smtClean="0"/>
              <a:t>learners</a:t>
            </a:r>
            <a:r>
              <a:rPr lang="nl-NL" sz="2400" i="1" dirty="0" smtClean="0"/>
              <a:t> </a:t>
            </a:r>
            <a:r>
              <a:rPr lang="nl-NL" sz="2400" i="1" dirty="0" err="1" smtClean="0"/>
              <a:t>capable</a:t>
            </a:r>
            <a:r>
              <a:rPr lang="nl-NL" sz="2400" i="1" dirty="0" smtClean="0"/>
              <a:t> of </a:t>
            </a:r>
            <a:r>
              <a:rPr lang="nl-NL" sz="2400" i="1" dirty="0" err="1" smtClean="0"/>
              <a:t>learning</a:t>
            </a:r>
            <a:r>
              <a:rPr lang="nl-NL" sz="2400" i="1" dirty="0" smtClean="0"/>
              <a:t> </a:t>
            </a:r>
            <a:r>
              <a:rPr lang="nl-NL" sz="2400" i="1" dirty="0" err="1" smtClean="0"/>
              <a:t>on</a:t>
            </a:r>
            <a:r>
              <a:rPr lang="nl-NL" sz="2400" i="1" dirty="0" smtClean="0"/>
              <a:t> </a:t>
            </a:r>
            <a:r>
              <a:rPr lang="nl-NL" sz="2400" i="1" dirty="0" err="1" smtClean="0"/>
              <a:t>their</a:t>
            </a:r>
            <a:r>
              <a:rPr lang="nl-NL" sz="2400" i="1" dirty="0" smtClean="0"/>
              <a:t> </a:t>
            </a:r>
            <a:r>
              <a:rPr lang="nl-NL" sz="2400" i="1" dirty="0" err="1" smtClean="0"/>
              <a:t>own</a:t>
            </a:r>
            <a:r>
              <a:rPr lang="nl-NL" sz="2400" i="1" dirty="0" smtClean="0"/>
              <a:t>’ </a:t>
            </a:r>
            <a:r>
              <a:rPr lang="nl-NL" sz="2400" dirty="0" smtClean="0"/>
              <a:t>(</a:t>
            </a:r>
            <a:r>
              <a:rPr lang="nl-NL" sz="2400" dirty="0" err="1" smtClean="0"/>
              <a:t>Corno</a:t>
            </a:r>
            <a:r>
              <a:rPr lang="nl-NL" sz="2400" dirty="0" smtClean="0"/>
              <a:t>, 2008)</a:t>
            </a:r>
          </a:p>
          <a:p>
            <a:pPr>
              <a:buNone/>
            </a:pPr>
            <a:endParaRPr lang="nl-NL" sz="2000" dirty="0" smtClean="0"/>
          </a:p>
          <a:p>
            <a:r>
              <a:rPr lang="nl-NL" sz="2400" dirty="0" smtClean="0"/>
              <a:t>Voorwaarden:</a:t>
            </a:r>
          </a:p>
          <a:p>
            <a:pPr lvl="2">
              <a:buFont typeface="Arial" charset="0"/>
              <a:buChar char="•"/>
            </a:pPr>
            <a:r>
              <a:rPr lang="nl-NL" sz="2200" dirty="0" err="1" smtClean="0"/>
              <a:t>Declaratieve</a:t>
            </a:r>
            <a:r>
              <a:rPr lang="nl-NL" sz="2200" dirty="0" smtClean="0"/>
              <a:t> kennis over leerstrategieën.</a:t>
            </a:r>
          </a:p>
          <a:p>
            <a:pPr lvl="2">
              <a:buFont typeface="Arial" charset="0"/>
              <a:buChar char="•"/>
            </a:pPr>
            <a:r>
              <a:rPr lang="nl-NL" sz="2200" dirty="0" smtClean="0"/>
              <a:t>Procedurele kennis over hoe leerstrategieën toe te passen.</a:t>
            </a:r>
          </a:p>
          <a:p>
            <a:pPr lvl="2">
              <a:buFont typeface="Arial" charset="0"/>
              <a:buChar char="•"/>
            </a:pPr>
            <a:r>
              <a:rPr lang="nl-NL" sz="2200" dirty="0" smtClean="0"/>
              <a:t>Conditionele/metacognitieve kennis wanneer deze strategieën het beste gebruikt kunnen worden.</a:t>
            </a:r>
          </a:p>
          <a:p>
            <a:pPr lvl="1"/>
            <a:endParaRPr lang="nl-NL" sz="1600" dirty="0" smtClean="0"/>
          </a:p>
          <a:p>
            <a:pPr>
              <a:buNone/>
            </a:pPr>
            <a:endParaRPr lang="nl-NL" sz="2000" dirty="0"/>
          </a:p>
        </p:txBody>
      </p:sp>
      <p:sp>
        <p:nvSpPr>
          <p:cNvPr id="5"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11</a:t>
            </a:fld>
            <a:r>
              <a:rPr lang="nl-NL" altLang="nl-NL" sz="1400" b="1" dirty="0" smtClean="0">
                <a:solidFill>
                  <a:srgbClr val="C00000"/>
                </a:solidFill>
              </a:rPr>
              <a:t>/24</a:t>
            </a:r>
          </a:p>
        </p:txBody>
      </p:sp>
      <p:pic>
        <p:nvPicPr>
          <p:cNvPr id="6"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3600" dirty="0" smtClean="0"/>
              <a:t>Leerstrategieën </a:t>
            </a:r>
            <a:r>
              <a:rPr lang="nl-NL" sz="3600" dirty="0" err="1" smtClean="0"/>
              <a:t>vs</a:t>
            </a:r>
            <a:r>
              <a:rPr lang="nl-NL" sz="3600" dirty="0" smtClean="0"/>
              <a:t> leerstijlen</a:t>
            </a:r>
            <a:endParaRPr lang="nl-NL" sz="3600" dirty="0"/>
          </a:p>
        </p:txBody>
      </p:sp>
      <p:pic>
        <p:nvPicPr>
          <p:cNvPr id="5" name="Picture 3"/>
          <p:cNvPicPr>
            <a:picLocks noChangeAspect="1" noChangeArrowheads="1"/>
          </p:cNvPicPr>
          <p:nvPr/>
        </p:nvPicPr>
        <p:blipFill>
          <a:blip r:embed="rId2" cstate="print"/>
          <a:srcRect/>
          <a:stretch>
            <a:fillRect/>
          </a:stretch>
        </p:blipFill>
        <p:spPr bwMode="auto">
          <a:xfrm>
            <a:off x="1230220" y="2010138"/>
            <a:ext cx="7014188" cy="2715006"/>
          </a:xfrm>
          <a:prstGeom prst="rect">
            <a:avLst/>
          </a:prstGeom>
          <a:noFill/>
          <a:ln w="9525">
            <a:noFill/>
            <a:miter lim="800000"/>
            <a:headEnd/>
            <a:tailEnd/>
          </a:ln>
        </p:spPr>
      </p:pic>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0024" y="4725144"/>
            <a:ext cx="4673976" cy="513234"/>
          </a:xfrm>
          <a:prstGeom prst="rect">
            <a:avLst/>
          </a:prstGeom>
          <a:noFill/>
          <a:ln w="9525">
            <a:noFill/>
            <a:miter lim="800000"/>
            <a:headEnd/>
            <a:tailEnd/>
          </a:ln>
        </p:spPr>
      </p:pic>
      <p:pic>
        <p:nvPicPr>
          <p:cNvPr id="7" name="Picture 4"/>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0" y="4725144"/>
            <a:ext cx="4076700" cy="792088"/>
          </a:xfrm>
          <a:prstGeom prst="rect">
            <a:avLst/>
          </a:prstGeom>
          <a:noFill/>
          <a:ln w="9525">
            <a:noFill/>
            <a:miter lim="800000"/>
            <a:headEnd/>
            <a:tailEnd/>
          </a:ln>
        </p:spPr>
      </p:pic>
      <p:pic>
        <p:nvPicPr>
          <p:cNvPr id="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60032" y="1340768"/>
            <a:ext cx="4283968" cy="669370"/>
          </a:xfrm>
          <a:prstGeom prst="rect">
            <a:avLst/>
          </a:prstGeom>
          <a:noFill/>
          <a:ln w="9525">
            <a:noFill/>
            <a:miter lim="800000"/>
            <a:headEnd/>
            <a:tailEnd/>
          </a:ln>
        </p:spPr>
      </p:pic>
      <p:pic>
        <p:nvPicPr>
          <p:cNvPr id="9"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340768"/>
            <a:ext cx="4206578" cy="648072"/>
          </a:xfrm>
          <a:prstGeom prst="rect">
            <a:avLst/>
          </a:prstGeom>
          <a:noFill/>
          <a:ln w="9525">
            <a:noFill/>
            <a:miter lim="800000"/>
            <a:headEnd/>
            <a:tailEnd/>
          </a:ln>
        </p:spPr>
      </p:pic>
      <p:sp>
        <p:nvSpPr>
          <p:cNvPr id="10"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12</a:t>
            </a:fld>
            <a:r>
              <a:rPr lang="nl-NL" altLang="nl-NL" sz="1400" b="1" dirty="0" smtClean="0">
                <a:solidFill>
                  <a:srgbClr val="C00000"/>
                </a:solidFill>
              </a:rPr>
              <a:t>/24</a:t>
            </a:r>
          </a:p>
        </p:txBody>
      </p:sp>
      <p:pic>
        <p:nvPicPr>
          <p:cNvPr id="11" name="Picture 4" descr="nltlogo"/>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2800" dirty="0" smtClean="0"/>
              <a:t>A continuüm of families of </a:t>
            </a:r>
            <a:r>
              <a:rPr lang="nl-NL" sz="2800" dirty="0" err="1" smtClean="0"/>
              <a:t>learning</a:t>
            </a:r>
            <a:r>
              <a:rPr lang="nl-NL" sz="2800" dirty="0" smtClean="0"/>
              <a:t> </a:t>
            </a:r>
            <a:r>
              <a:rPr lang="nl-NL" sz="2800" dirty="0" err="1" smtClean="0"/>
              <a:t>styles</a:t>
            </a:r>
            <a:endParaRPr lang="nl-NL" sz="2800" dirty="0"/>
          </a:p>
        </p:txBody>
      </p:sp>
      <p:sp>
        <p:nvSpPr>
          <p:cNvPr id="3" name="Tijdelijke aanduiding voor inhoud 2"/>
          <p:cNvSpPr>
            <a:spLocks noGrp="1"/>
          </p:cNvSpPr>
          <p:nvPr>
            <p:ph idx="1"/>
          </p:nvPr>
        </p:nvSpPr>
        <p:spPr/>
        <p:txBody>
          <a:bodyPr/>
          <a:lstStyle/>
          <a:p>
            <a:pPr>
              <a:buNone/>
            </a:pPr>
            <a:r>
              <a:rPr lang="nl-NL" dirty="0" err="1" smtClean="0"/>
              <a:t>Fixed</a:t>
            </a:r>
            <a:r>
              <a:rPr lang="nl-NL" dirty="0" smtClean="0"/>
              <a:t> </a:t>
            </a:r>
            <a:r>
              <a:rPr lang="nl-NL" dirty="0" err="1" smtClean="0"/>
              <a:t>characteristics</a:t>
            </a:r>
            <a:r>
              <a:rPr lang="nl-NL" dirty="0" smtClean="0"/>
              <a:t>		&gt;&lt;		</a:t>
            </a:r>
            <a:r>
              <a:rPr lang="nl-NL" dirty="0" err="1" smtClean="0"/>
              <a:t>Fluid</a:t>
            </a:r>
            <a:r>
              <a:rPr lang="nl-NL" dirty="0" smtClean="0"/>
              <a:t> </a:t>
            </a:r>
            <a:r>
              <a:rPr lang="nl-NL" dirty="0" err="1" smtClean="0"/>
              <a:t>characteristics</a:t>
            </a:r>
            <a:endParaRPr lang="nl-NL" dirty="0" smtClean="0"/>
          </a:p>
          <a:p>
            <a:endParaRPr lang="nl-NL" dirty="0"/>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9592" y="1772816"/>
            <a:ext cx="6954988" cy="3965375"/>
          </a:xfrm>
          <a:prstGeom prst="rect">
            <a:avLst/>
          </a:prstGeom>
          <a:noFill/>
          <a:ln w="9525">
            <a:noFill/>
            <a:miter lim="800000"/>
            <a:headEnd/>
            <a:tailEnd/>
          </a:ln>
        </p:spPr>
      </p:pic>
      <p:sp>
        <p:nvSpPr>
          <p:cNvPr id="6" name="Ovaal 5"/>
          <p:cNvSpPr/>
          <p:nvPr/>
        </p:nvSpPr>
        <p:spPr bwMode="auto">
          <a:xfrm>
            <a:off x="6444208" y="3284984"/>
            <a:ext cx="720080" cy="648072"/>
          </a:xfrm>
          <a:prstGeom prst="ellipse">
            <a:avLst/>
          </a:prstGeom>
          <a:noFill/>
          <a:ln w="412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7"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13</a:t>
            </a:fld>
            <a:r>
              <a:rPr lang="nl-NL" altLang="nl-NL" sz="1400" b="1" dirty="0" smtClean="0">
                <a:solidFill>
                  <a:srgbClr val="C00000"/>
                </a:solidFill>
              </a:rPr>
              <a:t>/24</a:t>
            </a:r>
          </a:p>
        </p:txBody>
      </p:sp>
      <p:pic>
        <p:nvPicPr>
          <p:cNvPr id="8" name="Picture 4" descr="nltlogo"/>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3600" dirty="0" smtClean="0"/>
              <a:t>Is </a:t>
            </a:r>
            <a:r>
              <a:rPr lang="nl-NL" sz="3600" dirty="0" err="1" smtClean="0"/>
              <a:t>there</a:t>
            </a:r>
            <a:r>
              <a:rPr lang="nl-NL" sz="3600" dirty="0" smtClean="0"/>
              <a:t> a </a:t>
            </a:r>
            <a:r>
              <a:rPr lang="nl-NL" sz="3600" dirty="0" err="1" smtClean="0"/>
              <a:t>role</a:t>
            </a:r>
            <a:r>
              <a:rPr lang="nl-NL" sz="3600" dirty="0" smtClean="0"/>
              <a:t> </a:t>
            </a:r>
            <a:r>
              <a:rPr lang="nl-NL" sz="3600" dirty="0" err="1" smtClean="0"/>
              <a:t>for</a:t>
            </a:r>
            <a:r>
              <a:rPr lang="nl-NL" sz="3600" dirty="0" smtClean="0"/>
              <a:t> </a:t>
            </a:r>
            <a:r>
              <a:rPr lang="nl-NL" sz="3600" dirty="0" err="1" smtClean="0"/>
              <a:t>learning</a:t>
            </a:r>
            <a:r>
              <a:rPr lang="nl-NL" sz="3600" dirty="0" smtClean="0"/>
              <a:t> </a:t>
            </a:r>
            <a:r>
              <a:rPr lang="nl-NL" sz="3600" dirty="0" err="1" smtClean="0"/>
              <a:t>styles</a:t>
            </a:r>
            <a:r>
              <a:rPr lang="nl-NL" sz="3600" dirty="0" smtClean="0"/>
              <a:t>?</a:t>
            </a:r>
            <a:endParaRPr lang="nl-NL" sz="3600" dirty="0"/>
          </a:p>
        </p:txBody>
      </p:sp>
      <p:sp>
        <p:nvSpPr>
          <p:cNvPr id="3" name="Tijdelijke aanduiding voor inhoud 2"/>
          <p:cNvSpPr>
            <a:spLocks noGrp="1"/>
          </p:cNvSpPr>
          <p:nvPr>
            <p:ph idx="1"/>
          </p:nvPr>
        </p:nvSpPr>
        <p:spPr/>
        <p:txBody>
          <a:bodyPr/>
          <a:lstStyle/>
          <a:p>
            <a:r>
              <a:rPr lang="nl-NL" dirty="0" smtClean="0"/>
              <a:t>‘Statische leerstijlen’ – het bepalen van ‘de’ leerstijl (voorkeursstijl) van de leerling.</a:t>
            </a:r>
          </a:p>
          <a:p>
            <a:pPr lvl="1"/>
            <a:r>
              <a:rPr lang="nl-NL" dirty="0" smtClean="0"/>
              <a:t>Leerlingen worden ‘ingedeeld’ in type leerlingen, voor deze leerlingen kan een specifiek curriculum worden vormgegeven.</a:t>
            </a:r>
          </a:p>
          <a:p>
            <a:pPr lvl="1"/>
            <a:r>
              <a:rPr lang="nl-NL" dirty="0" smtClean="0"/>
              <a:t>Leerlingen zijn vaak geneigd labels te accepteren en niet snel in staat om voorbij hun ‘comfortzone’ te gaan om zo nieuwe vaardigheden aan te leren. </a:t>
            </a:r>
          </a:p>
          <a:p>
            <a:endParaRPr lang="nl-NL" dirty="0" smtClean="0"/>
          </a:p>
          <a:p>
            <a:r>
              <a:rPr lang="nl-NL" dirty="0" smtClean="0"/>
              <a:t>‘Strategische leerstijlen’ - het ontwikkelen van een aantal leerstijlen welke strategisch ingezet kunnen worden. </a:t>
            </a:r>
            <a:r>
              <a:rPr lang="nl-NL" dirty="0" smtClean="0">
                <a:sym typeface="Wingdings" panose="05000000000000000000" pitchFamily="2" charset="2"/>
              </a:rPr>
              <a:t></a:t>
            </a:r>
            <a:r>
              <a:rPr lang="nl-NL" dirty="0" smtClean="0"/>
              <a:t> leerstrategieën </a:t>
            </a:r>
          </a:p>
          <a:p>
            <a:pPr lvl="1"/>
            <a:r>
              <a:rPr lang="nl-NL" dirty="0" smtClean="0"/>
              <a:t>Leerlingen worden minder afhankelijk van de sturing van anderen.</a:t>
            </a:r>
          </a:p>
          <a:p>
            <a:pPr lvl="1"/>
            <a:r>
              <a:rPr lang="nl-NL" dirty="0" smtClean="0"/>
              <a:t>Leerlingen zijn bewuster in staat om hun sterktes en zwaktes mee te nemen in de keuzes die ze maken (Zoeken ze hulp van anderen? Kiezen ze datgene wat ze goed kunnen?)</a:t>
            </a:r>
          </a:p>
          <a:p>
            <a:endParaRPr lang="nl-NL" dirty="0" smtClean="0"/>
          </a:p>
          <a:p>
            <a:r>
              <a:rPr lang="nl-NL" dirty="0" smtClean="0">
                <a:solidFill>
                  <a:schemeClr val="tx1">
                    <a:lumMod val="65000"/>
                  </a:schemeClr>
                </a:solidFill>
              </a:rPr>
              <a:t>Visie discussie: </a:t>
            </a:r>
            <a:r>
              <a:rPr lang="nl-NL" i="1" dirty="0" smtClean="0">
                <a:solidFill>
                  <a:schemeClr val="tx1">
                    <a:lumMod val="65000"/>
                  </a:schemeClr>
                </a:solidFill>
              </a:rPr>
              <a:t>Moeten leerlingen hun sterke kanten ‘uitbouwen’/gebruiken of moeten zij meer universeel worden? </a:t>
            </a:r>
            <a:endParaRPr lang="nl-NL" dirty="0" smtClean="0">
              <a:solidFill>
                <a:schemeClr val="tx1">
                  <a:lumMod val="65000"/>
                </a:schemeClr>
              </a:solidFill>
            </a:endParaRPr>
          </a:p>
          <a:p>
            <a:endParaRPr lang="nl-NL" dirty="0"/>
          </a:p>
        </p:txBody>
      </p:sp>
      <p:sp>
        <p:nvSpPr>
          <p:cNvPr id="5"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14</a:t>
            </a:fld>
            <a:r>
              <a:rPr lang="nl-NL" altLang="nl-NL" sz="1400" b="1" dirty="0" smtClean="0">
                <a:solidFill>
                  <a:srgbClr val="C00000"/>
                </a:solidFill>
              </a:rPr>
              <a:t>/24</a:t>
            </a:r>
          </a:p>
        </p:txBody>
      </p:sp>
      <p:pic>
        <p:nvPicPr>
          <p:cNvPr id="6"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pPr algn="ctr"/>
            <a:r>
              <a:rPr lang="nl-NL" sz="3600" dirty="0" smtClean="0"/>
              <a:t>Hoofdstuk 7</a:t>
            </a:r>
            <a:endParaRPr lang="nl-NL" sz="3600" dirty="0"/>
          </a:p>
        </p:txBody>
      </p:sp>
      <p:sp>
        <p:nvSpPr>
          <p:cNvPr id="3" name="Tijdelijke aanduiding voor inhoud 2"/>
          <p:cNvSpPr>
            <a:spLocks noGrp="1"/>
          </p:cNvSpPr>
          <p:nvPr>
            <p:ph idx="1"/>
          </p:nvPr>
        </p:nvSpPr>
        <p:spPr>
          <a:xfrm>
            <a:off x="251520" y="1509514"/>
            <a:ext cx="4752528" cy="4223742"/>
          </a:xfrm>
        </p:spPr>
        <p:txBody>
          <a:bodyPr/>
          <a:lstStyle/>
          <a:p>
            <a:pPr marL="0" indent="0">
              <a:buNone/>
            </a:pPr>
            <a:r>
              <a:rPr lang="nl-NL" sz="2000" b="1" dirty="0" smtClean="0"/>
              <a:t>Doel van ‘hoofdstuk 7’ </a:t>
            </a:r>
          </a:p>
          <a:p>
            <a:pPr marL="0" indent="0">
              <a:buNone/>
            </a:pPr>
            <a:r>
              <a:rPr lang="nl-NL" sz="2000" b="1" dirty="0" smtClean="0"/>
              <a:t>(en voorgaande hoofdstukken):</a:t>
            </a:r>
          </a:p>
          <a:p>
            <a:pPr marL="633125" indent="-457200">
              <a:buFont typeface="+mj-lt"/>
              <a:buAutoNum type="arabicPeriod"/>
            </a:pPr>
            <a:r>
              <a:rPr lang="nl-NL" dirty="0" smtClean="0"/>
              <a:t>Vergroten van het inzicht van leerlingen in het eigen leren.</a:t>
            </a:r>
          </a:p>
          <a:p>
            <a:pPr marL="633125" indent="-457200">
              <a:buFont typeface="+mj-lt"/>
              <a:buAutoNum type="arabicPeriod"/>
            </a:pPr>
            <a:r>
              <a:rPr lang="nl-NL" dirty="0" smtClean="0"/>
              <a:t>Geven van een gezamenlijk ‘vocabulaire’ </a:t>
            </a:r>
            <a:r>
              <a:rPr lang="nl-NL" dirty="0"/>
              <a:t> </a:t>
            </a:r>
            <a:r>
              <a:rPr lang="nl-NL" dirty="0" smtClean="0"/>
              <a:t>waardoor leerstrategieën, motivatie, leerprocessen en ervaringen binnen  verschillende contexten besproken kan worden.</a:t>
            </a:r>
          </a:p>
          <a:p>
            <a:pPr marL="633125" indent="-457200">
              <a:buNone/>
            </a:pPr>
            <a:endParaRPr lang="nl-NL" dirty="0" smtClean="0"/>
          </a:p>
          <a:p>
            <a:pPr marL="633125" indent="-457200">
              <a:buNone/>
            </a:pPr>
            <a:r>
              <a:rPr lang="nl-NL" dirty="0" smtClean="0"/>
              <a:t>Middel: Inzichten uit ILS Vermunt (1994) </a:t>
            </a:r>
          </a:p>
          <a:p>
            <a:pPr marL="633125" indent="-457200">
              <a:buNone/>
            </a:pPr>
            <a:r>
              <a:rPr lang="nl-NL" dirty="0" smtClean="0"/>
              <a:t>toepassen op eigen leren. </a:t>
            </a:r>
          </a:p>
        </p:txBody>
      </p:sp>
      <p:pic>
        <p:nvPicPr>
          <p:cNvPr id="5" name="Picture 2"/>
          <p:cNvPicPr>
            <a:picLocks noChangeAspect="1" noChangeArrowheads="1"/>
          </p:cNvPicPr>
          <p:nvPr/>
        </p:nvPicPr>
        <p:blipFill>
          <a:blip r:embed="rId4" cstate="print"/>
          <a:srcRect/>
          <a:stretch>
            <a:fillRect/>
          </a:stretch>
        </p:blipFill>
        <p:spPr bwMode="auto">
          <a:xfrm rot="21033041">
            <a:off x="5307003" y="1474376"/>
            <a:ext cx="3785418" cy="4880691"/>
          </a:xfrm>
          <a:prstGeom prst="rect">
            <a:avLst/>
          </a:prstGeom>
          <a:noFill/>
          <a:ln w="9525">
            <a:noFill/>
            <a:miter lim="800000"/>
            <a:headEnd/>
            <a:tailEnd/>
          </a:ln>
        </p:spPr>
      </p:pic>
      <p:sp>
        <p:nvSpPr>
          <p:cNvPr id="6"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15</a:t>
            </a:fld>
            <a:r>
              <a:rPr lang="nl-NL" altLang="nl-NL" sz="1400" b="1" dirty="0" smtClean="0">
                <a:solidFill>
                  <a:srgbClr val="C00000"/>
                </a:solidFill>
              </a:rPr>
              <a:t>/24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oelichting met afgeronde rechthoek 6"/>
          <p:cNvSpPr/>
          <p:nvPr/>
        </p:nvSpPr>
        <p:spPr>
          <a:xfrm>
            <a:off x="332391" y="4921796"/>
            <a:ext cx="3456384" cy="867733"/>
          </a:xfrm>
          <a:prstGeom prst="wedgeRoundRectCallout">
            <a:avLst>
              <a:gd name="adj1" fmla="val 78461"/>
              <a:gd name="adj2" fmla="val 20882"/>
              <a:gd name="adj3" fmla="val 16667"/>
            </a:avLst>
          </a:prstGeom>
          <a:solidFill>
            <a:srgbClr val="69D8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002060"/>
                </a:solidFill>
              </a:rPr>
              <a:t>Maar uw leerlingen straks natuurlijk wel.</a:t>
            </a:r>
            <a:endParaRPr lang="nl-NL" sz="2400" dirty="0">
              <a:solidFill>
                <a:srgbClr val="002060"/>
              </a:solidFill>
            </a:endParaRPr>
          </a:p>
        </p:txBody>
      </p:sp>
      <p:pic>
        <p:nvPicPr>
          <p:cNvPr id="12"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Rectangle 2"/>
          <p:cNvSpPr>
            <a:spLocks noGrp="1" noChangeArrowheads="1"/>
          </p:cNvSpPr>
          <p:nvPr>
            <p:ph type="title"/>
          </p:nvPr>
        </p:nvSpPr>
        <p:spPr/>
        <p:txBody>
          <a:bodyPr/>
          <a:lstStyle/>
          <a:p>
            <a:pPr algn="ctr" eaLnBrk="1" hangingPunct="1"/>
            <a:r>
              <a:rPr lang="nl-NL" altLang="nl-NL" sz="3600" dirty="0" smtClean="0">
                <a:solidFill>
                  <a:srgbClr val="C00000"/>
                </a:solidFill>
              </a:rPr>
              <a:t>1.1: Opstartopdracht</a:t>
            </a:r>
          </a:p>
        </p:txBody>
      </p:sp>
      <p:sp>
        <p:nvSpPr>
          <p:cNvPr id="2" name="Tijdelijke aanduiding voor inhoud 1"/>
          <p:cNvSpPr>
            <a:spLocks noGrp="1"/>
          </p:cNvSpPr>
          <p:nvPr>
            <p:ph idx="1"/>
          </p:nvPr>
        </p:nvSpPr>
        <p:spPr/>
        <p:txBody>
          <a:bodyPr/>
          <a:lstStyle/>
          <a:p>
            <a:pPr marL="285750" indent="-285750">
              <a:buFont typeface="Arial" panose="020B0604020202020204" pitchFamily="34" charset="0"/>
              <a:buChar char="•"/>
            </a:pPr>
            <a:r>
              <a:rPr lang="nl-NL" sz="2800" dirty="0" smtClean="0"/>
              <a:t>Je begint bij jezelf en maakt een </a:t>
            </a:r>
            <a:r>
              <a:rPr lang="nl-NL" sz="2800" dirty="0" err="1" smtClean="0"/>
              <a:t>learner</a:t>
            </a:r>
            <a:r>
              <a:rPr lang="nl-NL" sz="2800" dirty="0" smtClean="0"/>
              <a:t> report.</a:t>
            </a:r>
          </a:p>
          <a:p>
            <a:pPr marL="285750" lvl="1" indent="-285750">
              <a:buFont typeface="Arial" panose="020B0604020202020204" pitchFamily="34" charset="0"/>
              <a:buChar char="•"/>
            </a:pPr>
            <a:r>
              <a:rPr lang="nl-NL" sz="2800" dirty="0" smtClean="0"/>
              <a:t>Een </a:t>
            </a:r>
            <a:r>
              <a:rPr lang="nl-NL" sz="2800" dirty="0" err="1" smtClean="0"/>
              <a:t>learner</a:t>
            </a:r>
            <a:r>
              <a:rPr lang="nl-NL" sz="2800" dirty="0" smtClean="0"/>
              <a:t> report is een beschrijving van de lerende waaruit je informatie kunt halen over het leren</a:t>
            </a:r>
          </a:p>
          <a:p>
            <a:pPr marL="285750" lvl="1" indent="-285750">
              <a:buFont typeface="Arial" panose="020B0604020202020204" pitchFamily="34" charset="0"/>
              <a:buChar char="•"/>
            </a:pPr>
            <a:r>
              <a:rPr lang="nl-NL" sz="2800" dirty="0" smtClean="0"/>
              <a:t>Het is een onderzoeksmethodiek die onder andere gebruikt wordt in onderwijsonderzoek</a:t>
            </a:r>
          </a:p>
          <a:p>
            <a:pPr marL="285750" indent="-285750">
              <a:buFont typeface="Arial" panose="020B0604020202020204" pitchFamily="34" charset="0"/>
              <a:buChar char="•"/>
            </a:pPr>
            <a:r>
              <a:rPr lang="nl-NL" sz="2800" dirty="0" smtClean="0"/>
              <a:t>Maak opdracht 1.1 uit de module</a:t>
            </a:r>
            <a:endParaRPr lang="nl-NL" sz="2800" dirty="0"/>
          </a:p>
        </p:txBody>
      </p:sp>
      <p:sp>
        <p:nvSpPr>
          <p:cNvPr id="3" name="Toelichting met afgeronde rechthoek 2"/>
          <p:cNvSpPr/>
          <p:nvPr/>
        </p:nvSpPr>
        <p:spPr>
          <a:xfrm>
            <a:off x="4499523" y="4941168"/>
            <a:ext cx="2359868" cy="850404"/>
          </a:xfrm>
          <a:prstGeom prst="wedgeRoundRectCallout">
            <a:avLst>
              <a:gd name="adj1" fmla="val 76288"/>
              <a:gd name="adj2" fmla="val 8536"/>
              <a:gd name="adj3" fmla="val 16667"/>
            </a:avLst>
          </a:prstGeom>
          <a:solidFill>
            <a:srgbClr val="69D8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002060"/>
                </a:solidFill>
              </a:rPr>
              <a:t>Dit hoeft u nu niet te doen</a:t>
            </a:r>
            <a:endParaRPr lang="nl-NL" sz="2400" dirty="0">
              <a:solidFill>
                <a:srgbClr val="002060"/>
              </a:solidFill>
            </a:endParaRPr>
          </a:p>
        </p:txBody>
      </p:sp>
      <p:pic>
        <p:nvPicPr>
          <p:cNvPr id="8" name="Picture 2" descr="C:\Users\Frankwie\AppData\Local\Microsoft\Windows\INetCache\IE\6P35ZPCB\alfred-nobel-294365__180[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49463" y="4234780"/>
            <a:ext cx="1581150" cy="171450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p:nvSpPr>
        <p:spPr>
          <a:xfrm>
            <a:off x="794" y="0"/>
            <a:ext cx="9143206" cy="584775"/>
          </a:xfrm>
          <a:prstGeom prst="rect">
            <a:avLst/>
          </a:prstGeom>
          <a:noFill/>
        </p:spPr>
        <p:txBody>
          <a:bodyPr wrap="square" lIns="91440" tIns="45720" rIns="91440" bIns="45720">
            <a:spAutoFit/>
          </a:bodyPr>
          <a:lstStyle/>
          <a:p>
            <a:r>
              <a:rPr lang="nl-NL" sz="32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Uit hoofdstuk 1:</a:t>
            </a:r>
            <a:endParaRPr lang="nl-NL" sz="24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pic>
        <p:nvPicPr>
          <p:cNvPr id="16" name="Afbeelding 1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435924" y="1180356"/>
            <a:ext cx="1312540" cy="1312540"/>
          </a:xfrm>
          <a:prstGeom prst="rect">
            <a:avLst/>
          </a:prstGeom>
        </p:spPr>
      </p:pic>
      <p:sp>
        <p:nvSpPr>
          <p:cNvPr id="4" name="Trapezium 3"/>
          <p:cNvSpPr/>
          <p:nvPr/>
        </p:nvSpPr>
        <p:spPr bwMode="auto">
          <a:xfrm rot="5400000">
            <a:off x="4477144" y="5471507"/>
            <a:ext cx="45719" cy="137170"/>
          </a:xfrm>
          <a:prstGeom prst="trapezoid">
            <a:avLst/>
          </a:prstGeom>
          <a:solidFill>
            <a:srgbClr val="69D8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17"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16</a:t>
            </a:fld>
            <a:r>
              <a:rPr lang="nl-NL" altLang="nl-NL" sz="1400" b="1" dirty="0" smtClean="0">
                <a:solidFill>
                  <a:srgbClr val="C00000"/>
                </a:solidFill>
              </a:rPr>
              <a:t>/24</a:t>
            </a:r>
          </a:p>
        </p:txBody>
      </p:sp>
    </p:spTree>
    <p:extLst>
      <p:ext uri="{BB962C8B-B14F-4D97-AF65-F5344CB8AC3E}">
        <p14:creationId xmlns:p14="http://schemas.microsoft.com/office/powerpoint/2010/main" val="3908056643"/>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kstvak 16"/>
          <p:cNvSpPr txBox="1"/>
          <p:nvPr/>
        </p:nvSpPr>
        <p:spPr>
          <a:xfrm>
            <a:off x="43880" y="-27384"/>
            <a:ext cx="4240088" cy="1138773"/>
          </a:xfrm>
          <a:prstGeom prst="rect">
            <a:avLst/>
          </a:prstGeom>
          <a:solidFill>
            <a:schemeClr val="tx1"/>
          </a:solidFill>
        </p:spPr>
        <p:txBody>
          <a:bodyPr wrap="square" rtlCol="0">
            <a:spAutoFit/>
          </a:bodyPr>
          <a:lstStyle/>
          <a:p>
            <a:r>
              <a:rPr lang="nl-NL" sz="1700" dirty="0" smtClean="0">
                <a:solidFill>
                  <a:schemeClr val="bg1"/>
                </a:solidFill>
              </a:rPr>
              <a:t>Legenda:</a:t>
            </a:r>
          </a:p>
          <a:p>
            <a:pPr defTabSz="534988"/>
            <a:r>
              <a:rPr lang="nl-NL" sz="1700" dirty="0">
                <a:solidFill>
                  <a:schemeClr val="bg1"/>
                </a:solidFill>
              </a:rPr>
              <a:t>	</a:t>
            </a:r>
            <a:r>
              <a:rPr lang="nl-NL" sz="1700" dirty="0" smtClean="0">
                <a:solidFill>
                  <a:schemeClr val="bg1"/>
                </a:solidFill>
              </a:rPr>
              <a:t>individueel</a:t>
            </a:r>
            <a:br>
              <a:rPr lang="nl-NL" sz="1700" dirty="0" smtClean="0">
                <a:solidFill>
                  <a:schemeClr val="bg1"/>
                </a:solidFill>
              </a:rPr>
            </a:br>
            <a:r>
              <a:rPr lang="nl-NL" sz="1700" dirty="0" smtClean="0">
                <a:solidFill>
                  <a:schemeClr val="bg1"/>
                </a:solidFill>
              </a:rPr>
              <a:t>	(deels) adviseren aan klasgenoot</a:t>
            </a:r>
            <a:br>
              <a:rPr lang="nl-NL" sz="1700" dirty="0" smtClean="0">
                <a:solidFill>
                  <a:schemeClr val="bg1"/>
                </a:solidFill>
              </a:rPr>
            </a:br>
            <a:r>
              <a:rPr lang="nl-NL" sz="1700" dirty="0" smtClean="0">
                <a:solidFill>
                  <a:schemeClr val="bg1"/>
                </a:solidFill>
              </a:rPr>
              <a:t>	in viertallen</a:t>
            </a:r>
            <a:endParaRPr lang="nl-NL" sz="1700" dirty="0">
              <a:solidFill>
                <a:schemeClr val="bg1"/>
              </a:solidFill>
            </a:endParaRPr>
          </a:p>
        </p:txBody>
      </p:sp>
      <p:sp>
        <p:nvSpPr>
          <p:cNvPr id="3" name="Tijdelijke aanduiding voor inhoud 2"/>
          <p:cNvSpPr>
            <a:spLocks noGrp="1"/>
          </p:cNvSpPr>
          <p:nvPr>
            <p:ph idx="4294967295"/>
          </p:nvPr>
        </p:nvSpPr>
        <p:spPr>
          <a:xfrm>
            <a:off x="1108075" y="1820961"/>
            <a:ext cx="8035925" cy="3624263"/>
          </a:xfrm>
        </p:spPr>
        <p:txBody>
          <a:bodyPr/>
          <a:lstStyle/>
          <a:p>
            <a:r>
              <a:rPr lang="nl-NL" sz="3200" dirty="0" smtClean="0"/>
              <a:t>Uitgewerkt (achter elkaar):</a:t>
            </a:r>
          </a:p>
          <a:p>
            <a:pPr lvl="1"/>
            <a:r>
              <a:rPr lang="nl-NL" sz="2800" dirty="0" smtClean="0"/>
              <a:t>Opdracht 1.1: </a:t>
            </a:r>
            <a:r>
              <a:rPr lang="nl-NL" sz="2800" dirty="0" err="1"/>
              <a:t>L</a:t>
            </a:r>
            <a:r>
              <a:rPr lang="nl-NL" sz="2800" dirty="0" err="1" smtClean="0"/>
              <a:t>earner</a:t>
            </a:r>
            <a:r>
              <a:rPr lang="nl-NL" sz="2800" dirty="0" smtClean="0"/>
              <a:t> report</a:t>
            </a:r>
          </a:p>
          <a:p>
            <a:pPr lvl="1"/>
            <a:r>
              <a:rPr lang="nl-NL" sz="2800" dirty="0" smtClean="0"/>
              <a:t>Opdracht 7.1: ILS-leerstijlentest van Vermunt</a:t>
            </a:r>
          </a:p>
          <a:p>
            <a:pPr lvl="1"/>
            <a:r>
              <a:rPr lang="nl-NL" sz="2800" dirty="0" smtClean="0"/>
              <a:t>Opdracht 7.2 a, b, c: verwerking ILS</a:t>
            </a:r>
          </a:p>
          <a:p>
            <a:pPr lvl="1"/>
            <a:r>
              <a:rPr lang="nl-NL" sz="2800" dirty="0" smtClean="0"/>
              <a:t>Opdracht 7.3: adviesrapport </a:t>
            </a:r>
          </a:p>
          <a:p>
            <a:pPr lvl="2"/>
            <a:r>
              <a:rPr lang="nl-NL" sz="2800" dirty="0" smtClean="0"/>
              <a:t>Gebruikt de antwoorden bij opdrachten 1.1, 2.18, 2.19, 2.20, 3.11, 4.9, 4.10, 5.8, 5.9, 5.10, 6.8, 6.9 en 6.10</a:t>
            </a:r>
          </a:p>
          <a:p>
            <a:pPr lvl="1"/>
            <a:r>
              <a:rPr lang="nl-NL" sz="2800" dirty="0" smtClean="0"/>
              <a:t>Opdracht 7.4: Uitwisselen en conclusies</a:t>
            </a:r>
            <a:endParaRPr lang="nl-NL" sz="2800" dirty="0"/>
          </a:p>
        </p:txBody>
      </p:sp>
      <p:sp>
        <p:nvSpPr>
          <p:cNvPr id="7" name="Rectangle 2"/>
          <p:cNvSpPr>
            <a:spLocks noGrp="1" noChangeArrowheads="1"/>
          </p:cNvSpPr>
          <p:nvPr>
            <p:ph type="title" idx="4294967295"/>
          </p:nvPr>
        </p:nvSpPr>
        <p:spPr>
          <a:xfrm>
            <a:off x="0" y="845840"/>
            <a:ext cx="8229600" cy="1143000"/>
          </a:xfrm>
        </p:spPr>
        <p:txBody>
          <a:bodyPr/>
          <a:lstStyle/>
          <a:p>
            <a:pPr algn="ctr" eaLnBrk="1" hangingPunct="1"/>
            <a:r>
              <a:rPr lang="nl-NL" altLang="nl-NL" sz="3600" dirty="0" smtClean="0">
                <a:solidFill>
                  <a:srgbClr val="C00000"/>
                </a:solidFill>
              </a:rPr>
              <a:t>Eindopdracht</a:t>
            </a:r>
          </a:p>
        </p:txBody>
      </p:sp>
      <p:pic>
        <p:nvPicPr>
          <p:cNvPr id="8" name="Afbeelding 7"/>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588224" y="748308"/>
            <a:ext cx="1905000" cy="1905000"/>
          </a:xfrm>
          <a:prstGeom prst="rect">
            <a:avLst/>
          </a:prstGeom>
        </p:spPr>
      </p:pic>
      <p:sp>
        <p:nvSpPr>
          <p:cNvPr id="2" name="Rechthoek 1"/>
          <p:cNvSpPr/>
          <p:nvPr/>
        </p:nvSpPr>
        <p:spPr>
          <a:xfrm>
            <a:off x="899592" y="2348880"/>
            <a:ext cx="7992888" cy="295232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43880" y="332656"/>
            <a:ext cx="495672" cy="21602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899592" y="3645024"/>
            <a:ext cx="7992888" cy="1664568"/>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43880" y="620688"/>
            <a:ext cx="495672" cy="216024"/>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899592" y="5309592"/>
            <a:ext cx="7992888" cy="63968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43880" y="908720"/>
            <a:ext cx="495672" cy="216024"/>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Afgeronde rechthoek 4"/>
          <p:cNvSpPr/>
          <p:nvPr/>
        </p:nvSpPr>
        <p:spPr>
          <a:xfrm>
            <a:off x="899592" y="3645024"/>
            <a:ext cx="7992888" cy="1656184"/>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oelichting met afgeronde rechthoek 15"/>
          <p:cNvSpPr/>
          <p:nvPr/>
        </p:nvSpPr>
        <p:spPr>
          <a:xfrm>
            <a:off x="4379112" y="5517232"/>
            <a:ext cx="2592288" cy="1224136"/>
          </a:xfrm>
          <a:prstGeom prst="wedgeRoundRectCallout">
            <a:avLst>
              <a:gd name="adj1" fmla="val 70390"/>
              <a:gd name="adj2" fmla="val 10234"/>
              <a:gd name="adj3" fmla="val 16667"/>
            </a:avLst>
          </a:prstGeom>
          <a:solidFill>
            <a:srgbClr val="69D8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002060"/>
                </a:solidFill>
              </a:rPr>
              <a:t>E</a:t>
            </a:r>
            <a:r>
              <a:rPr lang="nl-NL" sz="2400" dirty="0" smtClean="0">
                <a:solidFill>
                  <a:srgbClr val="002060"/>
                </a:solidFill>
              </a:rPr>
              <a:t>en deel van deze opdracht gaat u doen</a:t>
            </a:r>
            <a:endParaRPr lang="nl-NL" sz="2400" dirty="0">
              <a:solidFill>
                <a:srgbClr val="002060"/>
              </a:solidFill>
            </a:endParaRPr>
          </a:p>
        </p:txBody>
      </p:sp>
      <p:pic>
        <p:nvPicPr>
          <p:cNvPr id="18" name="Picture 2" descr="C:\Users\Frankwie\AppData\Local\Microsoft\Windows\INetCache\IE\6P35ZPCB\alfred-nobel-294365__180[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49463" y="5143500"/>
            <a:ext cx="1581150" cy="1714500"/>
          </a:xfrm>
          <a:prstGeom prst="rect">
            <a:avLst/>
          </a:prstGeom>
          <a:noFill/>
          <a:extLst>
            <a:ext uri="{909E8E84-426E-40DD-AFC4-6F175D3DCCD1}">
              <a14:hiddenFill xmlns:a14="http://schemas.microsoft.com/office/drawing/2010/main">
                <a:solidFill>
                  <a:srgbClr val="FFFFFF"/>
                </a:solidFill>
              </a14:hiddenFill>
            </a:ext>
          </a:extLst>
        </p:spPr>
      </p:pic>
      <p:sp>
        <p:nvSpPr>
          <p:cNvPr id="19"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17</a:t>
            </a:fld>
            <a:r>
              <a:rPr lang="nl-NL" altLang="nl-NL" sz="1400" b="1" dirty="0" smtClean="0">
                <a:solidFill>
                  <a:srgbClr val="C00000"/>
                </a:solidFill>
              </a:rPr>
              <a:t>/24</a:t>
            </a:r>
          </a:p>
        </p:txBody>
      </p:sp>
    </p:spTree>
    <p:extLst>
      <p:ext uri="{BB962C8B-B14F-4D97-AF65-F5344CB8AC3E}">
        <p14:creationId xmlns:p14="http://schemas.microsoft.com/office/powerpoint/2010/main" val="2847879869"/>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1" grpId="0" animBg="1"/>
      <p:bldP spid="12" grpId="0" animBg="1"/>
      <p:bldP spid="13" grpId="0" animBg="1"/>
      <p:bldP spid="14" grpId="0" animBg="1"/>
      <p:bldP spid="15" grpId="0" animBg="1"/>
      <p:bldP spid="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18</a:t>
            </a:fld>
            <a:r>
              <a:rPr lang="nl-NL" altLang="nl-NL" sz="1400" b="1" dirty="0" smtClean="0">
                <a:solidFill>
                  <a:srgbClr val="C00000"/>
                </a:solidFill>
              </a:rPr>
              <a:t>/24</a:t>
            </a:r>
          </a:p>
        </p:txBody>
      </p:sp>
      <p:pic>
        <p:nvPicPr>
          <p:cNvPr id="17"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4294967295"/>
          </p:nvPr>
        </p:nvSpPr>
        <p:spPr>
          <a:xfrm>
            <a:off x="636588" y="1600200"/>
            <a:ext cx="8507412" cy="4525963"/>
          </a:xfrm>
        </p:spPr>
        <p:txBody>
          <a:bodyPr/>
          <a:lstStyle/>
          <a:p>
            <a:r>
              <a:rPr lang="nl-NL" sz="2800" dirty="0" smtClean="0"/>
              <a:t>Op </a:t>
            </a:r>
            <a:r>
              <a:rPr lang="nl-NL" sz="2800" dirty="0" err="1" smtClean="0"/>
              <a:t>blackboard</a:t>
            </a:r>
            <a:r>
              <a:rPr lang="nl-NL" sz="2800" dirty="0" smtClean="0"/>
              <a:t> vind je:</a:t>
            </a:r>
          </a:p>
          <a:p>
            <a:pPr marL="971550" lvl="1" indent="-457200">
              <a:buFont typeface="+mj-lt"/>
              <a:buAutoNum type="arabicPeriod"/>
            </a:pPr>
            <a:r>
              <a:rPr lang="nl-NL" sz="2400" dirty="0" smtClean="0"/>
              <a:t>Inventaris leerstijlen (de eerste 80 items in NL)</a:t>
            </a:r>
          </a:p>
          <a:p>
            <a:pPr marL="971550" lvl="1" indent="-457200">
              <a:buFont typeface="+mj-lt"/>
              <a:buAutoNum type="arabicPeriod"/>
            </a:pPr>
            <a:r>
              <a:rPr lang="nl-NL" sz="2400" dirty="0" smtClean="0"/>
              <a:t>Inventory of </a:t>
            </a:r>
            <a:r>
              <a:rPr lang="nl-NL" sz="2400" dirty="0" err="1" smtClean="0"/>
              <a:t>learning</a:t>
            </a:r>
            <a:r>
              <a:rPr lang="nl-NL" sz="2400" dirty="0" smtClean="0"/>
              <a:t> </a:t>
            </a:r>
            <a:r>
              <a:rPr lang="nl-NL" sz="2400" dirty="0" err="1" smtClean="0"/>
              <a:t>styles</a:t>
            </a:r>
            <a:r>
              <a:rPr lang="nl-NL" sz="2400" dirty="0" smtClean="0"/>
              <a:t> (alle 120 items in EN)</a:t>
            </a:r>
          </a:p>
          <a:p>
            <a:pPr marL="971550" lvl="1" indent="-457200">
              <a:buFont typeface="+mj-lt"/>
              <a:buAutoNum type="arabicPeriod"/>
            </a:pPr>
            <a:r>
              <a:rPr lang="nl-NL" sz="2400" dirty="0" smtClean="0"/>
              <a:t>Scoring </a:t>
            </a:r>
            <a:r>
              <a:rPr lang="nl-NL" sz="2400" dirty="0" err="1" smtClean="0"/>
              <a:t>key</a:t>
            </a:r>
            <a:r>
              <a:rPr lang="nl-NL" sz="2400" dirty="0" smtClean="0"/>
              <a:t> </a:t>
            </a:r>
            <a:r>
              <a:rPr lang="nl-NL" sz="2400" dirty="0" err="1" smtClean="0"/>
              <a:t>for</a:t>
            </a:r>
            <a:r>
              <a:rPr lang="nl-NL" sz="2400" dirty="0" smtClean="0"/>
              <a:t> </a:t>
            </a:r>
            <a:r>
              <a:rPr lang="nl-NL" sz="2400" dirty="0" err="1" smtClean="0"/>
              <a:t>the</a:t>
            </a:r>
            <a:r>
              <a:rPr lang="nl-NL" sz="2400" dirty="0" smtClean="0"/>
              <a:t> Inventory of </a:t>
            </a:r>
            <a:r>
              <a:rPr lang="nl-NL" sz="2400" dirty="0" err="1" smtClean="0"/>
              <a:t>learning</a:t>
            </a:r>
            <a:r>
              <a:rPr lang="nl-NL" sz="2400" dirty="0" smtClean="0"/>
              <a:t> </a:t>
            </a:r>
            <a:r>
              <a:rPr lang="nl-NL" sz="2400" dirty="0" err="1" smtClean="0"/>
              <a:t>styles</a:t>
            </a:r>
            <a:r>
              <a:rPr lang="nl-NL" sz="2400" dirty="0" smtClean="0"/>
              <a:t> (in EN)</a:t>
            </a:r>
          </a:p>
          <a:p>
            <a:pPr marL="571500" indent="-457200"/>
            <a:r>
              <a:rPr lang="nl-NL" sz="2800" dirty="0" smtClean="0"/>
              <a:t>Maak: </a:t>
            </a:r>
          </a:p>
          <a:p>
            <a:pPr marL="971550" lvl="1" indent="-457200"/>
            <a:r>
              <a:rPr lang="nl-NL" sz="2400" dirty="0" smtClean="0"/>
              <a:t>De eerste 80 items van 1 en de laatste 40 items van 2 </a:t>
            </a:r>
            <a:r>
              <a:rPr lang="nl-NL" sz="2400" dirty="0" err="1" smtClean="0"/>
              <a:t>òf</a:t>
            </a:r>
            <a:endParaRPr lang="nl-NL" sz="2400" dirty="0" smtClean="0"/>
          </a:p>
          <a:p>
            <a:pPr marL="971550" lvl="1" indent="-457200"/>
            <a:r>
              <a:rPr lang="nl-NL" sz="2400" dirty="0" smtClean="0"/>
              <a:t>De hele test in het Engels.</a:t>
            </a:r>
          </a:p>
          <a:p>
            <a:pPr marL="571500" indent="-457200"/>
            <a:r>
              <a:rPr lang="nl-NL" sz="2800" dirty="0" smtClean="0"/>
              <a:t>Scoor je test met de scoring </a:t>
            </a:r>
            <a:r>
              <a:rPr lang="nl-NL" sz="2800" dirty="0" err="1" smtClean="0"/>
              <a:t>key</a:t>
            </a:r>
            <a:endParaRPr lang="nl-NL" sz="2800" dirty="0" smtClean="0"/>
          </a:p>
        </p:txBody>
      </p:sp>
      <p:sp>
        <p:nvSpPr>
          <p:cNvPr id="7" name="Rectangle 2"/>
          <p:cNvSpPr>
            <a:spLocks noGrp="1" noChangeArrowheads="1"/>
          </p:cNvSpPr>
          <p:nvPr>
            <p:ph type="title" idx="4294967295"/>
          </p:nvPr>
        </p:nvSpPr>
        <p:spPr>
          <a:xfrm>
            <a:off x="0" y="630238"/>
            <a:ext cx="8229600" cy="1143000"/>
          </a:xfrm>
        </p:spPr>
        <p:txBody>
          <a:bodyPr/>
          <a:lstStyle/>
          <a:p>
            <a:pPr algn="ctr" eaLnBrk="1" hangingPunct="1"/>
            <a:r>
              <a:rPr lang="nl-NL" altLang="nl-NL" sz="3600" dirty="0" smtClean="0">
                <a:solidFill>
                  <a:srgbClr val="C00000"/>
                </a:solidFill>
              </a:rPr>
              <a:t>Eindopdracht: 7.1 – ILS</a:t>
            </a:r>
          </a:p>
        </p:txBody>
      </p:sp>
      <p:sp>
        <p:nvSpPr>
          <p:cNvPr id="8" name="Toelichting met afgeronde rechthoek 7"/>
          <p:cNvSpPr/>
          <p:nvPr/>
        </p:nvSpPr>
        <p:spPr>
          <a:xfrm>
            <a:off x="6325459" y="4926805"/>
            <a:ext cx="2669631" cy="1115639"/>
          </a:xfrm>
          <a:prstGeom prst="wedgeRoundRectCallout">
            <a:avLst>
              <a:gd name="adj1" fmla="val -52111"/>
              <a:gd name="adj2" fmla="val 80956"/>
              <a:gd name="adj3" fmla="val 16667"/>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00000"/>
                </a:solidFill>
              </a:rPr>
              <a:t>NB Instructie uit de pilot: </a:t>
            </a:r>
            <a:r>
              <a:rPr lang="nl-NL" sz="2000" dirty="0" err="1" smtClean="0">
                <a:solidFill>
                  <a:srgbClr val="C00000"/>
                </a:solidFill>
              </a:rPr>
              <a:t>excel</a:t>
            </a:r>
            <a:r>
              <a:rPr lang="nl-NL" sz="2000" dirty="0" smtClean="0">
                <a:solidFill>
                  <a:srgbClr val="C00000"/>
                </a:solidFill>
              </a:rPr>
              <a:t>-versie is inmiddels gemaakt</a:t>
            </a:r>
            <a:endParaRPr lang="nl-NL" sz="2000" dirty="0">
              <a:solidFill>
                <a:srgbClr val="C00000"/>
              </a:solidFill>
            </a:endParaRPr>
          </a:p>
        </p:txBody>
      </p:sp>
      <p:pic>
        <p:nvPicPr>
          <p:cNvPr id="2" name="Afbeelding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6362" y="260648"/>
            <a:ext cx="8378728" cy="3696498"/>
          </a:xfrm>
          <a:prstGeom prst="rect">
            <a:avLst/>
          </a:prstGeom>
          <a:ln>
            <a:solidFill>
              <a:schemeClr val="tx1"/>
            </a:solidFill>
          </a:ln>
        </p:spPr>
      </p:pic>
      <p:pic>
        <p:nvPicPr>
          <p:cNvPr id="10" name="Afbeelding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3528" y="3040238"/>
            <a:ext cx="8395889" cy="3773138"/>
          </a:xfrm>
          <a:prstGeom prst="rect">
            <a:avLst/>
          </a:prstGeom>
          <a:ln>
            <a:solidFill>
              <a:schemeClr val="tx1"/>
            </a:solidFill>
          </a:ln>
        </p:spPr>
      </p:pic>
      <p:sp>
        <p:nvSpPr>
          <p:cNvPr id="11" name="PIJL-LINKS 10"/>
          <p:cNvSpPr/>
          <p:nvPr/>
        </p:nvSpPr>
        <p:spPr>
          <a:xfrm rot="16200000">
            <a:off x="4139580" y="3213348"/>
            <a:ext cx="864840" cy="288032"/>
          </a:xfrm>
          <a:prstGeom prst="leftArrow">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496" y="396596"/>
            <a:ext cx="8408136" cy="2752439"/>
          </a:xfrm>
          <a:prstGeom prst="rect">
            <a:avLst/>
          </a:prstGeom>
          <a:ln>
            <a:solidFill>
              <a:schemeClr val="tx1"/>
            </a:solidFill>
          </a:ln>
        </p:spPr>
      </p:pic>
      <p:sp>
        <p:nvSpPr>
          <p:cNvPr id="14" name="Toelichting met afgeronde rechthoek 13"/>
          <p:cNvSpPr/>
          <p:nvPr/>
        </p:nvSpPr>
        <p:spPr>
          <a:xfrm>
            <a:off x="6732240" y="1772816"/>
            <a:ext cx="2304256" cy="1152128"/>
          </a:xfrm>
          <a:prstGeom prst="wedgeRoundRectCallout">
            <a:avLst>
              <a:gd name="adj1" fmla="val 2148"/>
              <a:gd name="adj2" fmla="val 200847"/>
              <a:gd name="adj3" fmla="val 16667"/>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rgbClr val="C00000"/>
                </a:solidFill>
              </a:rPr>
              <a:t>Let op de betekenis van de score: in deel A en deel B verschillend</a:t>
            </a:r>
            <a:endParaRPr lang="nl-NL" dirty="0">
              <a:solidFill>
                <a:srgbClr val="C00000"/>
              </a:solidFill>
            </a:endParaRPr>
          </a:p>
        </p:txBody>
      </p:sp>
    </p:spTree>
    <p:extLst>
      <p:ext uri="{BB962C8B-B14F-4D97-AF65-F5344CB8AC3E}">
        <p14:creationId xmlns:p14="http://schemas.microsoft.com/office/powerpoint/2010/main" val="1418560388"/>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4294967295"/>
          </p:nvPr>
        </p:nvSpPr>
        <p:spPr>
          <a:xfrm>
            <a:off x="313953" y="1600200"/>
            <a:ext cx="3609975" cy="4525963"/>
          </a:xfrm>
        </p:spPr>
        <p:txBody>
          <a:bodyPr/>
          <a:lstStyle/>
          <a:p>
            <a:pPr marL="0" indent="0">
              <a:buNone/>
            </a:pPr>
            <a:r>
              <a:rPr lang="nl-NL" sz="2400" dirty="0" smtClean="0"/>
              <a:t>Vergelijk je resultaat met tabel 4, pagina 101 van je module</a:t>
            </a:r>
          </a:p>
          <a:p>
            <a:pPr marL="0" indent="0">
              <a:buNone/>
            </a:pPr>
            <a:r>
              <a:rPr lang="nl-NL" sz="2400" dirty="0" smtClean="0"/>
              <a:t>7.2a cognitieve verwerkingsstrategie</a:t>
            </a:r>
          </a:p>
          <a:p>
            <a:pPr marL="0" indent="0">
              <a:buNone/>
            </a:pPr>
            <a:r>
              <a:rPr lang="nl-NL" sz="2400" dirty="0" smtClean="0"/>
              <a:t>7.2b Leerregulatie</a:t>
            </a:r>
          </a:p>
          <a:p>
            <a:pPr marL="0" indent="0">
              <a:buNone/>
            </a:pPr>
            <a:r>
              <a:rPr lang="nl-NL" sz="2400" dirty="0" smtClean="0"/>
              <a:t>7.2c Leerconcepties en leerdoelen/leeroriëntatie</a:t>
            </a:r>
          </a:p>
        </p:txBody>
      </p:sp>
      <p:sp>
        <p:nvSpPr>
          <p:cNvPr id="7" name="Rectangle 2"/>
          <p:cNvSpPr>
            <a:spLocks noGrp="1" noChangeArrowheads="1"/>
          </p:cNvSpPr>
          <p:nvPr>
            <p:ph type="title" idx="4294967295"/>
          </p:nvPr>
        </p:nvSpPr>
        <p:spPr>
          <a:xfrm>
            <a:off x="72008" y="332656"/>
            <a:ext cx="4355976" cy="1143000"/>
          </a:xfrm>
        </p:spPr>
        <p:txBody>
          <a:bodyPr/>
          <a:lstStyle/>
          <a:p>
            <a:pPr algn="ctr" eaLnBrk="1" hangingPunct="1"/>
            <a:r>
              <a:rPr lang="nl-NL" altLang="nl-NL" sz="3600" dirty="0" smtClean="0">
                <a:solidFill>
                  <a:srgbClr val="C00000"/>
                </a:solidFill>
              </a:rPr>
              <a:t>Eindopdracht: 7.2 –</a:t>
            </a:r>
            <a:br>
              <a:rPr lang="nl-NL" altLang="nl-NL" sz="3600" dirty="0" smtClean="0">
                <a:solidFill>
                  <a:srgbClr val="C00000"/>
                </a:solidFill>
              </a:rPr>
            </a:br>
            <a:r>
              <a:rPr lang="nl-NL" altLang="nl-NL" sz="3600" dirty="0" smtClean="0">
                <a:solidFill>
                  <a:srgbClr val="C00000"/>
                </a:solidFill>
              </a:rPr>
              <a:t>Verwerking ILS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60519" y="63136"/>
            <a:ext cx="5055416" cy="675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181475" y="440668"/>
            <a:ext cx="4934460" cy="129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10"/>
          <a:stretch/>
        </p:blipFill>
        <p:spPr bwMode="auto">
          <a:xfrm>
            <a:off x="4060519" y="4981266"/>
            <a:ext cx="5055416" cy="183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067944" y="1730031"/>
            <a:ext cx="5055416" cy="324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19</a:t>
            </a:fld>
            <a:r>
              <a:rPr lang="nl-NL" altLang="nl-NL" sz="1400" b="1" dirty="0" smtClean="0">
                <a:solidFill>
                  <a:srgbClr val="C00000"/>
                </a:solidFill>
              </a:rPr>
              <a:t>/24</a:t>
            </a:r>
          </a:p>
        </p:txBody>
      </p:sp>
    </p:spTree>
    <p:extLst>
      <p:ext uri="{BB962C8B-B14F-4D97-AF65-F5344CB8AC3E}">
        <p14:creationId xmlns:p14="http://schemas.microsoft.com/office/powerpoint/2010/main" val="347366596"/>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6" presetClass="emph" presetSubtype="0" fill="hold" nodeType="withEffect">
                                  <p:stCondLst>
                                    <p:cond delay="0"/>
                                  </p:stCondLst>
                                  <p:childTnLst>
                                    <p:animScale>
                                      <p:cBhvr>
                                        <p:cTn id="20" dur="2000" fill="hold"/>
                                        <p:tgtEl>
                                          <p:spTgt spid="14"/>
                                        </p:tgtEl>
                                      </p:cBhvr>
                                      <p:by x="150000" y="150000"/>
                                    </p:animScale>
                                  </p:childTnLst>
                                </p:cTn>
                              </p:par>
                              <p:par>
                                <p:cTn id="21" presetID="42" presetClass="path" presetSubtype="0" accel="50000" decel="50000" fill="hold" nodeType="withEffect">
                                  <p:stCondLst>
                                    <p:cond delay="0"/>
                                  </p:stCondLst>
                                  <p:childTnLst>
                                    <p:animMotion origin="layout" path="M -3.33333E-6 -4.81481E-6 L -0.23489 0.07894 " pathEditMode="relative" rAng="0" ptsTypes="AA">
                                      <p:cBhvr>
                                        <p:cTn id="22" dur="2000" fill="hold"/>
                                        <p:tgtEl>
                                          <p:spTgt spid="14"/>
                                        </p:tgtEl>
                                        <p:attrNameLst>
                                          <p:attrName>ppt_x</p:attrName>
                                          <p:attrName>ppt_y</p:attrName>
                                        </p:attrNameLst>
                                      </p:cBhvr>
                                      <p:rCtr x="-11753" y="393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6" presetClass="emph" presetSubtype="0" fill="hold" nodeType="withEffect">
                                  <p:stCondLst>
                                    <p:cond delay="0"/>
                                  </p:stCondLst>
                                  <p:childTnLst>
                                    <p:animScale>
                                      <p:cBhvr>
                                        <p:cTn id="34" dur="2000" fill="hold"/>
                                        <p:tgtEl>
                                          <p:spTgt spid="15"/>
                                        </p:tgtEl>
                                      </p:cBhvr>
                                      <p:by x="150000" y="150000"/>
                                    </p:animScale>
                                  </p:childTnLst>
                                </p:cTn>
                              </p:par>
                              <p:par>
                                <p:cTn id="35" presetID="42" presetClass="path" presetSubtype="0" accel="50000" decel="50000" fill="hold" nodeType="withEffect">
                                  <p:stCondLst>
                                    <p:cond delay="0"/>
                                  </p:stCondLst>
                                  <p:childTnLst>
                                    <p:animMotion origin="layout" path="M 3.88889E-6 3.07194E-6 L -0.21268 -0.05552 " pathEditMode="relative" rAng="0" ptsTypes="AA">
                                      <p:cBhvr>
                                        <p:cTn id="36" dur="2000" fill="hold"/>
                                        <p:tgtEl>
                                          <p:spTgt spid="15"/>
                                        </p:tgtEl>
                                        <p:attrNameLst>
                                          <p:attrName>ppt_x</p:attrName>
                                          <p:attrName>ppt_y</p:attrName>
                                        </p:attrNameLst>
                                      </p:cBhvr>
                                      <p:rCtr x="-10642" y="-2776"/>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6" presetClass="emph" presetSubtype="0" fill="hold" nodeType="withEffect">
                                  <p:stCondLst>
                                    <p:cond delay="0"/>
                                  </p:stCondLst>
                                  <p:childTnLst>
                                    <p:animScale>
                                      <p:cBhvr>
                                        <p:cTn id="48" dur="2000" fill="hold"/>
                                        <p:tgtEl>
                                          <p:spTgt spid="12"/>
                                        </p:tgtEl>
                                      </p:cBhvr>
                                      <p:by x="150000" y="150000"/>
                                    </p:animScale>
                                  </p:childTnLst>
                                </p:cTn>
                              </p:par>
                              <p:par>
                                <p:cTn id="49" presetID="42" presetClass="path" presetSubtype="0" accel="50000" decel="50000" fill="hold" nodeType="withEffect">
                                  <p:stCondLst>
                                    <p:cond delay="0"/>
                                  </p:stCondLst>
                                  <p:childTnLst>
                                    <p:animMotion origin="layout" path="M -0.00069 0.00046 L -0.24479 -0.10456 " pathEditMode="relative" rAng="0" ptsTypes="AA">
                                      <p:cBhvr>
                                        <p:cTn id="50" dur="2000" fill="hold"/>
                                        <p:tgtEl>
                                          <p:spTgt spid="12"/>
                                        </p:tgtEl>
                                        <p:attrNameLst>
                                          <p:attrName>ppt_x</p:attrName>
                                          <p:attrName>ppt_y</p:attrName>
                                        </p:attrNameLst>
                                      </p:cBhvr>
                                      <p:rCtr x="-12205" y="-5251"/>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0208" y="1060929"/>
            <a:ext cx="8150263" cy="560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Titel 1"/>
          <p:cNvSpPr>
            <a:spLocks noGrp="1"/>
          </p:cNvSpPr>
          <p:nvPr>
            <p:ph type="title"/>
          </p:nvPr>
        </p:nvSpPr>
        <p:spPr>
          <a:xfrm>
            <a:off x="632892" y="311572"/>
            <a:ext cx="7768828" cy="741164"/>
          </a:xfrm>
        </p:spPr>
        <p:txBody>
          <a:bodyPr/>
          <a:lstStyle/>
          <a:p>
            <a:pPr algn="ctr"/>
            <a:r>
              <a:rPr lang="nl-NL" altLang="nl-NL" sz="3200" dirty="0" smtClean="0">
                <a:solidFill>
                  <a:srgbClr val="C00000"/>
                </a:solidFill>
              </a:rPr>
              <a:t>Actueel</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9792" y="6552641"/>
            <a:ext cx="4217098" cy="26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670209" y="4725144"/>
            <a:ext cx="4549863" cy="288032"/>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2</a:t>
            </a:fld>
            <a:r>
              <a:rPr lang="nl-NL" altLang="nl-NL" sz="1400" b="1" dirty="0" smtClean="0">
                <a:solidFill>
                  <a:srgbClr val="C00000"/>
                </a:solidFill>
              </a:rPr>
              <a:t>/24</a:t>
            </a:r>
          </a:p>
        </p:txBody>
      </p:sp>
    </p:spTree>
    <p:extLst>
      <p:ext uri="{BB962C8B-B14F-4D97-AF65-F5344CB8AC3E}">
        <p14:creationId xmlns:p14="http://schemas.microsoft.com/office/powerpoint/2010/main" val="607394097"/>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Tijdelijke aanduiding voor inhoud 4"/>
          <p:cNvPicPr>
            <a:picLocks noGrp="1" noChangeAspect="1"/>
          </p:cNvPicPr>
          <p:nvPr>
            <p:ph type="pic" idx="1"/>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 y="2310928"/>
            <a:ext cx="3157700" cy="2054176"/>
          </a:xfrm>
        </p:spPr>
      </p:pic>
      <p:sp>
        <p:nvSpPr>
          <p:cNvPr id="42" name="Rectangle 2"/>
          <p:cNvSpPr>
            <a:spLocks noGrp="1" noChangeArrowheads="1"/>
          </p:cNvSpPr>
          <p:nvPr>
            <p:ph type="title" idx="4294967295"/>
          </p:nvPr>
        </p:nvSpPr>
        <p:spPr>
          <a:xfrm>
            <a:off x="374848" y="917575"/>
            <a:ext cx="8229600" cy="1143000"/>
          </a:xfrm>
        </p:spPr>
        <p:txBody>
          <a:bodyPr/>
          <a:lstStyle/>
          <a:p>
            <a:pPr algn="ctr" eaLnBrk="1" hangingPunct="1"/>
            <a:r>
              <a:rPr lang="nl-NL" altLang="nl-NL" sz="3600" dirty="0" smtClean="0">
                <a:solidFill>
                  <a:srgbClr val="C00000"/>
                </a:solidFill>
              </a:rPr>
              <a:t>Eindopdracht: 7.3 deel 1:</a:t>
            </a:r>
            <a:br>
              <a:rPr lang="nl-NL" altLang="nl-NL" sz="3600" dirty="0" smtClean="0">
                <a:solidFill>
                  <a:srgbClr val="C00000"/>
                </a:solidFill>
              </a:rPr>
            </a:br>
            <a:r>
              <a:rPr lang="nl-NL" altLang="nl-NL" sz="3600" dirty="0" smtClean="0">
                <a:solidFill>
                  <a:srgbClr val="C00000"/>
                </a:solidFill>
              </a:rPr>
              <a:t>advies aan jezelf</a:t>
            </a:r>
          </a:p>
        </p:txBody>
      </p:sp>
      <p:sp>
        <p:nvSpPr>
          <p:cNvPr id="32" name="Afgeronde rechthoek 31"/>
          <p:cNvSpPr/>
          <p:nvPr/>
        </p:nvSpPr>
        <p:spPr>
          <a:xfrm>
            <a:off x="107504" y="3980414"/>
            <a:ext cx="3024336" cy="60071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Hst 1 en 7: metacognitie: hoe leer jij?</a:t>
            </a:r>
            <a:endParaRPr lang="nl-NL" b="1" dirty="0">
              <a:solidFill>
                <a:schemeClr val="tx1"/>
              </a:solidFill>
            </a:endParaRPr>
          </a:p>
        </p:txBody>
      </p:sp>
      <p:grpSp>
        <p:nvGrpSpPr>
          <p:cNvPr id="22" name="Groep 21"/>
          <p:cNvGrpSpPr/>
          <p:nvPr/>
        </p:nvGrpSpPr>
        <p:grpSpPr>
          <a:xfrm>
            <a:off x="1331640" y="188640"/>
            <a:ext cx="2448272" cy="2564023"/>
            <a:chOff x="1331640" y="188640"/>
            <a:chExt cx="2448272" cy="2564023"/>
          </a:xfrm>
        </p:grpSpPr>
        <p:pic>
          <p:nvPicPr>
            <p:cNvPr id="7" name="Afbeelding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9287" y="188640"/>
              <a:ext cx="2141771" cy="1699818"/>
            </a:xfrm>
            <a:prstGeom prst="rect">
              <a:avLst/>
            </a:prstGeom>
          </p:spPr>
        </p:pic>
        <p:sp>
          <p:nvSpPr>
            <p:cNvPr id="20" name="PIJL-LINKS 19"/>
            <p:cNvSpPr/>
            <p:nvPr/>
          </p:nvSpPr>
          <p:spPr>
            <a:xfrm rot="17803143">
              <a:off x="1942362" y="2176227"/>
              <a:ext cx="864840" cy="288032"/>
            </a:xfrm>
            <a:prstGeom prst="lef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Afgeronde rechthoek 18"/>
            <p:cNvSpPr/>
            <p:nvPr/>
          </p:nvSpPr>
          <p:spPr>
            <a:xfrm>
              <a:off x="1331640" y="1772816"/>
              <a:ext cx="2448272" cy="28803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Hst 2. leerpsychologie</a:t>
              </a:r>
              <a:endParaRPr lang="nl-NL" sz="1600" dirty="0">
                <a:solidFill>
                  <a:schemeClr val="tx1"/>
                </a:solidFill>
              </a:endParaRPr>
            </a:p>
          </p:txBody>
        </p:sp>
      </p:grpSp>
      <p:grpSp>
        <p:nvGrpSpPr>
          <p:cNvPr id="24" name="Groep 23"/>
          <p:cNvGrpSpPr/>
          <p:nvPr/>
        </p:nvGrpSpPr>
        <p:grpSpPr>
          <a:xfrm>
            <a:off x="3707904" y="1916832"/>
            <a:ext cx="5328592" cy="1888976"/>
            <a:chOff x="3707904" y="1916832"/>
            <a:chExt cx="5328592" cy="1888976"/>
          </a:xfrm>
        </p:grpSpPr>
        <p:pic>
          <p:nvPicPr>
            <p:cNvPr id="9" name="Afbeelding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96188" y="1916832"/>
              <a:ext cx="2192818" cy="1642497"/>
            </a:xfrm>
            <a:prstGeom prst="rect">
              <a:avLst/>
            </a:prstGeom>
          </p:spPr>
        </p:pic>
        <p:sp>
          <p:nvSpPr>
            <p:cNvPr id="35" name="PIJL-LINKS 34"/>
            <p:cNvSpPr/>
            <p:nvPr/>
          </p:nvSpPr>
          <p:spPr>
            <a:xfrm>
              <a:off x="3707904" y="3517776"/>
              <a:ext cx="2808312" cy="288032"/>
            </a:xfrm>
            <a:prstGeom prst="lef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p:cNvSpPr/>
            <p:nvPr/>
          </p:nvSpPr>
          <p:spPr>
            <a:xfrm>
              <a:off x="6444208" y="3517776"/>
              <a:ext cx="2592288" cy="28803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Hst 4. cellulaire processen</a:t>
              </a:r>
              <a:endParaRPr lang="nl-NL" sz="1600" dirty="0">
                <a:solidFill>
                  <a:schemeClr val="tx1"/>
                </a:solidFill>
              </a:endParaRPr>
            </a:p>
          </p:txBody>
        </p:sp>
      </p:grpSp>
      <p:grpSp>
        <p:nvGrpSpPr>
          <p:cNvPr id="23" name="Groep 22"/>
          <p:cNvGrpSpPr/>
          <p:nvPr/>
        </p:nvGrpSpPr>
        <p:grpSpPr>
          <a:xfrm>
            <a:off x="3278014" y="548680"/>
            <a:ext cx="3238202" cy="2455323"/>
            <a:chOff x="3278014" y="548680"/>
            <a:chExt cx="3238202" cy="2455323"/>
          </a:xfrm>
        </p:grpSpPr>
        <p:pic>
          <p:nvPicPr>
            <p:cNvPr id="8" name="Afbeelding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58084" y="548680"/>
              <a:ext cx="2014116" cy="1826359"/>
            </a:xfrm>
            <a:prstGeom prst="rect">
              <a:avLst/>
            </a:prstGeom>
          </p:spPr>
        </p:pic>
        <p:sp>
          <p:nvSpPr>
            <p:cNvPr id="34" name="PIJL-LINKS 33"/>
            <p:cNvSpPr/>
            <p:nvPr/>
          </p:nvSpPr>
          <p:spPr>
            <a:xfrm rot="19793317">
              <a:off x="3278014" y="2715971"/>
              <a:ext cx="1473562" cy="288032"/>
            </a:xfrm>
            <a:prstGeom prst="lef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p:cNvSpPr/>
            <p:nvPr/>
          </p:nvSpPr>
          <p:spPr>
            <a:xfrm>
              <a:off x="4067944" y="2276872"/>
              <a:ext cx="2448272" cy="28803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Hst 3. hersengebieden</a:t>
              </a:r>
              <a:endParaRPr lang="nl-NL" sz="1600" dirty="0">
                <a:solidFill>
                  <a:schemeClr val="tx1"/>
                </a:solidFill>
              </a:endParaRPr>
            </a:p>
          </p:txBody>
        </p:sp>
      </p:grpSp>
      <p:grpSp>
        <p:nvGrpSpPr>
          <p:cNvPr id="25" name="Groep 24"/>
          <p:cNvGrpSpPr/>
          <p:nvPr/>
        </p:nvGrpSpPr>
        <p:grpSpPr>
          <a:xfrm>
            <a:off x="3793739" y="4077072"/>
            <a:ext cx="4090629" cy="2736304"/>
            <a:chOff x="3793739" y="4077072"/>
            <a:chExt cx="4090629" cy="2736304"/>
          </a:xfrm>
        </p:grpSpPr>
        <p:pic>
          <p:nvPicPr>
            <p:cNvPr id="10" name="Afbeelding 9"/>
            <p:cNvPicPr>
              <a:picLocks noChangeAspect="1"/>
            </p:cNvPicPr>
            <p:nvPr/>
          </p:nvPicPr>
          <p:blipFill rotWithShape="1">
            <a:blip r:embed="rId8"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p:blipFill>
          <p:spPr>
            <a:xfrm>
              <a:off x="5587213" y="4509591"/>
              <a:ext cx="2297155" cy="2303785"/>
            </a:xfrm>
            <a:prstGeom prst="rect">
              <a:avLst/>
            </a:prstGeom>
          </p:spPr>
        </p:pic>
        <p:sp>
          <p:nvSpPr>
            <p:cNvPr id="36" name="PIJL-LINKS 35"/>
            <p:cNvSpPr/>
            <p:nvPr/>
          </p:nvSpPr>
          <p:spPr>
            <a:xfrm rot="286283">
              <a:off x="3793739" y="4190214"/>
              <a:ext cx="1473562" cy="288032"/>
            </a:xfrm>
            <a:prstGeom prst="lef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Afgeronde rechthoek 29"/>
            <p:cNvSpPr/>
            <p:nvPr/>
          </p:nvSpPr>
          <p:spPr>
            <a:xfrm>
              <a:off x="5148064" y="4077072"/>
              <a:ext cx="2448272" cy="56394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Hst 5. opslag, </a:t>
              </a:r>
              <a:r>
                <a:rPr lang="nl-NL" sz="1600" dirty="0" err="1" smtClean="0">
                  <a:solidFill>
                    <a:schemeClr val="tx1"/>
                  </a:solidFill>
                </a:rPr>
                <a:t>consolodatie</a:t>
              </a:r>
              <a:r>
                <a:rPr lang="nl-NL" sz="1600" dirty="0" smtClean="0">
                  <a:solidFill>
                    <a:schemeClr val="tx1"/>
                  </a:solidFill>
                </a:rPr>
                <a:t>, opdiepen</a:t>
              </a:r>
              <a:endParaRPr lang="nl-NL" sz="1600" dirty="0">
                <a:solidFill>
                  <a:schemeClr val="tx1"/>
                </a:solidFill>
              </a:endParaRPr>
            </a:p>
          </p:txBody>
        </p:sp>
      </p:grpSp>
      <p:grpSp>
        <p:nvGrpSpPr>
          <p:cNvPr id="26" name="Groep 25"/>
          <p:cNvGrpSpPr/>
          <p:nvPr/>
        </p:nvGrpSpPr>
        <p:grpSpPr>
          <a:xfrm>
            <a:off x="1475656" y="4547230"/>
            <a:ext cx="2448272" cy="2291851"/>
            <a:chOff x="1475656" y="4547230"/>
            <a:chExt cx="2448272" cy="2291851"/>
          </a:xfrm>
        </p:grpSpPr>
        <p:pic>
          <p:nvPicPr>
            <p:cNvPr id="13" name="Afbeelding 1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97199" y="5157192"/>
              <a:ext cx="2054721" cy="1681889"/>
            </a:xfrm>
            <a:prstGeom prst="rect">
              <a:avLst/>
            </a:prstGeom>
          </p:spPr>
        </p:pic>
        <p:sp>
          <p:nvSpPr>
            <p:cNvPr id="37" name="PIJL-LINKS 36"/>
            <p:cNvSpPr/>
            <p:nvPr/>
          </p:nvSpPr>
          <p:spPr>
            <a:xfrm rot="4408861">
              <a:off x="2622687" y="4624846"/>
              <a:ext cx="443263" cy="288032"/>
            </a:xfrm>
            <a:prstGeom prst="lef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Afgeronde rechthoek 30"/>
            <p:cNvSpPr/>
            <p:nvPr/>
          </p:nvSpPr>
          <p:spPr>
            <a:xfrm>
              <a:off x="1475656" y="4869160"/>
              <a:ext cx="2448272" cy="28803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Hst 6. didactiek</a:t>
              </a:r>
              <a:endParaRPr lang="nl-NL" sz="1600" dirty="0">
                <a:solidFill>
                  <a:schemeClr val="tx1"/>
                </a:solidFill>
              </a:endParaRPr>
            </a:p>
          </p:txBody>
        </p:sp>
      </p:grpSp>
      <p:sp>
        <p:nvSpPr>
          <p:cNvPr id="43" name="Toelichting met afgeronde rechthoek 42"/>
          <p:cNvSpPr/>
          <p:nvPr/>
        </p:nvSpPr>
        <p:spPr>
          <a:xfrm>
            <a:off x="5365142" y="5976664"/>
            <a:ext cx="1606258" cy="764704"/>
          </a:xfrm>
          <a:prstGeom prst="wedgeRoundRectCallout">
            <a:avLst>
              <a:gd name="adj1" fmla="val 79224"/>
              <a:gd name="adj2" fmla="val 6111"/>
              <a:gd name="adj3" fmla="val 16667"/>
            </a:avLst>
          </a:prstGeom>
          <a:solidFill>
            <a:srgbClr val="69D8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002060"/>
                </a:solidFill>
              </a:rPr>
              <a:t>Dit gaat u zelf doen</a:t>
            </a:r>
            <a:endParaRPr lang="nl-NL" sz="2400" dirty="0">
              <a:solidFill>
                <a:srgbClr val="002060"/>
              </a:solidFill>
            </a:endParaRPr>
          </a:p>
        </p:txBody>
      </p:sp>
      <p:pic>
        <p:nvPicPr>
          <p:cNvPr id="44" name="Picture 2" descr="C:\Users\Frankwie\AppData\Local\Microsoft\Windows\INetCache\IE\6P35ZPCB\alfred-nobel-294365__180[1].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549463" y="5143500"/>
            <a:ext cx="1581150" cy="1714500"/>
          </a:xfrm>
          <a:prstGeom prst="rect">
            <a:avLst/>
          </a:prstGeom>
          <a:noFill/>
          <a:extLst>
            <a:ext uri="{909E8E84-426E-40DD-AFC4-6F175D3DCCD1}">
              <a14:hiddenFill xmlns:a14="http://schemas.microsoft.com/office/drawing/2010/main">
                <a:solidFill>
                  <a:srgbClr val="FFFFFF"/>
                </a:solidFill>
              </a14:hiddenFill>
            </a:ext>
          </a:extLst>
        </p:spPr>
      </p:pic>
      <p:sp>
        <p:nvSpPr>
          <p:cNvPr id="33"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20</a:t>
            </a:fld>
            <a:r>
              <a:rPr lang="nl-NL" altLang="nl-NL" sz="1400" b="1" dirty="0" smtClean="0">
                <a:solidFill>
                  <a:srgbClr val="C00000"/>
                </a:solidFill>
              </a:rPr>
              <a:t>/24</a:t>
            </a:r>
          </a:p>
        </p:txBody>
      </p:sp>
    </p:spTree>
    <p:extLst>
      <p:ext uri="{BB962C8B-B14F-4D97-AF65-F5344CB8AC3E}">
        <p14:creationId xmlns:p14="http://schemas.microsoft.com/office/powerpoint/2010/main" val="3216471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2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nodeType="afterEffect">
                                  <p:stCondLst>
                                    <p:cond delay="50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50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3600" dirty="0" smtClean="0"/>
              <a:t>Opdracht:</a:t>
            </a:r>
            <a:endParaRPr lang="nl-NL" sz="3600" dirty="0"/>
          </a:p>
        </p:txBody>
      </p:sp>
      <p:sp>
        <p:nvSpPr>
          <p:cNvPr id="3" name="Tijdelijke aanduiding voor inhoud 2"/>
          <p:cNvSpPr>
            <a:spLocks noGrp="1"/>
          </p:cNvSpPr>
          <p:nvPr>
            <p:ph idx="1"/>
          </p:nvPr>
        </p:nvSpPr>
        <p:spPr/>
        <p:txBody>
          <a:bodyPr/>
          <a:lstStyle/>
          <a:p>
            <a:r>
              <a:rPr lang="nl-NL" sz="2800" dirty="0" smtClean="0"/>
              <a:t>U krijgt ieder één van de hoofdstukken uit de module</a:t>
            </a:r>
          </a:p>
          <a:p>
            <a:r>
              <a:rPr lang="nl-NL" sz="2800" dirty="0" smtClean="0"/>
              <a:t>Opdracht: zoek zoveel mogelijk onderbouwde leertips</a:t>
            </a:r>
            <a:endParaRPr lang="nl-NL" sz="2800" dirty="0"/>
          </a:p>
        </p:txBody>
      </p:sp>
      <p:pic>
        <p:nvPicPr>
          <p:cNvPr id="7"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0520" y="3161364"/>
            <a:ext cx="3119811" cy="214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ep 14"/>
          <p:cNvGrpSpPr/>
          <p:nvPr/>
        </p:nvGrpSpPr>
        <p:grpSpPr>
          <a:xfrm>
            <a:off x="4277273" y="3161364"/>
            <a:ext cx="3751111" cy="2325700"/>
            <a:chOff x="107504" y="44624"/>
            <a:chExt cx="8846748" cy="5904656"/>
          </a:xfrm>
        </p:grpSpPr>
        <p:pic>
          <p:nvPicPr>
            <p:cNvPr id="1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181" y="1297881"/>
              <a:ext cx="8846071" cy="465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p:blipFill>
          <p:spPr bwMode="auto">
            <a:xfrm>
              <a:off x="107504" y="44624"/>
              <a:ext cx="4367354" cy="122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44008" y="836712"/>
              <a:ext cx="4217098" cy="26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oelichting met afgeronde rechthoek 9"/>
          <p:cNvSpPr/>
          <p:nvPr/>
        </p:nvSpPr>
        <p:spPr>
          <a:xfrm>
            <a:off x="332391" y="4921796"/>
            <a:ext cx="3456384" cy="867733"/>
          </a:xfrm>
          <a:prstGeom prst="wedgeRoundRectCallout">
            <a:avLst>
              <a:gd name="adj1" fmla="val 78461"/>
              <a:gd name="adj2" fmla="val 20882"/>
              <a:gd name="adj3" fmla="val 16667"/>
            </a:avLst>
          </a:prstGeom>
          <a:solidFill>
            <a:srgbClr val="69D8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002060"/>
                </a:solidFill>
              </a:rPr>
              <a:t>Denk aan het artikel bij de opstart!</a:t>
            </a:r>
            <a:endParaRPr lang="nl-NL" sz="2400" dirty="0">
              <a:solidFill>
                <a:srgbClr val="002060"/>
              </a:solidFill>
            </a:endParaRPr>
          </a:p>
        </p:txBody>
      </p:sp>
      <p:sp>
        <p:nvSpPr>
          <p:cNvPr id="11" name="Toelichting met afgeronde rechthoek 10"/>
          <p:cNvSpPr/>
          <p:nvPr/>
        </p:nvSpPr>
        <p:spPr>
          <a:xfrm>
            <a:off x="4499523" y="4941168"/>
            <a:ext cx="2359868" cy="850404"/>
          </a:xfrm>
          <a:prstGeom prst="wedgeRoundRectCallout">
            <a:avLst>
              <a:gd name="adj1" fmla="val 76288"/>
              <a:gd name="adj2" fmla="val 8536"/>
              <a:gd name="adj3" fmla="val 16667"/>
            </a:avLst>
          </a:prstGeom>
          <a:solidFill>
            <a:srgbClr val="69D8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002060"/>
                </a:solidFill>
              </a:rPr>
              <a:t>Dus géén neuromythes!</a:t>
            </a:r>
            <a:endParaRPr lang="nl-NL" sz="2400" dirty="0">
              <a:solidFill>
                <a:srgbClr val="002060"/>
              </a:solidFill>
            </a:endParaRPr>
          </a:p>
        </p:txBody>
      </p:sp>
      <p:pic>
        <p:nvPicPr>
          <p:cNvPr id="12" name="Picture 2" descr="C:\Users\Frankwie\AppData\Local\Microsoft\Windows\INetCache\IE\6P35ZPCB\alfred-nobel-294365__180[1].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549463" y="4234780"/>
            <a:ext cx="1581150" cy="1714500"/>
          </a:xfrm>
          <a:prstGeom prst="rect">
            <a:avLst/>
          </a:prstGeom>
          <a:noFill/>
          <a:extLst>
            <a:ext uri="{909E8E84-426E-40DD-AFC4-6F175D3DCCD1}">
              <a14:hiddenFill xmlns:a14="http://schemas.microsoft.com/office/drawing/2010/main">
                <a:solidFill>
                  <a:srgbClr val="FFFFFF"/>
                </a:solidFill>
              </a14:hiddenFill>
            </a:ext>
          </a:extLst>
        </p:spPr>
      </p:pic>
      <p:sp>
        <p:nvSpPr>
          <p:cNvPr id="19" name="Trapezium 18"/>
          <p:cNvSpPr/>
          <p:nvPr/>
        </p:nvSpPr>
        <p:spPr bwMode="auto">
          <a:xfrm rot="5400000">
            <a:off x="4477144" y="5471507"/>
            <a:ext cx="45719" cy="137170"/>
          </a:xfrm>
          <a:prstGeom prst="trapezoid">
            <a:avLst/>
          </a:prstGeom>
          <a:solidFill>
            <a:srgbClr val="69D8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endParaRPr>
          </a:p>
        </p:txBody>
      </p:sp>
      <p:sp>
        <p:nvSpPr>
          <p:cNvPr id="20"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21</a:t>
            </a:fld>
            <a:r>
              <a:rPr lang="nl-NL" altLang="nl-NL" sz="1400" b="1" dirty="0" smtClean="0">
                <a:solidFill>
                  <a:srgbClr val="C00000"/>
                </a:solidFill>
              </a:rPr>
              <a:t>/24</a:t>
            </a:r>
          </a:p>
        </p:txBody>
      </p:sp>
    </p:spTree>
    <p:extLst>
      <p:ext uri="{BB962C8B-B14F-4D97-AF65-F5344CB8AC3E}">
        <p14:creationId xmlns:p14="http://schemas.microsoft.com/office/powerpoint/2010/main" val="439934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785114" y="1351360"/>
            <a:ext cx="7616606" cy="4367584"/>
          </a:xfrm>
        </p:spPr>
        <p:txBody>
          <a:bodyPr/>
          <a:lstStyle/>
          <a:p>
            <a:r>
              <a:rPr lang="nl-NL" sz="2800" dirty="0" smtClean="0"/>
              <a:t>Gevonden leertips:</a:t>
            </a:r>
          </a:p>
          <a:p>
            <a:pPr lvl="1"/>
            <a:r>
              <a:rPr lang="nl-NL" sz="2000" dirty="0"/>
              <a:t> </a:t>
            </a:r>
            <a:r>
              <a:rPr lang="nl-NL" sz="2000" dirty="0" smtClean="0"/>
              <a:t>h2- Beter vlak voor de toets niet meer naar de stof kijken (werkgeheugen)</a:t>
            </a:r>
            <a:endParaRPr lang="nl-NL" sz="2000" dirty="0" smtClean="0"/>
          </a:p>
          <a:p>
            <a:pPr lvl="1"/>
            <a:r>
              <a:rPr lang="nl-NL" sz="2000" dirty="0"/>
              <a:t> </a:t>
            </a:r>
            <a:r>
              <a:rPr lang="nl-NL" sz="2000" dirty="0" smtClean="0"/>
              <a:t>h2- Het actief zoeken naar informatie stimuleert reproductie</a:t>
            </a:r>
            <a:endParaRPr lang="nl-NL" sz="2000" dirty="0" smtClean="0"/>
          </a:p>
          <a:p>
            <a:pPr lvl="1"/>
            <a:r>
              <a:rPr lang="nl-NL" sz="2000" dirty="0"/>
              <a:t> </a:t>
            </a:r>
            <a:r>
              <a:rPr lang="nl-NL" sz="2000" dirty="0" smtClean="0"/>
              <a:t>h3/h4 – Beweging  (gezond/conditie) helpt bij het leren.</a:t>
            </a:r>
            <a:endParaRPr lang="nl-NL" sz="2000" dirty="0" smtClean="0"/>
          </a:p>
          <a:p>
            <a:pPr lvl="1"/>
            <a:r>
              <a:rPr lang="nl-NL" sz="2000" dirty="0"/>
              <a:t> </a:t>
            </a:r>
            <a:r>
              <a:rPr lang="nl-NL" sz="2000" dirty="0" smtClean="0"/>
              <a:t>h3/h4 – Bij complexe opdrachten via meerdere kanalen informatie krijgen/ontvangen</a:t>
            </a:r>
          </a:p>
          <a:p>
            <a:pPr lvl="1"/>
            <a:r>
              <a:rPr lang="nl-NL" sz="2000" dirty="0" smtClean="0"/>
              <a:t>H5 – Goed slapen en voldoende nachtrust</a:t>
            </a:r>
          </a:p>
          <a:p>
            <a:pPr lvl="1"/>
            <a:r>
              <a:rPr lang="nl-NL" sz="2000" dirty="0" smtClean="0"/>
              <a:t>H5 – Actief leren (koppelen aan bestaande kennis) – elaboratie. </a:t>
            </a:r>
          </a:p>
          <a:p>
            <a:pPr lvl="1"/>
            <a:r>
              <a:rPr lang="nl-NL" sz="2000" dirty="0" smtClean="0"/>
              <a:t>H6 – Hoe je het best kunt leren hangt af van wat je moet leren. </a:t>
            </a:r>
          </a:p>
          <a:p>
            <a:pPr lvl="1"/>
            <a:endParaRPr lang="nl-NL" sz="3100" dirty="0"/>
          </a:p>
        </p:txBody>
      </p:sp>
      <p:pic>
        <p:nvPicPr>
          <p:cNvPr id="8"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el 1"/>
          <p:cNvSpPr txBox="1">
            <a:spLocks/>
          </p:cNvSpPr>
          <p:nvPr/>
        </p:nvSpPr>
        <p:spPr>
          <a:xfrm>
            <a:off x="632892" y="696516"/>
            <a:ext cx="7768828" cy="741164"/>
          </a:xfrm>
          <a:prstGeom prst="rect">
            <a:avLst/>
          </a:prstGeom>
        </p:spPr>
        <p:txBody>
          <a:bodyPr/>
          <a:lstStyle>
            <a:lvl1pPr algn="l" rtl="0" eaLnBrk="0" fontAlgn="base" hangingPunct="0">
              <a:spcBef>
                <a:spcPct val="0"/>
              </a:spcBef>
              <a:spcAft>
                <a:spcPct val="0"/>
              </a:spcAft>
              <a:defRPr sz="2100" b="1">
                <a:solidFill>
                  <a:srgbClr val="BE311A"/>
                </a:solidFill>
                <a:latin typeface="Arial"/>
                <a:ea typeface="ＭＳ Ｐゴシック" charset="-128"/>
                <a:cs typeface="Arial"/>
                <a:sym typeface="Kievit-Book" charset="0"/>
              </a:defRPr>
            </a:lvl1pPr>
            <a:lvl2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2pPr>
            <a:lvl3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3pPr>
            <a:lvl4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4pPr>
            <a:lvl5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5pPr>
            <a:lvl6pPr marL="321457"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6pPr>
            <a:lvl7pPr marL="642915"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7pPr>
            <a:lvl8pPr marL="964372"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8pPr>
            <a:lvl9pPr marL="1285829"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9pPr>
          </a:lstStyle>
          <a:p>
            <a:pPr algn="ctr"/>
            <a:r>
              <a:rPr lang="nl-NL" sz="3600" kern="0" dirty="0" smtClean="0"/>
              <a:t>Resultaat:</a:t>
            </a:r>
            <a:endParaRPr lang="nl-NL" sz="3600" kern="0" dirty="0"/>
          </a:p>
        </p:txBody>
      </p:sp>
      <p:sp>
        <p:nvSpPr>
          <p:cNvPr id="13"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22</a:t>
            </a:fld>
            <a:r>
              <a:rPr lang="nl-NL" altLang="nl-NL" sz="1400" b="1" dirty="0" smtClean="0">
                <a:solidFill>
                  <a:srgbClr val="C00000"/>
                </a:solidFill>
              </a:rPr>
              <a:t>/24</a:t>
            </a:r>
          </a:p>
        </p:txBody>
      </p:sp>
    </p:spTree>
    <p:extLst>
      <p:ext uri="{BB962C8B-B14F-4D97-AF65-F5344CB8AC3E}">
        <p14:creationId xmlns:p14="http://schemas.microsoft.com/office/powerpoint/2010/main" val="9533832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636588" y="1340768"/>
            <a:ext cx="8507412" cy="1900238"/>
          </a:xfrm>
        </p:spPr>
        <p:txBody>
          <a:bodyPr/>
          <a:lstStyle/>
          <a:p>
            <a:r>
              <a:rPr lang="nl-NL" sz="2800" dirty="0" smtClean="0"/>
              <a:t>Uitwisselen met een medeleerling die anders leert dan jij </a:t>
            </a:r>
          </a:p>
          <a:p>
            <a:pPr lvl="1"/>
            <a:r>
              <a:rPr lang="nl-NL" sz="2400" dirty="0" smtClean="0"/>
              <a:t>elkaars </a:t>
            </a:r>
            <a:r>
              <a:rPr lang="nl-NL" sz="2400" dirty="0" err="1" smtClean="0"/>
              <a:t>learner</a:t>
            </a:r>
            <a:r>
              <a:rPr lang="nl-NL" sz="2400" dirty="0" smtClean="0"/>
              <a:t> report (1.1) analyseren</a:t>
            </a:r>
          </a:p>
          <a:p>
            <a:pPr lvl="1"/>
            <a:r>
              <a:rPr lang="nl-NL" sz="2400" dirty="0"/>
              <a:t>a</a:t>
            </a:r>
            <a:r>
              <a:rPr lang="nl-NL" sz="2400" dirty="0" smtClean="0"/>
              <a:t>dvies schrijven aan de ander</a:t>
            </a:r>
            <a:endParaRPr lang="nl-NL" dirty="0" smtClean="0"/>
          </a:p>
          <a:p>
            <a:endParaRPr lang="nl-NL" dirty="0" smtClean="0"/>
          </a:p>
        </p:txBody>
      </p:sp>
      <p:sp>
        <p:nvSpPr>
          <p:cNvPr id="7" name="Rectangle 2"/>
          <p:cNvSpPr>
            <a:spLocks noGrp="1" noChangeArrowheads="1"/>
          </p:cNvSpPr>
          <p:nvPr>
            <p:ph type="title" idx="4294967295"/>
          </p:nvPr>
        </p:nvSpPr>
        <p:spPr>
          <a:xfrm>
            <a:off x="0" y="630238"/>
            <a:ext cx="8229600" cy="1143000"/>
          </a:xfrm>
        </p:spPr>
        <p:txBody>
          <a:bodyPr/>
          <a:lstStyle/>
          <a:p>
            <a:pPr algn="ctr" eaLnBrk="1" hangingPunct="1"/>
            <a:r>
              <a:rPr lang="nl-NL" altLang="nl-NL" sz="3600" dirty="0" smtClean="0">
                <a:solidFill>
                  <a:srgbClr val="C00000"/>
                </a:solidFill>
              </a:rPr>
              <a:t>Eindopdracht: 7.3 – deel 2</a:t>
            </a:r>
          </a:p>
        </p:txBody>
      </p:sp>
      <p:sp>
        <p:nvSpPr>
          <p:cNvPr id="15" name="Tijdelijke aanduiding voor inhoud 2"/>
          <p:cNvSpPr txBox="1">
            <a:spLocks/>
          </p:cNvSpPr>
          <p:nvPr/>
        </p:nvSpPr>
        <p:spPr bwMode="auto">
          <a:xfrm>
            <a:off x="385192" y="4039345"/>
            <a:ext cx="8507288" cy="19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nl-NL" sz="2800" kern="0" dirty="0" smtClean="0">
                <a:solidFill>
                  <a:schemeClr val="bg1"/>
                </a:solidFill>
              </a:rPr>
              <a:t>Uitwisselen in een groep van 4 </a:t>
            </a:r>
          </a:p>
          <a:p>
            <a:pPr lvl="1"/>
            <a:r>
              <a:rPr lang="nl-NL" sz="2400" kern="0" dirty="0" smtClean="0">
                <a:solidFill>
                  <a:schemeClr val="bg1"/>
                </a:solidFill>
              </a:rPr>
              <a:t>Overeenkomsten en verschillen </a:t>
            </a:r>
            <a:r>
              <a:rPr lang="nl-NL" sz="2400" kern="0" dirty="0">
                <a:solidFill>
                  <a:schemeClr val="bg1"/>
                </a:solidFill>
              </a:rPr>
              <a:t>t</a:t>
            </a:r>
            <a:r>
              <a:rPr lang="nl-NL" sz="2400" kern="0" dirty="0" smtClean="0">
                <a:solidFill>
                  <a:schemeClr val="bg1"/>
                </a:solidFill>
              </a:rPr>
              <a:t>ussen de adviezen</a:t>
            </a:r>
          </a:p>
          <a:p>
            <a:pPr lvl="1"/>
            <a:r>
              <a:rPr lang="nl-NL" sz="2400" kern="0" dirty="0" smtClean="0">
                <a:solidFill>
                  <a:schemeClr val="bg1"/>
                </a:solidFill>
              </a:rPr>
              <a:t>Top vijf van leertips voor onderbouwleerlingen, inclusief toelichting</a:t>
            </a:r>
          </a:p>
          <a:p>
            <a:endParaRPr lang="nl-NL" kern="0" dirty="0" smtClean="0">
              <a:solidFill>
                <a:schemeClr val="bg1"/>
              </a:solidFill>
            </a:endParaRPr>
          </a:p>
        </p:txBody>
      </p:sp>
      <p:sp>
        <p:nvSpPr>
          <p:cNvPr id="16" name="Rectangle 2"/>
          <p:cNvSpPr txBox="1">
            <a:spLocks noChangeArrowheads="1"/>
          </p:cNvSpPr>
          <p:nvPr/>
        </p:nvSpPr>
        <p:spPr bwMode="auto">
          <a:xfrm>
            <a:off x="251520" y="30689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nl-NL" altLang="nl-NL" sz="3600" b="1" kern="0" dirty="0" smtClean="0">
                <a:solidFill>
                  <a:srgbClr val="C00000"/>
                </a:solidFill>
              </a:rPr>
              <a:t>Eindopdracht: 7.4 – uitwisselen</a:t>
            </a:r>
          </a:p>
        </p:txBody>
      </p:sp>
      <p:pic>
        <p:nvPicPr>
          <p:cNvPr id="11"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hthoek 13"/>
          <p:cNvSpPr/>
          <p:nvPr/>
        </p:nvSpPr>
        <p:spPr>
          <a:xfrm>
            <a:off x="794" y="0"/>
            <a:ext cx="9143206" cy="584775"/>
          </a:xfrm>
          <a:prstGeom prst="rect">
            <a:avLst/>
          </a:prstGeom>
          <a:noFill/>
        </p:spPr>
        <p:txBody>
          <a:bodyPr wrap="square" lIns="91440" tIns="45720" rIns="91440" bIns="45720">
            <a:spAutoFit/>
          </a:bodyPr>
          <a:lstStyle/>
          <a:p>
            <a:r>
              <a:rPr lang="nl-NL" sz="32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Vervolg voor de leerlingen:</a:t>
            </a:r>
            <a:endParaRPr lang="nl-NL" sz="24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sp>
        <p:nvSpPr>
          <p:cNvPr id="10"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23</a:t>
            </a:fld>
            <a:r>
              <a:rPr lang="nl-NL" altLang="nl-NL" sz="1400" b="1" dirty="0" smtClean="0">
                <a:solidFill>
                  <a:srgbClr val="C00000"/>
                </a:solidFill>
              </a:rPr>
              <a:t>/24</a:t>
            </a:r>
          </a:p>
        </p:txBody>
      </p:sp>
    </p:spTree>
    <p:extLst>
      <p:ext uri="{BB962C8B-B14F-4D97-AF65-F5344CB8AC3E}">
        <p14:creationId xmlns:p14="http://schemas.microsoft.com/office/powerpoint/2010/main" val="1208615863"/>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841127" y="1700808"/>
            <a:ext cx="7352357" cy="3888432"/>
          </a:xfrm>
        </p:spPr>
        <p:txBody>
          <a:bodyPr/>
          <a:lstStyle/>
          <a:p>
            <a:r>
              <a:rPr lang="nl-NL" sz="2800" dirty="0" smtClean="0"/>
              <a:t>Nabespreking </a:t>
            </a:r>
          </a:p>
          <a:p>
            <a:r>
              <a:rPr lang="nl-NL" sz="2800" dirty="0" err="1" smtClean="0"/>
              <a:t>Leerlingwerk</a:t>
            </a:r>
            <a:r>
              <a:rPr lang="nl-NL" sz="2800" dirty="0" smtClean="0"/>
              <a:t> (eindopdrachten)</a:t>
            </a:r>
          </a:p>
          <a:p>
            <a:r>
              <a:rPr lang="nl-NL" sz="2800" dirty="0" smtClean="0"/>
              <a:t>Vragen?</a:t>
            </a:r>
          </a:p>
          <a:p>
            <a:endParaRPr lang="nl-NL" sz="2800" dirty="0"/>
          </a:p>
          <a:p>
            <a:r>
              <a:rPr lang="nl-NL" sz="2800" dirty="0" smtClean="0"/>
              <a:t>Waar is alles beschikbaar? </a:t>
            </a:r>
          </a:p>
          <a:p>
            <a:pPr lvl="1"/>
            <a:r>
              <a:rPr lang="nl-NL" sz="2800" dirty="0" smtClean="0"/>
              <a:t> Na certificering</a:t>
            </a:r>
            <a:endParaRPr lang="nl-NL" sz="2800" dirty="0" smtClean="0">
              <a:hlinkClick r:id="rId2"/>
            </a:endParaRPr>
          </a:p>
          <a:p>
            <a:pPr lvl="1"/>
            <a:r>
              <a:rPr lang="nl-NL" sz="2800" dirty="0" smtClean="0"/>
              <a:t> </a:t>
            </a:r>
            <a:r>
              <a:rPr lang="nl-NL" sz="2800" dirty="0" smtClean="0">
                <a:hlinkClick r:id="rId2"/>
              </a:rPr>
              <a:t>www.betavak-nlt.nl</a:t>
            </a:r>
            <a:endParaRPr lang="nl-NL" sz="2800" dirty="0" smtClean="0"/>
          </a:p>
          <a:p>
            <a:pPr marL="321457" lvl="1" indent="0">
              <a:buNone/>
            </a:pPr>
            <a:endParaRPr lang="nl-NL" sz="2800" dirty="0"/>
          </a:p>
          <a:p>
            <a:pPr marL="321457" lvl="1" indent="0">
              <a:buNone/>
            </a:pPr>
            <a:r>
              <a:rPr lang="nl-NL" sz="2800" dirty="0" smtClean="0"/>
              <a:t>Frank: </a:t>
            </a:r>
            <a:r>
              <a:rPr lang="nl-NL" sz="2800" dirty="0" smtClean="0">
                <a:hlinkClick r:id="rId3"/>
              </a:rPr>
              <a:t>f.vanwielink@paxchristicollege.nl</a:t>
            </a:r>
            <a:endParaRPr lang="nl-NL" sz="2800" dirty="0" smtClean="0"/>
          </a:p>
          <a:p>
            <a:pPr marL="321457" lvl="1" indent="0">
              <a:buNone/>
            </a:pPr>
            <a:r>
              <a:rPr lang="nl-NL" sz="2800" dirty="0" smtClean="0"/>
              <a:t>Lieke: </a:t>
            </a:r>
            <a:r>
              <a:rPr lang="nl-NL" sz="2800" dirty="0" smtClean="0">
                <a:hlinkClick r:id="rId4"/>
              </a:rPr>
              <a:t>l.jager@docentenacademie.ru.nl</a:t>
            </a:r>
            <a:endParaRPr lang="nl-NL" sz="2800" dirty="0" smtClean="0"/>
          </a:p>
          <a:p>
            <a:pPr marL="321457" lvl="1" indent="0">
              <a:buNone/>
            </a:pPr>
            <a:endParaRPr lang="nl-NL" sz="2800" dirty="0" smtClean="0"/>
          </a:p>
          <a:p>
            <a:pPr marL="321457" lvl="1" indent="0">
              <a:buNone/>
            </a:pPr>
            <a:endParaRPr lang="nl-NL" sz="2800" dirty="0"/>
          </a:p>
          <a:p>
            <a:pPr marL="321457" lvl="1" indent="0">
              <a:buNone/>
            </a:pPr>
            <a:endParaRPr lang="nl-NL" sz="2800" dirty="0" smtClean="0"/>
          </a:p>
        </p:txBody>
      </p:sp>
      <p:pic>
        <p:nvPicPr>
          <p:cNvPr id="8" name="Picture 4" descr="nltlogo"/>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el 1"/>
          <p:cNvSpPr txBox="1">
            <a:spLocks/>
          </p:cNvSpPr>
          <p:nvPr/>
        </p:nvSpPr>
        <p:spPr>
          <a:xfrm>
            <a:off x="632892" y="696516"/>
            <a:ext cx="7768828" cy="741164"/>
          </a:xfrm>
          <a:prstGeom prst="rect">
            <a:avLst/>
          </a:prstGeom>
        </p:spPr>
        <p:txBody>
          <a:bodyPr/>
          <a:lstStyle>
            <a:lvl1pPr algn="l" rtl="0" eaLnBrk="0" fontAlgn="base" hangingPunct="0">
              <a:spcBef>
                <a:spcPct val="0"/>
              </a:spcBef>
              <a:spcAft>
                <a:spcPct val="0"/>
              </a:spcAft>
              <a:defRPr sz="2100" b="1">
                <a:solidFill>
                  <a:srgbClr val="BE311A"/>
                </a:solidFill>
                <a:latin typeface="Arial"/>
                <a:ea typeface="ＭＳ Ｐゴシック" charset="-128"/>
                <a:cs typeface="Arial"/>
                <a:sym typeface="Kievit-Book" charset="0"/>
              </a:defRPr>
            </a:lvl1pPr>
            <a:lvl2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2pPr>
            <a:lvl3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3pPr>
            <a:lvl4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4pPr>
            <a:lvl5pPr algn="l" rtl="0" eaLnBrk="0" fontAlgn="base" hangingPunct="0">
              <a:spcBef>
                <a:spcPct val="0"/>
              </a:spcBef>
              <a:spcAft>
                <a:spcPct val="0"/>
              </a:spcAft>
              <a:defRPr sz="2100" b="1">
                <a:solidFill>
                  <a:srgbClr val="BE311A"/>
                </a:solidFill>
                <a:latin typeface="Arial" charset="0"/>
                <a:ea typeface="ＭＳ Ｐゴシック" charset="-128"/>
                <a:cs typeface="ヒラギノ角ゴ ProN W3" charset="-128"/>
                <a:sym typeface="Kievit-Book" charset="0"/>
              </a:defRPr>
            </a:lvl5pPr>
            <a:lvl6pPr marL="321457"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6pPr>
            <a:lvl7pPr marL="642915"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7pPr>
            <a:lvl8pPr marL="964372"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8pPr>
            <a:lvl9pPr marL="1285829" algn="l" rtl="0" fontAlgn="base">
              <a:spcBef>
                <a:spcPct val="0"/>
              </a:spcBef>
              <a:spcAft>
                <a:spcPct val="0"/>
              </a:spcAft>
              <a:defRPr sz="3400">
                <a:solidFill>
                  <a:srgbClr val="901F1F"/>
                </a:solidFill>
                <a:latin typeface="Kievit-Book" charset="0"/>
                <a:ea typeface="ヒラギノ角ゴ ProN W3" charset="-128"/>
                <a:cs typeface="ヒラギノ角ゴ ProN W3" charset="-128"/>
                <a:sym typeface="Kievit-Book" charset="0"/>
              </a:defRPr>
            </a:lvl9pPr>
          </a:lstStyle>
          <a:p>
            <a:pPr algn="ctr"/>
            <a:r>
              <a:rPr lang="nl-NL" sz="3600" kern="0" dirty="0" smtClean="0"/>
              <a:t>Ter afsluiting:</a:t>
            </a:r>
            <a:endParaRPr lang="nl-NL" sz="3600" kern="0" dirty="0"/>
          </a:p>
        </p:txBody>
      </p:sp>
      <p:sp>
        <p:nvSpPr>
          <p:cNvPr id="7"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24</a:t>
            </a:fld>
            <a:r>
              <a:rPr lang="nl-NL" altLang="nl-NL" sz="1400" b="1" dirty="0" smtClean="0">
                <a:solidFill>
                  <a:srgbClr val="C00000"/>
                </a:solidFill>
              </a:rPr>
              <a:t>/24</a:t>
            </a:r>
          </a:p>
        </p:txBody>
      </p:sp>
    </p:spTree>
    <p:extLst>
      <p:ext uri="{BB962C8B-B14F-4D97-AF65-F5344CB8AC3E}">
        <p14:creationId xmlns:p14="http://schemas.microsoft.com/office/powerpoint/2010/main" val="5093996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8181" y="1297881"/>
            <a:ext cx="8846071" cy="465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107504" y="44624"/>
            <a:ext cx="4367354" cy="122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44008" y="836712"/>
            <a:ext cx="4217098" cy="26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 1"/>
          <p:cNvSpPr>
            <a:spLocks noGrp="1"/>
          </p:cNvSpPr>
          <p:nvPr>
            <p:ph type="title"/>
          </p:nvPr>
        </p:nvSpPr>
        <p:spPr>
          <a:xfrm>
            <a:off x="632892" y="311572"/>
            <a:ext cx="7768828" cy="741164"/>
          </a:xfrm>
        </p:spPr>
        <p:txBody>
          <a:bodyPr/>
          <a:lstStyle/>
          <a:p>
            <a:pPr algn="ctr"/>
            <a:r>
              <a:rPr lang="nl-NL" altLang="nl-NL" sz="3200" dirty="0" smtClean="0">
                <a:solidFill>
                  <a:srgbClr val="C00000"/>
                </a:solidFill>
              </a:rPr>
              <a:t>Actueel</a:t>
            </a:r>
          </a:p>
        </p:txBody>
      </p:sp>
      <p:sp>
        <p:nvSpPr>
          <p:cNvPr id="14"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3</a:t>
            </a:fld>
            <a:r>
              <a:rPr lang="nl-NL" altLang="nl-NL" sz="1400" b="1" dirty="0" smtClean="0">
                <a:solidFill>
                  <a:srgbClr val="C00000"/>
                </a:solidFill>
              </a:rPr>
              <a:t>/24</a:t>
            </a:r>
          </a:p>
        </p:txBody>
      </p:sp>
    </p:spTree>
    <p:extLst>
      <p:ext uri="{BB962C8B-B14F-4D97-AF65-F5344CB8AC3E}">
        <p14:creationId xmlns:p14="http://schemas.microsoft.com/office/powerpoint/2010/main" val="1015559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9596" y="246955"/>
            <a:ext cx="7768828" cy="741164"/>
          </a:xfrm>
        </p:spPr>
        <p:txBody>
          <a:bodyPr/>
          <a:lstStyle/>
          <a:p>
            <a:pPr algn="ctr" eaLnBrk="1" hangingPunct="1"/>
            <a:r>
              <a:rPr lang="nl-NL" altLang="nl-NL" sz="3600" dirty="0" smtClean="0">
                <a:solidFill>
                  <a:srgbClr val="C00000"/>
                </a:solidFill>
              </a:rPr>
              <a:t>Inleiding</a:t>
            </a:r>
          </a:p>
        </p:txBody>
      </p:sp>
      <p:sp>
        <p:nvSpPr>
          <p:cNvPr id="2" name="Tijdelijke aanduiding voor inhoud 1"/>
          <p:cNvSpPr>
            <a:spLocks noGrp="1"/>
          </p:cNvSpPr>
          <p:nvPr>
            <p:ph sz="half" idx="1"/>
          </p:nvPr>
        </p:nvSpPr>
        <p:spPr>
          <a:xfrm>
            <a:off x="107504" y="1106781"/>
            <a:ext cx="4176463" cy="4626475"/>
          </a:xfrm>
        </p:spPr>
        <p:txBody>
          <a:bodyPr/>
          <a:lstStyle/>
          <a:p>
            <a:r>
              <a:rPr lang="nl-NL" sz="2200" dirty="0" smtClean="0"/>
              <a:t>NLT-module Hersenen en Leren wordt opnieuw gecertificeerd</a:t>
            </a:r>
          </a:p>
          <a:p>
            <a:r>
              <a:rPr lang="nl-NL" sz="2200" dirty="0" smtClean="0"/>
              <a:t>Daartoe: Via PUC (RU):</a:t>
            </a:r>
            <a:br>
              <a:rPr lang="nl-NL" sz="2200" dirty="0" smtClean="0"/>
            </a:br>
            <a:r>
              <a:rPr lang="nl-NL" sz="2200" dirty="0" smtClean="0"/>
              <a:t>DOT </a:t>
            </a:r>
            <a:r>
              <a:rPr lang="nl-NL" sz="2200" dirty="0" err="1" smtClean="0"/>
              <a:t>Educational</a:t>
            </a:r>
            <a:r>
              <a:rPr lang="nl-NL" sz="2200" dirty="0" smtClean="0"/>
              <a:t> </a:t>
            </a:r>
            <a:r>
              <a:rPr lang="nl-NL" sz="2200" dirty="0" err="1" smtClean="0"/>
              <a:t>Neuroscience</a:t>
            </a:r>
            <a:endParaRPr lang="nl-NL" sz="2200" dirty="0" smtClean="0"/>
          </a:p>
          <a:p>
            <a:r>
              <a:rPr lang="nl-NL" sz="2200" dirty="0" smtClean="0"/>
              <a:t>Module getest afgelopen najaar</a:t>
            </a:r>
          </a:p>
          <a:p>
            <a:r>
              <a:rPr lang="nl-NL" sz="2200" dirty="0"/>
              <a:t>O</a:t>
            </a:r>
            <a:r>
              <a:rPr lang="nl-NL" sz="2200" dirty="0" smtClean="0"/>
              <a:t>ok zelf op de RU</a:t>
            </a:r>
          </a:p>
          <a:p>
            <a:r>
              <a:rPr lang="nl-NL" sz="2200" dirty="0" smtClean="0"/>
              <a:t>Deze presentatie grotendeels uit de lessen zelf</a:t>
            </a:r>
          </a:p>
          <a:p>
            <a:r>
              <a:rPr lang="nl-NL" sz="2200" dirty="0" smtClean="0"/>
              <a:t>Tussenstand definitieve versie</a:t>
            </a:r>
          </a:p>
          <a:p>
            <a:r>
              <a:rPr lang="nl-NL" sz="2200" dirty="0" smtClean="0"/>
              <a:t>Certificering: …</a:t>
            </a:r>
          </a:p>
        </p:txBody>
      </p:sp>
      <p:pic>
        <p:nvPicPr>
          <p:cNvPr id="3075"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Afbeeldingsresultaat voor greijdanu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5" descr="Afbeeldingsresultaat voor kandinsky colleg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2" descr="Afbeeldingsresultaat voor Pax Christi College"/>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62"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6" descr="Afbeeldingsresultaat voor radboud docenten academie"/>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21" descr="Afbeeldingsresultaat voor radboud universiteit"/>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3" name="Groep 12"/>
          <p:cNvGrpSpPr/>
          <p:nvPr/>
        </p:nvGrpSpPr>
        <p:grpSpPr>
          <a:xfrm>
            <a:off x="4355976" y="1097360"/>
            <a:ext cx="4680520" cy="4491880"/>
            <a:chOff x="4355976" y="1448450"/>
            <a:chExt cx="4680520" cy="4491880"/>
          </a:xfrm>
        </p:grpSpPr>
        <p:sp>
          <p:nvSpPr>
            <p:cNvPr id="23" name="Tijdelijke aanduiding voor inhoud 1"/>
            <p:cNvSpPr txBox="1">
              <a:spLocks/>
            </p:cNvSpPr>
            <p:nvPr/>
          </p:nvSpPr>
          <p:spPr bwMode="auto">
            <a:xfrm>
              <a:off x="4355976" y="1448450"/>
              <a:ext cx="4680520" cy="4491880"/>
            </a:xfrm>
            <a:prstGeom prst="rect">
              <a:avLst/>
            </a:prstGeom>
            <a:solidFill>
              <a:schemeClr val="tx1"/>
            </a:solidFill>
            <a:ln w="12700">
              <a:solidFill>
                <a:schemeClr val="bg1"/>
              </a:solidFill>
              <a:miter lim="800000"/>
              <a:headEnd/>
              <a:tailEnd/>
            </a:ln>
          </p:spPr>
          <p:txBody>
            <a:bodyPr vert="horz" wrap="square" lIns="35717" tIns="35717" rIns="35717" bIns="35717" numCol="1" anchor="t" anchorCtr="0" compatLnSpc="1">
              <a:prstTxWarp prst="textNoShape">
                <a:avLst/>
              </a:prstTxWarp>
            </a:bodyPr>
            <a:lstStyle>
              <a:lvl1pPr marL="241093" indent="-241093" algn="l" rtl="0" eaLnBrk="0" fontAlgn="base" hangingPunct="0">
                <a:spcBef>
                  <a:spcPct val="0"/>
                </a:spcBef>
                <a:spcAft>
                  <a:spcPct val="0"/>
                </a:spcAft>
                <a:buChar char="•"/>
                <a:defRPr sz="1800">
                  <a:solidFill>
                    <a:srgbClr val="141313"/>
                  </a:solidFill>
                  <a:latin typeface="+mn-lt"/>
                  <a:ea typeface="ＭＳ Ｐゴシック" charset="-128"/>
                  <a:cs typeface="Arial"/>
                  <a:sym typeface="Kievit-Book" charset="0"/>
                </a:defRPr>
              </a:lvl1pPr>
              <a:lvl2pPr marL="522368" indent="-200911" algn="l" rtl="0" eaLnBrk="0" fontAlgn="base" hangingPunct="0">
                <a:spcBef>
                  <a:spcPct val="0"/>
                </a:spcBef>
                <a:spcAft>
                  <a:spcPct val="0"/>
                </a:spcAft>
                <a:buFont typeface="Lucida Grande"/>
                <a:buChar char="-"/>
                <a:defRPr sz="1500">
                  <a:solidFill>
                    <a:srgbClr val="141313"/>
                  </a:solidFill>
                  <a:latin typeface="+mn-lt"/>
                  <a:ea typeface="ＭＳ Ｐゴシック" charset="-128"/>
                  <a:cs typeface="+mn-cs"/>
                  <a:sym typeface="Kievit-Book" charset="0"/>
                </a:defRPr>
              </a:lvl2pPr>
              <a:lvl3pPr marL="803643" indent="-160729" algn="l" rtl="0" eaLnBrk="0" fontAlgn="base" hangingPunct="0">
                <a:spcBef>
                  <a:spcPct val="0"/>
                </a:spcBef>
                <a:spcAft>
                  <a:spcPct val="0"/>
                </a:spcAft>
                <a:buFont typeface="Lucida Grande"/>
                <a:buChar char="-"/>
                <a:defRPr sz="1500">
                  <a:solidFill>
                    <a:srgbClr val="141313"/>
                  </a:solidFill>
                  <a:latin typeface="+mn-lt"/>
                  <a:ea typeface="ＭＳ Ｐゴシック" charset="-128"/>
                  <a:cs typeface="+mn-cs"/>
                  <a:sym typeface="Kievit-Book" charset="0"/>
                </a:defRPr>
              </a:lvl3pPr>
              <a:lvl4pPr marL="1125101" indent="-160729" algn="l" rtl="0" eaLnBrk="0" fontAlgn="base" hangingPunct="0">
                <a:spcBef>
                  <a:spcPct val="0"/>
                </a:spcBef>
                <a:spcAft>
                  <a:spcPct val="0"/>
                </a:spcAft>
                <a:buFont typeface="Lucida Grande"/>
                <a:buChar char="-"/>
                <a:defRPr sz="1500">
                  <a:solidFill>
                    <a:srgbClr val="141313"/>
                  </a:solidFill>
                  <a:latin typeface="+mn-lt"/>
                  <a:ea typeface="ＭＳ Ｐゴシック" charset="-128"/>
                  <a:cs typeface="+mn-cs"/>
                  <a:sym typeface="Kievit-Book" charset="0"/>
                </a:defRPr>
              </a:lvl4pPr>
              <a:lvl5pPr marL="1446558" indent="-160729" algn="l" rtl="0" eaLnBrk="0" fontAlgn="base" hangingPunct="0">
                <a:spcBef>
                  <a:spcPct val="0"/>
                </a:spcBef>
                <a:spcAft>
                  <a:spcPct val="0"/>
                </a:spcAft>
                <a:buFont typeface="Lucida Grande"/>
                <a:buChar char="-"/>
                <a:defRPr sz="1500">
                  <a:solidFill>
                    <a:srgbClr val="141313"/>
                  </a:solidFill>
                  <a:latin typeface="+mn-lt"/>
                  <a:ea typeface="ＭＳ Ｐゴシック" charset="-128"/>
                  <a:cs typeface="+mn-cs"/>
                  <a:sym typeface="Kievit-Book" charset="0"/>
                </a:defRPr>
              </a:lvl5pPr>
              <a:lvl6pPr marL="321457" algn="l" rtl="0" fontAlgn="base">
                <a:spcBef>
                  <a:spcPct val="0"/>
                </a:spcBef>
                <a:spcAft>
                  <a:spcPct val="0"/>
                </a:spcAft>
                <a:defRPr sz="1300">
                  <a:solidFill>
                    <a:srgbClr val="141313"/>
                  </a:solidFill>
                  <a:latin typeface="+mn-lt"/>
                  <a:ea typeface="+mn-ea"/>
                  <a:cs typeface="+mn-cs"/>
                  <a:sym typeface="Kievit-Book" charset="0"/>
                </a:defRPr>
              </a:lvl6pPr>
              <a:lvl7pPr marL="642915" algn="l" rtl="0" fontAlgn="base">
                <a:spcBef>
                  <a:spcPct val="0"/>
                </a:spcBef>
                <a:spcAft>
                  <a:spcPct val="0"/>
                </a:spcAft>
                <a:defRPr sz="1300">
                  <a:solidFill>
                    <a:srgbClr val="141313"/>
                  </a:solidFill>
                  <a:latin typeface="+mn-lt"/>
                  <a:ea typeface="+mn-ea"/>
                  <a:cs typeface="+mn-cs"/>
                  <a:sym typeface="Kievit-Book" charset="0"/>
                </a:defRPr>
              </a:lvl7pPr>
              <a:lvl8pPr marL="964372" algn="l" rtl="0" fontAlgn="base">
                <a:spcBef>
                  <a:spcPct val="0"/>
                </a:spcBef>
                <a:spcAft>
                  <a:spcPct val="0"/>
                </a:spcAft>
                <a:defRPr sz="1300">
                  <a:solidFill>
                    <a:srgbClr val="141313"/>
                  </a:solidFill>
                  <a:latin typeface="+mn-lt"/>
                  <a:ea typeface="+mn-ea"/>
                  <a:cs typeface="+mn-cs"/>
                  <a:sym typeface="Kievit-Book" charset="0"/>
                </a:defRPr>
              </a:lvl8pPr>
              <a:lvl9pPr marL="1285829" algn="l" rtl="0" fontAlgn="base">
                <a:spcBef>
                  <a:spcPct val="0"/>
                </a:spcBef>
                <a:spcAft>
                  <a:spcPct val="0"/>
                </a:spcAft>
                <a:defRPr sz="1300">
                  <a:solidFill>
                    <a:srgbClr val="141313"/>
                  </a:solidFill>
                  <a:latin typeface="+mn-lt"/>
                  <a:ea typeface="+mn-ea"/>
                  <a:cs typeface="+mn-cs"/>
                  <a:sym typeface="Kievit-Book" charset="0"/>
                </a:defRPr>
              </a:lvl9pPr>
            </a:lstStyle>
            <a:p>
              <a:pPr marL="0" indent="0">
                <a:buNone/>
              </a:pPr>
              <a:r>
                <a:rPr lang="nl-NL" b="1" kern="0" dirty="0" smtClean="0"/>
                <a:t>Auteursteam:</a:t>
              </a:r>
            </a:p>
            <a:p>
              <a:pPr marL="0" indent="0">
                <a:buNone/>
              </a:pPr>
              <a:r>
                <a:rPr lang="nl-NL" sz="1600" kern="0" dirty="0" smtClean="0"/>
                <a:t>VO:</a:t>
              </a:r>
            </a:p>
            <a:p>
              <a:r>
                <a:rPr lang="nl-NL" sz="1600" kern="0" dirty="0" smtClean="0"/>
                <a:t>Daan Moerkerk </a:t>
              </a:r>
            </a:p>
            <a:p>
              <a:endParaRPr lang="nl-NL" sz="1600" kern="0" dirty="0"/>
            </a:p>
            <a:p>
              <a:r>
                <a:rPr lang="nl-NL" sz="1600" kern="0" dirty="0" smtClean="0"/>
                <a:t>Jan Jaap Wietsma</a:t>
              </a:r>
            </a:p>
            <a:p>
              <a:endParaRPr lang="nl-NL" sz="1600" kern="0" dirty="0" smtClean="0"/>
            </a:p>
            <a:p>
              <a:r>
                <a:rPr lang="nl-NL" sz="1600" kern="0" dirty="0" smtClean="0"/>
                <a:t>Iris Bakker</a:t>
              </a:r>
            </a:p>
            <a:p>
              <a:endParaRPr lang="nl-NL" sz="1600" kern="0" dirty="0"/>
            </a:p>
            <a:p>
              <a:r>
                <a:rPr lang="nl-NL" sz="1600" kern="0" dirty="0" smtClean="0"/>
                <a:t>Frank van Wielink</a:t>
              </a:r>
            </a:p>
            <a:p>
              <a:endParaRPr lang="nl-NL" sz="1600" kern="0" dirty="0" smtClean="0"/>
            </a:p>
            <a:p>
              <a:pPr marL="0" indent="0">
                <a:buNone/>
              </a:pPr>
              <a:r>
                <a:rPr lang="nl-NL" sz="1600" kern="0" dirty="0" smtClean="0"/>
                <a:t>HO:</a:t>
              </a:r>
            </a:p>
            <a:p>
              <a:r>
                <a:rPr lang="nl-NL" sz="1600" kern="0" dirty="0" smtClean="0"/>
                <a:t>Bruce </a:t>
              </a:r>
              <a:r>
                <a:rPr lang="nl-NL" sz="1600" kern="0" dirty="0" err="1" smtClean="0"/>
                <a:t>Jenks</a:t>
              </a:r>
              <a:endParaRPr lang="nl-NL" sz="1600" kern="0" dirty="0" smtClean="0"/>
            </a:p>
            <a:p>
              <a:r>
                <a:rPr lang="nl-NL" sz="1600" kern="0" dirty="0" smtClean="0"/>
                <a:t>Anke Marit Albers </a:t>
              </a:r>
            </a:p>
            <a:p>
              <a:endParaRPr lang="nl-NL" sz="1600" kern="0" dirty="0"/>
            </a:p>
            <a:p>
              <a:r>
                <a:rPr lang="nl-NL" sz="1600" kern="0" dirty="0" smtClean="0"/>
                <a:t>Lieke Jager</a:t>
              </a:r>
            </a:p>
            <a:p>
              <a:endParaRPr lang="nl-NL" sz="1600" kern="0" dirty="0"/>
            </a:p>
            <a:p>
              <a:r>
                <a:rPr lang="nl-NL" sz="1600" kern="0" dirty="0" smtClean="0"/>
                <a:t>Erik </a:t>
              </a:r>
              <a:r>
                <a:rPr lang="nl-NL" sz="1600" kern="0" dirty="0" err="1" smtClean="0"/>
                <a:t>Barendsen</a:t>
              </a:r>
              <a:endParaRPr lang="nl-NL" sz="1600" kern="0" dirty="0" smtClean="0"/>
            </a:p>
            <a:p>
              <a:pPr marL="0" indent="0">
                <a:buNone/>
              </a:pPr>
              <a:endParaRPr lang="nl-NL" kern="0" dirty="0"/>
            </a:p>
            <a:p>
              <a:pPr marL="0" indent="0">
                <a:buNone/>
              </a:pPr>
              <a:endParaRPr lang="nl-NL" kern="0" dirty="0" smtClean="0"/>
            </a:p>
          </p:txBody>
        </p:sp>
        <p:pic>
          <p:nvPicPr>
            <p:cNvPr id="2051"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944029" y="2335845"/>
              <a:ext cx="1372387" cy="66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0889" y="3009325"/>
              <a:ext cx="1709543" cy="49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34259" y="4725144"/>
              <a:ext cx="2513003" cy="52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89015" y="4149080"/>
              <a:ext cx="2555427" cy="48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208" y="5446537"/>
              <a:ext cx="1783372" cy="37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1" name="Picture 23"/>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43682" y="5301208"/>
              <a:ext cx="620806" cy="62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2" name="Picture 2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66849" y="3445867"/>
              <a:ext cx="2497639" cy="37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4" name="Picture 26" descr="Afbeeldingsresultaat voor stedelijk gymnasium nijmegen"/>
            <p:cNvPicPr>
              <a:picLocks noChangeAspect="1" noChangeArrowheads="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001119" y="1734549"/>
              <a:ext cx="1243289" cy="614331"/>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4</a:t>
            </a:fld>
            <a:r>
              <a:rPr lang="nl-NL" altLang="nl-NL" sz="1400" b="1" dirty="0" smtClean="0">
                <a:solidFill>
                  <a:srgbClr val="C00000"/>
                </a:solidFill>
              </a:rPr>
              <a:t>/24</a:t>
            </a:r>
          </a:p>
        </p:txBody>
      </p:sp>
    </p:spTree>
    <p:extLst>
      <p:ext uri="{BB962C8B-B14F-4D97-AF65-F5344CB8AC3E}">
        <p14:creationId xmlns:p14="http://schemas.microsoft.com/office/powerpoint/2010/main" val="3328623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nl-NL" altLang="nl-NL" sz="3600" dirty="0" smtClean="0">
                <a:solidFill>
                  <a:srgbClr val="C00000"/>
                </a:solidFill>
              </a:rPr>
              <a:t>Programma Workshop</a:t>
            </a:r>
          </a:p>
        </p:txBody>
      </p:sp>
      <p:sp>
        <p:nvSpPr>
          <p:cNvPr id="7" name="Tijdelijke aanduiding voor inhoud 6"/>
          <p:cNvSpPr>
            <a:spLocks noGrp="1"/>
          </p:cNvSpPr>
          <p:nvPr>
            <p:ph idx="1"/>
          </p:nvPr>
        </p:nvSpPr>
        <p:spPr/>
        <p:txBody>
          <a:bodyPr/>
          <a:lstStyle/>
          <a:p>
            <a:pPr marL="285750" lvl="1" indent="-285750">
              <a:buFont typeface="Arial" panose="020B0604020202020204" pitchFamily="34" charset="0"/>
              <a:buChar char="•"/>
            </a:pPr>
            <a:r>
              <a:rPr lang="nl-NL" sz="3200" dirty="0" err="1" smtClean="0"/>
              <a:t>Outline</a:t>
            </a:r>
            <a:r>
              <a:rPr lang="nl-NL" sz="3200" dirty="0" smtClean="0"/>
              <a:t> module</a:t>
            </a:r>
          </a:p>
          <a:p>
            <a:pPr marL="285750" lvl="1" indent="-285750">
              <a:buFont typeface="Arial" panose="020B0604020202020204" pitchFamily="34" charset="0"/>
              <a:buChar char="•"/>
            </a:pPr>
            <a:endParaRPr lang="nl-NL" sz="3200" dirty="0"/>
          </a:p>
          <a:p>
            <a:pPr marL="285750" lvl="1" indent="-285750">
              <a:buFont typeface="Arial" panose="020B0604020202020204" pitchFamily="34" charset="0"/>
              <a:buChar char="•"/>
            </a:pPr>
            <a:r>
              <a:rPr lang="nl-NL" sz="3200" dirty="0"/>
              <a:t>Focus op </a:t>
            </a:r>
            <a:r>
              <a:rPr lang="nl-NL" sz="3200" dirty="0" smtClean="0"/>
              <a:t>de eindopdracht</a:t>
            </a:r>
          </a:p>
          <a:p>
            <a:pPr marL="285750" lvl="1" indent="-285750">
              <a:buFont typeface="Arial" panose="020B0604020202020204" pitchFamily="34" charset="0"/>
              <a:buChar char="•"/>
            </a:pPr>
            <a:endParaRPr lang="nl-NL" sz="3200" dirty="0"/>
          </a:p>
          <a:p>
            <a:pPr marL="285750" lvl="1" indent="-285750">
              <a:buFont typeface="Arial" panose="020B0604020202020204" pitchFamily="34" charset="0"/>
              <a:buChar char="•"/>
            </a:pPr>
            <a:r>
              <a:rPr lang="nl-NL" sz="3200" dirty="0"/>
              <a:t>Zelf aan de </a:t>
            </a:r>
            <a:r>
              <a:rPr lang="nl-NL" sz="3200" dirty="0" smtClean="0"/>
              <a:t>slag</a:t>
            </a:r>
          </a:p>
          <a:p>
            <a:pPr marL="285750" lvl="1" indent="-285750">
              <a:buFont typeface="Arial" panose="020B0604020202020204" pitchFamily="34" charset="0"/>
              <a:buChar char="•"/>
            </a:pPr>
            <a:endParaRPr lang="nl-NL" sz="3200" dirty="0"/>
          </a:p>
          <a:p>
            <a:pPr marL="285750" lvl="1" indent="-285750">
              <a:buFont typeface="Arial" panose="020B0604020202020204" pitchFamily="34" charset="0"/>
              <a:buChar char="•"/>
            </a:pPr>
            <a:r>
              <a:rPr lang="nl-NL" sz="3200" dirty="0" smtClean="0"/>
              <a:t>Nabespreken</a:t>
            </a:r>
          </a:p>
        </p:txBody>
      </p:sp>
      <p:sp>
        <p:nvSpPr>
          <p:cNvPr id="5125"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sp>
        <p:nvSpPr>
          <p:cNvPr id="5128"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sp>
        <p:nvSpPr>
          <p:cNvPr id="5129" name="Text Box 21"/>
          <p:cNvSpPr txBox="1">
            <a:spLocks noChangeArrowheads="1"/>
          </p:cNvSpPr>
          <p:nvPr/>
        </p:nvSpPr>
        <p:spPr bwMode="auto">
          <a:xfrm>
            <a:off x="3836988" y="4899025"/>
            <a:ext cx="1624012"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l-NL" altLang="nl-NL"/>
          </a:p>
        </p:txBody>
      </p:sp>
      <p:pic>
        <p:nvPicPr>
          <p:cNvPr id="11" name="Picture 4" descr="nlt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5</a:t>
            </a:fld>
            <a:r>
              <a:rPr lang="nl-NL" altLang="nl-NL" sz="1400" b="1" dirty="0" smtClean="0">
                <a:solidFill>
                  <a:srgbClr val="C00000"/>
                </a:solidFill>
              </a:rPr>
              <a:t>/24</a:t>
            </a:r>
          </a:p>
        </p:txBody>
      </p:sp>
    </p:spTree>
    <p:extLst>
      <p:ext uri="{BB962C8B-B14F-4D97-AF65-F5344CB8AC3E}">
        <p14:creationId xmlns:p14="http://schemas.microsoft.com/office/powerpoint/2010/main" val="2175943643"/>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32892" y="548680"/>
            <a:ext cx="7768828" cy="741164"/>
          </a:xfrm>
        </p:spPr>
        <p:txBody>
          <a:bodyPr/>
          <a:lstStyle/>
          <a:p>
            <a:pPr algn="ctr" eaLnBrk="1" hangingPunct="1"/>
            <a:r>
              <a:rPr lang="nl-NL" altLang="nl-NL" sz="3600" dirty="0" smtClean="0">
                <a:solidFill>
                  <a:srgbClr val="C00000"/>
                </a:solidFill>
              </a:rPr>
              <a:t>Inhoud module</a:t>
            </a:r>
          </a:p>
        </p:txBody>
      </p:sp>
      <p:sp>
        <p:nvSpPr>
          <p:cNvPr id="7" name="Tijdelijke aanduiding voor inhoud 6"/>
          <p:cNvSpPr>
            <a:spLocks noGrp="1"/>
          </p:cNvSpPr>
          <p:nvPr>
            <p:ph idx="1"/>
          </p:nvPr>
        </p:nvSpPr>
        <p:spPr>
          <a:xfrm>
            <a:off x="632892" y="1340768"/>
            <a:ext cx="8043564" cy="4223742"/>
          </a:xfrm>
        </p:spPr>
        <p:txBody>
          <a:bodyPr/>
          <a:lstStyle/>
          <a:p>
            <a:pPr marL="0" indent="0">
              <a:buNone/>
            </a:pPr>
            <a:r>
              <a:rPr lang="nl-NL" sz="3200" dirty="0" smtClean="0"/>
              <a:t>Hersenen en leren: wat kan hersenkennis ons wel en niet zeggen over hoe we (beter) kunnen leren?</a:t>
            </a:r>
            <a:endParaRPr lang="nl-NL" sz="3200" dirty="0"/>
          </a:p>
        </p:txBody>
      </p:sp>
      <p:sp>
        <p:nvSpPr>
          <p:cNvPr id="5125"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sp>
        <p:nvSpPr>
          <p:cNvPr id="5128"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sp>
        <p:nvSpPr>
          <p:cNvPr id="5129" name="Text Box 21"/>
          <p:cNvSpPr txBox="1">
            <a:spLocks noChangeArrowheads="1"/>
          </p:cNvSpPr>
          <p:nvPr/>
        </p:nvSpPr>
        <p:spPr bwMode="auto">
          <a:xfrm>
            <a:off x="3836988" y="4899025"/>
            <a:ext cx="1624012"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l-NL" altLang="nl-NL"/>
          </a:p>
        </p:txBody>
      </p:sp>
      <p:pic>
        <p:nvPicPr>
          <p:cNvPr id="2" name="Afbeelding 1">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943446"/>
            <a:ext cx="9144000" cy="2933826"/>
          </a:xfrm>
          <a:prstGeom prst="rect">
            <a:avLst/>
          </a:prstGeom>
        </p:spPr>
      </p:pic>
      <p:pic>
        <p:nvPicPr>
          <p:cNvPr id="12" name="Picture 4" descr="nltlogo"/>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6</a:t>
            </a:fld>
            <a:r>
              <a:rPr lang="nl-NL" altLang="nl-NL" sz="1400" b="1" dirty="0" smtClean="0">
                <a:solidFill>
                  <a:srgbClr val="C00000"/>
                </a:solidFill>
              </a:rPr>
              <a:t>/24</a:t>
            </a:r>
          </a:p>
        </p:txBody>
      </p:sp>
    </p:spTree>
    <p:extLst>
      <p:ext uri="{BB962C8B-B14F-4D97-AF65-F5344CB8AC3E}">
        <p14:creationId xmlns:p14="http://schemas.microsoft.com/office/powerpoint/2010/main" val="2945826975"/>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52755"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nl-NL"/>
          </a:p>
        </p:txBody>
      </p:sp>
      <p:sp>
        <p:nvSpPr>
          <p:cNvPr id="7" name="Tijdelijke aanduiding voor inhoud 6"/>
          <p:cNvSpPr>
            <a:spLocks noGrp="1"/>
          </p:cNvSpPr>
          <p:nvPr>
            <p:ph idx="1"/>
          </p:nvPr>
        </p:nvSpPr>
        <p:spPr/>
        <p:txBody>
          <a:bodyPr/>
          <a:lstStyle/>
          <a:p>
            <a:endParaRPr lang="nl-NL"/>
          </a:p>
        </p:txBody>
      </p:sp>
      <p:sp>
        <p:nvSpPr>
          <p:cNvPr id="4" name="Tijdelijke aanduiding voor voettekst 3"/>
          <p:cNvSpPr>
            <a:spLocks noGrp="1"/>
          </p:cNvSpPr>
          <p:nvPr>
            <p:ph type="ftr" sz="quarter" idx="4294967295"/>
          </p:nvPr>
        </p:nvSpPr>
        <p:spPr>
          <a:xfrm>
            <a:off x="0" y="6245225"/>
            <a:ext cx="2895600" cy="476250"/>
          </a:xfrm>
          <a:prstGeom prst="rect">
            <a:avLst/>
          </a:prstGeom>
        </p:spPr>
        <p:txBody>
          <a:bodyPr/>
          <a:lstStyle/>
          <a:p>
            <a:pPr>
              <a:defRPr/>
            </a:pPr>
            <a:r>
              <a:rPr lang="nl-NL" smtClean="0"/>
              <a:t>Rijden Onder Invloed RU + VO</a:t>
            </a:r>
            <a:endParaRPr lang="nl-NL"/>
          </a:p>
        </p:txBody>
      </p:sp>
      <p:pic>
        <p:nvPicPr>
          <p:cNvPr id="5" name="Afbeelding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1423"/>
            <a:ext cx="9144000" cy="6243961"/>
          </a:xfrm>
          <a:prstGeom prst="rect">
            <a:avLst/>
          </a:prstGeom>
        </p:spPr>
      </p:pic>
      <p:sp>
        <p:nvSpPr>
          <p:cNvPr id="6" name="Rectangle 2"/>
          <p:cNvSpPr txBox="1">
            <a:spLocks noChangeArrowheads="1"/>
          </p:cNvSpPr>
          <p:nvPr/>
        </p:nvSpPr>
        <p:spPr bwMode="auto">
          <a:xfrm>
            <a:off x="609600" y="44624"/>
            <a:ext cx="8229600" cy="48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nl-NL" altLang="nl-NL" sz="3600" kern="0" dirty="0" smtClean="0">
                <a:solidFill>
                  <a:srgbClr val="C00000"/>
                </a:solidFill>
              </a:rPr>
              <a:t>Inhoud module</a:t>
            </a:r>
          </a:p>
        </p:txBody>
      </p:sp>
    </p:spTree>
    <p:extLst>
      <p:ext uri="{BB962C8B-B14F-4D97-AF65-F5344CB8AC3E}">
        <p14:creationId xmlns:p14="http://schemas.microsoft.com/office/powerpoint/2010/main" val="3992382790"/>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1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52755"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nl-NL"/>
          </a:p>
        </p:txBody>
      </p:sp>
      <p:sp>
        <p:nvSpPr>
          <p:cNvPr id="7" name="Tijdelijke aanduiding voor inhoud 6"/>
          <p:cNvSpPr>
            <a:spLocks noGrp="1"/>
          </p:cNvSpPr>
          <p:nvPr>
            <p:ph idx="1"/>
          </p:nvPr>
        </p:nvSpPr>
        <p:spPr/>
        <p:txBody>
          <a:bodyPr/>
          <a:lstStyle/>
          <a:p>
            <a:endParaRPr lang="nl-NL"/>
          </a:p>
        </p:txBody>
      </p:sp>
      <p:sp>
        <p:nvSpPr>
          <p:cNvPr id="4" name="Tijdelijke aanduiding voor voettekst 3"/>
          <p:cNvSpPr>
            <a:spLocks noGrp="1"/>
          </p:cNvSpPr>
          <p:nvPr>
            <p:ph type="ftr" sz="quarter" idx="4294967295"/>
          </p:nvPr>
        </p:nvSpPr>
        <p:spPr>
          <a:xfrm>
            <a:off x="0" y="6245225"/>
            <a:ext cx="2895600" cy="476250"/>
          </a:xfrm>
          <a:prstGeom prst="rect">
            <a:avLst/>
          </a:prstGeom>
        </p:spPr>
        <p:txBody>
          <a:bodyPr/>
          <a:lstStyle/>
          <a:p>
            <a:pPr>
              <a:defRPr/>
            </a:pPr>
            <a:r>
              <a:rPr lang="nl-NL" smtClean="0"/>
              <a:t>Rijden Onder Invloed RU + VO</a:t>
            </a:r>
            <a:endParaRPr lang="nl-NL"/>
          </a:p>
        </p:txBody>
      </p:sp>
      <p:pic>
        <p:nvPicPr>
          <p:cNvPr id="5" name="Afbeelding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512" y="532730"/>
            <a:ext cx="9179059" cy="6352654"/>
          </a:xfrm>
          <a:prstGeom prst="rect">
            <a:avLst/>
          </a:prstGeom>
        </p:spPr>
      </p:pic>
      <p:sp>
        <p:nvSpPr>
          <p:cNvPr id="6" name="Rectangle 2"/>
          <p:cNvSpPr txBox="1">
            <a:spLocks noChangeArrowheads="1"/>
          </p:cNvSpPr>
          <p:nvPr/>
        </p:nvSpPr>
        <p:spPr bwMode="auto">
          <a:xfrm>
            <a:off x="609600" y="44624"/>
            <a:ext cx="8229600" cy="48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nl-NL" altLang="nl-NL" sz="3600" kern="0" dirty="0" smtClean="0">
                <a:solidFill>
                  <a:srgbClr val="C00000"/>
                </a:solidFill>
              </a:rPr>
              <a:t>Inhoud module</a:t>
            </a:r>
          </a:p>
        </p:txBody>
      </p:sp>
    </p:spTree>
    <p:extLst>
      <p:ext uri="{BB962C8B-B14F-4D97-AF65-F5344CB8AC3E}">
        <p14:creationId xmlns:p14="http://schemas.microsoft.com/office/powerpoint/2010/main" val="3252425130"/>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a:spLocks noGrp="1" noChangeArrowheads="1"/>
          </p:cNvSpPr>
          <p:nvPr>
            <p:ph type="title"/>
          </p:nvPr>
        </p:nvSpPr>
        <p:spPr>
          <a:xfrm>
            <a:off x="632892" y="404664"/>
            <a:ext cx="7768828" cy="741164"/>
          </a:xfrm>
          <a:solidFill>
            <a:srgbClr val="FFFFFF">
              <a:alpha val="0"/>
            </a:srgbClr>
          </a:solidFill>
        </p:spPr>
        <p:txBody>
          <a:bodyPr/>
          <a:lstStyle/>
          <a:p>
            <a:pPr algn="ctr" eaLnBrk="1" hangingPunct="1"/>
            <a:r>
              <a:rPr lang="nl-NL" altLang="nl-NL" sz="3600" dirty="0" smtClean="0">
                <a:solidFill>
                  <a:srgbClr val="C00000"/>
                </a:solidFill>
              </a:rPr>
              <a:t>Hersenen en Leren</a:t>
            </a:r>
          </a:p>
        </p:txBody>
      </p:sp>
      <p:pic>
        <p:nvPicPr>
          <p:cNvPr id="2053" name="Picture 6" descr="00 Kaft voorkant-zonderteks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87352" y="1052736"/>
            <a:ext cx="237009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p:nvSpPr>
        <p:spPr>
          <a:xfrm>
            <a:off x="794" y="3933056"/>
            <a:ext cx="9143206" cy="2062103"/>
          </a:xfrm>
          <a:prstGeom prst="rect">
            <a:avLst/>
          </a:prstGeom>
          <a:noFill/>
        </p:spPr>
        <p:txBody>
          <a:bodyPr wrap="square" lIns="91440" tIns="45720" rIns="91440" bIns="45720">
            <a:spAutoFit/>
          </a:bodyPr>
          <a:lstStyle/>
          <a:p>
            <a:pPr algn="ctr"/>
            <a:r>
              <a:rPr lang="nl-NL" sz="48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Hoofdstuk 7:</a:t>
            </a:r>
            <a:endParaRPr lang="nl-NL" sz="4800" b="1" dirty="0">
              <a:ln w="18000">
                <a:solidFill>
                  <a:schemeClr val="bg1"/>
                </a:solidFill>
                <a:prstDash val="solid"/>
                <a:miter lim="800000"/>
              </a:ln>
              <a:solidFill>
                <a:srgbClr val="FF0000"/>
              </a:solidFill>
              <a:effectLst>
                <a:outerShdw blurRad="25500" dist="23000" dir="7020000" algn="tl">
                  <a:srgbClr val="000000">
                    <a:alpha val="50000"/>
                  </a:srgbClr>
                </a:outerShdw>
              </a:effectLst>
            </a:endParaRPr>
          </a:p>
          <a:p>
            <a:pPr algn="ctr"/>
            <a:r>
              <a:rPr lang="nl-NL" sz="4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Metacognitieve vaardigheden </a:t>
            </a:r>
          </a:p>
          <a:p>
            <a:pPr algn="ctr"/>
            <a:r>
              <a:rPr lang="nl-NL" sz="40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 leren </a:t>
            </a:r>
            <a:r>
              <a:rPr lang="nl-NL" sz="4000" b="1" i="1" dirty="0" err="1" smtClean="0">
                <a:ln w="18000">
                  <a:solidFill>
                    <a:schemeClr val="bg1"/>
                  </a:solidFill>
                  <a:prstDash val="solid"/>
                  <a:miter lim="800000"/>
                </a:ln>
                <a:solidFill>
                  <a:srgbClr val="FF0000"/>
                </a:solidFill>
                <a:effectLst>
                  <a:outerShdw blurRad="25500" dist="23000" dir="7020000" algn="tl">
                    <a:srgbClr val="000000">
                      <a:alpha val="50000"/>
                    </a:srgbClr>
                  </a:outerShdw>
                </a:effectLst>
              </a:rPr>
              <a:t>leren</a:t>
            </a:r>
            <a:endParaRPr lang="nl-NL" sz="40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endParaRPr>
          </a:p>
        </p:txBody>
      </p:sp>
      <p:pic>
        <p:nvPicPr>
          <p:cNvPr id="11" name="Picture 4" descr="nltlogo"/>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976664"/>
            <a:ext cx="145788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16016" y="6093296"/>
            <a:ext cx="1224136" cy="62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dianummer 7"/>
          <p:cNvSpPr>
            <a:spLocks noGrp="1"/>
          </p:cNvSpPr>
          <p:nvPr>
            <p:ph type="sldNum" sz="quarter" idx="4294967295"/>
          </p:nvPr>
        </p:nvSpPr>
        <p:spPr>
          <a:xfrm>
            <a:off x="179512" y="6237312"/>
            <a:ext cx="2133079" cy="365001"/>
          </a:xfrm>
          <a:prstGeom prst="rect">
            <a:avLst/>
          </a:prstGeom>
        </p:spPr>
        <p:txBody>
          <a:bodyPr/>
          <a:lstStyle/>
          <a:p>
            <a:fld id="{2FCBA624-7D6A-4E20-9C96-FB199598D6DC}" type="slidenum">
              <a:rPr lang="nl-NL" altLang="nl-NL" sz="1400" b="1" smtClean="0">
                <a:solidFill>
                  <a:srgbClr val="C00000"/>
                </a:solidFill>
              </a:rPr>
              <a:pPr/>
              <a:t>9</a:t>
            </a:fld>
            <a:r>
              <a:rPr lang="nl-NL" altLang="nl-NL" sz="1400" b="1" dirty="0" smtClean="0">
                <a:solidFill>
                  <a:srgbClr val="C00000"/>
                </a:solidFill>
              </a:rPr>
              <a:t>/24</a:t>
            </a:r>
          </a:p>
        </p:txBody>
      </p:sp>
    </p:spTree>
    <p:extLst>
      <p:ext uri="{BB962C8B-B14F-4D97-AF65-F5344CB8AC3E}">
        <p14:creationId xmlns:p14="http://schemas.microsoft.com/office/powerpoint/2010/main" val="2711929554"/>
      </p:ext>
    </p:extLst>
  </p:cSld>
  <p:clrMapOvr>
    <a:masterClrMapping/>
  </p:clrMapOvr>
  <mc:AlternateContent xmlns:mc="http://schemas.openxmlformats.org/markup-compatibility/2006" xmlns:p14="http://schemas.microsoft.com/office/powerpoint/2010/main">
    <mc:Choice Requires="p14">
      <p:transition p14:dur="0" advTm="15800"/>
    </mc:Choice>
    <mc:Fallback xmlns="">
      <p:transition advTm="158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asis pagina">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BE311A"/>
      </a:hlink>
      <a:folHlink>
        <a:srgbClr val="BE311A"/>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objectDefaults>
  <a:extraClrSchemeLst>
    <a:extraClrScheme>
      <a:clrScheme name="Basis 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ing dia's">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0089B9"/>
      </a:hlink>
      <a:folHlink>
        <a:srgbClr val="0089B9"/>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txDef>
      <a:spPr bwMode="auto">
        <a:noFill/>
        <a:ln w="12700">
          <a:noFill/>
          <a:miter lim="800000"/>
          <a:headEnd/>
          <a:tailEnd/>
        </a:ln>
      </a:spPr>
      <a:bodyPr vert="horz" wrap="square" lIns="50800" tIns="50800" rIns="50800" bIns="5080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100" b="0" i="0" u="none" strike="noStrike" kern="0" cap="none" spc="0" normalizeH="0" baseline="0" noProof="0" dirty="0" smtClean="0">
            <a:ln>
              <a:noFill/>
            </a:ln>
            <a:effectLst/>
            <a:uLnTx/>
            <a:uFillTx/>
            <a:latin typeface="+mn-lt"/>
            <a:ea typeface="+mn-ea"/>
            <a:cs typeface="+mn-cs"/>
            <a:sym typeface="Kievit-Book" charset="0"/>
          </a:defRPr>
        </a:defPPr>
      </a:lstStyle>
    </a:txDef>
  </a:objectDefaults>
  <a:extraClrSchemeLst>
    <a:extraClrScheme>
      <a:clrScheme name="Opening al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996</Words>
  <Application>Microsoft Office PowerPoint</Application>
  <PresentationFormat>Diavoorstelling (4:3)</PresentationFormat>
  <Paragraphs>184</Paragraphs>
  <Slides>24</Slides>
  <Notes>2</Notes>
  <HiddenSlides>2</HiddenSlides>
  <MMClips>0</MMClips>
  <ScaleCrop>false</ScaleCrop>
  <HeadingPairs>
    <vt:vector size="4" baseType="variant">
      <vt:variant>
        <vt:lpstr>Thema</vt:lpstr>
      </vt:variant>
      <vt:variant>
        <vt:i4>2</vt:i4>
      </vt:variant>
      <vt:variant>
        <vt:lpstr>Diatitels</vt:lpstr>
      </vt:variant>
      <vt:variant>
        <vt:i4>24</vt:i4>
      </vt:variant>
    </vt:vector>
  </HeadingPairs>
  <TitlesOfParts>
    <vt:vector size="26" baseType="lpstr">
      <vt:lpstr>Basis pagina</vt:lpstr>
      <vt:lpstr>Opening dia's</vt:lpstr>
      <vt:lpstr>W38 - Vernieuwde NLT-module Hersenen &amp; Leren</vt:lpstr>
      <vt:lpstr>Actueel</vt:lpstr>
      <vt:lpstr>Actueel</vt:lpstr>
      <vt:lpstr>Inleiding</vt:lpstr>
      <vt:lpstr>Programma Workshop</vt:lpstr>
      <vt:lpstr>Inhoud module</vt:lpstr>
      <vt:lpstr>PowerPoint-presentatie</vt:lpstr>
      <vt:lpstr>PowerPoint-presentatie</vt:lpstr>
      <vt:lpstr>Hersenen en Leren</vt:lpstr>
      <vt:lpstr>Inhoud module</vt:lpstr>
      <vt:lpstr>Leren leren</vt:lpstr>
      <vt:lpstr>Leerstrategieën vs leerstijlen</vt:lpstr>
      <vt:lpstr>A continuüm of families of learning styles</vt:lpstr>
      <vt:lpstr>Is there a role for learning styles?</vt:lpstr>
      <vt:lpstr>Hoofdstuk 7</vt:lpstr>
      <vt:lpstr>1.1: Opstartopdracht</vt:lpstr>
      <vt:lpstr>Eindopdracht</vt:lpstr>
      <vt:lpstr>Eindopdracht: 7.1 – ILS</vt:lpstr>
      <vt:lpstr>Eindopdracht: 7.2 – Verwerking ILS</vt:lpstr>
      <vt:lpstr>Eindopdracht: 7.3 deel 1: advies aan jezelf</vt:lpstr>
      <vt:lpstr>Opdracht:</vt:lpstr>
      <vt:lpstr>PowerPoint-presentatie</vt:lpstr>
      <vt:lpstr>Eindopdracht: 7.3 – deel 2</vt:lpstr>
      <vt:lpstr>PowerPoint-presentatie</vt:lpstr>
    </vt:vector>
  </TitlesOfParts>
  <Company>Radboud Universiteit Nijmegen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Marleen Hofstede</dc:creator>
  <cp:lastModifiedBy>Frankwie</cp:lastModifiedBy>
  <cp:revision>34</cp:revision>
  <dcterms:created xsi:type="dcterms:W3CDTF">2013-01-28T08:07:13Z</dcterms:created>
  <dcterms:modified xsi:type="dcterms:W3CDTF">2016-01-16T09:29:44Z</dcterms:modified>
</cp:coreProperties>
</file>