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5" r:id="rId5"/>
  </p:sldMasterIdLst>
  <p:notesMasterIdLst>
    <p:notesMasterId r:id="rId14"/>
  </p:notesMasterIdLst>
  <p:handoutMasterIdLst>
    <p:handoutMasterId r:id="rId15"/>
  </p:handoutMasterIdLst>
  <p:sldIdLst>
    <p:sldId id="380" r:id="rId6"/>
    <p:sldId id="420" r:id="rId7"/>
    <p:sldId id="418" r:id="rId8"/>
    <p:sldId id="434" r:id="rId9"/>
    <p:sldId id="435" r:id="rId10"/>
    <p:sldId id="438" r:id="rId11"/>
    <p:sldId id="439" r:id="rId12"/>
    <p:sldId id="441" r:id="rId13"/>
  </p:sldIdLst>
  <p:sldSz cx="17556163" cy="9875838"/>
  <p:notesSz cx="9872663" cy="6797675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3456" kern="1200">
        <a:solidFill>
          <a:schemeClr val="tx1"/>
        </a:solidFill>
        <a:latin typeface="Arial" charset="0"/>
        <a:ea typeface="ヒラギノ角ゴ Pro W3" pitchFamily="-80" charset="-128"/>
        <a:cs typeface="+mn-cs"/>
      </a:defRPr>
    </a:lvl1pPr>
    <a:lvl2pPr marL="658368" algn="l" rtl="0" fontAlgn="base">
      <a:spcBef>
        <a:spcPct val="0"/>
      </a:spcBef>
      <a:spcAft>
        <a:spcPct val="0"/>
      </a:spcAft>
      <a:defRPr sz="3456" kern="1200">
        <a:solidFill>
          <a:schemeClr val="tx1"/>
        </a:solidFill>
        <a:latin typeface="Arial" charset="0"/>
        <a:ea typeface="ヒラギノ角ゴ Pro W3" pitchFamily="-80" charset="-128"/>
        <a:cs typeface="+mn-cs"/>
      </a:defRPr>
    </a:lvl2pPr>
    <a:lvl3pPr marL="1316736" algn="l" rtl="0" fontAlgn="base">
      <a:spcBef>
        <a:spcPct val="0"/>
      </a:spcBef>
      <a:spcAft>
        <a:spcPct val="0"/>
      </a:spcAft>
      <a:defRPr sz="3456" kern="1200">
        <a:solidFill>
          <a:schemeClr val="tx1"/>
        </a:solidFill>
        <a:latin typeface="Arial" charset="0"/>
        <a:ea typeface="ヒラギノ角ゴ Pro W3" pitchFamily="-80" charset="-128"/>
        <a:cs typeface="+mn-cs"/>
      </a:defRPr>
    </a:lvl3pPr>
    <a:lvl4pPr marL="1975104" algn="l" rtl="0" fontAlgn="base">
      <a:spcBef>
        <a:spcPct val="0"/>
      </a:spcBef>
      <a:spcAft>
        <a:spcPct val="0"/>
      </a:spcAft>
      <a:defRPr sz="3456" kern="1200">
        <a:solidFill>
          <a:schemeClr val="tx1"/>
        </a:solidFill>
        <a:latin typeface="Arial" charset="0"/>
        <a:ea typeface="ヒラギノ角ゴ Pro W3" pitchFamily="-80" charset="-128"/>
        <a:cs typeface="+mn-cs"/>
      </a:defRPr>
    </a:lvl4pPr>
    <a:lvl5pPr marL="2633472" algn="l" rtl="0" fontAlgn="base">
      <a:spcBef>
        <a:spcPct val="0"/>
      </a:spcBef>
      <a:spcAft>
        <a:spcPct val="0"/>
      </a:spcAft>
      <a:defRPr sz="3456" kern="1200">
        <a:solidFill>
          <a:schemeClr val="tx1"/>
        </a:solidFill>
        <a:latin typeface="Arial" charset="0"/>
        <a:ea typeface="ヒラギノ角ゴ Pro W3" pitchFamily="-80" charset="-128"/>
        <a:cs typeface="+mn-cs"/>
      </a:defRPr>
    </a:lvl5pPr>
    <a:lvl6pPr marL="3291840" algn="l" defTabSz="1316736" rtl="0" eaLnBrk="1" latinLnBrk="0" hangingPunct="1">
      <a:defRPr sz="3456" kern="1200">
        <a:solidFill>
          <a:schemeClr val="tx1"/>
        </a:solidFill>
        <a:latin typeface="Arial" charset="0"/>
        <a:ea typeface="ヒラギノ角ゴ Pro W3" pitchFamily="-80" charset="-128"/>
        <a:cs typeface="+mn-cs"/>
      </a:defRPr>
    </a:lvl6pPr>
    <a:lvl7pPr marL="3950208" algn="l" defTabSz="1316736" rtl="0" eaLnBrk="1" latinLnBrk="0" hangingPunct="1">
      <a:defRPr sz="3456" kern="1200">
        <a:solidFill>
          <a:schemeClr val="tx1"/>
        </a:solidFill>
        <a:latin typeface="Arial" charset="0"/>
        <a:ea typeface="ヒラギノ角ゴ Pro W3" pitchFamily="-80" charset="-128"/>
        <a:cs typeface="+mn-cs"/>
      </a:defRPr>
    </a:lvl7pPr>
    <a:lvl8pPr marL="4608576" algn="l" defTabSz="1316736" rtl="0" eaLnBrk="1" latinLnBrk="0" hangingPunct="1">
      <a:defRPr sz="3456" kern="1200">
        <a:solidFill>
          <a:schemeClr val="tx1"/>
        </a:solidFill>
        <a:latin typeface="Arial" charset="0"/>
        <a:ea typeface="ヒラギノ角ゴ Pro W3" pitchFamily="-80" charset="-128"/>
        <a:cs typeface="+mn-cs"/>
      </a:defRPr>
    </a:lvl8pPr>
    <a:lvl9pPr marL="5266944" algn="l" defTabSz="1316736" rtl="0" eaLnBrk="1" latinLnBrk="0" hangingPunct="1">
      <a:defRPr sz="3456" kern="1200">
        <a:solidFill>
          <a:schemeClr val="tx1"/>
        </a:solidFill>
        <a:latin typeface="Arial" charset="0"/>
        <a:ea typeface="ヒラギノ角ゴ Pro W3" pitchFamily="-8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0EF86625-C7A8-4262-862D-1DD20B639C1B}">
          <p14:sldIdLst>
            <p14:sldId id="380"/>
          </p14:sldIdLst>
        </p14:section>
        <p14:section name="Naamloze sectie" id="{45CC656E-50A7-4262-BE3C-CB4F99020F1A}">
          <p14:sldIdLst>
            <p14:sldId id="420"/>
            <p14:sldId id="418"/>
            <p14:sldId id="434"/>
            <p14:sldId id="435"/>
            <p14:sldId id="438"/>
            <p14:sldId id="439"/>
            <p14:sldId id="4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11" userDrawn="1">
          <p15:clr>
            <a:srgbClr val="A4A3A4"/>
          </p15:clr>
        </p15:guide>
        <p15:guide id="2" pos="55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0" userDrawn="1">
          <p15:clr>
            <a:srgbClr val="A4A3A4"/>
          </p15:clr>
        </p15:guide>
        <p15:guide id="2" pos="311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1104D"/>
    <a:srgbClr val="CC0033"/>
    <a:srgbClr val="D00F4D"/>
    <a:srgbClr val="C80536"/>
    <a:srgbClr val="D5155E"/>
    <a:srgbClr val="E5E5E5"/>
    <a:srgbClr val="B2B2B2"/>
    <a:srgbClr val="FFFFFF"/>
    <a:srgbClr val="008D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1" d="100"/>
          <a:sy n="81" d="100"/>
        </p:scale>
        <p:origin x="396" y="102"/>
      </p:cViewPr>
      <p:guideLst>
        <p:guide orient="horz" pos="3111"/>
        <p:guide pos="553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140"/>
        <p:guide pos="311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7136" cy="340265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80" charset="0"/>
              </a:defRPr>
            </a:lvl1pPr>
          </a:lstStyle>
          <a:p>
            <a:r>
              <a:rPr lang="nl-NL"/>
              <a:t>page number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3177" y="1"/>
            <a:ext cx="4277136" cy="340265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80" charset="0"/>
              </a:defRPr>
            </a:lvl1pPr>
          </a:lstStyle>
          <a:p>
            <a:fld id="{24824881-9DDB-4D88-8AA7-B169E5F5BEE5}" type="datetimeFigureOut">
              <a:rPr lang="nl-NL"/>
              <a:pPr/>
              <a:t>24-5-2019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25"/>
            <a:ext cx="4277136" cy="340265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80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3177" y="6456325"/>
            <a:ext cx="4277136" cy="340265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80" charset="0"/>
              </a:defRPr>
            </a:lvl1pPr>
          </a:lstStyle>
          <a:p>
            <a:fld id="{8CE7FF91-F377-4BF6-9B1C-16582466F572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591318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7136" cy="340265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80" charset="0"/>
              </a:defRPr>
            </a:lvl1pPr>
          </a:lstStyle>
          <a:p>
            <a:r>
              <a:rPr lang="nl-NL"/>
              <a:t>page </a:t>
            </a:r>
            <a:r>
              <a:rPr lang="nl-NL" err="1"/>
              <a:t>number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3177" y="1"/>
            <a:ext cx="4277136" cy="340265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80" charset="0"/>
              </a:defRPr>
            </a:lvl1pPr>
          </a:lstStyle>
          <a:p>
            <a:fld id="{64B75995-3EBB-475A-964F-373DA5D575E7}" type="datetimeFigureOut">
              <a:rPr lang="nl-NL"/>
              <a:pPr/>
              <a:t>24-5-2019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71763" y="509588"/>
            <a:ext cx="45291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nl-N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032" y="3228707"/>
            <a:ext cx="7898600" cy="3059117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25"/>
            <a:ext cx="4277136" cy="340265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80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3177" y="6456325"/>
            <a:ext cx="4277136" cy="340265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80" charset="0"/>
              </a:defRPr>
            </a:lvl1pPr>
          </a:lstStyle>
          <a:p>
            <a:fld id="{CC0A3BD6-6184-462B-A657-75721E8B5646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741758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728" kern="1200">
        <a:solidFill>
          <a:schemeClr val="tx1"/>
        </a:solidFill>
        <a:latin typeface="+mn-lt"/>
        <a:ea typeface="ヒラギノ角ゴ Pro W3" pitchFamily="84" charset="-128"/>
        <a:cs typeface="ヒラギノ角ゴ Pro W3" pitchFamily="84" charset="-128"/>
      </a:defRPr>
    </a:lvl1pPr>
    <a:lvl2pPr marL="658368" algn="l" rtl="0" eaLnBrk="0" fontAlgn="base" hangingPunct="0">
      <a:spcBef>
        <a:spcPct val="30000"/>
      </a:spcBef>
      <a:spcAft>
        <a:spcPct val="0"/>
      </a:spcAft>
      <a:defRPr sz="1728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2pPr>
    <a:lvl3pPr marL="1316736" algn="l" rtl="0" eaLnBrk="0" fontAlgn="base" hangingPunct="0">
      <a:spcBef>
        <a:spcPct val="30000"/>
      </a:spcBef>
      <a:spcAft>
        <a:spcPct val="0"/>
      </a:spcAft>
      <a:defRPr sz="1728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3pPr>
    <a:lvl4pPr marL="1975104" algn="l" rtl="0" eaLnBrk="0" fontAlgn="base" hangingPunct="0">
      <a:spcBef>
        <a:spcPct val="30000"/>
      </a:spcBef>
      <a:spcAft>
        <a:spcPct val="0"/>
      </a:spcAft>
      <a:defRPr sz="1728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4pPr>
    <a:lvl5pPr marL="2633472" algn="l" rtl="0" eaLnBrk="0" fontAlgn="base" hangingPunct="0">
      <a:spcBef>
        <a:spcPct val="30000"/>
      </a:spcBef>
      <a:spcAft>
        <a:spcPct val="0"/>
      </a:spcAft>
      <a:defRPr sz="1728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5pPr>
    <a:lvl6pPr marL="3291840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6pPr>
    <a:lvl7pPr marL="3950208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7pPr>
    <a:lvl8pPr marL="4608576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8pPr>
    <a:lvl9pPr marL="5266944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D249E164-E8DC-4468-A641-FBA84C0C45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"/>
            <a:ext cx="17556163" cy="987534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42DE672-904B-45E5-AE2A-C4B160AC81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2063"/>
            <a:ext cx="17556163" cy="359352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6795A58-1BB5-4DC9-8414-004BF3C77B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355"/>
            <a:ext cx="17556163" cy="2357268"/>
          </a:xfrm>
          <a:prstGeom prst="rect">
            <a:avLst/>
          </a:prstGeom>
        </p:spPr>
      </p:pic>
      <p:sp>
        <p:nvSpPr>
          <p:cNvPr id="6042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31520" y="1973099"/>
            <a:ext cx="15419839" cy="548658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Font typeface="Wingdings" pitchFamily="-80" charset="2"/>
              <a:buNone/>
              <a:defRPr sz="3200" b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</a:t>
            </a:r>
            <a:r>
              <a:rPr lang="en-US" noProof="0" err="1"/>
              <a:t>om</a:t>
            </a:r>
            <a:r>
              <a:rPr lang="en-US" noProof="0"/>
              <a:t> de </a:t>
            </a:r>
            <a:r>
              <a:rPr lang="en-US" noProof="0" err="1"/>
              <a:t>namen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en-US" noProof="0"/>
          </a:p>
        </p:txBody>
      </p:sp>
      <p:sp>
        <p:nvSpPr>
          <p:cNvPr id="60421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27485" y="843450"/>
            <a:ext cx="15317473" cy="987584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5400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sp>
        <p:nvSpPr>
          <p:cNvPr id="15" name="Tijdelijke aanduiding voor tekst 24">
            <a:extLst>
              <a:ext uri="{FF2B5EF4-FFF2-40B4-BE49-F238E27FC236}">
                <a16:creationId xmlns:a16="http://schemas.microsoft.com/office/drawing/2014/main" id="{D4A26B67-482A-4F66-9CA5-B82D1CAE75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7485" y="9144279"/>
            <a:ext cx="6538428" cy="57608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nl-NL"/>
              <a:t>Onderwerp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2631717F-B269-4AB3-A18A-A2DFB34B66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936" y="8899330"/>
            <a:ext cx="720081" cy="720081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884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ks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767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6F6F4DC-E44C-4621-86F8-3A0480781C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"/>
            <a:ext cx="17556163" cy="987441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A9F25C2-3BB1-41D7-8D6A-69F8CA7831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710" y="8899330"/>
            <a:ext cx="716533" cy="720081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FC9417EC-E35B-4AE1-9CED-32F6EE88A045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3521498" y="2562440"/>
            <a:ext cx="10873208" cy="547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6746" tIns="78373" rIns="156746" bIns="7837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sz="3600" i="1">
                <a:solidFill>
                  <a:srgbClr val="000000"/>
                </a:solidFill>
              </a:defRPr>
            </a:lvl1pPr>
            <a:lvl2pPr marL="0" indent="-5400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</a:defRPr>
            </a:lvl2pPr>
            <a:lvl3pPr marL="1080000" indent="-5400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</a:defRPr>
            </a:lvl3pPr>
            <a:lvl4pPr>
              <a:defRPr sz="3600">
                <a:solidFill>
                  <a:srgbClr val="000000"/>
                </a:solidFill>
              </a:defRPr>
            </a:lvl4pPr>
            <a:lvl5pPr>
              <a:defRPr sz="3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err="1"/>
              <a:t>Klik</a:t>
            </a:r>
            <a:r>
              <a:rPr lang="en-US"/>
              <a:t> om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22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6F6F4DC-E44C-4621-86F8-3A0480781C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"/>
            <a:ext cx="17556163" cy="987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41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6F6F4DC-E44C-4621-86F8-3A0480781C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"/>
            <a:ext cx="17556163" cy="987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12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6F6F4DC-E44C-4621-86F8-3A0480781C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"/>
            <a:ext cx="17556162" cy="987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8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F3BFF1-226E-4A75-A382-8210FF63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4CB718-DD45-4953-B91C-FFD65F7F4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808" y="2304363"/>
            <a:ext cx="7753972" cy="651759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192EAE7-7307-4BAF-9224-2723F5C7B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24383" y="2304363"/>
            <a:ext cx="7753972" cy="651759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28C9E7C-B8EF-4980-8553-D05F2BD7A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24ECA5B-BD21-487D-9DBB-923CC3887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1F8FF76-3027-4935-9417-00C94AAB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8A95C-536F-41B2-B90B-AE742B207318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672355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0553B46-4CFE-44EF-B1E1-0880C21A16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355"/>
            <a:ext cx="17556163" cy="1683260"/>
          </a:xfrm>
          <a:prstGeom prst="rect">
            <a:avLst/>
          </a:prstGeom>
        </p:spPr>
      </p:pic>
      <p:sp>
        <p:nvSpPr>
          <p:cNvPr id="13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27485" y="853991"/>
            <a:ext cx="15317473" cy="987584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4800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sp>
        <p:nvSpPr>
          <p:cNvPr id="14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27485" y="2562439"/>
            <a:ext cx="16043484" cy="633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6746" tIns="78373" rIns="156746" bIns="7837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sz="3600">
                <a:solidFill>
                  <a:srgbClr val="000000"/>
                </a:solidFill>
              </a:defRPr>
            </a:lvl1pPr>
            <a:lvl2pPr marL="0" indent="-540000">
              <a:lnSpc>
                <a:spcPct val="150000"/>
              </a:lnSpc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</a:defRPr>
            </a:lvl2pPr>
            <a:lvl3pPr marL="1080000" indent="-5400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</a:defRPr>
            </a:lvl3pPr>
            <a:lvl4pPr>
              <a:defRPr sz="3600">
                <a:solidFill>
                  <a:srgbClr val="000000"/>
                </a:solidFill>
              </a:defRPr>
            </a:lvl4pPr>
            <a:lvl5pPr>
              <a:defRPr sz="3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err="1"/>
              <a:t>Klik</a:t>
            </a:r>
            <a:r>
              <a:rPr lang="en-US"/>
              <a:t> om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  <a:p>
            <a:pPr lvl="1"/>
            <a:r>
              <a:rPr lang="en-US" err="1"/>
              <a:t>Tweede</a:t>
            </a:r>
            <a:r>
              <a:rPr lang="en-US"/>
              <a:t> </a:t>
            </a:r>
            <a:r>
              <a:rPr lang="en-US" err="1"/>
              <a:t>niveau</a:t>
            </a:r>
          </a:p>
          <a:p>
            <a:pPr lvl="2"/>
            <a:r>
              <a:rPr lang="en-US" err="1"/>
              <a:t>Derde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sp>
        <p:nvSpPr>
          <p:cNvPr id="7" name="Rechthoek 6"/>
          <p:cNvSpPr/>
          <p:nvPr userDrawn="1"/>
        </p:nvSpPr>
        <p:spPr bwMode="auto">
          <a:xfrm>
            <a:off x="14682737" y="9258399"/>
            <a:ext cx="1656184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885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193F3384-4D46-425E-9492-98C381B81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355"/>
            <a:ext cx="17556163" cy="1683260"/>
          </a:xfrm>
          <a:prstGeom prst="rect">
            <a:avLst/>
          </a:prstGeom>
        </p:spPr>
      </p:pic>
      <p:sp>
        <p:nvSpPr>
          <p:cNvPr id="13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27485" y="853991"/>
            <a:ext cx="15317473" cy="987584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4800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sp>
        <p:nvSpPr>
          <p:cNvPr id="14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27485" y="2562439"/>
            <a:ext cx="14924087" cy="592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6746" tIns="78373" rIns="156746" bIns="7837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sz="3200">
                <a:solidFill>
                  <a:srgbClr val="000000"/>
                </a:solidFill>
              </a:defRPr>
            </a:lvl1pPr>
            <a:lvl2pPr marL="0" indent="-540000">
              <a:lnSpc>
                <a:spcPct val="150000"/>
              </a:lnSpc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</a:defRPr>
            </a:lvl2pPr>
            <a:lvl3pPr marL="1080000" indent="-5400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</a:defRPr>
            </a:lvl3pPr>
            <a:lvl4pPr>
              <a:defRPr sz="3600">
                <a:solidFill>
                  <a:srgbClr val="000000"/>
                </a:solidFill>
              </a:defRPr>
            </a:lvl4pPr>
            <a:lvl5pPr>
              <a:defRPr sz="3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err="1"/>
              <a:t>Klik</a:t>
            </a:r>
            <a:r>
              <a:rPr lang="en-US"/>
              <a:t> om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  <a:p>
            <a:pPr lvl="1"/>
            <a:r>
              <a:rPr lang="en-US" err="1"/>
              <a:t>Tweede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14682737" y="9258399"/>
            <a:ext cx="1656184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868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BE8AA42-FF6F-4B69-9487-6E4C8BDB34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355"/>
            <a:ext cx="17556163" cy="1683260"/>
          </a:xfrm>
          <a:prstGeom prst="rect">
            <a:avLst/>
          </a:prstGeom>
        </p:spPr>
      </p:pic>
      <p:sp>
        <p:nvSpPr>
          <p:cNvPr id="1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27485" y="853991"/>
            <a:ext cx="15317473" cy="987584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4800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sp>
        <p:nvSpPr>
          <p:cNvPr id="15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27485" y="2562439"/>
            <a:ext cx="14924087" cy="592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6746" tIns="78373" rIns="156746" bIns="7837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sz="3600">
                <a:solidFill>
                  <a:srgbClr val="000000"/>
                </a:solidFill>
              </a:defRPr>
            </a:lvl1pPr>
            <a:lvl2pPr marL="0" indent="-5400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</a:defRPr>
            </a:lvl2pPr>
            <a:lvl3pPr marL="1080000" indent="-5400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</a:defRPr>
            </a:lvl3pPr>
            <a:lvl4pPr>
              <a:defRPr sz="3600">
                <a:solidFill>
                  <a:srgbClr val="000000"/>
                </a:solidFill>
              </a:defRPr>
            </a:lvl4pPr>
            <a:lvl5pPr>
              <a:defRPr sz="3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err="1"/>
              <a:t>Klik</a:t>
            </a:r>
            <a:r>
              <a:rPr lang="en-US"/>
              <a:t> om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</p:txBody>
      </p:sp>
      <p:sp>
        <p:nvSpPr>
          <p:cNvPr id="7" name="Rechthoek 6"/>
          <p:cNvSpPr/>
          <p:nvPr userDrawn="1"/>
        </p:nvSpPr>
        <p:spPr bwMode="auto">
          <a:xfrm>
            <a:off x="14682737" y="9258399"/>
            <a:ext cx="1656184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31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F597D443-F94D-4AC0-AB53-FBDF8FF7ED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355"/>
            <a:ext cx="17556163" cy="1683260"/>
          </a:xfrm>
          <a:prstGeom prst="rect">
            <a:avLst/>
          </a:prstGeom>
        </p:spPr>
      </p:pic>
      <p:sp>
        <p:nvSpPr>
          <p:cNvPr id="1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27485" y="853991"/>
            <a:ext cx="15317473" cy="987584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4800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sp>
        <p:nvSpPr>
          <p:cNvPr id="6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13185" y="2628900"/>
            <a:ext cx="7494588" cy="62658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 marL="0" indent="-5400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 sz="2600">
                <a:solidFill>
                  <a:srgbClr val="000000"/>
                </a:solidFill>
              </a:defRPr>
            </a:lvl2pPr>
            <a:lvl3pPr marL="1080000" indent="-5400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defRPr sz="2400" i="0"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6" name="Tijdelijke aanduiding voor inhoud 2"/>
          <p:cNvSpPr>
            <a:spLocks noGrp="1"/>
          </p:cNvSpPr>
          <p:nvPr>
            <p:ph sz="half" idx="10"/>
          </p:nvPr>
        </p:nvSpPr>
        <p:spPr>
          <a:xfrm>
            <a:off x="8500790" y="2628900"/>
            <a:ext cx="7494588" cy="62658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 marL="0" indent="-5400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 sz="2600">
                <a:solidFill>
                  <a:srgbClr val="000000"/>
                </a:solidFill>
              </a:defRPr>
            </a:lvl2pPr>
            <a:lvl3pPr marL="1080000" indent="-5400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defRPr sz="2400" i="0"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7" name="Rechthoek 6"/>
          <p:cNvSpPr/>
          <p:nvPr userDrawn="1"/>
        </p:nvSpPr>
        <p:spPr bwMode="auto">
          <a:xfrm>
            <a:off x="14682737" y="9258399"/>
            <a:ext cx="1656184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6595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ks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99"/>
          <a:stretch/>
        </p:blipFill>
        <p:spPr>
          <a:xfrm>
            <a:off x="-2" y="7039253"/>
            <a:ext cx="17556166" cy="2844199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6B379F31-64A2-46F6-9B9E-A6DBA6A60F9E}"/>
              </a:ext>
            </a:extLst>
          </p:cNvPr>
          <p:cNvSpPr/>
          <p:nvPr userDrawn="1"/>
        </p:nvSpPr>
        <p:spPr bwMode="auto">
          <a:xfrm>
            <a:off x="16338921" y="8754343"/>
            <a:ext cx="1008112" cy="9425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5C62C69-8829-41C1-AECF-D34CE2F08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355"/>
            <a:ext cx="17556163" cy="1683260"/>
          </a:xfrm>
          <a:prstGeom prst="rect">
            <a:avLst/>
          </a:prstGeom>
        </p:spPr>
      </p:pic>
      <p:sp>
        <p:nvSpPr>
          <p:cNvPr id="1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27485" y="853991"/>
            <a:ext cx="15317473" cy="987584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5400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sp>
        <p:nvSpPr>
          <p:cNvPr id="15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27485" y="2562439"/>
            <a:ext cx="14924087" cy="592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6746" tIns="78373" rIns="156746" bIns="7837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sz="3600">
                <a:solidFill>
                  <a:srgbClr val="000000"/>
                </a:solidFill>
              </a:defRPr>
            </a:lvl1pPr>
            <a:lvl2pPr marL="0" indent="-5400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</a:defRPr>
            </a:lvl2pPr>
            <a:lvl3pPr marL="1080000" indent="-5400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</a:defRPr>
            </a:lvl3pPr>
            <a:lvl4pPr>
              <a:defRPr sz="3600">
                <a:solidFill>
                  <a:srgbClr val="000000"/>
                </a:solidFill>
              </a:defRPr>
            </a:lvl4pPr>
            <a:lvl5pPr>
              <a:defRPr sz="3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err="1"/>
              <a:t>Klik</a:t>
            </a:r>
            <a:r>
              <a:rPr lang="en-US"/>
              <a:t> om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</p:txBody>
      </p:sp>
      <p:sp>
        <p:nvSpPr>
          <p:cNvPr id="8" name="Rechthoek 7"/>
          <p:cNvSpPr/>
          <p:nvPr userDrawn="1"/>
        </p:nvSpPr>
        <p:spPr bwMode="auto">
          <a:xfrm>
            <a:off x="14682737" y="9258399"/>
            <a:ext cx="1656184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9C12B06-B7E2-499B-B1C6-BE498F88F2B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936" y="8899330"/>
            <a:ext cx="720081" cy="7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">
    <p:bg>
      <p:bgPr>
        <a:solidFill>
          <a:srgbClr val="CC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948C1BB0-9857-43B0-9A46-EB13E3AD3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355"/>
            <a:ext cx="17556163" cy="1683260"/>
          </a:xfrm>
          <a:prstGeom prst="rect">
            <a:avLst/>
          </a:prstGeom>
        </p:spPr>
      </p:pic>
      <p:sp>
        <p:nvSpPr>
          <p:cNvPr id="1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27485" y="853991"/>
            <a:ext cx="15317473" cy="987584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4800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sp>
        <p:nvSpPr>
          <p:cNvPr id="15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27485" y="2562439"/>
            <a:ext cx="14924087" cy="592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6746" tIns="78373" rIns="156746" bIns="78373" numCol="1" anchor="t" anchorCtr="0" compatLnSpc="1">
            <a:prstTxWarp prst="textNoShape">
              <a:avLst/>
            </a:prstTxWarp>
          </a:bodyPr>
          <a:lstStyle>
            <a:lvl1pPr marL="0" indent="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1pPr>
            <a:lvl2pPr marL="0" indent="-540000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</a:defRPr>
            </a:lvl2pPr>
            <a:lvl3pPr marL="1080000" indent="-5400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800" i="0">
                <a:solidFill>
                  <a:schemeClr val="bg1"/>
                </a:solidFill>
              </a:defRPr>
            </a:lvl3pPr>
            <a:lvl4pPr>
              <a:defRPr sz="3600">
                <a:solidFill>
                  <a:srgbClr val="000000"/>
                </a:solidFill>
              </a:defRPr>
            </a:lvl4pPr>
            <a:lvl5pPr>
              <a:defRPr sz="3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err="1"/>
              <a:t>Klik</a:t>
            </a:r>
            <a:r>
              <a:rPr lang="en-US"/>
              <a:t> om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  <a:p>
            <a:pPr lvl="1"/>
            <a:r>
              <a:rPr lang="en-US" err="1"/>
              <a:t>Tweede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Derde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EA48393-5ADF-4BE8-81BF-FD0655D872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2063"/>
            <a:ext cx="17556163" cy="359352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A187248-3B28-470A-913B-B3FE15681B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936" y="8899330"/>
            <a:ext cx="720081" cy="7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34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">
    <p:bg>
      <p:bgPr>
        <a:solidFill>
          <a:srgbClr val="CC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948C1BB0-9857-43B0-9A46-EB13E3AD3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355"/>
            <a:ext cx="17556163" cy="1683260"/>
          </a:xfrm>
          <a:prstGeom prst="rect">
            <a:avLst/>
          </a:prstGeom>
        </p:spPr>
      </p:pic>
      <p:sp>
        <p:nvSpPr>
          <p:cNvPr id="1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27485" y="853991"/>
            <a:ext cx="15317473" cy="987584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4800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sp>
        <p:nvSpPr>
          <p:cNvPr id="15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27485" y="2562439"/>
            <a:ext cx="14924087" cy="592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6746" tIns="78373" rIns="156746" bIns="78373" numCol="1" anchor="t" anchorCtr="0" compatLnSpc="1">
            <a:prstTxWarp prst="textNoShape">
              <a:avLst/>
            </a:prstTxWarp>
          </a:bodyPr>
          <a:lstStyle>
            <a:lvl1pPr marL="0" indent="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1pPr>
            <a:lvl2pPr marL="0" indent="-540000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</a:defRPr>
            </a:lvl2pPr>
            <a:lvl3pPr marL="1080000" indent="-5400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800" i="0">
                <a:solidFill>
                  <a:schemeClr val="bg1"/>
                </a:solidFill>
              </a:defRPr>
            </a:lvl3pPr>
            <a:lvl4pPr>
              <a:defRPr sz="3600">
                <a:solidFill>
                  <a:srgbClr val="000000"/>
                </a:solidFill>
              </a:defRPr>
            </a:lvl4pPr>
            <a:lvl5pPr>
              <a:defRPr sz="3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err="1"/>
              <a:t>Klik</a:t>
            </a:r>
            <a:r>
              <a:rPr lang="en-US"/>
              <a:t> om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  <a:p>
            <a:pPr lvl="1"/>
            <a:r>
              <a:rPr lang="en-US" err="1"/>
              <a:t>Tweede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Derde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144B151-FFE5-4A74-AC88-28ED9EF0F5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710" y="8899330"/>
            <a:ext cx="716533" cy="7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91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3240707-FF2D-4E6D-82E5-1C7B85ABC0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710" y="8899330"/>
            <a:ext cx="716533" cy="7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35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755FBA1-6DCC-47F3-AD6E-FE670513288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936" y="8899330"/>
            <a:ext cx="720081" cy="7200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24" r:id="rId1"/>
    <p:sldLayoutId id="2147484545" r:id="rId2"/>
    <p:sldLayoutId id="2147484595" r:id="rId3"/>
    <p:sldLayoutId id="2147484543" r:id="rId4"/>
    <p:sldLayoutId id="2147484596" r:id="rId5"/>
    <p:sldLayoutId id="2147484599" r:id="rId6"/>
    <p:sldLayoutId id="2147484594" r:id="rId7"/>
    <p:sldLayoutId id="2147484650" r:id="rId8"/>
    <p:sldLayoutId id="2147484646" r:id="rId9"/>
    <p:sldLayoutId id="2147484600" r:id="rId10"/>
    <p:sldLayoutId id="2147484607" r:id="rId11"/>
    <p:sldLayoutId id="2147484606" r:id="rId12"/>
    <p:sldLayoutId id="2147484605" r:id="rId13"/>
    <p:sldLayoutId id="2147484648" r:id="rId14"/>
    <p:sldLayoutId id="2147484649" r:id="rId15"/>
    <p:sldLayoutId id="2147484652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marL="0" indent="0" algn="l" rtl="0" eaLnBrk="1" fontAlgn="base" hangingPunct="1">
        <a:spcBef>
          <a:spcPct val="35000"/>
        </a:spcBef>
        <a:spcAft>
          <a:spcPct val="0"/>
        </a:spcAft>
        <a:buSzPct val="80000"/>
        <a:buFontTx/>
        <a:buNone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565150" indent="-180975" algn="l" rtl="0" eaLnBrk="1" fontAlgn="base" hangingPunct="1">
        <a:spcBef>
          <a:spcPct val="35000"/>
        </a:spcBef>
        <a:spcAft>
          <a:spcPct val="0"/>
        </a:spcAft>
        <a:buSzPct val="75000"/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928688" indent="-166688" algn="l" rtl="0" eaLnBrk="1" fontAlgn="base" hangingPunct="1">
        <a:spcBef>
          <a:spcPct val="35000"/>
        </a:spcBef>
        <a:spcAft>
          <a:spcPct val="0"/>
        </a:spcAft>
        <a:buChar char="•"/>
        <a:defRPr i="1">
          <a:solidFill>
            <a:schemeClr val="tx2"/>
          </a:solidFill>
          <a:latin typeface="+mn-lt"/>
          <a:ea typeface="+mn-ea"/>
        </a:defRPr>
      </a:lvl3pPr>
      <a:lvl4pPr marL="1270000" indent="-119063" algn="l" rtl="0" eaLnBrk="1" fontAlgn="base" hangingPunct="1">
        <a:spcBef>
          <a:spcPct val="35000"/>
        </a:spcBef>
        <a:spcAft>
          <a:spcPct val="0"/>
        </a:spcAft>
        <a:buSzPct val="75000"/>
        <a:buFont typeface="Times" pitchFamily="-80" charset="0"/>
        <a:buChar char="•"/>
        <a:defRPr sz="1600">
          <a:solidFill>
            <a:schemeClr val="tx2"/>
          </a:solidFill>
          <a:latin typeface="+mn-lt"/>
          <a:ea typeface="+mn-ea"/>
        </a:defRPr>
      </a:lvl4pPr>
      <a:lvl5pPr marL="1681163" indent="-152400" algn="l" rtl="0" eaLnBrk="1" fontAlgn="base" hangingPunct="1">
        <a:spcBef>
          <a:spcPct val="35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  <a:ea typeface="+mn-ea"/>
        </a:defRPr>
      </a:lvl5pPr>
      <a:lvl6pPr marL="2138363" indent="-152400" algn="l" rtl="0" eaLnBrk="1" fontAlgn="base" hangingPunct="1">
        <a:spcBef>
          <a:spcPct val="35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  <a:ea typeface="+mn-ea"/>
        </a:defRPr>
      </a:lvl6pPr>
      <a:lvl7pPr marL="2595563" indent="-152400" algn="l" rtl="0" eaLnBrk="1" fontAlgn="base" hangingPunct="1">
        <a:spcBef>
          <a:spcPct val="35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  <a:ea typeface="+mn-ea"/>
        </a:defRPr>
      </a:lvl7pPr>
      <a:lvl8pPr marL="3052763" indent="-152400" algn="l" rtl="0" eaLnBrk="1" fontAlgn="base" hangingPunct="1">
        <a:spcBef>
          <a:spcPct val="35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  <a:ea typeface="+mn-ea"/>
        </a:defRPr>
      </a:lvl8pPr>
      <a:lvl9pPr marL="3509963" indent="-152400" algn="l" rtl="0" eaLnBrk="1" fontAlgn="base" hangingPunct="1">
        <a:spcBef>
          <a:spcPct val="35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err="1"/>
              <a:t>Hogeschool</a:t>
            </a:r>
            <a:r>
              <a:rPr lang="en-US"/>
              <a:t> Rotterdam</a:t>
            </a:r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Met je klas DNA uit fruit halen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4294967295"/>
          </p:nvPr>
        </p:nvSpPr>
        <p:spPr>
          <a:xfrm>
            <a:off x="727485" y="9114383"/>
            <a:ext cx="6736049" cy="576089"/>
          </a:xfrm>
          <a:prstGeom prst="rect">
            <a:avLst/>
          </a:prstGeom>
        </p:spPr>
        <p:txBody>
          <a:bodyPr anchor="t"/>
          <a:lstStyle/>
          <a:p>
            <a:r>
              <a:rPr lang="en-US" sz="2100"/>
              <a:t>Judith </a:t>
            </a:r>
            <a:r>
              <a:rPr lang="en-US" sz="2100" err="1"/>
              <a:t>Siemelink</a:t>
            </a:r>
            <a:r>
              <a:rPr lang="en-US" sz="2100"/>
              <a:t>,  met </a:t>
            </a:r>
            <a:r>
              <a:rPr lang="en-US" sz="2100" err="1"/>
              <a:t>studenten</a:t>
            </a:r>
            <a:r>
              <a:rPr lang="en-US" sz="2100"/>
              <a:t> Cemile, Lisa en Livia</a:t>
            </a:r>
            <a:endParaRPr lang="en-US" sz="2100" err="1"/>
          </a:p>
          <a:p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3287630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E57CF0-A795-4CCA-8D5D-A6F1ABA450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Met je klas DNA uit fruit halen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17B148-FF76-4988-BC77-7CA058E68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introductie</a:t>
            </a:r>
            <a:r>
              <a:rPr lang="en-US" dirty="0"/>
              <a:t> 10 min</a:t>
            </a:r>
          </a:p>
          <a:p>
            <a:r>
              <a:rPr lang="en-US" dirty="0"/>
              <a:t>- </a:t>
            </a:r>
            <a:r>
              <a:rPr lang="en-US" dirty="0" err="1"/>
              <a:t>aan</a:t>
            </a:r>
            <a:r>
              <a:rPr lang="en-US" dirty="0"/>
              <a:t> de slag met DNA </a:t>
            </a:r>
            <a:r>
              <a:rPr lang="en-US" dirty="0" err="1"/>
              <a:t>isoleren</a:t>
            </a:r>
            <a:r>
              <a:rPr lang="en-US" dirty="0"/>
              <a:t> in 2-tallen 55 min</a:t>
            </a:r>
          </a:p>
          <a:p>
            <a:r>
              <a:rPr lang="en-US" dirty="0"/>
              <a:t>- </a:t>
            </a:r>
            <a:r>
              <a:rPr lang="en-US" dirty="0" err="1"/>
              <a:t>nabespreken</a:t>
            </a:r>
            <a:r>
              <a:rPr lang="en-US" dirty="0"/>
              <a:t> 10 min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4200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39078-9FFC-44AC-B0F7-C0A4D4715A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Met je klas DNA uit fruit halen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28924E-60D5-4501-BA34-EE2E71F6A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Bij welke lesonderwerpen past dit practicum?</a:t>
            </a:r>
          </a:p>
          <a:p>
            <a:r>
              <a:rPr lang="nl-NL" dirty="0"/>
              <a:t>-planten</a:t>
            </a:r>
          </a:p>
          <a:p>
            <a:r>
              <a:rPr lang="nl-NL" dirty="0"/>
              <a:t>-erfelijkheid</a:t>
            </a:r>
          </a:p>
          <a:p>
            <a:r>
              <a:rPr lang="nl-NL" dirty="0"/>
              <a:t>-biomoleculen</a:t>
            </a:r>
          </a:p>
          <a:p>
            <a:r>
              <a:rPr lang="nl-NL" dirty="0"/>
              <a:t>		vetten, eiwitten, suikers</a:t>
            </a:r>
          </a:p>
          <a:p>
            <a:endParaRPr lang="nl-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16A2B0-B49A-4FEA-8E20-4A000D03C140}"/>
              </a:ext>
            </a:extLst>
          </p:cNvPr>
          <p:cNvSpPr txBox="1"/>
          <p:nvPr/>
        </p:nvSpPr>
        <p:spPr>
          <a:xfrm>
            <a:off x="7406481" y="4709318"/>
            <a:ext cx="2743200" cy="11559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/>
              <a:t>Click to add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BB22C8-CCD5-4537-BBB7-3F2B5F95184A}"/>
              </a:ext>
            </a:extLst>
          </p:cNvPr>
          <p:cNvSpPr txBox="1"/>
          <p:nvPr/>
        </p:nvSpPr>
        <p:spPr>
          <a:xfrm>
            <a:off x="7549356" y="4852193"/>
            <a:ext cx="2743200" cy="11559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/>
              <a:t>Click to add 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3CC565-A26B-4AC4-8A69-668987AB45B2}"/>
              </a:ext>
            </a:extLst>
          </p:cNvPr>
          <p:cNvSpPr txBox="1"/>
          <p:nvPr/>
        </p:nvSpPr>
        <p:spPr>
          <a:xfrm>
            <a:off x="10188736" y="7020885"/>
            <a:ext cx="2743200" cy="6232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nl-NL" sz="345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BB6BCA-AF4A-4D0E-8828-B30DC0E99AFD}"/>
              </a:ext>
            </a:extLst>
          </p:cNvPr>
          <p:cNvGrpSpPr/>
          <p:nvPr/>
        </p:nvGrpSpPr>
        <p:grpSpPr>
          <a:xfrm>
            <a:off x="9442580" y="4290772"/>
            <a:ext cx="5024701" cy="3766290"/>
            <a:chOff x="9442580" y="4290772"/>
            <a:chExt cx="5024701" cy="3766290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621D2490-D741-4BA5-BC45-842E8711E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7039" y="4290772"/>
              <a:ext cx="4570242" cy="376629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1EDEEF1-0FDB-44C7-AD56-3508C11B1D8A}"/>
                </a:ext>
              </a:extLst>
            </p:cNvPr>
            <p:cNvSpPr txBox="1"/>
            <p:nvPr/>
          </p:nvSpPr>
          <p:spPr>
            <a:xfrm>
              <a:off x="9442580" y="6878010"/>
              <a:ext cx="2264228" cy="624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DNA</a:t>
              </a:r>
              <a:endParaRPr lang="nl-NL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541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39078-9FFC-44AC-B0F7-C0A4D4715A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Met je klas DNA uit fruit halen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28924E-60D5-4501-BA34-EE2E71F6A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274" y="9344474"/>
            <a:ext cx="4057926" cy="531364"/>
          </a:xfrm>
        </p:spPr>
        <p:txBody>
          <a:bodyPr/>
          <a:lstStyle/>
          <a:p>
            <a:r>
              <a:rPr lang="en-US" sz="1800" dirty="0" err="1"/>
              <a:t>Afbeelding</a:t>
            </a:r>
            <a:r>
              <a:rPr lang="en-US" sz="1800" dirty="0"/>
              <a:t> </a:t>
            </a:r>
            <a:r>
              <a:rPr lang="en-US" sz="1800" dirty="0" err="1"/>
              <a:t>uit</a:t>
            </a:r>
            <a:r>
              <a:rPr lang="en-US" sz="1800" dirty="0"/>
              <a:t> Essential cell biology</a:t>
            </a:r>
            <a:endParaRPr lang="nl-NL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16A2B0-B49A-4FEA-8E20-4A000D03C140}"/>
              </a:ext>
            </a:extLst>
          </p:cNvPr>
          <p:cNvSpPr txBox="1"/>
          <p:nvPr/>
        </p:nvSpPr>
        <p:spPr>
          <a:xfrm>
            <a:off x="7406481" y="4709318"/>
            <a:ext cx="2743200" cy="11559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/>
              <a:t>Click to add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BB22C8-CCD5-4537-BBB7-3F2B5F95184A}"/>
              </a:ext>
            </a:extLst>
          </p:cNvPr>
          <p:cNvSpPr txBox="1"/>
          <p:nvPr/>
        </p:nvSpPr>
        <p:spPr>
          <a:xfrm>
            <a:off x="7549356" y="4852193"/>
            <a:ext cx="2743200" cy="11559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/>
              <a:t>Click to add 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3CC565-A26B-4AC4-8A69-668987AB45B2}"/>
              </a:ext>
            </a:extLst>
          </p:cNvPr>
          <p:cNvSpPr txBox="1"/>
          <p:nvPr/>
        </p:nvSpPr>
        <p:spPr>
          <a:xfrm>
            <a:off x="10188736" y="7020885"/>
            <a:ext cx="2743200" cy="6232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nl-NL" sz="34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1622CA-28D1-42D6-83B4-20E13A654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457597" y="1026736"/>
            <a:ext cx="7180433" cy="9677078"/>
          </a:xfrm>
          <a:prstGeom prst="rect">
            <a:avLst/>
          </a:prstGeom>
        </p:spPr>
      </p:pic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ADD7EADA-A7F0-46DE-BC22-C685741EF9A3}"/>
              </a:ext>
            </a:extLst>
          </p:cNvPr>
          <p:cNvSpPr txBox="1">
            <a:spLocks/>
          </p:cNvSpPr>
          <p:nvPr/>
        </p:nvSpPr>
        <p:spPr bwMode="auto">
          <a:xfrm>
            <a:off x="10232573" y="2671762"/>
            <a:ext cx="6469223" cy="210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6746" tIns="78373" rIns="156746" bIns="78373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50000"/>
              </a:lnSpc>
              <a:spcBef>
                <a:spcPct val="35000"/>
              </a:spcBef>
              <a:spcAft>
                <a:spcPct val="0"/>
              </a:spcAft>
              <a:buSzPct val="80000"/>
              <a:buFontTx/>
              <a:buNone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0" indent="-540000" algn="l" rtl="0" eaLnBrk="1" fontAlgn="base" hangingPunct="1">
              <a:lnSpc>
                <a:spcPct val="150000"/>
              </a:lnSpc>
              <a:spcBef>
                <a:spcPct val="350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</a:defRPr>
            </a:lvl2pPr>
            <a:lvl3pPr marL="1080000" indent="-540000" algn="l" rtl="0" eaLnBrk="1" fontAlgn="base" hangingPunct="1">
              <a:lnSpc>
                <a:spcPct val="150000"/>
              </a:lnSpc>
              <a:spcBef>
                <a:spcPct val="35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800" i="1">
                <a:solidFill>
                  <a:srgbClr val="000000"/>
                </a:solidFill>
                <a:latin typeface="+mn-lt"/>
                <a:ea typeface="+mn-ea"/>
              </a:defRPr>
            </a:lvl3pPr>
            <a:lvl4pPr marL="1270000" indent="-119063" algn="l" rtl="0" eaLnBrk="1" fontAlgn="base" hangingPunct="1">
              <a:spcBef>
                <a:spcPct val="35000"/>
              </a:spcBef>
              <a:spcAft>
                <a:spcPct val="0"/>
              </a:spcAft>
              <a:buSzPct val="75000"/>
              <a:buFont typeface="Times" pitchFamily="-80" charset="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</a:defRPr>
            </a:lvl4pPr>
            <a:lvl5pPr marL="1681163" indent="-152400" algn="l" rtl="0" eaLnBrk="1" fontAlgn="base" hangingPunct="1">
              <a:spcBef>
                <a:spcPct val="35000"/>
              </a:spcBef>
              <a:spcAft>
                <a:spcPct val="0"/>
              </a:spcAft>
              <a:buChar char="»"/>
              <a:defRPr sz="3600">
                <a:solidFill>
                  <a:srgbClr val="000000"/>
                </a:solidFill>
                <a:latin typeface="+mn-lt"/>
                <a:ea typeface="+mn-ea"/>
              </a:defRPr>
            </a:lvl5pPr>
            <a:lvl6pPr marL="2138363" indent="-152400" algn="l" rtl="0" eaLnBrk="1" fontAlgn="base" hangingPunct="1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595563" indent="-152400" algn="l" rtl="0" eaLnBrk="1" fontAlgn="base" hangingPunct="1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3052763" indent="-152400" algn="l" rtl="0" eaLnBrk="1" fontAlgn="base" hangingPunct="1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509963" indent="-152400" algn="l" rtl="0" eaLnBrk="1" fontAlgn="base" hangingPunct="1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 err="1"/>
              <a:t>Isoleren</a:t>
            </a:r>
            <a:r>
              <a:rPr lang="en-US" kern="0" dirty="0"/>
              <a:t> van DNA</a:t>
            </a:r>
          </a:p>
          <a:p>
            <a:pPr marL="742950" indent="-742950">
              <a:buAutoNum type="arabicPeriod"/>
            </a:pPr>
            <a:r>
              <a:rPr lang="en-US" kern="0" dirty="0" err="1"/>
              <a:t>Cellen</a:t>
            </a:r>
            <a:r>
              <a:rPr lang="en-US" kern="0" dirty="0"/>
              <a:t> van </a:t>
            </a:r>
            <a:r>
              <a:rPr lang="en-US" kern="0" dirty="0" err="1"/>
              <a:t>elkaar</a:t>
            </a:r>
            <a:r>
              <a:rPr lang="en-US" kern="0" dirty="0"/>
              <a:t> los </a:t>
            </a:r>
            <a:r>
              <a:rPr lang="en-US" kern="0" dirty="0" err="1"/>
              <a:t>maken</a:t>
            </a:r>
            <a:r>
              <a:rPr lang="en-US" kern="0" dirty="0"/>
              <a:t> en </a:t>
            </a:r>
            <a:r>
              <a:rPr lang="en-US" kern="0" dirty="0" err="1"/>
              <a:t>celwand</a:t>
            </a:r>
            <a:r>
              <a:rPr lang="en-US" kern="0" dirty="0"/>
              <a:t> </a:t>
            </a:r>
            <a:r>
              <a:rPr lang="en-US" kern="0" dirty="0" err="1"/>
              <a:t>verbreken</a:t>
            </a:r>
            <a:endParaRPr lang="en-US" kern="0" dirty="0"/>
          </a:p>
          <a:p>
            <a:pPr marL="742950" indent="-742950">
              <a:buAutoNum type="arabicPeriod"/>
            </a:pPr>
            <a:r>
              <a:rPr lang="en-US" kern="0" dirty="0" err="1"/>
              <a:t>Celmembranen</a:t>
            </a:r>
            <a:r>
              <a:rPr lang="en-US" kern="0" dirty="0"/>
              <a:t> </a:t>
            </a:r>
            <a:r>
              <a:rPr lang="en-US" kern="0" dirty="0" err="1"/>
              <a:t>openen</a:t>
            </a:r>
            <a:endParaRPr lang="en-US" kern="0" dirty="0"/>
          </a:p>
          <a:p>
            <a:pPr marL="742950" indent="-742950">
              <a:buAutoNum type="arabicPeriod"/>
            </a:pPr>
            <a:r>
              <a:rPr lang="en-US" kern="0" dirty="0" err="1"/>
              <a:t>Vrijgekomen</a:t>
            </a:r>
            <a:r>
              <a:rPr lang="en-US" kern="0" dirty="0"/>
              <a:t> DNA </a:t>
            </a:r>
            <a:r>
              <a:rPr lang="en-US" kern="0" dirty="0" err="1"/>
              <a:t>precipiteren</a:t>
            </a:r>
            <a:r>
              <a:rPr lang="en-US" kern="0" dirty="0"/>
              <a:t> met alcohol</a:t>
            </a:r>
          </a:p>
          <a:p>
            <a:endParaRPr lang="en-US" kern="0" dirty="0"/>
          </a:p>
          <a:p>
            <a:endParaRPr lang="en-US" kern="0" dirty="0"/>
          </a:p>
          <a:p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411718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39078-9FFC-44AC-B0F7-C0A4D4715A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Met je klas DNA uit fruit halen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16A2B0-B49A-4FEA-8E20-4A000D03C140}"/>
              </a:ext>
            </a:extLst>
          </p:cNvPr>
          <p:cNvSpPr txBox="1"/>
          <p:nvPr/>
        </p:nvSpPr>
        <p:spPr>
          <a:xfrm>
            <a:off x="7406481" y="4709318"/>
            <a:ext cx="2743200" cy="11559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/>
              <a:t>Click to add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BB22C8-CCD5-4537-BBB7-3F2B5F95184A}"/>
              </a:ext>
            </a:extLst>
          </p:cNvPr>
          <p:cNvSpPr txBox="1"/>
          <p:nvPr/>
        </p:nvSpPr>
        <p:spPr>
          <a:xfrm>
            <a:off x="7549356" y="4852193"/>
            <a:ext cx="2743200" cy="11559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/>
              <a:t>Click to add 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3CC565-A26B-4AC4-8A69-668987AB45B2}"/>
              </a:ext>
            </a:extLst>
          </p:cNvPr>
          <p:cNvSpPr txBox="1"/>
          <p:nvPr/>
        </p:nvSpPr>
        <p:spPr>
          <a:xfrm>
            <a:off x="10188736" y="7020885"/>
            <a:ext cx="2743200" cy="6232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nl-NL" sz="3450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ADD7EADA-A7F0-46DE-BC22-C685741EF9A3}"/>
              </a:ext>
            </a:extLst>
          </p:cNvPr>
          <p:cNvSpPr txBox="1">
            <a:spLocks/>
          </p:cNvSpPr>
          <p:nvPr/>
        </p:nvSpPr>
        <p:spPr bwMode="auto">
          <a:xfrm>
            <a:off x="472751" y="2222974"/>
            <a:ext cx="8142513" cy="210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6746" tIns="78373" rIns="156746" bIns="78373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50000"/>
              </a:lnSpc>
              <a:spcBef>
                <a:spcPct val="35000"/>
              </a:spcBef>
              <a:spcAft>
                <a:spcPct val="0"/>
              </a:spcAft>
              <a:buSzPct val="80000"/>
              <a:buFontTx/>
              <a:buNone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0" indent="-540000" algn="l" rtl="0" eaLnBrk="1" fontAlgn="base" hangingPunct="1">
              <a:lnSpc>
                <a:spcPct val="150000"/>
              </a:lnSpc>
              <a:spcBef>
                <a:spcPct val="350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</a:defRPr>
            </a:lvl2pPr>
            <a:lvl3pPr marL="1080000" indent="-540000" algn="l" rtl="0" eaLnBrk="1" fontAlgn="base" hangingPunct="1">
              <a:lnSpc>
                <a:spcPct val="150000"/>
              </a:lnSpc>
              <a:spcBef>
                <a:spcPct val="35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800" i="1">
                <a:solidFill>
                  <a:srgbClr val="000000"/>
                </a:solidFill>
                <a:latin typeface="+mn-lt"/>
                <a:ea typeface="+mn-ea"/>
              </a:defRPr>
            </a:lvl3pPr>
            <a:lvl4pPr marL="1270000" indent="-119063" algn="l" rtl="0" eaLnBrk="1" fontAlgn="base" hangingPunct="1">
              <a:spcBef>
                <a:spcPct val="35000"/>
              </a:spcBef>
              <a:spcAft>
                <a:spcPct val="0"/>
              </a:spcAft>
              <a:buSzPct val="75000"/>
              <a:buFont typeface="Times" pitchFamily="-80" charset="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</a:defRPr>
            </a:lvl4pPr>
            <a:lvl5pPr marL="1681163" indent="-152400" algn="l" rtl="0" eaLnBrk="1" fontAlgn="base" hangingPunct="1">
              <a:spcBef>
                <a:spcPct val="35000"/>
              </a:spcBef>
              <a:spcAft>
                <a:spcPct val="0"/>
              </a:spcAft>
              <a:buChar char="»"/>
              <a:defRPr sz="3600">
                <a:solidFill>
                  <a:srgbClr val="000000"/>
                </a:solidFill>
                <a:latin typeface="+mn-lt"/>
                <a:ea typeface="+mn-ea"/>
              </a:defRPr>
            </a:lvl5pPr>
            <a:lvl6pPr marL="2138363" indent="-152400" algn="l" rtl="0" eaLnBrk="1" fontAlgn="base" hangingPunct="1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595563" indent="-152400" algn="l" rtl="0" eaLnBrk="1" fontAlgn="base" hangingPunct="1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3052763" indent="-152400" algn="l" rtl="0" eaLnBrk="1" fontAlgn="base" hangingPunct="1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509963" indent="-152400" algn="l" rtl="0" eaLnBrk="1" fontAlgn="base" hangingPunct="1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kern="0" dirty="0" err="1"/>
              <a:t>Klaslokaal</a:t>
            </a:r>
            <a:r>
              <a:rPr lang="en-US" kern="0" dirty="0"/>
              <a:t> DNA</a:t>
            </a:r>
          </a:p>
          <a:p>
            <a:pPr algn="ctr"/>
            <a:r>
              <a:rPr lang="en-US" kern="0" dirty="0" err="1"/>
              <a:t>vervuild</a:t>
            </a:r>
            <a:r>
              <a:rPr lang="en-US" kern="0" dirty="0"/>
              <a:t> DNA extract - </a:t>
            </a:r>
            <a:r>
              <a:rPr lang="en-US" kern="0" dirty="0" err="1"/>
              <a:t>groot</a:t>
            </a:r>
            <a:r>
              <a:rPr lang="en-US" kern="0" dirty="0"/>
              <a:t> volume</a:t>
            </a:r>
          </a:p>
          <a:p>
            <a:pPr algn="ctr"/>
            <a:endParaRPr lang="en-US" kern="0" dirty="0"/>
          </a:p>
          <a:p>
            <a:pPr algn="ctr"/>
            <a:endParaRPr lang="nl-NL" kern="0" dirty="0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A4D367B1-EB31-4458-BD98-1C7CF8F47527}"/>
              </a:ext>
            </a:extLst>
          </p:cNvPr>
          <p:cNvSpPr txBox="1">
            <a:spLocks/>
          </p:cNvSpPr>
          <p:nvPr/>
        </p:nvSpPr>
        <p:spPr bwMode="auto">
          <a:xfrm>
            <a:off x="8038058" y="4937919"/>
            <a:ext cx="8276250" cy="408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6746" tIns="78373" rIns="156746" bIns="78373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50000"/>
              </a:lnSpc>
              <a:spcBef>
                <a:spcPct val="35000"/>
              </a:spcBef>
              <a:spcAft>
                <a:spcPct val="0"/>
              </a:spcAft>
              <a:buSzPct val="80000"/>
              <a:buFontTx/>
              <a:buNone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0" indent="-540000" algn="l" rtl="0" eaLnBrk="1" fontAlgn="base" hangingPunct="1">
              <a:lnSpc>
                <a:spcPct val="150000"/>
              </a:lnSpc>
              <a:spcBef>
                <a:spcPct val="350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</a:defRPr>
            </a:lvl2pPr>
            <a:lvl3pPr marL="1080000" indent="-540000" algn="l" rtl="0" eaLnBrk="1" fontAlgn="base" hangingPunct="1">
              <a:lnSpc>
                <a:spcPct val="150000"/>
              </a:lnSpc>
              <a:spcBef>
                <a:spcPct val="35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800" i="1">
                <a:solidFill>
                  <a:srgbClr val="000000"/>
                </a:solidFill>
                <a:latin typeface="+mn-lt"/>
                <a:ea typeface="+mn-ea"/>
              </a:defRPr>
            </a:lvl3pPr>
            <a:lvl4pPr marL="1270000" indent="-119063" algn="l" rtl="0" eaLnBrk="1" fontAlgn="base" hangingPunct="1">
              <a:spcBef>
                <a:spcPct val="35000"/>
              </a:spcBef>
              <a:spcAft>
                <a:spcPct val="0"/>
              </a:spcAft>
              <a:buSzPct val="75000"/>
              <a:buFont typeface="Times" pitchFamily="-80" charset="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</a:defRPr>
            </a:lvl4pPr>
            <a:lvl5pPr marL="1681163" indent="-152400" algn="l" rtl="0" eaLnBrk="1" fontAlgn="base" hangingPunct="1">
              <a:spcBef>
                <a:spcPct val="35000"/>
              </a:spcBef>
              <a:spcAft>
                <a:spcPct val="0"/>
              </a:spcAft>
              <a:buChar char="»"/>
              <a:defRPr sz="3600">
                <a:solidFill>
                  <a:srgbClr val="000000"/>
                </a:solidFill>
                <a:latin typeface="+mn-lt"/>
                <a:ea typeface="+mn-ea"/>
              </a:defRPr>
            </a:lvl5pPr>
            <a:lvl6pPr marL="2138363" indent="-152400" algn="l" rtl="0" eaLnBrk="1" fontAlgn="base" hangingPunct="1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595563" indent="-152400" algn="l" rtl="0" eaLnBrk="1" fontAlgn="base" hangingPunct="1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3052763" indent="-152400" algn="l" rtl="0" eaLnBrk="1" fontAlgn="base" hangingPunct="1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509963" indent="-152400" algn="l" rtl="0" eaLnBrk="1" fontAlgn="base" hangingPunct="1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kern="0" dirty="0" err="1"/>
              <a:t>Laboratorium</a:t>
            </a:r>
            <a:r>
              <a:rPr lang="en-US" kern="0" dirty="0"/>
              <a:t> DNA</a:t>
            </a:r>
          </a:p>
          <a:p>
            <a:pPr algn="ctr"/>
            <a:r>
              <a:rPr lang="en-US" kern="0" dirty="0" err="1"/>
              <a:t>schoon</a:t>
            </a:r>
            <a:r>
              <a:rPr lang="en-US" kern="0" dirty="0"/>
              <a:t> DNA extract – </a:t>
            </a:r>
            <a:r>
              <a:rPr lang="en-US" kern="0" dirty="0" err="1"/>
              <a:t>klein</a:t>
            </a:r>
            <a:r>
              <a:rPr lang="en-US" kern="0" dirty="0"/>
              <a:t> volume</a:t>
            </a:r>
          </a:p>
          <a:p>
            <a:pPr algn="ctr"/>
            <a:r>
              <a:rPr lang="en-US" kern="0" dirty="0" err="1"/>
              <a:t>pcr</a:t>
            </a:r>
            <a:r>
              <a:rPr lang="en-US" kern="0" dirty="0"/>
              <a:t> &amp; sequencing</a:t>
            </a:r>
          </a:p>
          <a:p>
            <a:pPr algn="ctr"/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164126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>
            <a:extLst>
              <a:ext uri="{FF2B5EF4-FFF2-40B4-BE49-F238E27FC236}">
                <a16:creationId xmlns:a16="http://schemas.microsoft.com/office/drawing/2014/main" id="{E9A4388E-C52E-4287-A9D0-8142084583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nl-NL" sz="4032" dirty="0"/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1C1BECCB-AECA-432D-B604-89E07161BA2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altLang="nl-NL" sz="2592" baseline="-2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0853A-D01B-4AA7-90AA-E08EC7A6A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12795" y="3537041"/>
            <a:ext cx="6394975" cy="6517597"/>
          </a:xfrm>
        </p:spPr>
        <p:txBody>
          <a:bodyPr/>
          <a:lstStyle/>
          <a:p>
            <a:r>
              <a:rPr lang="en-US" dirty="0" err="1"/>
              <a:t>Verwijderen</a:t>
            </a:r>
            <a:r>
              <a:rPr lang="en-US" dirty="0"/>
              <a:t> van </a:t>
            </a:r>
            <a:r>
              <a:rPr lang="en-US" dirty="0" err="1"/>
              <a:t>eiwitten</a:t>
            </a:r>
            <a:r>
              <a:rPr lang="en-US" dirty="0"/>
              <a:t> </a:t>
            </a:r>
            <a:r>
              <a:rPr lang="en-US" dirty="0" err="1"/>
              <a:t>dmv</a:t>
            </a:r>
            <a:r>
              <a:rPr lang="en-US" dirty="0"/>
              <a:t> proteases</a:t>
            </a:r>
          </a:p>
          <a:p>
            <a:r>
              <a:rPr lang="en-US" dirty="0"/>
              <a:t>DNA </a:t>
            </a:r>
            <a:r>
              <a:rPr lang="en-US" dirty="0" err="1"/>
              <a:t>binden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kolom</a:t>
            </a:r>
            <a:endParaRPr lang="en-US" dirty="0"/>
          </a:p>
          <a:p>
            <a:r>
              <a:rPr lang="en-US" dirty="0"/>
              <a:t>DNA </a:t>
            </a:r>
            <a:r>
              <a:rPr lang="en-US" dirty="0" err="1"/>
              <a:t>wassen</a:t>
            </a:r>
            <a:r>
              <a:rPr lang="en-US" dirty="0"/>
              <a:t> met buffers</a:t>
            </a:r>
          </a:p>
          <a:p>
            <a:r>
              <a:rPr lang="en-US" dirty="0"/>
              <a:t>DNA van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err="1"/>
              <a:t>afspoelen</a:t>
            </a:r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6817BA-F5FB-42E4-A6F8-78FCF79D6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419" y="215496"/>
            <a:ext cx="4965013" cy="957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99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E57CF0-A795-4CCA-8D5D-A6F1ABA450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Met je klas DNA uit fruit halen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17B148-FF76-4988-BC77-7CA058E68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introductie</a:t>
            </a:r>
            <a:r>
              <a:rPr lang="en-US" dirty="0"/>
              <a:t> 10 min</a:t>
            </a:r>
          </a:p>
          <a:p>
            <a:r>
              <a:rPr lang="en-US" dirty="0"/>
              <a:t>- </a:t>
            </a:r>
            <a:r>
              <a:rPr lang="en-US" dirty="0" err="1"/>
              <a:t>aan</a:t>
            </a:r>
            <a:r>
              <a:rPr lang="en-US" dirty="0"/>
              <a:t> de slag met DNA </a:t>
            </a:r>
            <a:r>
              <a:rPr lang="en-US" dirty="0" err="1"/>
              <a:t>isoleren</a:t>
            </a:r>
            <a:r>
              <a:rPr lang="en-US" dirty="0"/>
              <a:t> in 2-tallen 55 min: </a:t>
            </a:r>
            <a:r>
              <a:rPr lang="en-US" dirty="0" err="1"/>
              <a:t>zelf</a:t>
            </a:r>
            <a:r>
              <a:rPr lang="en-US" dirty="0"/>
              <a:t> </a:t>
            </a:r>
            <a:r>
              <a:rPr lang="en-US" dirty="0" err="1"/>
              <a:t>onderzoek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!</a:t>
            </a:r>
          </a:p>
          <a:p>
            <a:r>
              <a:rPr lang="en-US" dirty="0"/>
              <a:t>- </a:t>
            </a:r>
            <a:r>
              <a:rPr lang="en-US" dirty="0" err="1"/>
              <a:t>nabespreken</a:t>
            </a:r>
            <a:r>
              <a:rPr lang="en-US" dirty="0"/>
              <a:t> 10 min (</a:t>
            </a:r>
            <a:r>
              <a:rPr lang="en-US" dirty="0" err="1"/>
              <a:t>foto’s</a:t>
            </a:r>
            <a:r>
              <a:rPr lang="en-US" dirty="0"/>
              <a:t> van </a:t>
            </a:r>
            <a:r>
              <a:rPr lang="en-US" dirty="0" err="1"/>
              <a:t>resultaten</a:t>
            </a:r>
            <a:r>
              <a:rPr lang="en-US" dirty="0"/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2017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39078-9FFC-44AC-B0F7-C0A4D4715A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Resultaten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16A2B0-B49A-4FEA-8E20-4A000D03C140}"/>
              </a:ext>
            </a:extLst>
          </p:cNvPr>
          <p:cNvSpPr txBox="1"/>
          <p:nvPr/>
        </p:nvSpPr>
        <p:spPr>
          <a:xfrm>
            <a:off x="7406481" y="4709318"/>
            <a:ext cx="2743200" cy="11559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/>
              <a:t>Click to add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BB22C8-CCD5-4537-BBB7-3F2B5F95184A}"/>
              </a:ext>
            </a:extLst>
          </p:cNvPr>
          <p:cNvSpPr txBox="1"/>
          <p:nvPr/>
        </p:nvSpPr>
        <p:spPr>
          <a:xfrm>
            <a:off x="7549356" y="4852193"/>
            <a:ext cx="2743200" cy="11559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/>
              <a:t>Click to add 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3CC565-A26B-4AC4-8A69-668987AB45B2}"/>
              </a:ext>
            </a:extLst>
          </p:cNvPr>
          <p:cNvSpPr txBox="1"/>
          <p:nvPr/>
        </p:nvSpPr>
        <p:spPr>
          <a:xfrm>
            <a:off x="10188736" y="7020885"/>
            <a:ext cx="2743200" cy="6232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nl-NL" sz="3450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4AFAF98-C65A-43B8-A56E-07EC26093F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9" y="2475431"/>
            <a:ext cx="4432110" cy="590948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4CEACE8-B89B-4266-BBEA-7E32B15D8C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257" y="2399672"/>
            <a:ext cx="3933346" cy="524446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5F6D667-7BE3-4353-AF12-1A2120728F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330" y="2415578"/>
            <a:ext cx="5659833" cy="424487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D74BD43-1946-411E-BF8D-EB3A3417ED67}"/>
              </a:ext>
            </a:extLst>
          </p:cNvPr>
          <p:cNvSpPr txBox="1"/>
          <p:nvPr/>
        </p:nvSpPr>
        <p:spPr>
          <a:xfrm>
            <a:off x="785193" y="8656868"/>
            <a:ext cx="3715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0000"/>
                </a:solidFill>
              </a:rPr>
              <a:t>DNA uit bloemen Fluitenkruid</a:t>
            </a:r>
          </a:p>
        </p:txBody>
      </p:sp>
      <p:sp>
        <p:nvSpPr>
          <p:cNvPr id="15" name="Tijdelijke aanduiding voor inhoud 14">
            <a:extLst>
              <a:ext uri="{FF2B5EF4-FFF2-40B4-BE49-F238E27FC236}">
                <a16:creationId xmlns:a16="http://schemas.microsoft.com/office/drawing/2014/main" id="{8B882FA3-04CA-4A84-872E-22F1FDD8148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27075" y="2562225"/>
            <a:ext cx="16043275" cy="562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1B198E5-6C64-4C24-8AED-2C3E918E840D}"/>
              </a:ext>
            </a:extLst>
          </p:cNvPr>
          <p:cNvSpPr txBox="1"/>
          <p:nvPr/>
        </p:nvSpPr>
        <p:spPr>
          <a:xfrm>
            <a:off x="5691578" y="7891198"/>
            <a:ext cx="3715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0000"/>
                </a:solidFill>
              </a:rPr>
              <a:t>DNA </a:t>
            </a:r>
            <a:r>
              <a:rPr lang="nl-NL" sz="2000">
                <a:solidFill>
                  <a:srgbClr val="000000"/>
                </a:solidFill>
              </a:rPr>
              <a:t>uit Kiwi</a:t>
            </a: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31D533E-DF1C-4016-A5C5-4A9F5EFA63C7}"/>
              </a:ext>
            </a:extLst>
          </p:cNvPr>
          <p:cNvSpPr txBox="1"/>
          <p:nvPr/>
        </p:nvSpPr>
        <p:spPr>
          <a:xfrm>
            <a:off x="10471398" y="6747247"/>
            <a:ext cx="4687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0000"/>
                </a:solidFill>
              </a:rPr>
              <a:t>Zout-zeepmengsels bij kiwi en erwten</a:t>
            </a:r>
          </a:p>
        </p:txBody>
      </p:sp>
    </p:spTree>
    <p:extLst>
      <p:ext uri="{BB962C8B-B14F-4D97-AF65-F5344CB8AC3E}">
        <p14:creationId xmlns:p14="http://schemas.microsoft.com/office/powerpoint/2010/main" val="135436106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s voor Hogeschool Rotterdam / HRDM">
  <a:themeElements>
    <a:clrScheme name="HRDM">
      <a:dk1>
        <a:srgbClr val="FFFFFF"/>
      </a:dk1>
      <a:lt1>
        <a:srgbClr val="FFFFFF"/>
      </a:lt1>
      <a:dk2>
        <a:srgbClr val="CC0033"/>
      </a:dk2>
      <a:lt2>
        <a:srgbClr val="0099FF"/>
      </a:lt2>
      <a:accent1>
        <a:srgbClr val="000068"/>
      </a:accent1>
      <a:accent2>
        <a:srgbClr val="FFCC00"/>
      </a:accent2>
      <a:accent3>
        <a:srgbClr val="CC0033"/>
      </a:accent3>
      <a:accent4>
        <a:srgbClr val="B2B2B2"/>
      </a:accent4>
      <a:accent5>
        <a:srgbClr val="E5E5E5"/>
      </a:accent5>
      <a:accent6>
        <a:srgbClr val="E8E8F0"/>
      </a:accent6>
      <a:hlink>
        <a:srgbClr val="0099FF"/>
      </a:hlink>
      <a:folHlink>
        <a:srgbClr val="000068"/>
      </a:folHlink>
    </a:clrScheme>
    <a:fontScheme name="HRDM-Titel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84" charset="0"/>
            <a:ea typeface="ヒラギノ角ゴ Pro W3" pitchFamily="84" charset="-128"/>
            <a:cs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84" charset="0"/>
            <a:ea typeface="ヒラギノ角ゴ Pro W3" pitchFamily="84" charset="-128"/>
            <a:cs typeface="ヒラギノ角ゴ Pro W3" pitchFamily="84" charset="-128"/>
          </a:defRPr>
        </a:defPPr>
      </a:lstStyle>
    </a:lnDef>
  </a:objectDefaults>
  <a:extraClrSchemeLst>
    <a:extraClrScheme>
      <a:clrScheme name="Inter Acces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 Acces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 Acces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 Acces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 Acces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 Acces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 Acces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 Acces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 Acces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 Acces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 Acces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 Acces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 Access 1">
        <a:dk1>
          <a:srgbClr val="000000"/>
        </a:dk1>
        <a:lt1>
          <a:srgbClr val="FFFFFF"/>
        </a:lt1>
        <a:dk2>
          <a:srgbClr val="003F45"/>
        </a:dk2>
        <a:lt2>
          <a:srgbClr val="808080"/>
        </a:lt2>
        <a:accent1>
          <a:srgbClr val="00907C"/>
        </a:accent1>
        <a:accent2>
          <a:srgbClr val="319C6B"/>
        </a:accent2>
        <a:accent3>
          <a:srgbClr val="FFFFFF"/>
        </a:accent3>
        <a:accent4>
          <a:srgbClr val="000000"/>
        </a:accent4>
        <a:accent5>
          <a:srgbClr val="AAC6BF"/>
        </a:accent5>
        <a:accent6>
          <a:srgbClr val="2B8D60"/>
        </a:accent6>
        <a:hlink>
          <a:srgbClr val="5C8385"/>
        </a:hlink>
        <a:folHlink>
          <a:srgbClr val="0097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 Access 2">
        <a:dk1>
          <a:srgbClr val="000000"/>
        </a:dk1>
        <a:lt1>
          <a:srgbClr val="FFFFFF"/>
        </a:lt1>
        <a:dk2>
          <a:srgbClr val="003F45"/>
        </a:dk2>
        <a:lt2>
          <a:srgbClr val="808080"/>
        </a:lt2>
        <a:accent1>
          <a:srgbClr val="50A5C8"/>
        </a:accent1>
        <a:accent2>
          <a:srgbClr val="2F996A"/>
        </a:accent2>
        <a:accent3>
          <a:srgbClr val="FFFFFF"/>
        </a:accent3>
        <a:accent4>
          <a:srgbClr val="000000"/>
        </a:accent4>
        <a:accent5>
          <a:srgbClr val="B3CFE0"/>
        </a:accent5>
        <a:accent6>
          <a:srgbClr val="2A8A5F"/>
        </a:accent6>
        <a:hlink>
          <a:srgbClr val="B1C37D"/>
        </a:hlink>
        <a:folHlink>
          <a:srgbClr val="0096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D8E7A8CBCB6448B193C4A0D333FEA0" ma:contentTypeVersion="0" ma:contentTypeDescription="Create a new document." ma:contentTypeScope="" ma:versionID="e5c7eac44eb8df1761d5c3b43785f324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E5EAF7-E1DD-4245-AFFD-2CA4487EBD9A}">
  <ds:schemaRefs>
    <ds:schemaRef ds:uri="http://purl.org/dc/elements/1.1/"/>
    <ds:schemaRef ds:uri="http://purl.org/dc/terms/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ternal/2005/internalDocumentation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DB74F29-A70B-4204-83E9-6933B1E4368F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5D64F2B-DD86-45E7-A190-8CCF5EC8F63D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B4008D01-2D09-4536-A97E-F883170851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214</Words>
  <Application>Microsoft Office PowerPoint</Application>
  <PresentationFormat>Aangepast</PresentationFormat>
  <Paragraphs>47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</vt:lpstr>
      <vt:lpstr>Wingdings</vt:lpstr>
      <vt:lpstr>ヒラギノ角ゴ Pro W3</vt:lpstr>
      <vt:lpstr>Powerpoint Templates voor Hogeschool Rotterdam / HRDM</vt:lpstr>
      <vt:lpstr>Met je klas DNA uit fruit halen</vt:lpstr>
      <vt:lpstr>Met je klas DNA uit fruit halen</vt:lpstr>
      <vt:lpstr>Met je klas DNA uit fruit halen</vt:lpstr>
      <vt:lpstr>Met je klas DNA uit fruit halen</vt:lpstr>
      <vt:lpstr>Met je klas DNA uit fruit halen</vt:lpstr>
      <vt:lpstr>PowerPoint-presentatie</vt:lpstr>
      <vt:lpstr>Met je klas DNA uit fruit halen</vt:lpstr>
      <vt:lpstr>Resultaten</vt:lpstr>
    </vt:vector>
  </TitlesOfParts>
  <Company>InfoSolutions (Office-Style)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Gerben van der Heide</dc:creator>
  <cp:lastModifiedBy>Siemelink, J. (Judith)</cp:lastModifiedBy>
  <cp:revision>21</cp:revision>
  <cp:lastPrinted>2018-06-28T08:34:23Z</cp:lastPrinted>
  <dcterms:created xsi:type="dcterms:W3CDTF">2012-03-15T13:01:51Z</dcterms:created>
  <dcterms:modified xsi:type="dcterms:W3CDTF">2019-05-24T11:00:29Z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0x01010064D8E7A8CBCB6448B193C4A0D333FEA0</vt:lpwstr>
  </property>
</Properties>
</file>