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5"/>
  </p:notesMasterIdLst>
  <p:sldIdLst>
    <p:sldId id="256" r:id="rId3"/>
    <p:sldId id="257" r:id="rId4"/>
    <p:sldId id="258" r:id="rId5"/>
    <p:sldId id="259" r:id="rId6"/>
    <p:sldId id="260" r:id="rId7"/>
    <p:sldId id="261" r:id="rId8"/>
    <p:sldId id="265" r:id="rId9"/>
    <p:sldId id="266" r:id="rId10"/>
    <p:sldId id="268" r:id="rId11"/>
    <p:sldId id="262" r:id="rId12"/>
    <p:sldId id="263" r:id="rId13"/>
    <p:sldId id="264" r:id="rId14"/>
  </p:sldIdLst>
  <p:sldSz cx="12195175"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25413" y="884238"/>
            <a:ext cx="7751763" cy="4359275"/>
          </a:xfrm>
          <a:prstGeom prst="rect">
            <a:avLst/>
          </a:prstGeom>
        </p:spPr>
        <p:txBody>
          <a:bodyPr lIns="0" tIns="0" rIns="0" bIns="0" anchor="ctr">
            <a:noAutofit/>
          </a:bodyPr>
          <a:lstStyle/>
          <a:p>
            <a:r>
              <a:rPr lang="nl-NL" sz="1800" b="0" strike="noStrike" spc="-1">
                <a:solidFill>
                  <a:srgbClr val="000000"/>
                </a:solidFill>
                <a:latin typeface="Calibri"/>
              </a:rPr>
              <a:t>Klik om de dia te verplaatsen</a:t>
            </a:r>
          </a:p>
        </p:txBody>
      </p:sp>
      <p:sp>
        <p:nvSpPr>
          <p:cNvPr id="81" name="PlaceHolder 2"/>
          <p:cNvSpPr>
            <a:spLocks noGrp="1"/>
          </p:cNvSpPr>
          <p:nvPr>
            <p:ph type="body"/>
          </p:nvPr>
        </p:nvSpPr>
        <p:spPr>
          <a:xfrm>
            <a:off x="750225" y="5522891"/>
            <a:ext cx="6001443" cy="5232006"/>
          </a:xfrm>
          <a:prstGeom prst="rect">
            <a:avLst/>
          </a:prstGeom>
        </p:spPr>
        <p:txBody>
          <a:bodyPr lIns="0" tIns="0" rIns="0" bIns="0">
            <a:noAutofit/>
          </a:bodyPr>
          <a:lstStyle/>
          <a:p>
            <a:r>
              <a:rPr lang="nl-NL" sz="2000" b="0" strike="noStrike" spc="-1">
                <a:latin typeface="Arial"/>
              </a:rPr>
              <a:t>Klik om het formaat van de notities te bewerken</a:t>
            </a:r>
          </a:p>
        </p:txBody>
      </p:sp>
      <p:sp>
        <p:nvSpPr>
          <p:cNvPr id="82" name="PlaceHolder 3"/>
          <p:cNvSpPr>
            <a:spLocks noGrp="1"/>
          </p:cNvSpPr>
          <p:nvPr>
            <p:ph type="hdr"/>
          </p:nvPr>
        </p:nvSpPr>
        <p:spPr>
          <a:xfrm>
            <a:off x="0" y="0"/>
            <a:ext cx="3255619" cy="580986"/>
          </a:xfrm>
          <a:prstGeom prst="rect">
            <a:avLst/>
          </a:prstGeom>
        </p:spPr>
        <p:txBody>
          <a:bodyPr lIns="0" tIns="0" rIns="0" bIns="0">
            <a:noAutofit/>
          </a:bodyPr>
          <a:lstStyle/>
          <a:p>
            <a:r>
              <a:rPr lang="nl-NL" sz="1400" b="0" strike="noStrike" spc="-1">
                <a:latin typeface="Times New Roman"/>
              </a:rPr>
              <a:t>&lt;koptekst&gt;</a:t>
            </a:r>
          </a:p>
        </p:txBody>
      </p:sp>
      <p:sp>
        <p:nvSpPr>
          <p:cNvPr id="83" name="PlaceHolder 4"/>
          <p:cNvSpPr>
            <a:spLocks noGrp="1"/>
          </p:cNvSpPr>
          <p:nvPr>
            <p:ph type="dt"/>
          </p:nvPr>
        </p:nvSpPr>
        <p:spPr>
          <a:xfrm>
            <a:off x="4246274" y="0"/>
            <a:ext cx="3255619" cy="580986"/>
          </a:xfrm>
          <a:prstGeom prst="rect">
            <a:avLst/>
          </a:prstGeom>
        </p:spPr>
        <p:txBody>
          <a:bodyPr lIns="0" tIns="0" rIns="0" bIns="0">
            <a:noAutofit/>
          </a:bodyPr>
          <a:lstStyle/>
          <a:p>
            <a:pPr algn="r"/>
            <a:r>
              <a:rPr lang="nl-NL" sz="1400" b="0" strike="noStrike" spc="-1">
                <a:latin typeface="Times New Roman"/>
              </a:rPr>
              <a:t>&lt;datum/tijd&gt;</a:t>
            </a:r>
          </a:p>
        </p:txBody>
      </p:sp>
      <p:sp>
        <p:nvSpPr>
          <p:cNvPr id="84" name="PlaceHolder 5"/>
          <p:cNvSpPr>
            <a:spLocks noGrp="1"/>
          </p:cNvSpPr>
          <p:nvPr>
            <p:ph type="ftr"/>
          </p:nvPr>
        </p:nvSpPr>
        <p:spPr>
          <a:xfrm>
            <a:off x="0" y="11046173"/>
            <a:ext cx="3255619" cy="580986"/>
          </a:xfrm>
          <a:prstGeom prst="rect">
            <a:avLst/>
          </a:prstGeom>
        </p:spPr>
        <p:txBody>
          <a:bodyPr lIns="0" tIns="0" rIns="0" bIns="0" anchor="b">
            <a:noAutofit/>
          </a:bodyPr>
          <a:lstStyle/>
          <a:p>
            <a:r>
              <a:rPr lang="nl-NL" sz="1400" b="0" strike="noStrike" spc="-1">
                <a:latin typeface="Times New Roman"/>
              </a:rPr>
              <a:t>&lt;voettekst&gt;</a:t>
            </a:r>
          </a:p>
        </p:txBody>
      </p:sp>
      <p:sp>
        <p:nvSpPr>
          <p:cNvPr id="85" name="PlaceHolder 6"/>
          <p:cNvSpPr>
            <a:spLocks noGrp="1"/>
          </p:cNvSpPr>
          <p:nvPr>
            <p:ph type="sldNum"/>
          </p:nvPr>
        </p:nvSpPr>
        <p:spPr>
          <a:xfrm>
            <a:off x="4246274" y="11046173"/>
            <a:ext cx="3255619" cy="580986"/>
          </a:xfrm>
          <a:prstGeom prst="rect">
            <a:avLst/>
          </a:prstGeom>
        </p:spPr>
        <p:txBody>
          <a:bodyPr lIns="0" tIns="0" rIns="0" bIns="0" anchor="b">
            <a:noAutofit/>
          </a:bodyPr>
          <a:lstStyle/>
          <a:p>
            <a:pPr algn="r"/>
            <a:fld id="{64E00E58-FF9C-494E-A291-E71F83342576}" type="slidenum">
              <a:rPr lang="nl-NL" sz="1400" b="0" strike="noStrike" spc="-1">
                <a:latin typeface="Times New Roman"/>
              </a:rPr>
              <a:t>‹nr.›</a:t>
            </a:fld>
            <a:endParaRPr lang="nl-NL"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noRot="1" noChangeAspect="1"/>
          </p:cNvSpPr>
          <p:nvPr>
            <p:ph type="sldImg"/>
          </p:nvPr>
        </p:nvSpPr>
        <p:spPr>
          <a:xfrm>
            <a:off x="87313" y="746125"/>
            <a:ext cx="6630987" cy="3729038"/>
          </a:xfrm>
          <a:prstGeom prst="rect">
            <a:avLst/>
          </a:prstGeom>
        </p:spPr>
      </p:sp>
      <p:sp>
        <p:nvSpPr>
          <p:cNvPr id="107" name="PlaceHolder 2"/>
          <p:cNvSpPr>
            <a:spLocks noGrp="1"/>
          </p:cNvSpPr>
          <p:nvPr>
            <p:ph type="body"/>
          </p:nvPr>
        </p:nvSpPr>
        <p:spPr>
          <a:xfrm>
            <a:off x="680561" y="4723447"/>
            <a:ext cx="5444133" cy="4474454"/>
          </a:xfrm>
          <a:prstGeom prst="rect">
            <a:avLst/>
          </a:prstGeom>
        </p:spPr>
        <p:txBody>
          <a:bodyPr>
            <a:noAutofit/>
          </a:bodyPr>
          <a:lstStyle/>
          <a:p>
            <a:pPr marL="216000" indent="-216000">
              <a:lnSpc>
                <a:spcPct val="100000"/>
              </a:lnSpc>
            </a:pPr>
            <a:r>
              <a:rPr lang="en-US" sz="2000" b="0" strike="noStrike" spc="-1" dirty="0">
                <a:latin typeface="Arial"/>
              </a:rPr>
              <a:t>Thomas</a:t>
            </a:r>
            <a:endParaRPr lang="nl-NL" sz="2000" b="0" strike="noStrike" spc="-1" dirty="0">
              <a:latin typeface="Arial"/>
            </a:endParaRPr>
          </a:p>
        </p:txBody>
      </p:sp>
      <p:sp>
        <p:nvSpPr>
          <p:cNvPr id="108" name="TextShape 3"/>
          <p:cNvSpPr txBox="1"/>
          <p:nvPr/>
        </p:nvSpPr>
        <p:spPr>
          <a:xfrm>
            <a:off x="3855085" y="9445329"/>
            <a:ext cx="2948742" cy="496814"/>
          </a:xfrm>
          <a:prstGeom prst="rect">
            <a:avLst/>
          </a:prstGeom>
          <a:noFill/>
          <a:ln>
            <a:noFill/>
          </a:ln>
        </p:spPr>
        <p:txBody>
          <a:bodyPr anchor="b">
            <a:noAutofit/>
          </a:bodyPr>
          <a:lstStyle/>
          <a:p>
            <a:pPr algn="r">
              <a:lnSpc>
                <a:spcPct val="100000"/>
              </a:lnSpc>
            </a:pPr>
            <a:fld id="{36DBDBCE-8DC9-4A20-AB3C-84015467EE7C}" type="slidenum">
              <a:rPr lang="en-GB" sz="1200" b="0" strike="noStrike" spc="-1">
                <a:latin typeface="Merriweather Regular"/>
              </a:rPr>
              <a:t>1</a:t>
            </a:fld>
            <a:endParaRPr lang="nl-NL"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3825" y="884238"/>
            <a:ext cx="7750175" cy="4359275"/>
          </a:xfrm>
        </p:spPr>
      </p:sp>
      <p:sp>
        <p:nvSpPr>
          <p:cNvPr id="3" name="Tijdelijke aanduiding voor notities 2"/>
          <p:cNvSpPr>
            <a:spLocks noGrp="1"/>
          </p:cNvSpPr>
          <p:nvPr>
            <p:ph type="body" idx="1"/>
          </p:nvPr>
        </p:nvSpPr>
        <p:spPr/>
        <p:txBody>
          <a:bodyPr/>
          <a:lstStyle/>
          <a:p>
            <a:r>
              <a:rPr lang="en-US" dirty="0"/>
              <a:t>Micha</a:t>
            </a:r>
            <a:endParaRPr lang="nl-NL" dirty="0"/>
          </a:p>
        </p:txBody>
      </p:sp>
      <p:sp>
        <p:nvSpPr>
          <p:cNvPr id="4" name="Tijdelijke aanduiding voor dianummer 3"/>
          <p:cNvSpPr>
            <a:spLocks noGrp="1"/>
          </p:cNvSpPr>
          <p:nvPr>
            <p:ph type="sldNum"/>
          </p:nvPr>
        </p:nvSpPr>
        <p:spPr/>
        <p:txBody>
          <a:bodyPr/>
          <a:lstStyle/>
          <a:p>
            <a:pPr algn="r"/>
            <a:fld id="{64E00E58-FF9C-494E-A291-E71F83342576}" type="slidenum">
              <a:rPr lang="nl-NL" sz="1400" b="0" strike="noStrike" spc="-1" smtClean="0">
                <a:latin typeface="Times New Roman"/>
              </a:rPr>
              <a:t>10</a:t>
            </a:fld>
            <a:endParaRPr lang="nl-NL" sz="1400" b="0" strike="noStrike" spc="-1">
              <a:latin typeface="Times New Roman"/>
            </a:endParaRPr>
          </a:p>
        </p:txBody>
      </p:sp>
    </p:spTree>
    <p:extLst>
      <p:ext uri="{BB962C8B-B14F-4D97-AF65-F5344CB8AC3E}">
        <p14:creationId xmlns:p14="http://schemas.microsoft.com/office/powerpoint/2010/main" val="104772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3825" y="884238"/>
            <a:ext cx="7750175" cy="4359275"/>
          </a:xfrm>
        </p:spPr>
      </p:sp>
      <p:sp>
        <p:nvSpPr>
          <p:cNvPr id="3" name="Tijdelijke aanduiding voor notities 2"/>
          <p:cNvSpPr>
            <a:spLocks noGrp="1"/>
          </p:cNvSpPr>
          <p:nvPr>
            <p:ph type="body" idx="1"/>
          </p:nvPr>
        </p:nvSpPr>
        <p:spPr/>
        <p:txBody>
          <a:bodyPr/>
          <a:lstStyle/>
          <a:p>
            <a:r>
              <a:rPr lang="en-US" dirty="0"/>
              <a:t>Thomas</a:t>
            </a:r>
            <a:endParaRPr lang="nl-NL" dirty="0"/>
          </a:p>
        </p:txBody>
      </p:sp>
      <p:sp>
        <p:nvSpPr>
          <p:cNvPr id="4" name="Tijdelijke aanduiding voor dianummer 3"/>
          <p:cNvSpPr>
            <a:spLocks noGrp="1"/>
          </p:cNvSpPr>
          <p:nvPr>
            <p:ph type="sldNum"/>
          </p:nvPr>
        </p:nvSpPr>
        <p:spPr/>
        <p:txBody>
          <a:bodyPr/>
          <a:lstStyle/>
          <a:p>
            <a:pPr algn="r"/>
            <a:fld id="{64E00E58-FF9C-494E-A291-E71F83342576}" type="slidenum">
              <a:rPr lang="nl-NL" sz="1400" b="0" strike="noStrike" spc="-1" smtClean="0">
                <a:latin typeface="Times New Roman"/>
              </a:rPr>
              <a:t>2</a:t>
            </a:fld>
            <a:endParaRPr lang="nl-NL" sz="1400" b="0" strike="noStrike" spc="-1">
              <a:latin typeface="Times New Roman"/>
            </a:endParaRPr>
          </a:p>
        </p:txBody>
      </p:sp>
    </p:spTree>
    <p:extLst>
      <p:ext uri="{BB962C8B-B14F-4D97-AF65-F5344CB8AC3E}">
        <p14:creationId xmlns:p14="http://schemas.microsoft.com/office/powerpoint/2010/main" val="1906771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3825" y="884238"/>
            <a:ext cx="7750175" cy="4359275"/>
          </a:xfrm>
        </p:spPr>
      </p:sp>
      <p:sp>
        <p:nvSpPr>
          <p:cNvPr id="3" name="Tijdelijke aanduiding voor notities 2"/>
          <p:cNvSpPr>
            <a:spLocks noGrp="1"/>
          </p:cNvSpPr>
          <p:nvPr>
            <p:ph type="body" idx="1"/>
          </p:nvPr>
        </p:nvSpPr>
        <p:spPr/>
        <p:txBody>
          <a:bodyPr/>
          <a:lstStyle/>
          <a:p>
            <a:r>
              <a:rPr lang="en-US" dirty="0"/>
              <a:t>Thomas</a:t>
            </a:r>
            <a:endParaRPr lang="nl-NL" dirty="0"/>
          </a:p>
        </p:txBody>
      </p:sp>
      <p:sp>
        <p:nvSpPr>
          <p:cNvPr id="4" name="Tijdelijke aanduiding voor dianummer 3"/>
          <p:cNvSpPr>
            <a:spLocks noGrp="1"/>
          </p:cNvSpPr>
          <p:nvPr>
            <p:ph type="sldNum"/>
          </p:nvPr>
        </p:nvSpPr>
        <p:spPr/>
        <p:txBody>
          <a:bodyPr/>
          <a:lstStyle/>
          <a:p>
            <a:pPr algn="r"/>
            <a:fld id="{64E00E58-FF9C-494E-A291-E71F83342576}" type="slidenum">
              <a:rPr lang="nl-NL" sz="1400" b="0" strike="noStrike" spc="-1" smtClean="0">
                <a:latin typeface="Times New Roman"/>
              </a:rPr>
              <a:t>3</a:t>
            </a:fld>
            <a:endParaRPr lang="nl-NL" sz="1400" b="0" strike="noStrike" spc="-1">
              <a:latin typeface="Times New Roman"/>
            </a:endParaRPr>
          </a:p>
        </p:txBody>
      </p:sp>
    </p:spTree>
    <p:extLst>
      <p:ext uri="{BB962C8B-B14F-4D97-AF65-F5344CB8AC3E}">
        <p14:creationId xmlns:p14="http://schemas.microsoft.com/office/powerpoint/2010/main" val="248144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3825" y="884238"/>
            <a:ext cx="7750175" cy="4359275"/>
          </a:xfrm>
        </p:spPr>
      </p:sp>
      <p:sp>
        <p:nvSpPr>
          <p:cNvPr id="3" name="Tijdelijke aanduiding voor notities 2"/>
          <p:cNvSpPr>
            <a:spLocks noGrp="1"/>
          </p:cNvSpPr>
          <p:nvPr>
            <p:ph type="body" idx="1"/>
          </p:nvPr>
        </p:nvSpPr>
        <p:spPr/>
        <p:txBody>
          <a:bodyPr/>
          <a:lstStyle/>
          <a:p>
            <a:r>
              <a:rPr lang="en-US" dirty="0"/>
              <a:t>Thomas</a:t>
            </a:r>
            <a:endParaRPr lang="nl-NL" dirty="0"/>
          </a:p>
        </p:txBody>
      </p:sp>
      <p:sp>
        <p:nvSpPr>
          <p:cNvPr id="4" name="Tijdelijke aanduiding voor dianummer 3"/>
          <p:cNvSpPr>
            <a:spLocks noGrp="1"/>
          </p:cNvSpPr>
          <p:nvPr>
            <p:ph type="sldNum"/>
          </p:nvPr>
        </p:nvSpPr>
        <p:spPr/>
        <p:txBody>
          <a:bodyPr/>
          <a:lstStyle/>
          <a:p>
            <a:pPr algn="r"/>
            <a:fld id="{64E00E58-FF9C-494E-A291-E71F83342576}" type="slidenum">
              <a:rPr lang="nl-NL" sz="1400" b="0" strike="noStrike" spc="-1" smtClean="0">
                <a:latin typeface="Times New Roman"/>
              </a:rPr>
              <a:t>4</a:t>
            </a:fld>
            <a:endParaRPr lang="nl-NL" sz="1400" b="0" strike="noStrike" spc="-1">
              <a:latin typeface="Times New Roman"/>
            </a:endParaRPr>
          </a:p>
        </p:txBody>
      </p:sp>
    </p:spTree>
    <p:extLst>
      <p:ext uri="{BB962C8B-B14F-4D97-AF65-F5344CB8AC3E}">
        <p14:creationId xmlns:p14="http://schemas.microsoft.com/office/powerpoint/2010/main" val="3155883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3825" y="884238"/>
            <a:ext cx="7750175" cy="4359275"/>
          </a:xfrm>
        </p:spPr>
      </p:sp>
      <p:sp>
        <p:nvSpPr>
          <p:cNvPr id="3" name="Tijdelijke aanduiding voor notities 2"/>
          <p:cNvSpPr>
            <a:spLocks noGrp="1"/>
          </p:cNvSpPr>
          <p:nvPr>
            <p:ph type="body" idx="1"/>
          </p:nvPr>
        </p:nvSpPr>
        <p:spPr/>
        <p:txBody>
          <a:bodyPr/>
          <a:lstStyle/>
          <a:p>
            <a:r>
              <a:rPr lang="en-US" dirty="0"/>
              <a:t>Micha</a:t>
            </a:r>
            <a:endParaRPr lang="nl-NL" dirty="0"/>
          </a:p>
        </p:txBody>
      </p:sp>
      <p:sp>
        <p:nvSpPr>
          <p:cNvPr id="4" name="Tijdelijke aanduiding voor dianummer 3"/>
          <p:cNvSpPr>
            <a:spLocks noGrp="1"/>
          </p:cNvSpPr>
          <p:nvPr>
            <p:ph type="sldNum"/>
          </p:nvPr>
        </p:nvSpPr>
        <p:spPr/>
        <p:txBody>
          <a:bodyPr/>
          <a:lstStyle/>
          <a:p>
            <a:pPr algn="r"/>
            <a:fld id="{64E00E58-FF9C-494E-A291-E71F83342576}" type="slidenum">
              <a:rPr lang="nl-NL" sz="1400" b="0" strike="noStrike" spc="-1" smtClean="0">
                <a:latin typeface="Times New Roman"/>
              </a:rPr>
              <a:t>5</a:t>
            </a:fld>
            <a:endParaRPr lang="nl-NL" sz="1400" b="0" strike="noStrike" spc="-1">
              <a:latin typeface="Times New Roman"/>
            </a:endParaRPr>
          </a:p>
        </p:txBody>
      </p:sp>
    </p:spTree>
    <p:extLst>
      <p:ext uri="{BB962C8B-B14F-4D97-AF65-F5344CB8AC3E}">
        <p14:creationId xmlns:p14="http://schemas.microsoft.com/office/powerpoint/2010/main" val="186956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3825" y="884238"/>
            <a:ext cx="7750175" cy="4359275"/>
          </a:xfrm>
        </p:spPr>
      </p:sp>
      <p:sp>
        <p:nvSpPr>
          <p:cNvPr id="3" name="Tijdelijke aanduiding voor notities 2"/>
          <p:cNvSpPr>
            <a:spLocks noGrp="1"/>
          </p:cNvSpPr>
          <p:nvPr>
            <p:ph type="body" idx="1"/>
          </p:nvPr>
        </p:nvSpPr>
        <p:spPr/>
        <p:txBody>
          <a:bodyPr/>
          <a:lstStyle/>
          <a:p>
            <a:r>
              <a:rPr lang="en-US" dirty="0"/>
              <a:t>Thomas</a:t>
            </a:r>
            <a:endParaRPr lang="nl-NL" dirty="0"/>
          </a:p>
        </p:txBody>
      </p:sp>
      <p:sp>
        <p:nvSpPr>
          <p:cNvPr id="4" name="Tijdelijke aanduiding voor dianummer 3"/>
          <p:cNvSpPr>
            <a:spLocks noGrp="1"/>
          </p:cNvSpPr>
          <p:nvPr>
            <p:ph type="sldNum"/>
          </p:nvPr>
        </p:nvSpPr>
        <p:spPr/>
        <p:txBody>
          <a:bodyPr/>
          <a:lstStyle/>
          <a:p>
            <a:pPr algn="r"/>
            <a:fld id="{64E00E58-FF9C-494E-A291-E71F83342576}" type="slidenum">
              <a:rPr lang="nl-NL" sz="1400" b="0" strike="noStrike" spc="-1" smtClean="0">
                <a:latin typeface="Times New Roman"/>
              </a:rPr>
              <a:t>6</a:t>
            </a:fld>
            <a:endParaRPr lang="nl-NL" sz="1400" b="0" strike="noStrike" spc="-1">
              <a:latin typeface="Times New Roman"/>
            </a:endParaRPr>
          </a:p>
        </p:txBody>
      </p:sp>
    </p:spTree>
    <p:extLst>
      <p:ext uri="{BB962C8B-B14F-4D97-AF65-F5344CB8AC3E}">
        <p14:creationId xmlns:p14="http://schemas.microsoft.com/office/powerpoint/2010/main" val="1989662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3825" y="884238"/>
            <a:ext cx="7750175" cy="4359275"/>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spc="-1" dirty="0">
                <a:latin typeface="Open Sans Light" panose="020B0306030504020204" pitchFamily="34" charset="0"/>
                <a:ea typeface="Open Sans Light" panose="020B0306030504020204" pitchFamily="34" charset="0"/>
                <a:cs typeface="Open Sans Light" panose="020B0306030504020204" pitchFamily="34" charset="0"/>
              </a:rPr>
              <a:t>https://nuactueel.noordhoff.nl/vakken/biologie/page/9/</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strike="noStrike" spc="-1" dirty="0">
                <a:latin typeface="Open Sans Light" panose="020B0306030504020204" pitchFamily="34" charset="0"/>
                <a:ea typeface="Open Sans Light" panose="020B0306030504020204" pitchFamily="34" charset="0"/>
                <a:cs typeface="Open Sans Light" panose="020B0306030504020204" pitchFamily="34" charset="0"/>
              </a:rPr>
              <a:t>	</a:t>
            </a:r>
          </a:p>
          <a:p>
            <a:endParaRPr lang="nl-NL" dirty="0"/>
          </a:p>
        </p:txBody>
      </p:sp>
      <p:sp>
        <p:nvSpPr>
          <p:cNvPr id="4" name="Tijdelijke aanduiding voor dianummer 3"/>
          <p:cNvSpPr>
            <a:spLocks noGrp="1"/>
          </p:cNvSpPr>
          <p:nvPr>
            <p:ph type="sldNum"/>
          </p:nvPr>
        </p:nvSpPr>
        <p:spPr/>
        <p:txBody>
          <a:bodyPr/>
          <a:lstStyle/>
          <a:p>
            <a:pPr algn="r"/>
            <a:fld id="{64E00E58-FF9C-494E-A291-E71F83342576}" type="slidenum">
              <a:rPr lang="nl-NL" sz="1400" b="0" strike="noStrike" spc="-1" smtClean="0">
                <a:latin typeface="Times New Roman"/>
              </a:rPr>
              <a:t>7</a:t>
            </a:fld>
            <a:endParaRPr lang="nl-NL" sz="1400" b="0" strike="noStrike" spc="-1">
              <a:latin typeface="Times New Roman"/>
            </a:endParaRPr>
          </a:p>
        </p:txBody>
      </p:sp>
    </p:spTree>
    <p:extLst>
      <p:ext uri="{BB962C8B-B14F-4D97-AF65-F5344CB8AC3E}">
        <p14:creationId xmlns:p14="http://schemas.microsoft.com/office/powerpoint/2010/main" val="2851061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3825" y="884238"/>
            <a:ext cx="7750175" cy="4359275"/>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spc="-1" dirty="0">
                <a:latin typeface="Open Sans Light" panose="020B0306030504020204" pitchFamily="34" charset="0"/>
                <a:ea typeface="Open Sans Light" panose="020B0306030504020204" pitchFamily="34" charset="0"/>
                <a:cs typeface="Open Sans Light" panose="020B0306030504020204" pitchFamily="34" charset="0"/>
              </a:rPr>
              <a:t>https://nuactueel.noordhoff.nl/vakken/biologie/page/9/</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strike="noStrike" spc="-1" dirty="0">
                <a:latin typeface="Open Sans Light" panose="020B0306030504020204" pitchFamily="34" charset="0"/>
                <a:ea typeface="Open Sans Light" panose="020B0306030504020204" pitchFamily="34" charset="0"/>
                <a:cs typeface="Open Sans Light" panose="020B0306030504020204" pitchFamily="34" charset="0"/>
              </a:rPr>
              <a:t>	</a:t>
            </a:r>
          </a:p>
          <a:p>
            <a:endParaRPr lang="nl-NL" dirty="0"/>
          </a:p>
        </p:txBody>
      </p:sp>
      <p:sp>
        <p:nvSpPr>
          <p:cNvPr id="4" name="Tijdelijke aanduiding voor dianummer 3"/>
          <p:cNvSpPr>
            <a:spLocks noGrp="1"/>
          </p:cNvSpPr>
          <p:nvPr>
            <p:ph type="sldNum"/>
          </p:nvPr>
        </p:nvSpPr>
        <p:spPr/>
        <p:txBody>
          <a:bodyPr/>
          <a:lstStyle/>
          <a:p>
            <a:pPr algn="r"/>
            <a:fld id="{64E00E58-FF9C-494E-A291-E71F83342576}" type="slidenum">
              <a:rPr lang="nl-NL" sz="1400" b="0" strike="noStrike" spc="-1" smtClean="0">
                <a:latin typeface="Times New Roman"/>
              </a:rPr>
              <a:t>8</a:t>
            </a:fld>
            <a:endParaRPr lang="nl-NL" sz="1400" b="0" strike="noStrike" spc="-1">
              <a:latin typeface="Times New Roman"/>
            </a:endParaRPr>
          </a:p>
        </p:txBody>
      </p:sp>
    </p:spTree>
    <p:extLst>
      <p:ext uri="{BB962C8B-B14F-4D97-AF65-F5344CB8AC3E}">
        <p14:creationId xmlns:p14="http://schemas.microsoft.com/office/powerpoint/2010/main" val="2489320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3825" y="884238"/>
            <a:ext cx="7750175" cy="4359275"/>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spc="-1" dirty="0">
                <a:latin typeface="Open Sans Light" panose="020B0306030504020204" pitchFamily="34" charset="0"/>
                <a:ea typeface="Open Sans Light" panose="020B0306030504020204" pitchFamily="34" charset="0"/>
                <a:cs typeface="Open Sans Light" panose="020B0306030504020204" pitchFamily="34" charset="0"/>
              </a:rPr>
              <a:t>Micha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strike="noStrike" spc="-1" dirty="0">
                <a:latin typeface="Open Sans Light" panose="020B0306030504020204" pitchFamily="34" charset="0"/>
                <a:ea typeface="Open Sans Light" panose="020B0306030504020204" pitchFamily="34" charset="0"/>
                <a:cs typeface="Open Sans Light" panose="020B0306030504020204" pitchFamily="34" charset="0"/>
              </a:rPr>
              <a:t>	</a:t>
            </a:r>
          </a:p>
          <a:p>
            <a:endParaRPr lang="nl-NL" dirty="0"/>
          </a:p>
        </p:txBody>
      </p:sp>
      <p:sp>
        <p:nvSpPr>
          <p:cNvPr id="4" name="Tijdelijke aanduiding voor dianummer 3"/>
          <p:cNvSpPr>
            <a:spLocks noGrp="1"/>
          </p:cNvSpPr>
          <p:nvPr>
            <p:ph type="sldNum"/>
          </p:nvPr>
        </p:nvSpPr>
        <p:spPr/>
        <p:txBody>
          <a:bodyPr/>
          <a:lstStyle/>
          <a:p>
            <a:pPr algn="r"/>
            <a:fld id="{64E00E58-FF9C-494E-A291-E71F83342576}" type="slidenum">
              <a:rPr lang="nl-NL" sz="1400" b="0" strike="noStrike" spc="-1" smtClean="0">
                <a:latin typeface="Times New Roman"/>
              </a:rPr>
              <a:t>9</a:t>
            </a:fld>
            <a:endParaRPr lang="nl-NL" sz="1400" b="0" strike="noStrike" spc="-1">
              <a:latin typeface="Times New Roman"/>
            </a:endParaRPr>
          </a:p>
        </p:txBody>
      </p:sp>
    </p:spTree>
    <p:extLst>
      <p:ext uri="{BB962C8B-B14F-4D97-AF65-F5344CB8AC3E}">
        <p14:creationId xmlns:p14="http://schemas.microsoft.com/office/powerpoint/2010/main" val="3909116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2317680" y="1197000"/>
            <a:ext cx="7559280" cy="1253160"/>
          </a:xfrm>
          <a:prstGeom prst="rect">
            <a:avLst/>
          </a:prstGeom>
        </p:spPr>
        <p:txBody>
          <a:bodyPr lIns="0" tIns="0" rIns="0" bIns="0" anchor="ctr">
            <a:noAutofit/>
          </a:bodyPr>
          <a:lstStyle/>
          <a:p>
            <a:endParaRPr lang="nl-NL" sz="1800" b="0" strike="noStrike" spc="-1">
              <a:solidFill>
                <a:srgbClr val="000000"/>
              </a:solidFill>
              <a:latin typeface="Calibri"/>
            </a:endParaRPr>
          </a:p>
        </p:txBody>
      </p:sp>
      <p:sp>
        <p:nvSpPr>
          <p:cNvPr id="28" name="PlaceHolder 2"/>
          <p:cNvSpPr>
            <a:spLocks noGrp="1"/>
          </p:cNvSpPr>
          <p:nvPr>
            <p:ph type="body"/>
          </p:nvPr>
        </p:nvSpPr>
        <p:spPr>
          <a:xfrm>
            <a:off x="2317680" y="2450520"/>
            <a:ext cx="755928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29" name="PlaceHolder 3"/>
          <p:cNvSpPr>
            <a:spLocks noGrp="1"/>
          </p:cNvSpPr>
          <p:nvPr>
            <p:ph type="body"/>
          </p:nvPr>
        </p:nvSpPr>
        <p:spPr>
          <a:xfrm>
            <a:off x="2317680" y="4249080"/>
            <a:ext cx="755928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2317680" y="1197000"/>
            <a:ext cx="7559280" cy="1253160"/>
          </a:xfrm>
          <a:prstGeom prst="rect">
            <a:avLst/>
          </a:prstGeom>
        </p:spPr>
        <p:txBody>
          <a:bodyPr lIns="0" tIns="0" rIns="0" bIns="0" anchor="ctr">
            <a:noAutofit/>
          </a:bodyPr>
          <a:lstStyle/>
          <a:p>
            <a:endParaRPr lang="nl-NL" sz="1800" b="0" strike="noStrike" spc="-1">
              <a:solidFill>
                <a:srgbClr val="000000"/>
              </a:solidFill>
              <a:latin typeface="Calibri"/>
            </a:endParaRPr>
          </a:p>
        </p:txBody>
      </p:sp>
      <p:sp>
        <p:nvSpPr>
          <p:cNvPr id="31" name="PlaceHolder 2"/>
          <p:cNvSpPr>
            <a:spLocks noGrp="1"/>
          </p:cNvSpPr>
          <p:nvPr>
            <p:ph type="body"/>
          </p:nvPr>
        </p:nvSpPr>
        <p:spPr>
          <a:xfrm>
            <a:off x="2317680" y="2450520"/>
            <a:ext cx="368892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32" name="PlaceHolder 3"/>
          <p:cNvSpPr>
            <a:spLocks noGrp="1"/>
          </p:cNvSpPr>
          <p:nvPr>
            <p:ph type="body"/>
          </p:nvPr>
        </p:nvSpPr>
        <p:spPr>
          <a:xfrm>
            <a:off x="6191280" y="2450520"/>
            <a:ext cx="368892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33" name="PlaceHolder 4"/>
          <p:cNvSpPr>
            <a:spLocks noGrp="1"/>
          </p:cNvSpPr>
          <p:nvPr>
            <p:ph type="body"/>
          </p:nvPr>
        </p:nvSpPr>
        <p:spPr>
          <a:xfrm>
            <a:off x="2317680" y="4249080"/>
            <a:ext cx="368892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34" name="PlaceHolder 5"/>
          <p:cNvSpPr>
            <a:spLocks noGrp="1"/>
          </p:cNvSpPr>
          <p:nvPr>
            <p:ph type="body"/>
          </p:nvPr>
        </p:nvSpPr>
        <p:spPr>
          <a:xfrm>
            <a:off x="6191280" y="4249080"/>
            <a:ext cx="368892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2317680" y="1197000"/>
            <a:ext cx="7559280" cy="1253160"/>
          </a:xfrm>
          <a:prstGeom prst="rect">
            <a:avLst/>
          </a:prstGeom>
        </p:spPr>
        <p:txBody>
          <a:bodyPr lIns="0" tIns="0" rIns="0" bIns="0" anchor="ctr">
            <a:noAutofit/>
          </a:bodyPr>
          <a:lstStyle/>
          <a:p>
            <a:endParaRPr lang="nl-NL" sz="1800" b="0" strike="noStrike" spc="-1">
              <a:solidFill>
                <a:srgbClr val="000000"/>
              </a:solidFill>
              <a:latin typeface="Calibri"/>
            </a:endParaRPr>
          </a:p>
        </p:txBody>
      </p:sp>
      <p:sp>
        <p:nvSpPr>
          <p:cNvPr id="36" name="PlaceHolder 2"/>
          <p:cNvSpPr>
            <a:spLocks noGrp="1"/>
          </p:cNvSpPr>
          <p:nvPr>
            <p:ph type="body"/>
          </p:nvPr>
        </p:nvSpPr>
        <p:spPr>
          <a:xfrm>
            <a:off x="2317680" y="2450520"/>
            <a:ext cx="243396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37" name="PlaceHolder 3"/>
          <p:cNvSpPr>
            <a:spLocks noGrp="1"/>
          </p:cNvSpPr>
          <p:nvPr>
            <p:ph type="body"/>
          </p:nvPr>
        </p:nvSpPr>
        <p:spPr>
          <a:xfrm>
            <a:off x="4873680" y="2450520"/>
            <a:ext cx="243396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38" name="PlaceHolder 4"/>
          <p:cNvSpPr>
            <a:spLocks noGrp="1"/>
          </p:cNvSpPr>
          <p:nvPr>
            <p:ph type="body"/>
          </p:nvPr>
        </p:nvSpPr>
        <p:spPr>
          <a:xfrm>
            <a:off x="7429680" y="2450520"/>
            <a:ext cx="243396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39" name="PlaceHolder 5"/>
          <p:cNvSpPr>
            <a:spLocks noGrp="1"/>
          </p:cNvSpPr>
          <p:nvPr>
            <p:ph type="body"/>
          </p:nvPr>
        </p:nvSpPr>
        <p:spPr>
          <a:xfrm>
            <a:off x="2317680" y="4249080"/>
            <a:ext cx="243396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40" name="PlaceHolder 6"/>
          <p:cNvSpPr>
            <a:spLocks noGrp="1"/>
          </p:cNvSpPr>
          <p:nvPr>
            <p:ph type="body"/>
          </p:nvPr>
        </p:nvSpPr>
        <p:spPr>
          <a:xfrm>
            <a:off x="4873680" y="4249080"/>
            <a:ext cx="243396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41" name="PlaceHolder 7"/>
          <p:cNvSpPr>
            <a:spLocks noGrp="1"/>
          </p:cNvSpPr>
          <p:nvPr>
            <p:ph type="body"/>
          </p:nvPr>
        </p:nvSpPr>
        <p:spPr>
          <a:xfrm>
            <a:off x="7429680" y="4249080"/>
            <a:ext cx="243396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2317680" y="1197000"/>
            <a:ext cx="7559280" cy="1253160"/>
          </a:xfrm>
          <a:prstGeom prst="rect">
            <a:avLst/>
          </a:prstGeom>
        </p:spPr>
        <p:txBody>
          <a:bodyPr lIns="0" tIns="0" rIns="0" bIns="0" anchor="ctr">
            <a:noAutofit/>
          </a:bodyPr>
          <a:lstStyle/>
          <a:p>
            <a:endParaRPr lang="nl-NL" sz="1800" b="0" strike="noStrike" spc="-1">
              <a:solidFill>
                <a:srgbClr val="000000"/>
              </a:solidFill>
              <a:latin typeface="Calibri"/>
            </a:endParaRPr>
          </a:p>
        </p:txBody>
      </p:sp>
      <p:sp>
        <p:nvSpPr>
          <p:cNvPr id="45" name="PlaceHolder 2"/>
          <p:cNvSpPr>
            <a:spLocks noGrp="1"/>
          </p:cNvSpPr>
          <p:nvPr>
            <p:ph type="subTitle"/>
          </p:nvPr>
        </p:nvSpPr>
        <p:spPr>
          <a:xfrm>
            <a:off x="2317680" y="2450520"/>
            <a:ext cx="7559280" cy="3443040"/>
          </a:xfrm>
          <a:prstGeom prst="rect">
            <a:avLst/>
          </a:prstGeom>
        </p:spPr>
        <p:txBody>
          <a:bodyPr lIns="0" tIns="0" rIns="0" bIns="0" anchor="ctr">
            <a:noAutofit/>
          </a:bodyPr>
          <a:lstStyle/>
          <a:p>
            <a:pPr algn="ctr"/>
            <a:endParaRPr lang="nl-NL"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2317680" y="1197000"/>
            <a:ext cx="7559280" cy="1253160"/>
          </a:xfrm>
          <a:prstGeom prst="rect">
            <a:avLst/>
          </a:prstGeom>
        </p:spPr>
        <p:txBody>
          <a:bodyPr lIns="0" tIns="0" rIns="0" bIns="0" anchor="ctr">
            <a:noAutofit/>
          </a:bodyPr>
          <a:lstStyle/>
          <a:p>
            <a:endParaRPr lang="nl-NL" sz="1800" b="0" strike="noStrike" spc="-1">
              <a:solidFill>
                <a:srgbClr val="000000"/>
              </a:solidFill>
              <a:latin typeface="Calibri"/>
            </a:endParaRPr>
          </a:p>
        </p:txBody>
      </p:sp>
      <p:sp>
        <p:nvSpPr>
          <p:cNvPr id="47" name="PlaceHolder 2"/>
          <p:cNvSpPr>
            <a:spLocks noGrp="1"/>
          </p:cNvSpPr>
          <p:nvPr>
            <p:ph type="body"/>
          </p:nvPr>
        </p:nvSpPr>
        <p:spPr>
          <a:xfrm>
            <a:off x="2317680" y="2450520"/>
            <a:ext cx="7559280" cy="3443040"/>
          </a:xfrm>
          <a:prstGeom prst="rect">
            <a:avLst/>
          </a:prstGeom>
        </p:spPr>
        <p:txBody>
          <a:bodyPr lIns="0" tIns="0" rIns="0" bIns="0">
            <a:normAutofit/>
          </a:bodyPr>
          <a:lstStyle/>
          <a:p>
            <a:endParaRPr lang="nl-NL" sz="1600" b="0" strike="noStrike" spc="-1">
              <a:solidFill>
                <a:srgbClr val="000000"/>
              </a:solidFill>
              <a:latin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2317680" y="1197000"/>
            <a:ext cx="7559280" cy="1253160"/>
          </a:xfrm>
          <a:prstGeom prst="rect">
            <a:avLst/>
          </a:prstGeom>
        </p:spPr>
        <p:txBody>
          <a:bodyPr lIns="0" tIns="0" rIns="0" bIns="0" anchor="ctr">
            <a:noAutofit/>
          </a:bodyPr>
          <a:lstStyle/>
          <a:p>
            <a:endParaRPr lang="nl-NL" sz="1800" b="0" strike="noStrike" spc="-1">
              <a:solidFill>
                <a:srgbClr val="000000"/>
              </a:solidFill>
              <a:latin typeface="Calibri"/>
            </a:endParaRPr>
          </a:p>
        </p:txBody>
      </p:sp>
      <p:sp>
        <p:nvSpPr>
          <p:cNvPr id="49" name="PlaceHolder 2"/>
          <p:cNvSpPr>
            <a:spLocks noGrp="1"/>
          </p:cNvSpPr>
          <p:nvPr>
            <p:ph type="body"/>
          </p:nvPr>
        </p:nvSpPr>
        <p:spPr>
          <a:xfrm>
            <a:off x="2317680" y="2450520"/>
            <a:ext cx="3688920" cy="344304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50" name="PlaceHolder 3"/>
          <p:cNvSpPr>
            <a:spLocks noGrp="1"/>
          </p:cNvSpPr>
          <p:nvPr>
            <p:ph type="body"/>
          </p:nvPr>
        </p:nvSpPr>
        <p:spPr>
          <a:xfrm>
            <a:off x="6191280" y="2450520"/>
            <a:ext cx="3688920" cy="3443040"/>
          </a:xfrm>
          <a:prstGeom prst="rect">
            <a:avLst/>
          </a:prstGeom>
        </p:spPr>
        <p:txBody>
          <a:bodyPr lIns="0" tIns="0" rIns="0" bIns="0">
            <a:normAutofit/>
          </a:bodyPr>
          <a:lstStyle/>
          <a:p>
            <a:endParaRPr lang="nl-NL" sz="1600" b="0" strike="noStrike" spc="-1">
              <a:solidFill>
                <a:srgbClr val="000000"/>
              </a:solidFill>
              <a:latin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2317680" y="1197000"/>
            <a:ext cx="7559280" cy="1253160"/>
          </a:xfrm>
          <a:prstGeom prst="rect">
            <a:avLst/>
          </a:prstGeom>
        </p:spPr>
        <p:txBody>
          <a:bodyPr lIns="0" tIns="0" rIns="0" bIns="0" anchor="ctr">
            <a:noAutofit/>
          </a:bodyPr>
          <a:lstStyle/>
          <a:p>
            <a:endParaRPr lang="nl-NL"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2317680" y="1197000"/>
            <a:ext cx="7559280" cy="5810040"/>
          </a:xfrm>
          <a:prstGeom prst="rect">
            <a:avLst/>
          </a:prstGeom>
        </p:spPr>
        <p:txBody>
          <a:bodyPr lIns="0" tIns="0" rIns="0" bIns="0" anchor="ctr">
            <a:noAutofit/>
          </a:bodyPr>
          <a:lstStyle/>
          <a:p>
            <a:pPr algn="ctr"/>
            <a:endParaRPr lang="nl-NL"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2317680" y="1197000"/>
            <a:ext cx="7559280" cy="1253160"/>
          </a:xfrm>
          <a:prstGeom prst="rect">
            <a:avLst/>
          </a:prstGeom>
        </p:spPr>
        <p:txBody>
          <a:bodyPr lIns="0" tIns="0" rIns="0" bIns="0" anchor="ctr">
            <a:noAutofit/>
          </a:bodyPr>
          <a:lstStyle/>
          <a:p>
            <a:endParaRPr lang="nl-NL" sz="1800" b="0" strike="noStrike" spc="-1">
              <a:solidFill>
                <a:srgbClr val="000000"/>
              </a:solidFill>
              <a:latin typeface="Calibri"/>
            </a:endParaRPr>
          </a:p>
        </p:txBody>
      </p:sp>
      <p:sp>
        <p:nvSpPr>
          <p:cNvPr id="54" name="PlaceHolder 2"/>
          <p:cNvSpPr>
            <a:spLocks noGrp="1"/>
          </p:cNvSpPr>
          <p:nvPr>
            <p:ph type="body"/>
          </p:nvPr>
        </p:nvSpPr>
        <p:spPr>
          <a:xfrm>
            <a:off x="2317680" y="2450520"/>
            <a:ext cx="368892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55" name="PlaceHolder 3"/>
          <p:cNvSpPr>
            <a:spLocks noGrp="1"/>
          </p:cNvSpPr>
          <p:nvPr>
            <p:ph type="body"/>
          </p:nvPr>
        </p:nvSpPr>
        <p:spPr>
          <a:xfrm>
            <a:off x="6191280" y="2450520"/>
            <a:ext cx="3688920" cy="344304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56" name="PlaceHolder 4"/>
          <p:cNvSpPr>
            <a:spLocks noGrp="1"/>
          </p:cNvSpPr>
          <p:nvPr>
            <p:ph type="body"/>
          </p:nvPr>
        </p:nvSpPr>
        <p:spPr>
          <a:xfrm>
            <a:off x="2317680" y="4249080"/>
            <a:ext cx="368892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2317680" y="1197000"/>
            <a:ext cx="7559280" cy="1253160"/>
          </a:xfrm>
          <a:prstGeom prst="rect">
            <a:avLst/>
          </a:prstGeom>
        </p:spPr>
        <p:txBody>
          <a:bodyPr lIns="0" tIns="0" rIns="0" bIns="0" anchor="ctr">
            <a:noAutofit/>
          </a:bodyPr>
          <a:lstStyle/>
          <a:p>
            <a:endParaRPr lang="nl-NL" sz="1800" b="0" strike="noStrike" spc="-1">
              <a:solidFill>
                <a:srgbClr val="000000"/>
              </a:solidFill>
              <a:latin typeface="Calibri"/>
            </a:endParaRPr>
          </a:p>
        </p:txBody>
      </p:sp>
      <p:sp>
        <p:nvSpPr>
          <p:cNvPr id="7" name="PlaceHolder 2"/>
          <p:cNvSpPr>
            <a:spLocks noGrp="1"/>
          </p:cNvSpPr>
          <p:nvPr>
            <p:ph type="subTitle"/>
          </p:nvPr>
        </p:nvSpPr>
        <p:spPr>
          <a:xfrm>
            <a:off x="2317680" y="2450520"/>
            <a:ext cx="7559280" cy="3443040"/>
          </a:xfrm>
          <a:prstGeom prst="rect">
            <a:avLst/>
          </a:prstGeom>
        </p:spPr>
        <p:txBody>
          <a:bodyPr lIns="0" tIns="0" rIns="0" bIns="0" anchor="ctr">
            <a:noAutofit/>
          </a:bodyPr>
          <a:lstStyle/>
          <a:p>
            <a:pPr algn="ctr"/>
            <a:endParaRPr lang="nl-NL"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2317680" y="1197000"/>
            <a:ext cx="7559280" cy="1253160"/>
          </a:xfrm>
          <a:prstGeom prst="rect">
            <a:avLst/>
          </a:prstGeom>
        </p:spPr>
        <p:txBody>
          <a:bodyPr lIns="0" tIns="0" rIns="0" bIns="0" anchor="ctr">
            <a:noAutofit/>
          </a:bodyPr>
          <a:lstStyle/>
          <a:p>
            <a:endParaRPr lang="nl-NL" sz="1800" b="0" strike="noStrike" spc="-1">
              <a:solidFill>
                <a:srgbClr val="000000"/>
              </a:solidFill>
              <a:latin typeface="Calibri"/>
            </a:endParaRPr>
          </a:p>
        </p:txBody>
      </p:sp>
      <p:sp>
        <p:nvSpPr>
          <p:cNvPr id="58" name="PlaceHolder 2"/>
          <p:cNvSpPr>
            <a:spLocks noGrp="1"/>
          </p:cNvSpPr>
          <p:nvPr>
            <p:ph type="body"/>
          </p:nvPr>
        </p:nvSpPr>
        <p:spPr>
          <a:xfrm>
            <a:off x="2317680" y="2450520"/>
            <a:ext cx="3688920" cy="344304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59" name="PlaceHolder 3"/>
          <p:cNvSpPr>
            <a:spLocks noGrp="1"/>
          </p:cNvSpPr>
          <p:nvPr>
            <p:ph type="body"/>
          </p:nvPr>
        </p:nvSpPr>
        <p:spPr>
          <a:xfrm>
            <a:off x="6191280" y="2450520"/>
            <a:ext cx="368892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60" name="PlaceHolder 4"/>
          <p:cNvSpPr>
            <a:spLocks noGrp="1"/>
          </p:cNvSpPr>
          <p:nvPr>
            <p:ph type="body"/>
          </p:nvPr>
        </p:nvSpPr>
        <p:spPr>
          <a:xfrm>
            <a:off x="6191280" y="4249080"/>
            <a:ext cx="368892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2317680" y="1197000"/>
            <a:ext cx="7559280" cy="1253160"/>
          </a:xfrm>
          <a:prstGeom prst="rect">
            <a:avLst/>
          </a:prstGeom>
        </p:spPr>
        <p:txBody>
          <a:bodyPr lIns="0" tIns="0" rIns="0" bIns="0" anchor="ctr">
            <a:noAutofit/>
          </a:bodyPr>
          <a:lstStyle/>
          <a:p>
            <a:endParaRPr lang="nl-NL" sz="1800" b="0" strike="noStrike" spc="-1">
              <a:solidFill>
                <a:srgbClr val="000000"/>
              </a:solidFill>
              <a:latin typeface="Calibri"/>
            </a:endParaRPr>
          </a:p>
        </p:txBody>
      </p:sp>
      <p:sp>
        <p:nvSpPr>
          <p:cNvPr id="62" name="PlaceHolder 2"/>
          <p:cNvSpPr>
            <a:spLocks noGrp="1"/>
          </p:cNvSpPr>
          <p:nvPr>
            <p:ph type="body"/>
          </p:nvPr>
        </p:nvSpPr>
        <p:spPr>
          <a:xfrm>
            <a:off x="2317680" y="2450520"/>
            <a:ext cx="368892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63" name="PlaceHolder 3"/>
          <p:cNvSpPr>
            <a:spLocks noGrp="1"/>
          </p:cNvSpPr>
          <p:nvPr>
            <p:ph type="body"/>
          </p:nvPr>
        </p:nvSpPr>
        <p:spPr>
          <a:xfrm>
            <a:off x="6191280" y="2450520"/>
            <a:ext cx="368892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64" name="PlaceHolder 4"/>
          <p:cNvSpPr>
            <a:spLocks noGrp="1"/>
          </p:cNvSpPr>
          <p:nvPr>
            <p:ph type="body"/>
          </p:nvPr>
        </p:nvSpPr>
        <p:spPr>
          <a:xfrm>
            <a:off x="2317680" y="4249080"/>
            <a:ext cx="755928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2317680" y="1197000"/>
            <a:ext cx="7559280" cy="1253160"/>
          </a:xfrm>
          <a:prstGeom prst="rect">
            <a:avLst/>
          </a:prstGeom>
        </p:spPr>
        <p:txBody>
          <a:bodyPr lIns="0" tIns="0" rIns="0" bIns="0" anchor="ctr">
            <a:noAutofit/>
          </a:bodyPr>
          <a:lstStyle/>
          <a:p>
            <a:endParaRPr lang="nl-NL" sz="1800" b="0" strike="noStrike" spc="-1">
              <a:solidFill>
                <a:srgbClr val="000000"/>
              </a:solidFill>
              <a:latin typeface="Calibri"/>
            </a:endParaRPr>
          </a:p>
        </p:txBody>
      </p:sp>
      <p:sp>
        <p:nvSpPr>
          <p:cNvPr id="66" name="PlaceHolder 2"/>
          <p:cNvSpPr>
            <a:spLocks noGrp="1"/>
          </p:cNvSpPr>
          <p:nvPr>
            <p:ph type="body"/>
          </p:nvPr>
        </p:nvSpPr>
        <p:spPr>
          <a:xfrm>
            <a:off x="2317680" y="2450520"/>
            <a:ext cx="755928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67" name="PlaceHolder 3"/>
          <p:cNvSpPr>
            <a:spLocks noGrp="1"/>
          </p:cNvSpPr>
          <p:nvPr>
            <p:ph type="body"/>
          </p:nvPr>
        </p:nvSpPr>
        <p:spPr>
          <a:xfrm>
            <a:off x="2317680" y="4249080"/>
            <a:ext cx="755928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2317680" y="1197000"/>
            <a:ext cx="7559280" cy="1253160"/>
          </a:xfrm>
          <a:prstGeom prst="rect">
            <a:avLst/>
          </a:prstGeom>
        </p:spPr>
        <p:txBody>
          <a:bodyPr lIns="0" tIns="0" rIns="0" bIns="0" anchor="ctr">
            <a:noAutofit/>
          </a:bodyPr>
          <a:lstStyle/>
          <a:p>
            <a:endParaRPr lang="nl-NL" sz="1800" b="0" strike="noStrike" spc="-1">
              <a:solidFill>
                <a:srgbClr val="000000"/>
              </a:solidFill>
              <a:latin typeface="Calibri"/>
            </a:endParaRPr>
          </a:p>
        </p:txBody>
      </p:sp>
      <p:sp>
        <p:nvSpPr>
          <p:cNvPr id="69" name="PlaceHolder 2"/>
          <p:cNvSpPr>
            <a:spLocks noGrp="1"/>
          </p:cNvSpPr>
          <p:nvPr>
            <p:ph type="body"/>
          </p:nvPr>
        </p:nvSpPr>
        <p:spPr>
          <a:xfrm>
            <a:off x="2317680" y="2450520"/>
            <a:ext cx="368892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70" name="PlaceHolder 3"/>
          <p:cNvSpPr>
            <a:spLocks noGrp="1"/>
          </p:cNvSpPr>
          <p:nvPr>
            <p:ph type="body"/>
          </p:nvPr>
        </p:nvSpPr>
        <p:spPr>
          <a:xfrm>
            <a:off x="6191280" y="2450520"/>
            <a:ext cx="368892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71" name="PlaceHolder 4"/>
          <p:cNvSpPr>
            <a:spLocks noGrp="1"/>
          </p:cNvSpPr>
          <p:nvPr>
            <p:ph type="body"/>
          </p:nvPr>
        </p:nvSpPr>
        <p:spPr>
          <a:xfrm>
            <a:off x="2317680" y="4249080"/>
            <a:ext cx="368892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72" name="PlaceHolder 5"/>
          <p:cNvSpPr>
            <a:spLocks noGrp="1"/>
          </p:cNvSpPr>
          <p:nvPr>
            <p:ph type="body"/>
          </p:nvPr>
        </p:nvSpPr>
        <p:spPr>
          <a:xfrm>
            <a:off x="6191280" y="4249080"/>
            <a:ext cx="368892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2317680" y="1197000"/>
            <a:ext cx="7559280" cy="1253160"/>
          </a:xfrm>
          <a:prstGeom prst="rect">
            <a:avLst/>
          </a:prstGeom>
        </p:spPr>
        <p:txBody>
          <a:bodyPr lIns="0" tIns="0" rIns="0" bIns="0" anchor="ctr">
            <a:noAutofit/>
          </a:bodyPr>
          <a:lstStyle/>
          <a:p>
            <a:endParaRPr lang="nl-NL" sz="1800" b="0" strike="noStrike" spc="-1">
              <a:solidFill>
                <a:srgbClr val="000000"/>
              </a:solidFill>
              <a:latin typeface="Calibri"/>
            </a:endParaRPr>
          </a:p>
        </p:txBody>
      </p:sp>
      <p:sp>
        <p:nvSpPr>
          <p:cNvPr id="74" name="PlaceHolder 2"/>
          <p:cNvSpPr>
            <a:spLocks noGrp="1"/>
          </p:cNvSpPr>
          <p:nvPr>
            <p:ph type="body"/>
          </p:nvPr>
        </p:nvSpPr>
        <p:spPr>
          <a:xfrm>
            <a:off x="2317680" y="2450520"/>
            <a:ext cx="243396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75" name="PlaceHolder 3"/>
          <p:cNvSpPr>
            <a:spLocks noGrp="1"/>
          </p:cNvSpPr>
          <p:nvPr>
            <p:ph type="body"/>
          </p:nvPr>
        </p:nvSpPr>
        <p:spPr>
          <a:xfrm>
            <a:off x="4873680" y="2450520"/>
            <a:ext cx="243396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76" name="PlaceHolder 4"/>
          <p:cNvSpPr>
            <a:spLocks noGrp="1"/>
          </p:cNvSpPr>
          <p:nvPr>
            <p:ph type="body"/>
          </p:nvPr>
        </p:nvSpPr>
        <p:spPr>
          <a:xfrm>
            <a:off x="7429680" y="2450520"/>
            <a:ext cx="243396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77" name="PlaceHolder 5"/>
          <p:cNvSpPr>
            <a:spLocks noGrp="1"/>
          </p:cNvSpPr>
          <p:nvPr>
            <p:ph type="body"/>
          </p:nvPr>
        </p:nvSpPr>
        <p:spPr>
          <a:xfrm>
            <a:off x="2317680" y="4249080"/>
            <a:ext cx="243396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78" name="PlaceHolder 6"/>
          <p:cNvSpPr>
            <a:spLocks noGrp="1"/>
          </p:cNvSpPr>
          <p:nvPr>
            <p:ph type="body"/>
          </p:nvPr>
        </p:nvSpPr>
        <p:spPr>
          <a:xfrm>
            <a:off x="4873680" y="4249080"/>
            <a:ext cx="243396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79" name="PlaceHolder 7"/>
          <p:cNvSpPr>
            <a:spLocks noGrp="1"/>
          </p:cNvSpPr>
          <p:nvPr>
            <p:ph type="body"/>
          </p:nvPr>
        </p:nvSpPr>
        <p:spPr>
          <a:xfrm>
            <a:off x="7429680" y="4249080"/>
            <a:ext cx="243396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2317680" y="1197000"/>
            <a:ext cx="7559280" cy="1253160"/>
          </a:xfrm>
          <a:prstGeom prst="rect">
            <a:avLst/>
          </a:prstGeom>
        </p:spPr>
        <p:txBody>
          <a:bodyPr lIns="0" tIns="0" rIns="0" bIns="0" anchor="ctr">
            <a:noAutofit/>
          </a:bodyPr>
          <a:lstStyle/>
          <a:p>
            <a:endParaRPr lang="nl-NL" sz="1800" b="0" strike="noStrike" spc="-1">
              <a:solidFill>
                <a:srgbClr val="000000"/>
              </a:solidFill>
              <a:latin typeface="Calibri"/>
            </a:endParaRPr>
          </a:p>
        </p:txBody>
      </p:sp>
      <p:sp>
        <p:nvSpPr>
          <p:cNvPr id="9" name="PlaceHolder 2"/>
          <p:cNvSpPr>
            <a:spLocks noGrp="1"/>
          </p:cNvSpPr>
          <p:nvPr>
            <p:ph type="body"/>
          </p:nvPr>
        </p:nvSpPr>
        <p:spPr>
          <a:xfrm>
            <a:off x="2317680" y="2450520"/>
            <a:ext cx="7559280" cy="3443040"/>
          </a:xfrm>
          <a:prstGeom prst="rect">
            <a:avLst/>
          </a:prstGeom>
        </p:spPr>
        <p:txBody>
          <a:bodyPr lIns="0" tIns="0" rIns="0" bIns="0">
            <a:normAutofit/>
          </a:bodyPr>
          <a:lstStyle/>
          <a:p>
            <a:endParaRPr lang="nl-NL" sz="1600" b="0" strike="noStrike" spc="-1">
              <a:solidFill>
                <a:srgbClr val="000000"/>
              </a:solidFill>
              <a:latin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2317680" y="1197000"/>
            <a:ext cx="7559280" cy="1253160"/>
          </a:xfrm>
          <a:prstGeom prst="rect">
            <a:avLst/>
          </a:prstGeom>
        </p:spPr>
        <p:txBody>
          <a:bodyPr lIns="0" tIns="0" rIns="0" bIns="0" anchor="ctr">
            <a:noAutofit/>
          </a:bodyPr>
          <a:lstStyle/>
          <a:p>
            <a:endParaRPr lang="nl-NL" sz="1800" b="0" strike="noStrike" spc="-1">
              <a:solidFill>
                <a:srgbClr val="000000"/>
              </a:solidFill>
              <a:latin typeface="Calibri"/>
            </a:endParaRPr>
          </a:p>
        </p:txBody>
      </p:sp>
      <p:sp>
        <p:nvSpPr>
          <p:cNvPr id="11" name="PlaceHolder 2"/>
          <p:cNvSpPr>
            <a:spLocks noGrp="1"/>
          </p:cNvSpPr>
          <p:nvPr>
            <p:ph type="body"/>
          </p:nvPr>
        </p:nvSpPr>
        <p:spPr>
          <a:xfrm>
            <a:off x="2317680" y="2450520"/>
            <a:ext cx="3688920" cy="344304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12" name="PlaceHolder 3"/>
          <p:cNvSpPr>
            <a:spLocks noGrp="1"/>
          </p:cNvSpPr>
          <p:nvPr>
            <p:ph type="body"/>
          </p:nvPr>
        </p:nvSpPr>
        <p:spPr>
          <a:xfrm>
            <a:off x="6191280" y="2450520"/>
            <a:ext cx="3688920" cy="3443040"/>
          </a:xfrm>
          <a:prstGeom prst="rect">
            <a:avLst/>
          </a:prstGeom>
        </p:spPr>
        <p:txBody>
          <a:bodyPr lIns="0" tIns="0" rIns="0" bIns="0">
            <a:normAutofit/>
          </a:bodyPr>
          <a:lstStyle/>
          <a:p>
            <a:endParaRPr lang="nl-NL" sz="1600" b="0" strike="noStrike" spc="-1">
              <a:solidFill>
                <a:srgbClr val="000000"/>
              </a:solidFill>
              <a:latin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2317680" y="1197000"/>
            <a:ext cx="7559280" cy="1253160"/>
          </a:xfrm>
          <a:prstGeom prst="rect">
            <a:avLst/>
          </a:prstGeom>
        </p:spPr>
        <p:txBody>
          <a:bodyPr lIns="0" tIns="0" rIns="0" bIns="0" anchor="ctr">
            <a:noAutofit/>
          </a:bodyPr>
          <a:lstStyle/>
          <a:p>
            <a:endParaRPr lang="nl-NL"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2317680" y="1197000"/>
            <a:ext cx="7559280" cy="5810040"/>
          </a:xfrm>
          <a:prstGeom prst="rect">
            <a:avLst/>
          </a:prstGeom>
        </p:spPr>
        <p:txBody>
          <a:bodyPr lIns="0" tIns="0" rIns="0" bIns="0" anchor="ctr">
            <a:noAutofit/>
          </a:bodyPr>
          <a:lstStyle/>
          <a:p>
            <a:pPr algn="ctr"/>
            <a:endParaRPr lang="nl-NL"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317680" y="1197000"/>
            <a:ext cx="7559280" cy="1253160"/>
          </a:xfrm>
          <a:prstGeom prst="rect">
            <a:avLst/>
          </a:prstGeom>
        </p:spPr>
        <p:txBody>
          <a:bodyPr lIns="0" tIns="0" rIns="0" bIns="0" anchor="ctr">
            <a:noAutofit/>
          </a:bodyPr>
          <a:lstStyle/>
          <a:p>
            <a:endParaRPr lang="nl-NL" sz="1800" b="0" strike="noStrike" spc="-1">
              <a:solidFill>
                <a:srgbClr val="000000"/>
              </a:solidFill>
              <a:latin typeface="Calibri"/>
            </a:endParaRPr>
          </a:p>
        </p:txBody>
      </p:sp>
      <p:sp>
        <p:nvSpPr>
          <p:cNvPr id="16" name="PlaceHolder 2"/>
          <p:cNvSpPr>
            <a:spLocks noGrp="1"/>
          </p:cNvSpPr>
          <p:nvPr>
            <p:ph type="body"/>
          </p:nvPr>
        </p:nvSpPr>
        <p:spPr>
          <a:xfrm>
            <a:off x="2317680" y="2450520"/>
            <a:ext cx="368892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17" name="PlaceHolder 3"/>
          <p:cNvSpPr>
            <a:spLocks noGrp="1"/>
          </p:cNvSpPr>
          <p:nvPr>
            <p:ph type="body"/>
          </p:nvPr>
        </p:nvSpPr>
        <p:spPr>
          <a:xfrm>
            <a:off x="6191280" y="2450520"/>
            <a:ext cx="3688920" cy="344304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18" name="PlaceHolder 4"/>
          <p:cNvSpPr>
            <a:spLocks noGrp="1"/>
          </p:cNvSpPr>
          <p:nvPr>
            <p:ph type="body"/>
          </p:nvPr>
        </p:nvSpPr>
        <p:spPr>
          <a:xfrm>
            <a:off x="2317680" y="4249080"/>
            <a:ext cx="368892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317680" y="1197000"/>
            <a:ext cx="7559280" cy="1253160"/>
          </a:xfrm>
          <a:prstGeom prst="rect">
            <a:avLst/>
          </a:prstGeom>
        </p:spPr>
        <p:txBody>
          <a:bodyPr lIns="0" tIns="0" rIns="0" bIns="0" anchor="ctr">
            <a:noAutofit/>
          </a:bodyPr>
          <a:lstStyle/>
          <a:p>
            <a:endParaRPr lang="nl-NL" sz="1800" b="0" strike="noStrike" spc="-1">
              <a:solidFill>
                <a:srgbClr val="000000"/>
              </a:solidFill>
              <a:latin typeface="Calibri"/>
            </a:endParaRPr>
          </a:p>
        </p:txBody>
      </p:sp>
      <p:sp>
        <p:nvSpPr>
          <p:cNvPr id="20" name="PlaceHolder 2"/>
          <p:cNvSpPr>
            <a:spLocks noGrp="1"/>
          </p:cNvSpPr>
          <p:nvPr>
            <p:ph type="body"/>
          </p:nvPr>
        </p:nvSpPr>
        <p:spPr>
          <a:xfrm>
            <a:off x="2317680" y="2450520"/>
            <a:ext cx="3688920" cy="344304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21" name="PlaceHolder 3"/>
          <p:cNvSpPr>
            <a:spLocks noGrp="1"/>
          </p:cNvSpPr>
          <p:nvPr>
            <p:ph type="body"/>
          </p:nvPr>
        </p:nvSpPr>
        <p:spPr>
          <a:xfrm>
            <a:off x="6191280" y="2450520"/>
            <a:ext cx="368892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22" name="PlaceHolder 4"/>
          <p:cNvSpPr>
            <a:spLocks noGrp="1"/>
          </p:cNvSpPr>
          <p:nvPr>
            <p:ph type="body"/>
          </p:nvPr>
        </p:nvSpPr>
        <p:spPr>
          <a:xfrm>
            <a:off x="6191280" y="4249080"/>
            <a:ext cx="368892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317680" y="1197000"/>
            <a:ext cx="7559280" cy="1253160"/>
          </a:xfrm>
          <a:prstGeom prst="rect">
            <a:avLst/>
          </a:prstGeom>
        </p:spPr>
        <p:txBody>
          <a:bodyPr lIns="0" tIns="0" rIns="0" bIns="0" anchor="ctr">
            <a:noAutofit/>
          </a:bodyPr>
          <a:lstStyle/>
          <a:p>
            <a:endParaRPr lang="nl-NL" sz="1800" b="0" strike="noStrike" spc="-1">
              <a:solidFill>
                <a:srgbClr val="000000"/>
              </a:solidFill>
              <a:latin typeface="Calibri"/>
            </a:endParaRPr>
          </a:p>
        </p:txBody>
      </p:sp>
      <p:sp>
        <p:nvSpPr>
          <p:cNvPr id="24" name="PlaceHolder 2"/>
          <p:cNvSpPr>
            <a:spLocks noGrp="1"/>
          </p:cNvSpPr>
          <p:nvPr>
            <p:ph type="body"/>
          </p:nvPr>
        </p:nvSpPr>
        <p:spPr>
          <a:xfrm>
            <a:off x="2317680" y="2450520"/>
            <a:ext cx="368892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25" name="PlaceHolder 3"/>
          <p:cNvSpPr>
            <a:spLocks noGrp="1"/>
          </p:cNvSpPr>
          <p:nvPr>
            <p:ph type="body"/>
          </p:nvPr>
        </p:nvSpPr>
        <p:spPr>
          <a:xfrm>
            <a:off x="6191280" y="2450520"/>
            <a:ext cx="368892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
        <p:nvSpPr>
          <p:cNvPr id="26" name="PlaceHolder 4"/>
          <p:cNvSpPr>
            <a:spLocks noGrp="1"/>
          </p:cNvSpPr>
          <p:nvPr>
            <p:ph type="body"/>
          </p:nvPr>
        </p:nvSpPr>
        <p:spPr>
          <a:xfrm>
            <a:off x="2317680" y="4249080"/>
            <a:ext cx="7559280" cy="1642320"/>
          </a:xfrm>
          <a:prstGeom prst="rect">
            <a:avLst/>
          </a:prstGeom>
        </p:spPr>
        <p:txBody>
          <a:bodyPr lIns="0" tIns="0" rIns="0" bIns="0">
            <a:normAutofit/>
          </a:bodyPr>
          <a:lstStyle/>
          <a:p>
            <a:endParaRPr lang="nl-NL" sz="1600" b="0" strike="noStrike" spc="-1">
              <a:solidFill>
                <a:srgbClr val="000000"/>
              </a:solidFill>
              <a:latin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D00"/>
        </a:solidFill>
        <a:effectLst/>
      </p:bgPr>
    </p:bg>
    <p:spTree>
      <p:nvGrpSpPr>
        <p:cNvPr id="1" name=""/>
        <p:cNvGrpSpPr/>
        <p:nvPr/>
      </p:nvGrpSpPr>
      <p:grpSpPr>
        <a:xfrm>
          <a:off x="0" y="0"/>
          <a:ext cx="0" cy="0"/>
          <a:chOff x="0" y="0"/>
          <a:chExt cx="0" cy="0"/>
        </a:xfrm>
      </p:grpSpPr>
      <p:sp>
        <p:nvSpPr>
          <p:cNvPr id="6" name="PlaceHolder 1"/>
          <p:cNvSpPr>
            <a:spLocks noGrp="1"/>
          </p:cNvSpPr>
          <p:nvPr>
            <p:ph type="dt"/>
          </p:nvPr>
        </p:nvSpPr>
        <p:spPr>
          <a:xfrm>
            <a:off x="9985320" y="513000"/>
            <a:ext cx="1852920" cy="215640"/>
          </a:xfrm>
          <a:prstGeom prst="rect">
            <a:avLst/>
          </a:prstGeom>
        </p:spPr>
        <p:txBody>
          <a:bodyPr lIns="90000" tIns="45000" rIns="90000" bIns="45000">
            <a:noAutofit/>
          </a:bodyPr>
          <a:lstStyle/>
          <a:p>
            <a:pPr algn="r">
              <a:lnSpc>
                <a:spcPct val="100000"/>
              </a:lnSpc>
            </a:pPr>
            <a:r>
              <a:rPr lang="nl-NL" sz="1200" b="0" strike="noStrike" spc="-1">
                <a:solidFill>
                  <a:srgbClr val="000000"/>
                </a:solidFill>
                <a:latin typeface="Open Sans Light"/>
                <a:ea typeface="Open Sans Light"/>
              </a:rPr>
              <a:t>DD maand JJJJ</a:t>
            </a:r>
            <a:endParaRPr lang="nl-NL" sz="1200" b="0" strike="noStrike" spc="-1">
              <a:latin typeface="Times New Roman"/>
            </a:endParaRPr>
          </a:p>
        </p:txBody>
      </p:sp>
      <p:pic>
        <p:nvPicPr>
          <p:cNvPr id="7" name="Afbeelding 10"/>
          <p:cNvPicPr/>
          <p:nvPr/>
        </p:nvPicPr>
        <p:blipFill>
          <a:blip r:embed="rId14"/>
          <a:stretch/>
        </p:blipFill>
        <p:spPr>
          <a:xfrm>
            <a:off x="5040" y="0"/>
            <a:ext cx="3197880" cy="1268280"/>
          </a:xfrm>
          <a:prstGeom prst="rect">
            <a:avLst/>
          </a:prstGeom>
          <a:ln>
            <a:noFill/>
          </a:ln>
        </p:spPr>
      </p:pic>
      <p:sp>
        <p:nvSpPr>
          <p:cNvPr id="2" name="PlaceHolder 2"/>
          <p:cNvSpPr>
            <a:spLocks noGrp="1"/>
          </p:cNvSpPr>
          <p:nvPr>
            <p:ph type="body"/>
          </p:nvPr>
        </p:nvSpPr>
        <p:spPr>
          <a:xfrm>
            <a:off x="3576600" y="5800320"/>
            <a:ext cx="5041440" cy="216720"/>
          </a:xfrm>
          <a:prstGeom prst="rect">
            <a:avLst/>
          </a:prstGeom>
        </p:spPr>
        <p:txBody>
          <a:bodyPr lIns="90000" tIns="45000" rIns="90000" bIns="45000">
            <a:noAutofit/>
          </a:bodyPr>
          <a:lstStyle/>
          <a:p>
            <a:pPr algn="ctr">
              <a:lnSpc>
                <a:spcPct val="110000"/>
              </a:lnSpc>
            </a:pPr>
            <a:r>
              <a:rPr lang="nl-NL" sz="1200" b="1" strike="noStrike" spc="-1">
                <a:solidFill>
                  <a:srgbClr val="000000"/>
                </a:solidFill>
                <a:latin typeface="Open Sans"/>
                <a:ea typeface="Open Sans"/>
              </a:rPr>
              <a:t>Naam Achternaam</a:t>
            </a:r>
            <a:endParaRPr lang="nl-NL" sz="1200" b="0" strike="noStrike" spc="-1">
              <a:solidFill>
                <a:srgbClr val="000000"/>
              </a:solidFill>
              <a:latin typeface="Open Sans"/>
            </a:endParaRPr>
          </a:p>
        </p:txBody>
      </p:sp>
      <p:sp>
        <p:nvSpPr>
          <p:cNvPr id="3" name="PlaceHolder 3"/>
          <p:cNvSpPr>
            <a:spLocks noGrp="1"/>
          </p:cNvSpPr>
          <p:nvPr>
            <p:ph type="body"/>
          </p:nvPr>
        </p:nvSpPr>
        <p:spPr>
          <a:xfrm>
            <a:off x="3576600" y="6017400"/>
            <a:ext cx="5041440" cy="270360"/>
          </a:xfrm>
          <a:prstGeom prst="rect">
            <a:avLst/>
          </a:prstGeom>
        </p:spPr>
        <p:txBody>
          <a:bodyPr lIns="90000" tIns="45000" rIns="90000" bIns="45000">
            <a:noAutofit/>
          </a:bodyPr>
          <a:lstStyle/>
          <a:p>
            <a:pPr algn="ctr">
              <a:lnSpc>
                <a:spcPct val="110000"/>
              </a:lnSpc>
            </a:pPr>
            <a:r>
              <a:rPr lang="nl-NL" sz="1200" b="0" strike="noStrike" spc="-1">
                <a:solidFill>
                  <a:srgbClr val="000000"/>
                </a:solidFill>
                <a:latin typeface="Open Sans Light"/>
                <a:ea typeface="Open Sans Light"/>
              </a:rPr>
              <a:t>Functie</a:t>
            </a:r>
            <a:endParaRPr lang="nl-NL" sz="1200" b="0" strike="noStrike" spc="-1">
              <a:solidFill>
                <a:srgbClr val="000000"/>
              </a:solidFill>
              <a:latin typeface="Open Sans"/>
            </a:endParaRPr>
          </a:p>
        </p:txBody>
      </p:sp>
      <p:sp>
        <p:nvSpPr>
          <p:cNvPr id="4" name="PlaceHolder 4"/>
          <p:cNvSpPr>
            <a:spLocks noGrp="1"/>
          </p:cNvSpPr>
          <p:nvPr>
            <p:ph type="title"/>
          </p:nvPr>
        </p:nvSpPr>
        <p:spPr>
          <a:xfrm>
            <a:off x="393120" y="1196640"/>
            <a:ext cx="11374200" cy="4603320"/>
          </a:xfrm>
          <a:prstGeom prst="rect">
            <a:avLst/>
          </a:prstGeom>
        </p:spPr>
        <p:txBody>
          <a:bodyPr lIns="90000" tIns="45000" rIns="90000" bIns="45000" anchor="ctr">
            <a:noAutofit/>
          </a:bodyPr>
          <a:lstStyle/>
          <a:p>
            <a:pPr algn="ctr">
              <a:lnSpc>
                <a:spcPct val="100000"/>
              </a:lnSpc>
            </a:pPr>
            <a:r>
              <a:rPr lang="nl-NL" sz="4100" b="0" i="1" strike="noStrike" spc="-1">
                <a:solidFill>
                  <a:srgbClr val="000000"/>
                </a:solidFill>
                <a:latin typeface="Merriweather Light"/>
              </a:rPr>
              <a:t>Plaats hier een titel</a:t>
            </a:r>
            <a:br/>
            <a:r>
              <a:rPr lang="nl-NL" sz="4100" b="0" i="1" strike="noStrike" spc="-1">
                <a:solidFill>
                  <a:srgbClr val="000000"/>
                </a:solidFill>
                <a:latin typeface="Merriweather Light"/>
              </a:rPr>
              <a:t>die de aandacht vraagt</a:t>
            </a:r>
            <a:endParaRPr lang="nl-NL" sz="4100" b="0" strike="noStrike" spc="-1">
              <a:solidFill>
                <a:srgbClr val="000000"/>
              </a:solidFill>
              <a:latin typeface="Calibri"/>
            </a:endParaRPr>
          </a:p>
        </p:txBody>
      </p:sp>
      <p:sp>
        <p:nvSpPr>
          <p:cNvPr id="5" name="PlaceHolder 5"/>
          <p:cNvSpPr>
            <a:spLocks noGrp="1"/>
          </p:cNvSpPr>
          <p:nvPr>
            <p:ph type="body"/>
          </p:nvPr>
        </p:nvSpPr>
        <p:spPr>
          <a:xfrm>
            <a:off x="2670120" y="501840"/>
            <a:ext cx="6819840" cy="226800"/>
          </a:xfrm>
          <a:prstGeom prst="rect">
            <a:avLst/>
          </a:prstGeom>
        </p:spPr>
        <p:txBody>
          <a:bodyPr lIns="90000" tIns="45000" rIns="90000" bIns="45000">
            <a:noAutofit/>
          </a:bodyPr>
          <a:lstStyle/>
          <a:p>
            <a:pPr algn="ctr">
              <a:lnSpc>
                <a:spcPct val="110000"/>
              </a:lnSpc>
            </a:pPr>
            <a:r>
              <a:rPr lang="nl-NL" sz="1200" b="0" strike="noStrike" cap="all" spc="49">
                <a:solidFill>
                  <a:srgbClr val="000000"/>
                </a:solidFill>
                <a:latin typeface="Open Sans Light"/>
                <a:ea typeface="Open Sans Light"/>
              </a:rPr>
              <a:t>Naam sub-afzender</a:t>
            </a:r>
            <a:endParaRPr lang="nl-NL" sz="1200" b="0" strike="noStrike" spc="-1">
              <a:solidFill>
                <a:srgbClr val="000000"/>
              </a:solidFill>
              <a:latin typeface="Open San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2317680" y="1197000"/>
            <a:ext cx="7559280" cy="1253160"/>
          </a:xfrm>
          <a:prstGeom prst="rect">
            <a:avLst/>
          </a:prstGeom>
        </p:spPr>
        <p:txBody>
          <a:bodyPr lIns="90000" tIns="45000" rIns="90000" bIns="45000">
            <a:noAutofit/>
          </a:bodyPr>
          <a:lstStyle/>
          <a:p>
            <a:pPr>
              <a:lnSpc>
                <a:spcPct val="100000"/>
              </a:lnSpc>
            </a:pPr>
            <a:r>
              <a:rPr lang="nl-NL" sz="2300" b="1" strike="noStrike" spc="-1">
                <a:solidFill>
                  <a:srgbClr val="000000"/>
                </a:solidFill>
                <a:latin typeface="Open Sans"/>
                <a:ea typeface="Open Sans"/>
              </a:rPr>
              <a:t>Titel</a:t>
            </a:r>
            <a:endParaRPr lang="nl-NL" sz="2300" b="0" strike="noStrike" spc="-1">
              <a:solidFill>
                <a:srgbClr val="000000"/>
              </a:solidFill>
              <a:latin typeface="Calibri"/>
            </a:endParaRPr>
          </a:p>
        </p:txBody>
      </p:sp>
      <p:sp>
        <p:nvSpPr>
          <p:cNvPr id="43" name="PlaceHolder 2"/>
          <p:cNvSpPr>
            <a:spLocks noGrp="1"/>
          </p:cNvSpPr>
          <p:nvPr>
            <p:ph type="body"/>
          </p:nvPr>
        </p:nvSpPr>
        <p:spPr>
          <a:xfrm>
            <a:off x="2317680" y="2450520"/>
            <a:ext cx="7559280" cy="3443040"/>
          </a:xfrm>
          <a:prstGeom prst="rect">
            <a:avLst/>
          </a:prstGeom>
        </p:spPr>
        <p:txBody>
          <a:bodyPr lIns="90000" tIns="45000" rIns="90000" bIns="45000">
            <a:noAutofit/>
          </a:bodyPr>
          <a:lstStyle/>
          <a:p>
            <a:pPr>
              <a:lnSpc>
                <a:spcPct val="110000"/>
              </a:lnSpc>
            </a:pPr>
            <a:r>
              <a:rPr lang="nl-NL" sz="2200" b="0" strike="noStrike" spc="-1">
                <a:solidFill>
                  <a:srgbClr val="000000"/>
                </a:solidFill>
                <a:latin typeface="Open Sans Light"/>
                <a:ea typeface="Open Sans Light"/>
              </a:rPr>
              <a:t>Molorepudit ressimus exeri nus et ipienda et adiantot Ique niminti nonsendaecae volor a ad et ut eum se pos mos sed ulpa vitas aut quia doluptio iduciis sedis sitat es nihition nonsecturi officidis ex et que esecto dolorumenis aritat et des earcit, ium ad quam faccupt atiature, qui officipis dolupta spereium quias sum aut min prae nam aut que nobitatur, cus eario omnihic aeruptur, sunt eruptat volorep. &lt;Max. 70 woorden&gt; </a:t>
            </a:r>
            <a:endParaRPr lang="nl-NL" sz="2200" b="0" strike="noStrike" spc="-1">
              <a:solidFill>
                <a:srgbClr val="000000"/>
              </a:solidFill>
              <a:latin typeface="Open San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4912560" y="5568480"/>
            <a:ext cx="1852920" cy="215640"/>
          </a:xfrm>
          <a:prstGeom prst="rect">
            <a:avLst/>
          </a:prstGeom>
          <a:noFill/>
          <a:ln>
            <a:noFill/>
          </a:ln>
        </p:spPr>
        <p:txBody>
          <a:bodyPr lIns="90000" tIns="45000" rIns="90000" bIns="45000">
            <a:noAutofit/>
          </a:bodyPr>
          <a:lstStyle/>
          <a:p>
            <a:pPr algn="r">
              <a:lnSpc>
                <a:spcPct val="100000"/>
              </a:lnSpc>
            </a:pPr>
            <a:r>
              <a:rPr lang="en-US" sz="1200" b="0" strike="noStrike" spc="-1">
                <a:solidFill>
                  <a:srgbClr val="000000"/>
                </a:solidFill>
                <a:latin typeface="Open Sans Light"/>
                <a:ea typeface="Open Sans Light"/>
              </a:rPr>
              <a:t>NIBI, 10/11 nov 2023</a:t>
            </a:r>
            <a:endParaRPr lang="nl-NL" sz="1200" b="0" strike="noStrike" spc="-1">
              <a:latin typeface="Times New Roman"/>
            </a:endParaRPr>
          </a:p>
        </p:txBody>
      </p:sp>
      <p:sp>
        <p:nvSpPr>
          <p:cNvPr id="87" name="TextShape 2"/>
          <p:cNvSpPr txBox="1"/>
          <p:nvPr/>
        </p:nvSpPr>
        <p:spPr>
          <a:xfrm>
            <a:off x="3205440" y="5867640"/>
            <a:ext cx="6143760" cy="502920"/>
          </a:xfrm>
          <a:prstGeom prst="rect">
            <a:avLst/>
          </a:prstGeom>
          <a:noFill/>
          <a:ln>
            <a:noFill/>
          </a:ln>
        </p:spPr>
        <p:txBody>
          <a:bodyPr lIns="90000" tIns="45000" rIns="90000" bIns="45000">
            <a:noAutofit/>
          </a:bodyPr>
          <a:lstStyle/>
          <a:p>
            <a:pPr algn="ctr">
              <a:lnSpc>
                <a:spcPct val="110000"/>
              </a:lnSpc>
            </a:pPr>
            <a:r>
              <a:rPr lang="en-US" sz="2400" b="1" strike="noStrike" spc="-1">
                <a:solidFill>
                  <a:srgbClr val="000000"/>
                </a:solidFill>
                <a:latin typeface="Open Sans"/>
                <a:ea typeface="Open Sans"/>
              </a:rPr>
              <a:t>Thomas Sukking en Micha Ummels</a:t>
            </a:r>
            <a:endParaRPr lang="nl-NL" sz="2400" b="0" strike="noStrike" spc="-1">
              <a:solidFill>
                <a:srgbClr val="000000"/>
              </a:solidFill>
              <a:latin typeface="Open Sans"/>
            </a:endParaRPr>
          </a:p>
        </p:txBody>
      </p:sp>
      <p:sp>
        <p:nvSpPr>
          <p:cNvPr id="88" name="TextShape 3"/>
          <p:cNvSpPr txBox="1"/>
          <p:nvPr/>
        </p:nvSpPr>
        <p:spPr>
          <a:xfrm>
            <a:off x="462240" y="2012400"/>
            <a:ext cx="11063880" cy="3514320"/>
          </a:xfrm>
          <a:prstGeom prst="rect">
            <a:avLst/>
          </a:prstGeom>
          <a:noFill/>
          <a:ln>
            <a:noFill/>
          </a:ln>
        </p:spPr>
        <p:txBody>
          <a:bodyPr lIns="90000" tIns="45000" rIns="90000" bIns="45000" anchor="ctr">
            <a:noAutofit/>
          </a:bodyPr>
          <a:lstStyle/>
          <a:p>
            <a:pPr algn="ctr">
              <a:lnSpc>
                <a:spcPct val="100000"/>
              </a:lnSpc>
            </a:pPr>
            <a:br/>
            <a:br/>
            <a:br/>
            <a:br/>
            <a:br/>
            <a:br/>
            <a:br/>
            <a:br/>
            <a:br/>
            <a:r>
              <a:rPr lang="nl-NL" sz="2000" b="0" i="1" strike="noStrike" spc="-1">
                <a:solidFill>
                  <a:srgbClr val="000000"/>
                </a:solidFill>
                <a:latin typeface="Merriweather Light"/>
              </a:rPr>
              <a:t>Actuele nieuwsitems in de klas</a:t>
            </a:r>
            <a:endParaRPr lang="nl-NL" sz="2000" b="0" strike="noStrike" spc="-1">
              <a:solidFill>
                <a:srgbClr val="000000"/>
              </a:solidFill>
              <a:latin typeface="Calibri"/>
            </a:endParaRPr>
          </a:p>
        </p:txBody>
      </p:sp>
      <p:pic>
        <p:nvPicPr>
          <p:cNvPr id="89" name="Afbeelding 3" descr="Afbeelding met tekst, Tablet, schermopname, kleding&#10;&#10;Automatisch gegenereerde beschrijving"/>
          <p:cNvPicPr/>
          <p:nvPr/>
        </p:nvPicPr>
        <p:blipFill>
          <a:blip r:embed="rId3"/>
          <a:stretch/>
        </p:blipFill>
        <p:spPr>
          <a:xfrm>
            <a:off x="4276800" y="487080"/>
            <a:ext cx="4001400" cy="400140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92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0AFD3D3A-E872-E6FB-D8C1-BADCC02C1FAC}"/>
              </a:ext>
            </a:extLst>
          </p:cNvPr>
          <p:cNvPicPr>
            <a:picLocks noChangeAspect="1"/>
          </p:cNvPicPr>
          <p:nvPr/>
        </p:nvPicPr>
        <p:blipFill rotWithShape="1">
          <a:blip r:embed="rId3"/>
          <a:srcRect l="13899" r="18405" b="1"/>
          <a:stretch/>
        </p:blipFill>
        <p:spPr>
          <a:xfrm>
            <a:off x="2523012" y="10"/>
            <a:ext cx="9672160" cy="6857990"/>
          </a:xfrm>
          <a:prstGeom prst="rect">
            <a:avLst/>
          </a:prstGeom>
        </p:spPr>
      </p:pic>
      <p:sp>
        <p:nvSpPr>
          <p:cNvPr id="108" name="Rectangle 10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218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Shape 1"/>
          <p:cNvSpPr txBox="1"/>
          <p:nvPr/>
        </p:nvSpPr>
        <p:spPr>
          <a:xfrm>
            <a:off x="540466" y="416496"/>
            <a:ext cx="4298661" cy="193628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strike="noStrike" spc="-1" dirty="0" err="1">
                <a:latin typeface="+mj-lt"/>
                <a:ea typeface="+mj-ea"/>
                <a:cs typeface="+mj-cs"/>
              </a:rPr>
              <a:t>Voorbeeld</a:t>
            </a:r>
            <a:r>
              <a:rPr lang="en-US" sz="4000" b="1" strike="noStrike" spc="-1" dirty="0">
                <a:latin typeface="+mj-lt"/>
                <a:ea typeface="+mj-ea"/>
                <a:cs typeface="+mj-cs"/>
              </a:rPr>
              <a:t>:</a:t>
            </a:r>
            <a:endParaRPr lang="en-US" sz="4000" b="0" strike="noStrike" spc="-1" dirty="0">
              <a:latin typeface="+mj-lt"/>
              <a:ea typeface="+mj-ea"/>
              <a:cs typeface="+mj-cs"/>
            </a:endParaRPr>
          </a:p>
        </p:txBody>
      </p:sp>
      <p:pic>
        <p:nvPicPr>
          <p:cNvPr id="4" name="Afbeelding 3">
            <a:extLst>
              <a:ext uri="{FF2B5EF4-FFF2-40B4-BE49-F238E27FC236}">
                <a16:creationId xmlns:a16="http://schemas.microsoft.com/office/drawing/2014/main" id="{F1618848-751D-E46B-0099-91F05EE49EED}"/>
              </a:ext>
            </a:extLst>
          </p:cNvPr>
          <p:cNvPicPr>
            <a:picLocks noChangeAspect="1"/>
          </p:cNvPicPr>
          <p:nvPr/>
        </p:nvPicPr>
        <p:blipFill>
          <a:blip r:embed="rId4"/>
          <a:stretch>
            <a:fillRect/>
          </a:stretch>
        </p:blipFill>
        <p:spPr>
          <a:xfrm>
            <a:off x="1520824" y="2236823"/>
            <a:ext cx="9153525" cy="27336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1808280" y="1351080"/>
            <a:ext cx="7939440" cy="590400"/>
          </a:xfrm>
          <a:prstGeom prst="rect">
            <a:avLst/>
          </a:prstGeom>
          <a:noFill/>
          <a:ln>
            <a:noFill/>
          </a:ln>
        </p:spPr>
        <p:txBody>
          <a:bodyPr lIns="90000" tIns="45000" rIns="90000" bIns="45000">
            <a:noAutofit/>
          </a:bodyPr>
          <a:lstStyle/>
          <a:p>
            <a:pPr>
              <a:lnSpc>
                <a:spcPct val="100000"/>
              </a:lnSpc>
            </a:pPr>
            <a:r>
              <a:rPr lang="en-US" sz="2300" b="1" strike="noStrike" spc="-1">
                <a:solidFill>
                  <a:srgbClr val="000000"/>
                </a:solidFill>
                <a:latin typeface="Open Sans"/>
                <a:ea typeface="Open Sans"/>
              </a:rPr>
              <a:t>Zelf ontwerpen</a:t>
            </a:r>
            <a:endParaRPr lang="nl-NL" sz="2300" b="0" strike="noStrike" spc="-1">
              <a:solidFill>
                <a:srgbClr val="000000"/>
              </a:solidFill>
              <a:latin typeface="Calibri"/>
            </a:endParaRPr>
          </a:p>
        </p:txBody>
      </p:sp>
      <p:sp>
        <p:nvSpPr>
          <p:cNvPr id="103" name="TextShape 2"/>
          <p:cNvSpPr txBox="1"/>
          <p:nvPr/>
        </p:nvSpPr>
        <p:spPr>
          <a:xfrm>
            <a:off x="1808280" y="2063520"/>
            <a:ext cx="7559280" cy="3443040"/>
          </a:xfrm>
          <a:prstGeom prst="rect">
            <a:avLst/>
          </a:prstGeom>
          <a:noFill/>
          <a:ln>
            <a:noFill/>
          </a:ln>
        </p:spPr>
        <p:txBody>
          <a:bodyPr lIns="90000" tIns="45000" rIns="90000" bIns="45000">
            <a:noAutofit/>
          </a:bodyPr>
          <a:lstStyle/>
          <a:p>
            <a:pPr marL="343080" indent="-342720">
              <a:lnSpc>
                <a:spcPct val="110000"/>
              </a:lnSpc>
              <a:buClr>
                <a:srgbClr val="000000"/>
              </a:buClr>
              <a:buFont typeface="Arial"/>
              <a:buChar char="•"/>
            </a:pPr>
            <a:r>
              <a:rPr lang="en-US" sz="2200" b="0" strike="noStrike" spc="-1">
                <a:solidFill>
                  <a:srgbClr val="000000"/>
                </a:solidFill>
                <a:latin typeface="Open Sans Light"/>
                <a:ea typeface="Open Sans Light"/>
              </a:rPr>
              <a:t>Drietallen</a:t>
            </a:r>
            <a:endParaRPr lang="nl-NL" sz="2200" b="0" strike="noStrike" spc="-1">
              <a:solidFill>
                <a:srgbClr val="000000"/>
              </a:solidFill>
              <a:latin typeface="Open Sans"/>
            </a:endParaRPr>
          </a:p>
          <a:p>
            <a:pPr marL="343080" indent="-342720">
              <a:lnSpc>
                <a:spcPct val="110000"/>
              </a:lnSpc>
              <a:buClr>
                <a:srgbClr val="000000"/>
              </a:buClr>
              <a:buFont typeface="Arial"/>
              <a:buChar char="•"/>
            </a:pPr>
            <a:endParaRPr lang="nl-NL" sz="2200" b="0" strike="noStrike" spc="-1">
              <a:solidFill>
                <a:srgbClr val="000000"/>
              </a:solidFill>
              <a:latin typeface="Open Sans"/>
            </a:endParaRPr>
          </a:p>
          <a:p>
            <a:pPr marL="343080" indent="-342720">
              <a:lnSpc>
                <a:spcPct val="110000"/>
              </a:lnSpc>
              <a:buClr>
                <a:srgbClr val="000000"/>
              </a:buClr>
              <a:buFont typeface="Arial"/>
              <a:buChar char="•"/>
            </a:pPr>
            <a:r>
              <a:rPr lang="en-US" sz="2200" b="0" strike="noStrike" spc="-1">
                <a:solidFill>
                  <a:srgbClr val="000000"/>
                </a:solidFill>
                <a:latin typeface="Open Sans Light"/>
                <a:ea typeface="Open Sans Light"/>
              </a:rPr>
              <a:t>Ontwerpen van een les(deel) o.b.v. een actueel nieuwsitem</a:t>
            </a:r>
            <a:endParaRPr lang="nl-NL" sz="2200" b="0" strike="noStrike" spc="-1">
              <a:solidFill>
                <a:srgbClr val="000000"/>
              </a:solidFill>
              <a:latin typeface="Open Sans"/>
            </a:endParaRPr>
          </a:p>
          <a:p>
            <a:pPr marL="343080" indent="-342720">
              <a:lnSpc>
                <a:spcPct val="110000"/>
              </a:lnSpc>
              <a:buClr>
                <a:srgbClr val="000000"/>
              </a:buClr>
              <a:buFont typeface="Arial"/>
              <a:buChar char="•"/>
            </a:pPr>
            <a:endParaRPr lang="nl-NL" sz="2200" b="0" strike="noStrike" spc="-1">
              <a:solidFill>
                <a:srgbClr val="000000"/>
              </a:solidFill>
              <a:latin typeface="Open Sans"/>
            </a:endParaRPr>
          </a:p>
          <a:p>
            <a:pPr marL="343080" indent="-342720">
              <a:lnSpc>
                <a:spcPct val="110000"/>
              </a:lnSpc>
              <a:buClr>
                <a:srgbClr val="000000"/>
              </a:buClr>
              <a:buFont typeface="Arial"/>
              <a:buChar char="•"/>
            </a:pPr>
            <a:r>
              <a:rPr lang="en-US" sz="2200" b="0" strike="noStrike" spc="-1">
                <a:solidFill>
                  <a:srgbClr val="000000"/>
                </a:solidFill>
                <a:latin typeface="Open Sans Light"/>
                <a:ea typeface="Open Sans Light"/>
              </a:rPr>
              <a:t>Handvatten gebruiken</a:t>
            </a:r>
            <a:endParaRPr lang="nl-NL" sz="2200" b="0" strike="noStrike" spc="-1">
              <a:solidFill>
                <a:srgbClr val="000000"/>
              </a:solidFill>
              <a:latin typeface="Open Sans"/>
            </a:endParaRPr>
          </a:p>
          <a:p>
            <a:pPr marL="343080" indent="-342720">
              <a:lnSpc>
                <a:spcPct val="110000"/>
              </a:lnSpc>
              <a:buClr>
                <a:srgbClr val="000000"/>
              </a:buClr>
              <a:buFont typeface="Arial"/>
              <a:buChar char="•"/>
            </a:pPr>
            <a:endParaRPr lang="nl-NL" sz="2200" b="0" strike="noStrike" spc="-1">
              <a:solidFill>
                <a:srgbClr val="000000"/>
              </a:solidFill>
              <a:latin typeface="Open Sans"/>
            </a:endParaRPr>
          </a:p>
          <a:p>
            <a:pPr marL="343080" indent="-342720">
              <a:lnSpc>
                <a:spcPct val="110000"/>
              </a:lnSpc>
              <a:buClr>
                <a:srgbClr val="000000"/>
              </a:buClr>
              <a:buFont typeface="Arial"/>
              <a:buChar char="•"/>
            </a:pPr>
            <a:r>
              <a:rPr lang="en-US" sz="2200" b="0" strike="noStrike" spc="-1">
                <a:solidFill>
                  <a:srgbClr val="000000"/>
                </a:solidFill>
                <a:latin typeface="Open Sans Light"/>
                <a:ea typeface="Open Sans Light"/>
              </a:rPr>
              <a:t>Plenair uitwisselen</a:t>
            </a:r>
            <a:endParaRPr lang="nl-NL" sz="2200" b="0" strike="noStrike" spc="-1">
              <a:solidFill>
                <a:srgbClr val="000000"/>
              </a:solidFill>
              <a:latin typeface="Open Sans"/>
            </a:endParaRPr>
          </a:p>
          <a:p>
            <a:pPr>
              <a:lnSpc>
                <a:spcPct val="110000"/>
              </a:lnSpc>
            </a:pPr>
            <a:r>
              <a:rPr lang="en-US" sz="2200" b="0" strike="noStrike" spc="-1">
                <a:solidFill>
                  <a:srgbClr val="000000"/>
                </a:solidFill>
                <a:latin typeface="Open Sans Light"/>
                <a:ea typeface="Open Sans Light"/>
              </a:rPr>
              <a:t> </a:t>
            </a:r>
            <a:endParaRPr lang="nl-NL" sz="2200" b="0" strike="noStrike" spc="-1">
              <a:solidFill>
                <a:srgbClr val="000000"/>
              </a:solidFill>
              <a:latin typeface="Open Sans"/>
            </a:endParaRPr>
          </a:p>
          <a:p>
            <a:pPr>
              <a:lnSpc>
                <a:spcPct val="110000"/>
              </a:lnSpc>
            </a:pPr>
            <a:r>
              <a:rPr lang="en-US" sz="2200" b="0" strike="noStrike" spc="-1">
                <a:solidFill>
                  <a:srgbClr val="000000"/>
                </a:solidFill>
                <a:latin typeface="Open Sans Light"/>
                <a:ea typeface="Open Sans Light"/>
              </a:rPr>
              <a:t> </a:t>
            </a:r>
            <a:endParaRPr lang="nl-NL" sz="2200" b="0" strike="noStrike" spc="-1">
              <a:solidFill>
                <a:srgbClr val="000000"/>
              </a:solidFill>
              <a:latin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 name="TextShape 1"/>
          <p:cNvSpPr txBox="1"/>
          <p:nvPr/>
        </p:nvSpPr>
        <p:spPr>
          <a:xfrm>
            <a:off x="8155523" y="1128094"/>
            <a:ext cx="3435074" cy="141527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200" b="1" strike="noStrike" spc="-1" dirty="0" err="1">
                <a:latin typeface="Open Sans Light" panose="020B0306030504020204" pitchFamily="34" charset="0"/>
                <a:ea typeface="Open Sans Light" panose="020B0306030504020204" pitchFamily="34" charset="0"/>
                <a:cs typeface="Open Sans Light" panose="020B0306030504020204" pitchFamily="34" charset="0"/>
              </a:rPr>
              <a:t>Terugblik</a:t>
            </a:r>
            <a:endParaRPr lang="en-US" sz="3200" b="0" strike="noStrike" spc="-1"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15" name="Picture 106" descr="Gloeilamp op een gele achtergrond met geschetste lichtbundels en een kabel">
            <a:extLst>
              <a:ext uri="{FF2B5EF4-FFF2-40B4-BE49-F238E27FC236}">
                <a16:creationId xmlns:a16="http://schemas.microsoft.com/office/drawing/2014/main" id="{F458C0B1-D515-C2DE-E8A8-8383D3729693}"/>
              </a:ext>
            </a:extLst>
          </p:cNvPr>
          <p:cNvPicPr>
            <a:picLocks noChangeAspect="1"/>
          </p:cNvPicPr>
          <p:nvPr/>
        </p:nvPicPr>
        <p:blipFill rotWithShape="1">
          <a:blip r:embed="rId2"/>
          <a:srcRect l="32074"/>
          <a:stretch/>
        </p:blipFill>
        <p:spPr>
          <a:xfrm>
            <a:off x="-9888" y="10"/>
            <a:ext cx="7574576" cy="6857990"/>
          </a:xfrm>
          <a:prstGeom prst="rect">
            <a:avLst/>
          </a:prstGeom>
        </p:spPr>
      </p:pic>
      <p:cxnSp>
        <p:nvCxnSpPr>
          <p:cNvPr id="116" name="Straight Connector 11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1525" y="871146"/>
            <a:ext cx="73713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5" name="TextShape 2"/>
          <p:cNvSpPr txBox="1"/>
          <p:nvPr/>
        </p:nvSpPr>
        <p:spPr>
          <a:xfrm>
            <a:off x="7705618" y="2543364"/>
            <a:ext cx="4161034" cy="3599019"/>
          </a:xfrm>
          <a:prstGeom prst="rect">
            <a:avLst/>
          </a:prstGeom>
        </p:spPr>
        <p:txBody>
          <a:bodyPr vert="horz" lIns="91440" tIns="45720" rIns="91440" bIns="45720" rtlCol="0">
            <a:normAutofit/>
          </a:bodyPr>
          <a:lstStyle/>
          <a:p>
            <a:pPr marL="343080" indent="-228600">
              <a:lnSpc>
                <a:spcPct val="90000"/>
              </a:lnSpc>
              <a:buClr>
                <a:srgbClr val="000000"/>
              </a:buClr>
              <a:buFont typeface="Arial" panose="020B0604020202020204" pitchFamily="34" charset="0"/>
              <a:buChar char="•"/>
            </a:pP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Ervaring</a:t>
            </a: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 workshop</a:t>
            </a:r>
          </a:p>
          <a:p>
            <a:pPr marL="864000" lvl="1" indent="-228600">
              <a:lnSpc>
                <a:spcPct val="90000"/>
              </a:lnSpc>
              <a:spcBef>
                <a:spcPts val="1134"/>
              </a:spcBef>
              <a:buClr>
                <a:srgbClr val="000000"/>
              </a:buClr>
              <a:buSzPct val="75000"/>
              <a:buFont typeface="Arial" panose="020B0604020202020204" pitchFamily="34" charset="0"/>
              <a:buChar char="•"/>
            </a:pP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Nieuwe</a:t>
            </a: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 </a:t>
            </a: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inzichten</a:t>
            </a: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a:t>
            </a:r>
          </a:p>
          <a:p>
            <a:pPr marL="864000" lvl="1" indent="-228600">
              <a:lnSpc>
                <a:spcPct val="90000"/>
              </a:lnSpc>
              <a:spcBef>
                <a:spcPts val="1134"/>
              </a:spcBef>
              <a:buClr>
                <a:srgbClr val="000000"/>
              </a:buClr>
              <a:buSzPct val="75000"/>
              <a:buFont typeface="Arial" panose="020B0604020202020204" pitchFamily="34" charset="0"/>
              <a:buChar char="•"/>
            </a:pPr>
            <a:r>
              <a:rPr lang="en-US" sz="2000" spc="-1" dirty="0">
                <a:latin typeface="Open Sans Light" panose="020B0306030504020204" pitchFamily="34" charset="0"/>
                <a:ea typeface="Open Sans Light" panose="020B0306030504020204" pitchFamily="34" charset="0"/>
                <a:cs typeface="Open Sans Light" panose="020B0306030504020204" pitchFamily="34" charset="0"/>
              </a:rPr>
              <a:t>Wat </a:t>
            </a:r>
            <a:r>
              <a:rPr lang="en-US" sz="2000" spc="-1" dirty="0" err="1">
                <a:latin typeface="Open Sans Light" panose="020B0306030504020204" pitchFamily="34" charset="0"/>
                <a:ea typeface="Open Sans Light" panose="020B0306030504020204" pitchFamily="34" charset="0"/>
                <a:cs typeface="Open Sans Light" panose="020B0306030504020204" pitchFamily="34" charset="0"/>
              </a:rPr>
              <a:t>ging</a:t>
            </a:r>
            <a:r>
              <a:rPr lang="en-US" sz="2000" spc="-1" dirty="0">
                <a:latin typeface="Open Sans Light" panose="020B0306030504020204" pitchFamily="34" charset="0"/>
                <a:ea typeface="Open Sans Light" panose="020B0306030504020204" pitchFamily="34" charset="0"/>
                <a:cs typeface="Open Sans Light" panose="020B0306030504020204" pitchFamily="34" charset="0"/>
              </a:rPr>
              <a:t> </a:t>
            </a:r>
            <a:r>
              <a:rPr lang="en-US" sz="2000" spc="-1" dirty="0" err="1">
                <a:latin typeface="Open Sans Light" panose="020B0306030504020204" pitchFamily="34" charset="0"/>
                <a:ea typeface="Open Sans Light" panose="020B0306030504020204" pitchFamily="34" charset="0"/>
                <a:cs typeface="Open Sans Light" panose="020B0306030504020204" pitchFamily="34" charset="0"/>
              </a:rPr>
              <a:t>goed</a:t>
            </a:r>
            <a:r>
              <a:rPr lang="en-US" sz="2000" spc="-1" dirty="0">
                <a:latin typeface="Open Sans Light" panose="020B0306030504020204" pitchFamily="34" charset="0"/>
                <a:ea typeface="Open Sans Light" panose="020B0306030504020204" pitchFamily="34" charset="0"/>
                <a:cs typeface="Open Sans Light" panose="020B0306030504020204" pitchFamily="34" charset="0"/>
              </a:rPr>
              <a:t>, wat </a:t>
            </a:r>
            <a:r>
              <a:rPr lang="en-US" sz="2000" spc="-1" dirty="0" err="1">
                <a:latin typeface="Open Sans Light" panose="020B0306030504020204" pitchFamily="34" charset="0"/>
                <a:ea typeface="Open Sans Light" panose="020B0306030504020204" pitchFamily="34" charset="0"/>
                <a:cs typeface="Open Sans Light" panose="020B0306030504020204" pitchFamily="34" charset="0"/>
              </a:rPr>
              <a:t>lastig</a:t>
            </a:r>
            <a:r>
              <a:rPr lang="en-US" sz="2000" spc="-1" dirty="0">
                <a:latin typeface="Open Sans Light" panose="020B0306030504020204" pitchFamily="34" charset="0"/>
                <a:ea typeface="Open Sans Light" panose="020B0306030504020204" pitchFamily="34" charset="0"/>
                <a:cs typeface="Open Sans Light" panose="020B0306030504020204" pitchFamily="34" charset="0"/>
              </a:rPr>
              <a:t>?</a:t>
            </a:r>
            <a:endPar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endParaRPr>
          </a:p>
          <a:p>
            <a:pPr marL="864000" lvl="1" indent="-228600">
              <a:lnSpc>
                <a:spcPct val="90000"/>
              </a:lnSpc>
              <a:spcBef>
                <a:spcPts val="1134"/>
              </a:spcBef>
              <a:buClr>
                <a:srgbClr val="000000"/>
              </a:buClr>
              <a:buSzPct val="75000"/>
              <a:buFont typeface="Arial" panose="020B0604020202020204" pitchFamily="34" charset="0"/>
              <a:buChar char="•"/>
            </a:pP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Wat </a:t>
            </a: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wil</a:t>
            </a: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 je </a:t>
            </a: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ermee</a:t>
            </a: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 </a:t>
            </a: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doen</a:t>
            </a: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a:t>
            </a:r>
          </a:p>
          <a:p>
            <a:pPr marL="864000" lvl="1" indent="-228600">
              <a:lnSpc>
                <a:spcPct val="90000"/>
              </a:lnSpc>
              <a:spcBef>
                <a:spcPts val="1134"/>
              </a:spcBef>
              <a:buClr>
                <a:srgbClr val="000000"/>
              </a:buClr>
              <a:buSzPct val="75000"/>
              <a:buFont typeface="Arial" panose="020B0604020202020204" pitchFamily="34" charset="0"/>
              <a:buChar char="•"/>
            </a:pP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Take away message?</a:t>
            </a:r>
          </a:p>
          <a:p>
            <a:pPr>
              <a:lnSpc>
                <a:spcPct val="90000"/>
              </a:lnSpc>
            </a:pPr>
            <a:r>
              <a:rPr lang="en-US" sz="2000" b="0" strike="noStrike" spc="-1" dirty="0"/>
              <a:t> </a:t>
            </a:r>
          </a:p>
          <a:p>
            <a:pPr indent="-228600">
              <a:lnSpc>
                <a:spcPct val="90000"/>
              </a:lnSpc>
              <a:buFont typeface="Arial" panose="020B0604020202020204" pitchFamily="34" charset="0"/>
              <a:buChar char="•"/>
            </a:pPr>
            <a:endParaRPr lang="en-US" sz="2000" b="0" strike="noStrike" spc="-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2198714" y="734631"/>
            <a:ext cx="7559280" cy="1253160"/>
          </a:xfrm>
          <a:prstGeom prst="rect">
            <a:avLst/>
          </a:prstGeom>
          <a:noFill/>
          <a:ln>
            <a:noFill/>
          </a:ln>
        </p:spPr>
        <p:txBody>
          <a:bodyPr lIns="90000" tIns="45000" rIns="90000" bIns="45000">
            <a:noAutofit/>
          </a:bodyPr>
          <a:lstStyle/>
          <a:p>
            <a:pPr>
              <a:lnSpc>
                <a:spcPct val="100000"/>
              </a:lnSpc>
            </a:pPr>
            <a:r>
              <a:rPr lang="en-US" sz="2300" b="1" strike="noStrike" spc="-1" dirty="0">
                <a:solidFill>
                  <a:srgbClr val="000000"/>
                </a:solidFill>
                <a:latin typeface="Open Sans"/>
                <a:ea typeface="Open Sans"/>
              </a:rPr>
              <a:t>Planning workshop</a:t>
            </a:r>
            <a:br>
              <a:rPr dirty="0"/>
            </a:br>
            <a:endParaRPr lang="nl-NL" sz="2300" b="0" strike="noStrike" spc="-1" dirty="0">
              <a:solidFill>
                <a:srgbClr val="000000"/>
              </a:solidFill>
              <a:latin typeface="Calibri"/>
            </a:endParaRPr>
          </a:p>
        </p:txBody>
      </p:sp>
      <p:sp>
        <p:nvSpPr>
          <p:cNvPr id="91" name="TextShape 2"/>
          <p:cNvSpPr txBox="1"/>
          <p:nvPr/>
        </p:nvSpPr>
        <p:spPr>
          <a:xfrm>
            <a:off x="2198714" y="1467618"/>
            <a:ext cx="7089124" cy="3587267"/>
          </a:xfrm>
          <a:prstGeom prst="rect">
            <a:avLst/>
          </a:prstGeom>
          <a:noFill/>
          <a:ln>
            <a:noFill/>
          </a:ln>
        </p:spPr>
        <p:txBody>
          <a:bodyPr lIns="90000" tIns="45000" rIns="90000" bIns="45000">
            <a:noAutofit/>
          </a:bodyPr>
          <a:lstStyle/>
          <a:p>
            <a:pPr marL="343080" indent="-342720">
              <a:lnSpc>
                <a:spcPct val="110000"/>
              </a:lnSpc>
              <a:buClr>
                <a:srgbClr val="000000"/>
              </a:buClr>
              <a:buFont typeface="Arial"/>
              <a:buChar char="•"/>
            </a:pPr>
            <a:r>
              <a:rPr lang="en-US" sz="2200" b="0" strike="noStrike" spc="-1" dirty="0">
                <a:solidFill>
                  <a:srgbClr val="000000"/>
                </a:solidFill>
                <a:latin typeface="Open Sans Light"/>
                <a:ea typeface="Open Sans Light"/>
              </a:rPr>
              <a:t>Welkom, </a:t>
            </a:r>
            <a:r>
              <a:rPr lang="en-US" sz="2200" b="0" strike="noStrike" spc="-1" dirty="0" err="1">
                <a:solidFill>
                  <a:srgbClr val="000000"/>
                </a:solidFill>
                <a:latin typeface="Open Sans Light"/>
                <a:ea typeface="Open Sans Light"/>
              </a:rPr>
              <a:t>inleiding</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en</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doelen</a:t>
            </a:r>
            <a:endParaRPr lang="nl-NL" sz="2200" b="0" strike="noStrike" spc="-1" dirty="0">
              <a:solidFill>
                <a:srgbClr val="000000"/>
              </a:solidFill>
              <a:latin typeface="Open Sans"/>
            </a:endParaRPr>
          </a:p>
          <a:p>
            <a:pPr>
              <a:lnSpc>
                <a:spcPct val="110000"/>
              </a:lnSpc>
            </a:pPr>
            <a:endParaRPr lang="nl-NL" sz="2200" b="0" strike="noStrike" spc="-1" dirty="0">
              <a:solidFill>
                <a:srgbClr val="000000"/>
              </a:solidFill>
              <a:latin typeface="Open Sans"/>
            </a:endParaRPr>
          </a:p>
          <a:p>
            <a:pPr marL="343080" indent="-342720">
              <a:lnSpc>
                <a:spcPct val="110000"/>
              </a:lnSpc>
              <a:buClr>
                <a:srgbClr val="000000"/>
              </a:buClr>
              <a:buFont typeface="Arial"/>
              <a:buChar char="•"/>
            </a:pPr>
            <a:r>
              <a:rPr lang="en-US" sz="2200" b="0" strike="noStrike" spc="-1" dirty="0">
                <a:solidFill>
                  <a:srgbClr val="000000"/>
                </a:solidFill>
                <a:latin typeface="Open Sans Light"/>
                <a:ea typeface="Open Sans Light"/>
              </a:rPr>
              <a:t>Eigen </a:t>
            </a:r>
            <a:r>
              <a:rPr lang="en-US" sz="2200" b="0" strike="noStrike" spc="-1" dirty="0" err="1">
                <a:solidFill>
                  <a:srgbClr val="000000"/>
                </a:solidFill>
                <a:latin typeface="Open Sans Light"/>
                <a:ea typeface="Open Sans Light"/>
              </a:rPr>
              <a:t>ervaringen</a:t>
            </a:r>
            <a:r>
              <a:rPr lang="en-US" sz="2200" b="0" strike="noStrike" spc="-1" dirty="0">
                <a:solidFill>
                  <a:srgbClr val="000000"/>
                </a:solidFill>
                <a:latin typeface="Open Sans Light"/>
                <a:ea typeface="Open Sans Light"/>
              </a:rPr>
              <a:t> (DDU)</a:t>
            </a:r>
            <a:endParaRPr lang="nl-NL" sz="2200" b="0" strike="noStrike" spc="-1" dirty="0">
              <a:solidFill>
                <a:srgbClr val="000000"/>
              </a:solidFill>
              <a:latin typeface="Open Sans"/>
            </a:endParaRPr>
          </a:p>
          <a:p>
            <a:pPr>
              <a:lnSpc>
                <a:spcPct val="110000"/>
              </a:lnSpc>
            </a:pPr>
            <a:endParaRPr lang="nl-NL" sz="2200" b="0" strike="noStrike" spc="-1" dirty="0">
              <a:solidFill>
                <a:srgbClr val="000000"/>
              </a:solidFill>
              <a:latin typeface="Open Sans"/>
            </a:endParaRPr>
          </a:p>
          <a:p>
            <a:pPr marL="343080" indent="-342720">
              <a:lnSpc>
                <a:spcPct val="110000"/>
              </a:lnSpc>
              <a:buClr>
                <a:srgbClr val="000000"/>
              </a:buClr>
              <a:buFont typeface="Arial"/>
              <a:buChar char="•"/>
            </a:pPr>
            <a:r>
              <a:rPr lang="en-US" sz="2200" b="0" strike="noStrike" spc="-1" dirty="0" err="1">
                <a:solidFill>
                  <a:srgbClr val="000000"/>
                </a:solidFill>
                <a:latin typeface="Open Sans Light"/>
                <a:ea typeface="Open Sans Light"/>
              </a:rPr>
              <a:t>Achtergrond</a:t>
            </a:r>
            <a:r>
              <a:rPr lang="en-US" sz="2200" spc="-1" dirty="0">
                <a:solidFill>
                  <a:srgbClr val="000000"/>
                </a:solidFill>
                <a:latin typeface="Open Sans Light"/>
                <a:ea typeface="Open Sans Light"/>
              </a:rPr>
              <a:t>, </a:t>
            </a:r>
            <a:r>
              <a:rPr lang="en-US" sz="2200" spc="-1" dirty="0" err="1">
                <a:solidFill>
                  <a:srgbClr val="000000"/>
                </a:solidFill>
                <a:latin typeface="Open Sans Light"/>
                <a:ea typeface="Open Sans Light"/>
              </a:rPr>
              <a:t>stappenplan</a:t>
            </a:r>
            <a:r>
              <a:rPr lang="en-US" sz="2200"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en</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voorbeelden</a:t>
            </a:r>
            <a:endParaRPr lang="nl-NL" sz="2200" b="0" strike="noStrike" spc="-1" dirty="0">
              <a:solidFill>
                <a:srgbClr val="000000"/>
              </a:solidFill>
              <a:latin typeface="Open Sans"/>
            </a:endParaRPr>
          </a:p>
          <a:p>
            <a:pPr>
              <a:lnSpc>
                <a:spcPct val="110000"/>
              </a:lnSpc>
            </a:pPr>
            <a:endParaRPr lang="nl-NL" sz="2200" b="0" strike="noStrike" spc="-1" dirty="0">
              <a:solidFill>
                <a:srgbClr val="000000"/>
              </a:solidFill>
              <a:latin typeface="Open Sans"/>
            </a:endParaRPr>
          </a:p>
          <a:p>
            <a:pPr marL="343080" indent="-342720">
              <a:lnSpc>
                <a:spcPct val="110000"/>
              </a:lnSpc>
              <a:buClr>
                <a:srgbClr val="000000"/>
              </a:buClr>
              <a:buFont typeface="Arial"/>
              <a:buChar char="•"/>
            </a:pPr>
            <a:r>
              <a:rPr lang="en-US" sz="2200" b="0" strike="noStrike" spc="-1" dirty="0" err="1">
                <a:solidFill>
                  <a:srgbClr val="000000"/>
                </a:solidFill>
                <a:latin typeface="Open Sans Light"/>
                <a:ea typeface="Open Sans Light"/>
              </a:rPr>
              <a:t>Zelf</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ontwerpen</a:t>
            </a:r>
            <a:r>
              <a:rPr lang="en-US" sz="2200" b="0" strike="noStrike" spc="-1" dirty="0">
                <a:solidFill>
                  <a:srgbClr val="000000"/>
                </a:solidFill>
                <a:latin typeface="Open Sans Light"/>
                <a:ea typeface="Open Sans Light"/>
              </a:rPr>
              <a:t> (</a:t>
            </a:r>
            <a:r>
              <a:rPr lang="en-US" sz="2200" spc="-1" dirty="0" err="1">
                <a:solidFill>
                  <a:srgbClr val="000000"/>
                </a:solidFill>
                <a:latin typeface="Open Sans Light"/>
                <a:ea typeface="Open Sans Light"/>
              </a:rPr>
              <a:t>groepje</a:t>
            </a:r>
            <a:r>
              <a:rPr lang="en-US" sz="2200" b="0" strike="noStrike" spc="-1" dirty="0">
                <a:solidFill>
                  <a:srgbClr val="000000"/>
                </a:solidFill>
                <a:latin typeface="Open Sans Light"/>
                <a:ea typeface="Open Sans Light"/>
              </a:rPr>
              <a:t>)</a:t>
            </a:r>
            <a:endParaRPr lang="nl-NL" sz="2200" b="0" strike="noStrike" spc="-1" dirty="0">
              <a:solidFill>
                <a:srgbClr val="000000"/>
              </a:solidFill>
              <a:latin typeface="Open Sans"/>
            </a:endParaRPr>
          </a:p>
          <a:p>
            <a:pPr>
              <a:lnSpc>
                <a:spcPct val="110000"/>
              </a:lnSpc>
            </a:pPr>
            <a:endParaRPr lang="nl-NL" sz="2200" b="0" strike="noStrike" spc="-1" dirty="0">
              <a:solidFill>
                <a:srgbClr val="000000"/>
              </a:solidFill>
              <a:latin typeface="Open Sans"/>
            </a:endParaRPr>
          </a:p>
          <a:p>
            <a:pPr marL="343080" indent="-342720">
              <a:lnSpc>
                <a:spcPct val="110000"/>
              </a:lnSpc>
              <a:buClr>
                <a:srgbClr val="000000"/>
              </a:buClr>
              <a:buFont typeface="Arial"/>
              <a:buChar char="•"/>
            </a:pPr>
            <a:r>
              <a:rPr lang="en-US" sz="2200" b="0" strike="noStrike" spc="-1" dirty="0" err="1">
                <a:solidFill>
                  <a:srgbClr val="000000"/>
                </a:solidFill>
                <a:latin typeface="Open Sans Light"/>
                <a:ea typeface="Open Sans Light"/>
              </a:rPr>
              <a:t>Terugblik</a:t>
            </a:r>
            <a:endParaRPr lang="nl-NL" sz="2200" b="0" strike="noStrike" spc="-1" dirty="0">
              <a:solidFill>
                <a:srgbClr val="000000"/>
              </a:solidFill>
              <a:latin typeface="Open Sans"/>
            </a:endParaRPr>
          </a:p>
          <a:p>
            <a:pPr>
              <a:lnSpc>
                <a:spcPct val="110000"/>
              </a:lnSpc>
            </a:pPr>
            <a:endParaRPr lang="nl-NL" sz="2200" b="0" strike="noStrike" spc="-1" dirty="0">
              <a:solidFill>
                <a:srgbClr val="000000"/>
              </a:solidFill>
              <a:latin typeface="Open Sans"/>
            </a:endParaRPr>
          </a:p>
          <a:p>
            <a:pPr>
              <a:lnSpc>
                <a:spcPct val="110000"/>
              </a:lnSpc>
            </a:pPr>
            <a:endParaRPr lang="nl-NL" sz="2200" b="0" strike="noStrike" spc="-1" dirty="0">
              <a:solidFill>
                <a:srgbClr val="000000"/>
              </a:solidFill>
              <a:latin typeface="Open Sans"/>
            </a:endParaRPr>
          </a:p>
          <a:p>
            <a:pPr>
              <a:lnSpc>
                <a:spcPct val="110000"/>
              </a:lnSpc>
            </a:pPr>
            <a:endParaRPr lang="nl-NL" sz="2200" b="0" strike="noStrike" spc="-1" dirty="0">
              <a:solidFill>
                <a:srgbClr val="000000"/>
              </a:solidFill>
              <a:latin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 name="Rectangle 9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92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57B7A11D-A37D-BCDC-F451-8267519869F2}"/>
              </a:ext>
            </a:extLst>
          </p:cNvPr>
          <p:cNvPicPr>
            <a:picLocks noChangeAspect="1"/>
          </p:cNvPicPr>
          <p:nvPr/>
        </p:nvPicPr>
        <p:blipFill rotWithShape="1">
          <a:blip r:embed="rId3"/>
          <a:srcRect t="19100" r="-2" b="9994"/>
          <a:stretch/>
        </p:blipFill>
        <p:spPr>
          <a:xfrm>
            <a:off x="2556106" y="10"/>
            <a:ext cx="9672160" cy="6857990"/>
          </a:xfrm>
          <a:prstGeom prst="rect">
            <a:avLst/>
          </a:prstGeom>
        </p:spPr>
      </p:pic>
      <p:sp>
        <p:nvSpPr>
          <p:cNvPr id="103" name="Rectangle 9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218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Shape 1"/>
          <p:cNvSpPr txBox="1"/>
          <p:nvPr/>
        </p:nvSpPr>
        <p:spPr>
          <a:xfrm>
            <a:off x="314435" y="84568"/>
            <a:ext cx="5706219" cy="179242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strike="noStrike" spc="-1" dirty="0">
                <a:latin typeface="Open Sans" panose="020B0606030504020204" pitchFamily="34" charset="0"/>
                <a:ea typeface="Open Sans" panose="020B0606030504020204" pitchFamily="34" charset="0"/>
                <a:cs typeface="Open Sans" panose="020B0606030504020204" pitchFamily="34" charset="0"/>
              </a:rPr>
              <a:t>Welkom </a:t>
            </a:r>
            <a:r>
              <a:rPr lang="en-US" sz="2800" b="1" strike="noStrike" spc="-1" dirty="0" err="1">
                <a:latin typeface="Open Sans" panose="020B0606030504020204" pitchFamily="34" charset="0"/>
                <a:ea typeface="Open Sans" panose="020B0606030504020204" pitchFamily="34" charset="0"/>
                <a:cs typeface="Open Sans" panose="020B0606030504020204" pitchFamily="34" charset="0"/>
              </a:rPr>
              <a:t>en</a:t>
            </a:r>
            <a:r>
              <a:rPr lang="en-US" sz="2800" b="1" strike="noStrike" spc="-1" dirty="0">
                <a:latin typeface="Open Sans" panose="020B0606030504020204" pitchFamily="34" charset="0"/>
                <a:ea typeface="Open Sans" panose="020B0606030504020204" pitchFamily="34" charset="0"/>
                <a:cs typeface="Open Sans" panose="020B0606030504020204" pitchFamily="34" charset="0"/>
              </a:rPr>
              <a:t> </a:t>
            </a:r>
            <a:r>
              <a:rPr lang="en-US" sz="2800" b="1" strike="noStrike" spc="-1" dirty="0" err="1">
                <a:latin typeface="Open Sans" panose="020B0606030504020204" pitchFamily="34" charset="0"/>
                <a:ea typeface="Open Sans" panose="020B0606030504020204" pitchFamily="34" charset="0"/>
                <a:cs typeface="Open Sans" panose="020B0606030504020204" pitchFamily="34" charset="0"/>
              </a:rPr>
              <a:t>inleiding</a:t>
            </a:r>
            <a:endParaRPr lang="en-US" sz="2800" b="0" strike="noStrike" spc="-1" dirty="0">
              <a:latin typeface="Open Sans" panose="020B0606030504020204" pitchFamily="34" charset="0"/>
              <a:ea typeface="Open Sans" panose="020B0606030504020204" pitchFamily="34" charset="0"/>
              <a:cs typeface="Open Sans" panose="020B0606030504020204" pitchFamily="34" charset="0"/>
            </a:endParaRPr>
          </a:p>
        </p:txBody>
      </p:sp>
      <p:sp>
        <p:nvSpPr>
          <p:cNvPr id="93" name="TextShape 2"/>
          <p:cNvSpPr txBox="1"/>
          <p:nvPr/>
        </p:nvSpPr>
        <p:spPr>
          <a:xfrm>
            <a:off x="314435" y="1961552"/>
            <a:ext cx="4259222" cy="4436255"/>
          </a:xfrm>
          <a:prstGeom prst="rect">
            <a:avLst/>
          </a:prstGeom>
        </p:spPr>
        <p:txBody>
          <a:bodyPr vert="horz" lIns="91440" tIns="45720" rIns="91440" bIns="45720" rtlCol="0">
            <a:normAutofit/>
          </a:bodyPr>
          <a:lstStyle/>
          <a:p>
            <a:pPr marL="343080" indent="-228600">
              <a:buClr>
                <a:srgbClr val="000000"/>
              </a:buClr>
              <a:buFont typeface="Arial" panose="020B0604020202020204" pitchFamily="34" charset="0"/>
              <a:buChar char="•"/>
            </a:pP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Voorstellen</a:t>
            </a: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 Thomas </a:t>
            </a: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Sukking</a:t>
            </a: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 </a:t>
            </a: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en</a:t>
            </a: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 Micha Ummels</a:t>
            </a:r>
          </a:p>
          <a:p>
            <a:pPr marL="343080" indent="-228600">
              <a:buClr>
                <a:srgbClr val="000000"/>
              </a:buClr>
              <a:buFont typeface="Arial" panose="020B0604020202020204" pitchFamily="34" charset="0"/>
              <a:buChar char="•"/>
            </a:pPr>
            <a:endPar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endParaRPr>
          </a:p>
          <a:p>
            <a:pPr marL="343080" indent="-228600">
              <a:buClr>
                <a:srgbClr val="000000"/>
              </a:buClr>
              <a:buFont typeface="Arial" panose="020B0604020202020204" pitchFamily="34" charset="0"/>
              <a:buChar char="•"/>
            </a:pP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Gebruik</a:t>
            </a: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 </a:t>
            </a: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actuele</a:t>
            </a: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 </a:t>
            </a: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nieuwsitems</a:t>
            </a: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 in de </a:t>
            </a: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biologieles</a:t>
            </a:r>
            <a:endPar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endParaRPr>
          </a:p>
          <a:p>
            <a:pPr indent="-228600">
              <a:buFont typeface="Arial" panose="020B0604020202020204" pitchFamily="34" charset="0"/>
              <a:buChar char="•"/>
            </a:pPr>
            <a:endPar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endParaRPr>
          </a:p>
          <a:p>
            <a:pPr marL="343080" indent="-228600">
              <a:buClr>
                <a:srgbClr val="000000"/>
              </a:buClr>
              <a:buFont typeface="Arial" panose="020B0604020202020204" pitchFamily="34" charset="0"/>
              <a:buChar char="•"/>
            </a:pP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Hoe </a:t>
            </a: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deze</a:t>
            </a: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 </a:t>
            </a: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nieuwsitems</a:t>
            </a: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 </a:t>
            </a: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te</a:t>
            </a: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 </a:t>
            </a: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vertalen</a:t>
            </a: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 </a:t>
            </a: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naar</a:t>
            </a: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 </a:t>
            </a: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actieve</a:t>
            </a: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 </a:t>
            </a: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werkvormen</a:t>
            </a: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 </a:t>
            </a:r>
            <a:r>
              <a:rPr lang="en-US" sz="2000" b="0" strike="noStrike" spc="-1" dirty="0" err="1">
                <a:latin typeface="Open Sans Light" panose="020B0306030504020204" pitchFamily="34" charset="0"/>
                <a:ea typeface="Open Sans Light" panose="020B0306030504020204" pitchFamily="34" charset="0"/>
                <a:cs typeface="Open Sans Light" panose="020B0306030504020204" pitchFamily="34" charset="0"/>
              </a:rPr>
              <a:t>voor</a:t>
            </a:r>
            <a:r>
              <a:rPr lang="en-US" sz="2000" b="0" strike="noStrike" spc="-1" dirty="0">
                <a:latin typeface="Open Sans Light" panose="020B0306030504020204" pitchFamily="34" charset="0"/>
                <a:ea typeface="Open Sans Light" panose="020B0306030504020204" pitchFamily="34" charset="0"/>
                <a:cs typeface="Open Sans Light" panose="020B0306030504020204" pitchFamily="34" charset="0"/>
              </a:rPr>
              <a:t> in de les?</a:t>
            </a:r>
          </a:p>
        </p:txBody>
      </p:sp>
      <p:sp>
        <p:nvSpPr>
          <p:cNvPr id="2" name="AutoShape 2" descr="Nieuwsitems 2021 - PHC">
            <a:extLst>
              <a:ext uri="{FF2B5EF4-FFF2-40B4-BE49-F238E27FC236}">
                <a16:creationId xmlns:a16="http://schemas.microsoft.com/office/drawing/2014/main" id="{3C1780B9-D3EA-EAAC-BB8A-8FE20D0EFBC9}"/>
              </a:ext>
            </a:extLst>
          </p:cNvPr>
          <p:cNvSpPr>
            <a:spLocks noChangeAspect="1" noChangeArrowheads="1"/>
          </p:cNvSpPr>
          <p:nvPr/>
        </p:nvSpPr>
        <p:spPr bwMode="auto">
          <a:xfrm>
            <a:off x="5945188"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1808280" y="1351080"/>
            <a:ext cx="7939440" cy="590400"/>
          </a:xfrm>
          <a:prstGeom prst="rect">
            <a:avLst/>
          </a:prstGeom>
          <a:noFill/>
          <a:ln>
            <a:noFill/>
          </a:ln>
        </p:spPr>
        <p:txBody>
          <a:bodyPr lIns="90000" tIns="45000" rIns="90000" bIns="45000">
            <a:noAutofit/>
          </a:bodyPr>
          <a:lstStyle/>
          <a:p>
            <a:pPr>
              <a:lnSpc>
                <a:spcPct val="100000"/>
              </a:lnSpc>
            </a:pPr>
            <a:r>
              <a:rPr lang="en-US" sz="2300" b="1" strike="noStrike" spc="-1" dirty="0" err="1">
                <a:solidFill>
                  <a:srgbClr val="000000"/>
                </a:solidFill>
                <a:latin typeface="Open Sans"/>
                <a:ea typeface="Open Sans"/>
              </a:rPr>
              <a:t>Doelen</a:t>
            </a:r>
            <a:r>
              <a:rPr lang="en-US" sz="2300" b="1" strike="noStrike" spc="-1" dirty="0">
                <a:solidFill>
                  <a:srgbClr val="000000"/>
                </a:solidFill>
                <a:latin typeface="Open Sans"/>
                <a:ea typeface="Open Sans"/>
              </a:rPr>
              <a:t> workshop</a:t>
            </a:r>
            <a:endParaRPr lang="nl-NL" sz="2300" b="0" strike="noStrike" spc="-1" dirty="0">
              <a:solidFill>
                <a:srgbClr val="000000"/>
              </a:solidFill>
              <a:latin typeface="Calibri"/>
            </a:endParaRPr>
          </a:p>
        </p:txBody>
      </p:sp>
      <p:sp>
        <p:nvSpPr>
          <p:cNvPr id="95" name="TextShape 2"/>
          <p:cNvSpPr txBox="1"/>
          <p:nvPr/>
        </p:nvSpPr>
        <p:spPr>
          <a:xfrm>
            <a:off x="1808280" y="2063520"/>
            <a:ext cx="7559280" cy="3443040"/>
          </a:xfrm>
          <a:prstGeom prst="rect">
            <a:avLst/>
          </a:prstGeom>
          <a:noFill/>
          <a:ln>
            <a:noFill/>
          </a:ln>
        </p:spPr>
        <p:txBody>
          <a:bodyPr lIns="90000" tIns="45000" rIns="90000" bIns="45000">
            <a:noAutofit/>
          </a:bodyPr>
          <a:lstStyle/>
          <a:p>
            <a:pPr marL="343080" indent="-342720">
              <a:lnSpc>
                <a:spcPct val="110000"/>
              </a:lnSpc>
              <a:buClr>
                <a:srgbClr val="000000"/>
              </a:buClr>
              <a:buFont typeface="Arial"/>
              <a:buChar char="•"/>
            </a:pPr>
            <a:r>
              <a:rPr lang="en-US" sz="2200" b="1" strike="noStrike" spc="-1" dirty="0" err="1">
                <a:solidFill>
                  <a:srgbClr val="000000"/>
                </a:solidFill>
                <a:latin typeface="Open Sans Light"/>
                <a:ea typeface="Open Sans Light"/>
              </a:rPr>
              <a:t>Handvatten</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krijgen</a:t>
            </a:r>
            <a:r>
              <a:rPr lang="en-US" sz="2200" b="0" strike="noStrike" spc="-1" dirty="0">
                <a:solidFill>
                  <a:srgbClr val="000000"/>
                </a:solidFill>
                <a:latin typeface="Open Sans Light"/>
                <a:ea typeface="Open Sans Light"/>
              </a:rPr>
              <a:t> hoe je </a:t>
            </a:r>
            <a:r>
              <a:rPr lang="en-US" sz="2200" b="0" strike="noStrike" spc="-1" dirty="0" err="1">
                <a:solidFill>
                  <a:srgbClr val="000000"/>
                </a:solidFill>
                <a:latin typeface="Open Sans Light"/>
                <a:ea typeface="Open Sans Light"/>
              </a:rPr>
              <a:t>binnen</a:t>
            </a:r>
            <a:r>
              <a:rPr lang="en-US" sz="2200" b="0" strike="noStrike" spc="-1" dirty="0">
                <a:solidFill>
                  <a:srgbClr val="000000"/>
                </a:solidFill>
                <a:latin typeface="Open Sans Light"/>
                <a:ea typeface="Open Sans Light"/>
              </a:rPr>
              <a:t> je </a:t>
            </a:r>
            <a:r>
              <a:rPr lang="en-US" sz="2200" b="0" strike="noStrike" spc="-1" dirty="0" err="1">
                <a:solidFill>
                  <a:srgbClr val="000000"/>
                </a:solidFill>
                <a:latin typeface="Open Sans Light"/>
                <a:ea typeface="Open Sans Light"/>
              </a:rPr>
              <a:t>biologielessen</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actuele</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nieuwsitems</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kunt</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gebruiken</a:t>
            </a:r>
            <a:r>
              <a:rPr lang="en-US" sz="2200" b="0" strike="noStrike" spc="-1" dirty="0">
                <a:solidFill>
                  <a:srgbClr val="000000"/>
                </a:solidFill>
                <a:latin typeface="Open Sans Light"/>
                <a:ea typeface="Open Sans Light"/>
              </a:rPr>
              <a:t>.   </a:t>
            </a:r>
            <a:endParaRPr lang="nl-NL" sz="2200" b="0" strike="noStrike" spc="-1" dirty="0">
              <a:solidFill>
                <a:srgbClr val="000000"/>
              </a:solidFill>
              <a:latin typeface="Open Sans"/>
            </a:endParaRPr>
          </a:p>
          <a:p>
            <a:pPr>
              <a:lnSpc>
                <a:spcPct val="110000"/>
              </a:lnSpc>
            </a:pPr>
            <a:endParaRPr lang="nl-NL" sz="2200" b="0" strike="noStrike" spc="-1" dirty="0">
              <a:solidFill>
                <a:srgbClr val="000000"/>
              </a:solidFill>
              <a:latin typeface="Open Sans"/>
            </a:endParaRPr>
          </a:p>
          <a:p>
            <a:pPr marL="343080" indent="-342720">
              <a:lnSpc>
                <a:spcPct val="110000"/>
              </a:lnSpc>
              <a:buClr>
                <a:srgbClr val="000000"/>
              </a:buClr>
              <a:buFont typeface="Arial"/>
              <a:buChar char="•"/>
            </a:pPr>
            <a:r>
              <a:rPr lang="en-US" sz="2200" b="1" strike="noStrike" spc="-1" dirty="0" err="1">
                <a:solidFill>
                  <a:srgbClr val="000000"/>
                </a:solidFill>
                <a:latin typeface="Open Sans Light"/>
                <a:ea typeface="Open Sans Light"/>
              </a:rPr>
              <a:t>Zelf</a:t>
            </a:r>
            <a:r>
              <a:rPr lang="en-US" sz="2200" b="1" strike="noStrike" spc="-1" dirty="0">
                <a:solidFill>
                  <a:srgbClr val="000000"/>
                </a:solidFill>
                <a:latin typeface="Open Sans Light"/>
                <a:ea typeface="Open Sans Light"/>
              </a:rPr>
              <a:t> </a:t>
            </a:r>
            <a:r>
              <a:rPr lang="en-US" sz="2200" b="1" strike="noStrike" spc="-1" dirty="0" err="1">
                <a:solidFill>
                  <a:srgbClr val="000000"/>
                </a:solidFill>
                <a:latin typeface="Open Sans Light"/>
                <a:ea typeface="Open Sans Light"/>
              </a:rPr>
              <a:t>ontdekken</a:t>
            </a:r>
            <a:r>
              <a:rPr lang="en-US" sz="2200" b="1" strike="noStrike" spc="-1" dirty="0">
                <a:solidFill>
                  <a:srgbClr val="000000"/>
                </a:solidFill>
                <a:latin typeface="Open Sans Light"/>
                <a:ea typeface="Open Sans Light"/>
              </a:rPr>
              <a:t> </a:t>
            </a:r>
            <a:r>
              <a:rPr lang="en-US" sz="2200" b="0" strike="noStrike" spc="-1" dirty="0">
                <a:solidFill>
                  <a:srgbClr val="000000"/>
                </a:solidFill>
                <a:latin typeface="Open Sans Light"/>
                <a:ea typeface="Open Sans Light"/>
              </a:rPr>
              <a:t>met de </a:t>
            </a:r>
            <a:r>
              <a:rPr lang="en-US" sz="2200" b="0" strike="noStrike" spc="-1" dirty="0" err="1">
                <a:solidFill>
                  <a:srgbClr val="000000"/>
                </a:solidFill>
                <a:latin typeface="Open Sans Light"/>
                <a:ea typeface="Open Sans Light"/>
              </a:rPr>
              <a:t>handvatten</a:t>
            </a:r>
            <a:r>
              <a:rPr lang="en-US" sz="2200" b="0" strike="noStrike" spc="-1" dirty="0">
                <a:solidFill>
                  <a:srgbClr val="000000"/>
                </a:solidFill>
                <a:latin typeface="Open Sans Light"/>
                <a:ea typeface="Open Sans Light"/>
              </a:rPr>
              <a:t> hoe je </a:t>
            </a:r>
            <a:r>
              <a:rPr lang="en-US" sz="2200" b="0" strike="noStrike" spc="-1" dirty="0" err="1">
                <a:solidFill>
                  <a:srgbClr val="000000"/>
                </a:solidFill>
                <a:latin typeface="Open Sans Light"/>
                <a:ea typeface="Open Sans Light"/>
              </a:rPr>
              <a:t>actuele</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nieuwsitems</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kunt</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vertalen</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naar</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actieve</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werkvormen</a:t>
            </a:r>
            <a:r>
              <a:rPr lang="en-US" sz="2200" b="0" strike="noStrike" spc="-1" dirty="0">
                <a:solidFill>
                  <a:srgbClr val="000000"/>
                </a:solidFill>
                <a:latin typeface="Open Sans Light"/>
                <a:ea typeface="Open Sans Light"/>
              </a:rPr>
              <a:t>.</a:t>
            </a:r>
            <a:endParaRPr lang="nl-NL" sz="2200" b="0" strike="noStrike" spc="-1" dirty="0">
              <a:solidFill>
                <a:srgbClr val="000000"/>
              </a:solidFill>
              <a:latin typeface="Open Sans"/>
            </a:endParaRPr>
          </a:p>
          <a:p>
            <a:pPr>
              <a:lnSpc>
                <a:spcPct val="110000"/>
              </a:lnSpc>
            </a:pPr>
            <a:r>
              <a:rPr lang="en-US" sz="2200" b="0" strike="noStrike" spc="-1" dirty="0">
                <a:solidFill>
                  <a:srgbClr val="000000"/>
                </a:solidFill>
                <a:latin typeface="Open Sans Light"/>
                <a:ea typeface="Open Sans Light"/>
              </a:rPr>
              <a:t> </a:t>
            </a:r>
            <a:endParaRPr lang="nl-NL" sz="2200" b="0" strike="noStrike" spc="-1" dirty="0">
              <a:solidFill>
                <a:srgbClr val="000000"/>
              </a:solidFill>
              <a:latin typeface="Open Sans"/>
            </a:endParaRPr>
          </a:p>
          <a:p>
            <a:pPr>
              <a:lnSpc>
                <a:spcPct val="110000"/>
              </a:lnSpc>
            </a:pPr>
            <a:r>
              <a:rPr lang="en-US" sz="2200" b="0" strike="noStrike" spc="-1" dirty="0">
                <a:solidFill>
                  <a:srgbClr val="000000"/>
                </a:solidFill>
                <a:latin typeface="Open Sans Light"/>
                <a:ea typeface="Open Sans Light"/>
              </a:rPr>
              <a:t> </a:t>
            </a:r>
            <a:endParaRPr lang="nl-NL" sz="2200" b="0" strike="noStrike" spc="-1" dirty="0">
              <a:solidFill>
                <a:srgbClr val="000000"/>
              </a:solidFill>
              <a:latin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1808279" y="1351080"/>
            <a:ext cx="7939440" cy="590400"/>
          </a:xfrm>
          <a:prstGeom prst="rect">
            <a:avLst/>
          </a:prstGeom>
          <a:noFill/>
          <a:ln>
            <a:noFill/>
          </a:ln>
        </p:spPr>
        <p:txBody>
          <a:bodyPr lIns="90000" tIns="45000" rIns="90000" bIns="45000">
            <a:noAutofit/>
          </a:bodyPr>
          <a:lstStyle/>
          <a:p>
            <a:pPr>
              <a:lnSpc>
                <a:spcPct val="100000"/>
              </a:lnSpc>
            </a:pPr>
            <a:r>
              <a:rPr lang="en-US" sz="2300" b="1" strike="noStrike" spc="-1" dirty="0">
                <a:solidFill>
                  <a:srgbClr val="000000"/>
                </a:solidFill>
                <a:latin typeface="Open Sans"/>
                <a:ea typeface="Open Sans"/>
              </a:rPr>
              <a:t>Eigen </a:t>
            </a:r>
            <a:r>
              <a:rPr lang="en-US" sz="2300" b="1" strike="noStrike" spc="-1" dirty="0" err="1">
                <a:solidFill>
                  <a:srgbClr val="000000"/>
                </a:solidFill>
                <a:latin typeface="Open Sans"/>
                <a:ea typeface="Open Sans"/>
              </a:rPr>
              <a:t>ervaringen</a:t>
            </a:r>
            <a:r>
              <a:rPr lang="en-US" sz="2300" b="1" strike="noStrike" spc="-1" dirty="0">
                <a:solidFill>
                  <a:srgbClr val="000000"/>
                </a:solidFill>
                <a:latin typeface="Open Sans"/>
                <a:ea typeface="Open Sans"/>
              </a:rPr>
              <a:t> (DDU)</a:t>
            </a:r>
            <a:endParaRPr lang="nl-NL" sz="2300" b="0" strike="noStrike" spc="-1" dirty="0">
              <a:solidFill>
                <a:srgbClr val="000000"/>
              </a:solidFill>
              <a:latin typeface="Calibri"/>
            </a:endParaRPr>
          </a:p>
        </p:txBody>
      </p:sp>
      <p:sp>
        <p:nvSpPr>
          <p:cNvPr id="97" name="TextShape 2"/>
          <p:cNvSpPr txBox="1"/>
          <p:nvPr/>
        </p:nvSpPr>
        <p:spPr>
          <a:xfrm>
            <a:off x="1818553" y="2146963"/>
            <a:ext cx="9667955" cy="3555193"/>
          </a:xfrm>
          <a:prstGeom prst="rect">
            <a:avLst/>
          </a:prstGeom>
          <a:noFill/>
          <a:ln>
            <a:noFill/>
          </a:ln>
        </p:spPr>
        <p:txBody>
          <a:bodyPr lIns="90000" tIns="45000" rIns="90000" bIns="45000">
            <a:noAutofit/>
          </a:bodyPr>
          <a:lstStyle/>
          <a:p>
            <a:pPr marL="343080" indent="-342720">
              <a:lnSpc>
                <a:spcPct val="110000"/>
              </a:lnSpc>
              <a:buClr>
                <a:srgbClr val="000000"/>
              </a:buClr>
              <a:buFont typeface="Arial"/>
              <a:buChar char="•"/>
            </a:pPr>
            <a:r>
              <a:rPr lang="en-US" sz="2200" b="0" strike="noStrike" spc="-1" dirty="0">
                <a:solidFill>
                  <a:srgbClr val="000000"/>
                </a:solidFill>
                <a:latin typeface="Open Sans Light"/>
                <a:ea typeface="Open Sans Light"/>
              </a:rPr>
              <a:t>(</a:t>
            </a:r>
            <a:r>
              <a:rPr lang="en-US" sz="2200" spc="-1" dirty="0">
                <a:solidFill>
                  <a:srgbClr val="000000"/>
                </a:solidFill>
                <a:latin typeface="Open Sans Light"/>
                <a:ea typeface="Open Sans Light"/>
              </a:rPr>
              <a:t>Hoe) </a:t>
            </a:r>
            <a:r>
              <a:rPr lang="en-US" sz="2200" spc="-1" dirty="0" err="1">
                <a:solidFill>
                  <a:srgbClr val="000000"/>
                </a:solidFill>
                <a:latin typeface="Open Sans Light"/>
                <a:ea typeface="Open Sans Light"/>
              </a:rPr>
              <a:t>g</a:t>
            </a:r>
            <a:r>
              <a:rPr lang="en-US" sz="2200" b="0" strike="noStrike" spc="-1" dirty="0" err="1">
                <a:solidFill>
                  <a:srgbClr val="000000"/>
                </a:solidFill>
                <a:latin typeface="Open Sans Light"/>
                <a:ea typeface="Open Sans Light"/>
              </a:rPr>
              <a:t>ebruik</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jij</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als</a:t>
            </a:r>
            <a:r>
              <a:rPr lang="en-US" sz="2200" b="0" strike="noStrike" spc="-1" dirty="0">
                <a:solidFill>
                  <a:srgbClr val="000000"/>
                </a:solidFill>
                <a:latin typeface="Open Sans Light"/>
                <a:ea typeface="Open Sans Light"/>
              </a:rPr>
              <a:t> docent </a:t>
            </a:r>
            <a:r>
              <a:rPr lang="en-US" sz="2200" b="0" strike="noStrike" spc="-1" dirty="0" err="1">
                <a:solidFill>
                  <a:srgbClr val="000000"/>
                </a:solidFill>
                <a:latin typeface="Open Sans Light"/>
                <a:ea typeface="Open Sans Light"/>
              </a:rPr>
              <a:t>actuele</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nieuwsitems</a:t>
            </a:r>
            <a:r>
              <a:rPr lang="en-US" sz="2200" b="0" strike="noStrike" spc="-1" dirty="0">
                <a:solidFill>
                  <a:srgbClr val="000000"/>
                </a:solidFill>
                <a:latin typeface="Open Sans Light"/>
                <a:ea typeface="Open Sans Light"/>
              </a:rPr>
              <a:t> in de </a:t>
            </a:r>
            <a:r>
              <a:rPr lang="en-US" sz="2200" b="0" strike="noStrike" spc="-1" dirty="0" err="1">
                <a:solidFill>
                  <a:srgbClr val="000000"/>
                </a:solidFill>
                <a:latin typeface="Open Sans Light"/>
                <a:ea typeface="Open Sans Light"/>
              </a:rPr>
              <a:t>biologieles</a:t>
            </a:r>
            <a:r>
              <a:rPr lang="en-US" sz="2200" b="0" strike="noStrike" spc="-1" dirty="0">
                <a:solidFill>
                  <a:srgbClr val="000000"/>
                </a:solidFill>
                <a:latin typeface="Open Sans Light"/>
                <a:ea typeface="Open Sans Light"/>
              </a:rPr>
              <a:t>?</a:t>
            </a:r>
          </a:p>
          <a:p>
            <a:pPr marL="343080" indent="-342720">
              <a:lnSpc>
                <a:spcPct val="110000"/>
              </a:lnSpc>
              <a:buClr>
                <a:srgbClr val="000000"/>
              </a:buClr>
              <a:buFont typeface="Arial"/>
              <a:buChar char="•"/>
            </a:pPr>
            <a:endParaRPr lang="en-US" sz="2200" spc="-1" dirty="0">
              <a:solidFill>
                <a:srgbClr val="000000"/>
              </a:solidFill>
              <a:latin typeface="Open Sans Light"/>
              <a:ea typeface="Open Sans Light"/>
            </a:endParaRPr>
          </a:p>
          <a:p>
            <a:pPr marL="343080" indent="-342720">
              <a:lnSpc>
                <a:spcPct val="110000"/>
              </a:lnSpc>
              <a:buClr>
                <a:srgbClr val="000000"/>
              </a:buClr>
              <a:buFont typeface="Arial"/>
              <a:buChar char="•"/>
            </a:pPr>
            <a:r>
              <a:rPr lang="en-US" sz="2200" b="0" strike="noStrike" spc="-1" dirty="0">
                <a:solidFill>
                  <a:srgbClr val="000000"/>
                </a:solidFill>
                <a:latin typeface="Open Sans Light"/>
                <a:ea typeface="Open Sans Light"/>
              </a:rPr>
              <a:t>Wat is je </a:t>
            </a:r>
            <a:r>
              <a:rPr lang="en-US" sz="2200" b="0" strike="noStrike" spc="-1" dirty="0" err="1">
                <a:solidFill>
                  <a:srgbClr val="000000"/>
                </a:solidFill>
                <a:latin typeface="Open Sans Light"/>
                <a:ea typeface="Open Sans Light"/>
              </a:rPr>
              <a:t>doel</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ermee</a:t>
            </a:r>
            <a:r>
              <a:rPr lang="en-US" sz="2200" b="0" strike="noStrike" spc="-1" dirty="0">
                <a:solidFill>
                  <a:srgbClr val="000000"/>
                </a:solidFill>
                <a:latin typeface="Open Sans Light"/>
                <a:ea typeface="Open Sans Light"/>
              </a:rPr>
              <a:t>?</a:t>
            </a:r>
            <a:endParaRPr lang="nl-NL" sz="2200" b="0" strike="noStrike" spc="-1" dirty="0">
              <a:solidFill>
                <a:srgbClr val="000000"/>
              </a:solidFill>
              <a:latin typeface="Open Sans"/>
            </a:endParaRPr>
          </a:p>
          <a:p>
            <a:pPr>
              <a:lnSpc>
                <a:spcPct val="110000"/>
              </a:lnSpc>
            </a:pPr>
            <a:endParaRPr lang="nl-NL" sz="2200" b="0" strike="noStrike" spc="-1" dirty="0">
              <a:solidFill>
                <a:srgbClr val="000000"/>
              </a:solidFill>
              <a:latin typeface="Open Sans"/>
            </a:endParaRPr>
          </a:p>
          <a:p>
            <a:pPr marL="343080" indent="-342720">
              <a:lnSpc>
                <a:spcPct val="110000"/>
              </a:lnSpc>
              <a:buClr>
                <a:srgbClr val="000000"/>
              </a:buClr>
              <a:buFont typeface="Arial"/>
              <a:buChar char="•"/>
            </a:pPr>
            <a:r>
              <a:rPr lang="en-US" sz="2200" b="0" strike="noStrike" spc="-1" dirty="0">
                <a:solidFill>
                  <a:srgbClr val="000000"/>
                </a:solidFill>
                <a:latin typeface="Open Sans Light"/>
                <a:ea typeface="Open Sans Light"/>
              </a:rPr>
              <a:t>Wat </a:t>
            </a:r>
            <a:r>
              <a:rPr lang="en-US" sz="2200" b="0" strike="noStrike" spc="-1" dirty="0" err="1">
                <a:solidFill>
                  <a:srgbClr val="000000"/>
                </a:solidFill>
                <a:latin typeface="Open Sans Light"/>
                <a:ea typeface="Open Sans Light"/>
              </a:rPr>
              <a:t>werkt</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goed</a:t>
            </a:r>
            <a:r>
              <a:rPr lang="en-US" sz="2200" b="0" strike="noStrike" spc="-1" dirty="0">
                <a:solidFill>
                  <a:srgbClr val="000000"/>
                </a:solidFill>
                <a:latin typeface="Open Sans Light"/>
                <a:ea typeface="Open Sans Light"/>
              </a:rPr>
              <a:t>?</a:t>
            </a:r>
          </a:p>
          <a:p>
            <a:pPr marL="360">
              <a:lnSpc>
                <a:spcPct val="110000"/>
              </a:lnSpc>
              <a:buClr>
                <a:srgbClr val="000000"/>
              </a:buClr>
            </a:pPr>
            <a:endParaRPr lang="en-US" sz="2200" b="0" strike="noStrike" spc="-1" dirty="0">
              <a:solidFill>
                <a:srgbClr val="000000"/>
              </a:solidFill>
              <a:latin typeface="Open Sans Light"/>
              <a:ea typeface="Open Sans Light"/>
            </a:endParaRPr>
          </a:p>
          <a:p>
            <a:pPr marL="343080" indent="-342720">
              <a:lnSpc>
                <a:spcPct val="110000"/>
              </a:lnSpc>
              <a:buClr>
                <a:srgbClr val="000000"/>
              </a:buClr>
              <a:buFont typeface="Arial"/>
              <a:buChar char="•"/>
            </a:pPr>
            <a:r>
              <a:rPr lang="en-US" sz="2200" b="0" strike="noStrike" spc="-1" dirty="0">
                <a:solidFill>
                  <a:srgbClr val="000000"/>
                </a:solidFill>
                <a:latin typeface="Open Sans Light"/>
                <a:ea typeface="Open Sans Light"/>
              </a:rPr>
              <a:t>Wat </a:t>
            </a:r>
            <a:r>
              <a:rPr lang="en-US" sz="2200" b="0" strike="noStrike" spc="-1" dirty="0" err="1">
                <a:solidFill>
                  <a:srgbClr val="000000"/>
                </a:solidFill>
                <a:latin typeface="Open Sans Light"/>
                <a:ea typeface="Open Sans Light"/>
              </a:rPr>
              <a:t>houd</a:t>
            </a:r>
            <a:r>
              <a:rPr lang="en-US" sz="2200" b="0" strike="noStrike" spc="-1" dirty="0">
                <a:solidFill>
                  <a:srgbClr val="000000"/>
                </a:solidFill>
                <a:latin typeface="Open Sans Light"/>
                <a:ea typeface="Open Sans Light"/>
              </a:rPr>
              <a:t> je </a:t>
            </a:r>
            <a:r>
              <a:rPr lang="en-US" sz="2200" b="0" strike="noStrike" spc="-1" dirty="0" err="1">
                <a:solidFill>
                  <a:srgbClr val="000000"/>
                </a:solidFill>
                <a:latin typeface="Open Sans Light"/>
                <a:ea typeface="Open Sans Light"/>
              </a:rPr>
              <a:t>tegen</a:t>
            </a:r>
            <a:r>
              <a:rPr lang="en-US" sz="2200" b="0" strike="noStrike" spc="-1" dirty="0">
                <a:solidFill>
                  <a:srgbClr val="000000"/>
                </a:solidFill>
                <a:latin typeface="Open Sans Light"/>
                <a:ea typeface="Open Sans Light"/>
              </a:rPr>
              <a:t>/</a:t>
            </a:r>
            <a:r>
              <a:rPr lang="en-US" sz="2200" b="0" strike="noStrike" spc="-1" dirty="0" err="1">
                <a:solidFill>
                  <a:srgbClr val="000000"/>
                </a:solidFill>
                <a:latin typeface="Open Sans Light"/>
                <a:ea typeface="Open Sans Light"/>
              </a:rPr>
              <a:t>zijn</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belemmeringen</a:t>
            </a:r>
            <a:r>
              <a:rPr lang="en-US" sz="2200" b="0" strike="noStrike" spc="-1" dirty="0">
                <a:solidFill>
                  <a:srgbClr val="000000"/>
                </a:solidFill>
                <a:latin typeface="Open Sans Light"/>
                <a:ea typeface="Open Sans Light"/>
              </a:rPr>
              <a:t>? </a:t>
            </a:r>
            <a:endParaRPr lang="nl-NL" sz="2200" b="0" strike="noStrike" spc="-1" dirty="0">
              <a:solidFill>
                <a:srgbClr val="000000"/>
              </a:solidFill>
              <a:latin typeface="Open Sans"/>
            </a:endParaRPr>
          </a:p>
          <a:p>
            <a:pPr>
              <a:lnSpc>
                <a:spcPct val="110000"/>
              </a:lnSpc>
            </a:pPr>
            <a:endParaRPr lang="nl-NL" sz="2200" b="0" strike="noStrike" spc="-1" dirty="0">
              <a:solidFill>
                <a:srgbClr val="000000"/>
              </a:solidFill>
              <a:latin typeface="Open Sans"/>
            </a:endParaRPr>
          </a:p>
          <a:p>
            <a:pPr marL="343080" indent="-342720">
              <a:lnSpc>
                <a:spcPct val="110000"/>
              </a:lnSpc>
              <a:buClr>
                <a:srgbClr val="000000"/>
              </a:buClr>
              <a:buFont typeface="Arial"/>
              <a:buChar char="•"/>
            </a:pPr>
            <a:r>
              <a:rPr lang="en-US" sz="2200" b="0" strike="noStrike" spc="-1" dirty="0">
                <a:solidFill>
                  <a:srgbClr val="000000"/>
                </a:solidFill>
                <a:latin typeface="Open Sans Light"/>
                <a:ea typeface="Open Sans Light"/>
              </a:rPr>
              <a:t>Hoe </a:t>
            </a:r>
            <a:r>
              <a:rPr lang="en-US" sz="2200" b="0" strike="noStrike" spc="-1" dirty="0" err="1">
                <a:solidFill>
                  <a:srgbClr val="000000"/>
                </a:solidFill>
                <a:latin typeface="Open Sans Light"/>
                <a:ea typeface="Open Sans Light"/>
              </a:rPr>
              <a:t>ervaren</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leerlingen</a:t>
            </a:r>
            <a:r>
              <a:rPr lang="en-US" sz="2200" b="0" strike="noStrike" spc="-1" dirty="0">
                <a:solidFill>
                  <a:srgbClr val="000000"/>
                </a:solidFill>
                <a:latin typeface="Open Sans Light"/>
                <a:ea typeface="Open Sans Light"/>
              </a:rPr>
              <a:t> het? </a:t>
            </a:r>
            <a:endParaRPr lang="nl-NL" sz="2200" b="0" strike="noStrike" spc="-1" dirty="0">
              <a:solidFill>
                <a:srgbClr val="000000"/>
              </a:solidFill>
              <a:latin typeface="Open Sans"/>
            </a:endParaRPr>
          </a:p>
          <a:p>
            <a:pPr>
              <a:lnSpc>
                <a:spcPct val="110000"/>
              </a:lnSpc>
            </a:pPr>
            <a:r>
              <a:rPr lang="en-US" sz="2200" b="0" strike="noStrike" spc="-1" dirty="0">
                <a:solidFill>
                  <a:srgbClr val="000000"/>
                </a:solidFill>
                <a:latin typeface="Open Sans Light"/>
                <a:ea typeface="Open Sans Light"/>
              </a:rPr>
              <a:t> </a:t>
            </a:r>
            <a:endParaRPr lang="nl-NL" sz="2200" b="0" strike="noStrike" spc="-1" dirty="0">
              <a:solidFill>
                <a:srgbClr val="000000"/>
              </a:solidFill>
              <a:latin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1140459" y="861032"/>
            <a:ext cx="7939440" cy="590400"/>
          </a:xfrm>
          <a:prstGeom prst="rect">
            <a:avLst/>
          </a:prstGeom>
          <a:noFill/>
          <a:ln>
            <a:noFill/>
          </a:ln>
        </p:spPr>
        <p:txBody>
          <a:bodyPr lIns="90000" tIns="45000" rIns="90000" bIns="45000">
            <a:noAutofit/>
          </a:bodyPr>
          <a:lstStyle/>
          <a:p>
            <a:pPr>
              <a:lnSpc>
                <a:spcPct val="100000"/>
              </a:lnSpc>
            </a:pPr>
            <a:r>
              <a:rPr lang="en-US" sz="2300" b="1" strike="noStrike" spc="-1" dirty="0" err="1">
                <a:solidFill>
                  <a:srgbClr val="000000"/>
                </a:solidFill>
                <a:latin typeface="Open Sans"/>
                <a:ea typeface="Open Sans"/>
              </a:rPr>
              <a:t>Achtergrond</a:t>
            </a:r>
            <a:endParaRPr lang="nl-NL" sz="2300" b="0" strike="noStrike" spc="-1" dirty="0">
              <a:solidFill>
                <a:srgbClr val="000000"/>
              </a:solidFill>
              <a:latin typeface="Calibri"/>
            </a:endParaRPr>
          </a:p>
        </p:txBody>
      </p:sp>
      <p:sp>
        <p:nvSpPr>
          <p:cNvPr id="99" name="TextShape 2"/>
          <p:cNvSpPr txBox="1"/>
          <p:nvPr/>
        </p:nvSpPr>
        <p:spPr>
          <a:xfrm>
            <a:off x="924562" y="1605543"/>
            <a:ext cx="10346049" cy="5021287"/>
          </a:xfrm>
          <a:prstGeom prst="rect">
            <a:avLst/>
          </a:prstGeom>
          <a:noFill/>
          <a:ln>
            <a:noFill/>
          </a:ln>
        </p:spPr>
        <p:txBody>
          <a:bodyPr lIns="90000" tIns="45000" rIns="90000" bIns="45000">
            <a:noAutofit/>
          </a:bodyPr>
          <a:lstStyle/>
          <a:p>
            <a:pPr marL="343080" indent="-342720">
              <a:lnSpc>
                <a:spcPct val="110000"/>
              </a:lnSpc>
              <a:buClr>
                <a:srgbClr val="000000"/>
              </a:buClr>
              <a:buFont typeface="Arial"/>
              <a:buChar char="•"/>
            </a:pPr>
            <a:r>
              <a:rPr lang="en-US" sz="2200" b="0" strike="noStrike" spc="-1" dirty="0">
                <a:solidFill>
                  <a:srgbClr val="000000"/>
                </a:solidFill>
                <a:latin typeface="Open Sans Light"/>
                <a:ea typeface="Open Sans Light"/>
              </a:rPr>
              <a:t>Master thesis Thomas</a:t>
            </a:r>
            <a:endParaRPr lang="nl-NL" sz="2200" b="0" strike="noStrike" spc="-1" dirty="0">
              <a:solidFill>
                <a:srgbClr val="000000"/>
              </a:solidFill>
              <a:latin typeface="Open Sans"/>
            </a:endParaRPr>
          </a:p>
          <a:p>
            <a:pPr>
              <a:lnSpc>
                <a:spcPct val="110000"/>
              </a:lnSpc>
            </a:pPr>
            <a:endParaRPr lang="nl-NL" sz="2200" b="0" strike="noStrike" spc="-1" dirty="0">
              <a:solidFill>
                <a:srgbClr val="000000"/>
              </a:solidFill>
              <a:latin typeface="Open Sans"/>
            </a:endParaRPr>
          </a:p>
          <a:p>
            <a:pPr marL="343080" indent="-342720">
              <a:lnSpc>
                <a:spcPct val="110000"/>
              </a:lnSpc>
              <a:buClr>
                <a:srgbClr val="000000"/>
              </a:buClr>
              <a:buFont typeface="Arial"/>
              <a:buChar char="•"/>
            </a:pPr>
            <a:r>
              <a:rPr lang="en-US" sz="2200" b="0" strike="noStrike" spc="-1" dirty="0" err="1">
                <a:solidFill>
                  <a:srgbClr val="000000"/>
                </a:solidFill>
                <a:latin typeface="Open Sans Light"/>
                <a:ea typeface="Open Sans Light"/>
              </a:rPr>
              <a:t>Leerlingen</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vonden</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actuele</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nieuwsitems</a:t>
            </a:r>
            <a:r>
              <a:rPr lang="en-US" sz="2200" b="0" strike="noStrike" spc="-1" dirty="0">
                <a:solidFill>
                  <a:srgbClr val="000000"/>
                </a:solidFill>
                <a:latin typeface="Open Sans Light"/>
                <a:ea typeface="Open Sans Light"/>
              </a:rPr>
              <a:t> erg </a:t>
            </a:r>
            <a:r>
              <a:rPr lang="en-US" sz="2200" b="0" strike="noStrike" spc="-1" dirty="0" err="1">
                <a:solidFill>
                  <a:srgbClr val="000000"/>
                </a:solidFill>
                <a:latin typeface="Open Sans Light"/>
                <a:ea typeface="Open Sans Light"/>
              </a:rPr>
              <a:t>leuk</a:t>
            </a:r>
            <a:r>
              <a:rPr lang="en-US" sz="2200" b="0" strike="noStrike" spc="-1" dirty="0">
                <a:solidFill>
                  <a:srgbClr val="000000"/>
                </a:solidFill>
                <a:latin typeface="Open Sans Light"/>
                <a:ea typeface="Open Sans Light"/>
              </a:rPr>
              <a:t> in de les, maar </a:t>
            </a:r>
            <a:r>
              <a:rPr lang="en-US" sz="2200" b="0" strike="noStrike" spc="-1" dirty="0" err="1">
                <a:solidFill>
                  <a:srgbClr val="000000"/>
                </a:solidFill>
                <a:latin typeface="Open Sans Light"/>
                <a:ea typeface="Open Sans Light"/>
              </a:rPr>
              <a:t>bleef</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soms</a:t>
            </a:r>
            <a:r>
              <a:rPr lang="en-US" sz="2200" b="0" strike="noStrike" spc="-1" dirty="0">
                <a:solidFill>
                  <a:srgbClr val="000000"/>
                </a:solidFill>
                <a:latin typeface="Open Sans Light"/>
                <a:ea typeface="Open Sans Light"/>
              </a:rPr>
              <a:t> wat </a:t>
            </a:r>
            <a:r>
              <a:rPr lang="en-US" sz="2200" b="0" strike="noStrike" spc="-1" dirty="0" err="1">
                <a:solidFill>
                  <a:srgbClr val="000000"/>
                </a:solidFill>
                <a:latin typeface="Open Sans Light"/>
                <a:ea typeface="Open Sans Light"/>
              </a:rPr>
              <a:t>oppervlakkig</a:t>
            </a:r>
            <a:r>
              <a:rPr lang="en-US" sz="2200" b="0" strike="noStrike" spc="-1" dirty="0">
                <a:solidFill>
                  <a:srgbClr val="000000"/>
                </a:solidFill>
                <a:latin typeface="Open Sans Light"/>
                <a:ea typeface="Open Sans Light"/>
              </a:rPr>
              <a:t> (docen</a:t>
            </a:r>
            <a:r>
              <a:rPr lang="en-US" sz="2200" spc="-1" dirty="0">
                <a:solidFill>
                  <a:srgbClr val="000000"/>
                </a:solidFill>
                <a:latin typeface="Open Sans Light"/>
                <a:ea typeface="Open Sans Light"/>
              </a:rPr>
              <a:t>t </a:t>
            </a:r>
            <a:r>
              <a:rPr lang="en-US" sz="2200" spc="-1" dirty="0" err="1">
                <a:solidFill>
                  <a:srgbClr val="000000"/>
                </a:solidFill>
                <a:latin typeface="Open Sans Light"/>
                <a:ea typeface="Open Sans Light"/>
              </a:rPr>
              <a:t>vertelt</a:t>
            </a:r>
            <a:r>
              <a:rPr lang="en-US" sz="2200" spc="-1" dirty="0">
                <a:solidFill>
                  <a:srgbClr val="000000"/>
                </a:solidFill>
                <a:latin typeface="Open Sans Light"/>
                <a:ea typeface="Open Sans Light"/>
              </a:rPr>
              <a:t>)</a:t>
            </a:r>
            <a:r>
              <a:rPr lang="en-US" sz="2200" b="0" strike="noStrike" spc="-1" dirty="0">
                <a:solidFill>
                  <a:srgbClr val="000000"/>
                </a:solidFill>
                <a:latin typeface="Open Sans Light"/>
                <a:ea typeface="Open Sans Light"/>
              </a:rPr>
              <a:t>. </a:t>
            </a:r>
          </a:p>
          <a:p>
            <a:pPr marL="343080" indent="-342720">
              <a:lnSpc>
                <a:spcPct val="110000"/>
              </a:lnSpc>
              <a:buClr>
                <a:srgbClr val="000000"/>
              </a:buClr>
              <a:buFont typeface="Arial"/>
              <a:buChar char="•"/>
            </a:pPr>
            <a:endParaRPr lang="en-US" sz="2200" spc="-1" dirty="0">
              <a:solidFill>
                <a:srgbClr val="000000"/>
              </a:solidFill>
              <a:latin typeface="Open Sans Light"/>
              <a:ea typeface="Open Sans Light"/>
            </a:endParaRPr>
          </a:p>
          <a:p>
            <a:pPr marL="343080" indent="-342720">
              <a:lnSpc>
                <a:spcPct val="110000"/>
              </a:lnSpc>
              <a:buClr>
                <a:srgbClr val="000000"/>
              </a:buClr>
              <a:buFont typeface="Arial"/>
              <a:buChar char="•"/>
            </a:pPr>
            <a:r>
              <a:rPr lang="en-US" sz="2200" b="0" strike="noStrike" spc="-1" dirty="0">
                <a:solidFill>
                  <a:srgbClr val="000000"/>
                </a:solidFill>
                <a:latin typeface="Open Sans Light"/>
                <a:ea typeface="Open Sans Light"/>
              </a:rPr>
              <a:t>Hoe </a:t>
            </a:r>
            <a:r>
              <a:rPr lang="en-US" sz="2200" b="0" strike="noStrike" spc="-1" dirty="0" err="1">
                <a:solidFill>
                  <a:srgbClr val="000000"/>
                </a:solidFill>
                <a:latin typeface="Open Sans Light"/>
                <a:ea typeface="Open Sans Light"/>
              </a:rPr>
              <a:t>nieuwsitems</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te</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vertalen</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naar</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contexten</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waarbij</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lln</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actief</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betrokken</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worden</a:t>
            </a:r>
            <a:r>
              <a:rPr lang="en-US" sz="2200" b="0" strike="noStrike" spc="-1" dirty="0">
                <a:solidFill>
                  <a:srgbClr val="000000"/>
                </a:solidFill>
                <a:latin typeface="Open Sans Light"/>
                <a:ea typeface="Open Sans Light"/>
              </a:rPr>
              <a:t>?</a:t>
            </a:r>
            <a:endParaRPr lang="nl-NL" sz="2200" b="0" strike="noStrike" spc="-1" dirty="0">
              <a:solidFill>
                <a:srgbClr val="000000"/>
              </a:solidFill>
              <a:latin typeface="Open Sans"/>
            </a:endParaRPr>
          </a:p>
          <a:p>
            <a:pPr>
              <a:lnSpc>
                <a:spcPct val="110000"/>
              </a:lnSpc>
            </a:pPr>
            <a:endParaRPr lang="nl-NL" sz="2200" b="0" strike="noStrike" spc="-1" dirty="0">
              <a:solidFill>
                <a:srgbClr val="000000"/>
              </a:solidFill>
              <a:latin typeface="Open Sans"/>
            </a:endParaRPr>
          </a:p>
          <a:p>
            <a:pPr marL="343080" indent="-342720">
              <a:lnSpc>
                <a:spcPct val="110000"/>
              </a:lnSpc>
              <a:buClr>
                <a:srgbClr val="000000"/>
              </a:buClr>
              <a:buFont typeface="Arial"/>
              <a:buChar char="•"/>
            </a:pPr>
            <a:r>
              <a:rPr lang="en-US" sz="2200" b="0" strike="noStrike" spc="-1" dirty="0" err="1">
                <a:solidFill>
                  <a:srgbClr val="000000"/>
                </a:solidFill>
                <a:latin typeface="Open Sans Light"/>
                <a:ea typeface="Open Sans Light"/>
              </a:rPr>
              <a:t>Contexten</a:t>
            </a:r>
            <a:r>
              <a:rPr lang="en-US" sz="2200" b="0" strike="noStrike" spc="-1" dirty="0">
                <a:solidFill>
                  <a:srgbClr val="000000"/>
                </a:solidFill>
                <a:latin typeface="Open Sans Light"/>
                <a:ea typeface="Open Sans Light"/>
              </a:rPr>
              <a:t> (concept-context </a:t>
            </a:r>
            <a:r>
              <a:rPr lang="en-US" sz="2200" b="0" strike="noStrike" spc="-1" dirty="0" err="1">
                <a:solidFill>
                  <a:srgbClr val="000000"/>
                </a:solidFill>
                <a:latin typeface="Open Sans Light"/>
                <a:ea typeface="Open Sans Light"/>
              </a:rPr>
              <a:t>methode</a:t>
            </a:r>
            <a:r>
              <a:rPr lang="en-US" sz="2200" b="0" strike="noStrike" spc="-1" dirty="0">
                <a:solidFill>
                  <a:srgbClr val="000000"/>
                </a:solidFill>
                <a:latin typeface="Open Sans Light"/>
                <a:ea typeface="Open Sans Light"/>
              </a:rPr>
              <a:t>) &gt; </a:t>
            </a:r>
            <a:r>
              <a:rPr lang="en-US" sz="2200" b="0" strike="noStrike" spc="-1" dirty="0" err="1">
                <a:solidFill>
                  <a:srgbClr val="000000"/>
                </a:solidFill>
                <a:latin typeface="Open Sans Light"/>
                <a:ea typeface="Open Sans Light"/>
              </a:rPr>
              <a:t>kenmerken</a:t>
            </a:r>
            <a:r>
              <a:rPr lang="en-US" sz="2200" b="0" strike="noStrike" spc="-1" dirty="0">
                <a:solidFill>
                  <a:srgbClr val="000000"/>
                </a:solidFill>
                <a:latin typeface="Open Sans Light"/>
                <a:ea typeface="Open Sans Light"/>
              </a:rPr>
              <a:t> van context</a:t>
            </a:r>
            <a:endParaRPr lang="nl-NL" sz="2200" b="0" strike="noStrike" spc="-1" dirty="0">
              <a:solidFill>
                <a:srgbClr val="000000"/>
              </a:solidFill>
              <a:latin typeface="Open Sans"/>
            </a:endParaRPr>
          </a:p>
          <a:p>
            <a:pPr marL="800280" lvl="1" indent="-342720">
              <a:lnSpc>
                <a:spcPct val="110000"/>
              </a:lnSpc>
              <a:buClr>
                <a:srgbClr val="000000"/>
              </a:buClr>
              <a:buFont typeface="Arial"/>
              <a:buChar char="•"/>
            </a:pPr>
            <a:r>
              <a:rPr lang="nl-NL" sz="2200" spc="-1" dirty="0">
                <a:solidFill>
                  <a:srgbClr val="000000"/>
                </a:solidFill>
                <a:latin typeface="Open Sans"/>
              </a:rPr>
              <a:t>Authentieke sociale handelingspraktijk; handelingen met biologische concepten, perspectief deelnemers, vraag of probleem centraal. </a:t>
            </a:r>
            <a:endParaRPr lang="nl-NL" sz="2200" b="0" strike="noStrike" spc="-1" dirty="0">
              <a:solidFill>
                <a:srgbClr val="000000"/>
              </a:solidFill>
              <a:latin typeface="Open Sans"/>
            </a:endParaRPr>
          </a:p>
          <a:p>
            <a:pPr marL="343080" indent="-342720">
              <a:lnSpc>
                <a:spcPct val="110000"/>
              </a:lnSpc>
              <a:buClr>
                <a:srgbClr val="000000"/>
              </a:buClr>
              <a:buFont typeface="Arial"/>
              <a:buChar char="•"/>
            </a:pPr>
            <a:endParaRPr lang="nl-NL" sz="2200" b="0" strike="noStrike" spc="-1" dirty="0">
              <a:solidFill>
                <a:srgbClr val="000000"/>
              </a:solidFill>
              <a:latin typeface="Open Sans"/>
            </a:endParaRPr>
          </a:p>
          <a:p>
            <a:pPr marL="343080" indent="-342720">
              <a:lnSpc>
                <a:spcPct val="110000"/>
              </a:lnSpc>
              <a:buClr>
                <a:srgbClr val="000000"/>
              </a:buClr>
              <a:buFont typeface="Arial"/>
              <a:buChar char="•"/>
            </a:pPr>
            <a:r>
              <a:rPr lang="en-US" sz="2200" b="0" strike="noStrike" spc="-1" dirty="0" err="1">
                <a:solidFill>
                  <a:srgbClr val="000000"/>
                </a:solidFill>
                <a:latin typeface="Open Sans Light"/>
                <a:ea typeface="Open Sans Light"/>
              </a:rPr>
              <a:t>Stappenplan</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ontworpen</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m.b.v</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deelnemende</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docenten</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en</a:t>
            </a:r>
            <a:r>
              <a:rPr lang="en-US" sz="2200" b="0" strike="noStrike" spc="-1" dirty="0">
                <a:solidFill>
                  <a:srgbClr val="000000"/>
                </a:solidFill>
                <a:latin typeface="Open Sans Light"/>
                <a:ea typeface="Open Sans Light"/>
              </a:rPr>
              <a:t> </a:t>
            </a:r>
            <a:r>
              <a:rPr lang="en-US" sz="2200" b="0" strike="noStrike" spc="-1" dirty="0" err="1">
                <a:solidFill>
                  <a:srgbClr val="000000"/>
                </a:solidFill>
                <a:latin typeface="Open Sans Light"/>
                <a:ea typeface="Open Sans Light"/>
              </a:rPr>
              <a:t>literatuur</a:t>
            </a:r>
            <a:endParaRPr lang="nl-NL" sz="2200" b="0" strike="noStrike" spc="-1" dirty="0">
              <a:solidFill>
                <a:srgbClr val="000000"/>
              </a:solidFill>
              <a:latin typeface="Open Sans"/>
            </a:endParaRPr>
          </a:p>
          <a:p>
            <a:pPr>
              <a:lnSpc>
                <a:spcPct val="110000"/>
              </a:lnSpc>
            </a:pPr>
            <a:r>
              <a:rPr lang="en-US" sz="2200" b="0" strike="noStrike" spc="-1" dirty="0">
                <a:solidFill>
                  <a:srgbClr val="000000"/>
                </a:solidFill>
                <a:latin typeface="Open Sans Light"/>
                <a:ea typeface="Open Sans Light"/>
              </a:rPr>
              <a:t> </a:t>
            </a:r>
            <a:endParaRPr lang="nl-NL" sz="2200" b="0" strike="noStrike" spc="-1" dirty="0">
              <a:solidFill>
                <a:srgbClr val="000000"/>
              </a:solidFill>
              <a:latin typeface="Open Sans"/>
            </a:endParaRPr>
          </a:p>
          <a:p>
            <a:pPr>
              <a:lnSpc>
                <a:spcPct val="110000"/>
              </a:lnSpc>
            </a:pPr>
            <a:r>
              <a:rPr lang="en-US" sz="2200" b="0" strike="noStrike" spc="-1" dirty="0">
                <a:solidFill>
                  <a:srgbClr val="000000"/>
                </a:solidFill>
                <a:latin typeface="Open Sans Light"/>
                <a:ea typeface="Open Sans Light"/>
              </a:rPr>
              <a:t> </a:t>
            </a:r>
            <a:endParaRPr lang="nl-NL" sz="2200" b="0" strike="noStrike" spc="-1" dirty="0">
              <a:solidFill>
                <a:srgbClr val="000000"/>
              </a:solidFill>
              <a:latin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976073" y="994594"/>
            <a:ext cx="7939440" cy="590400"/>
          </a:xfrm>
          <a:prstGeom prst="rect">
            <a:avLst/>
          </a:prstGeom>
          <a:noFill/>
          <a:ln>
            <a:noFill/>
          </a:ln>
        </p:spPr>
        <p:txBody>
          <a:bodyPr lIns="90000" tIns="45000" rIns="90000" bIns="45000">
            <a:noAutofit/>
          </a:bodyPr>
          <a:lstStyle/>
          <a:p>
            <a:pPr>
              <a:lnSpc>
                <a:spcPct val="100000"/>
              </a:lnSpc>
            </a:pPr>
            <a:r>
              <a:rPr lang="en-US" sz="2300" b="1" spc="-1" dirty="0">
                <a:solidFill>
                  <a:srgbClr val="000000"/>
                </a:solidFill>
                <a:latin typeface="Open Sans"/>
                <a:ea typeface="Open Sans"/>
              </a:rPr>
              <a:t>H</a:t>
            </a:r>
            <a:r>
              <a:rPr lang="en-US" sz="2300" b="1" strike="noStrike" spc="-1" dirty="0">
                <a:solidFill>
                  <a:srgbClr val="000000"/>
                </a:solidFill>
                <a:latin typeface="Open Sans"/>
                <a:ea typeface="Open Sans"/>
              </a:rPr>
              <a:t>et </a:t>
            </a:r>
            <a:r>
              <a:rPr lang="en-US" sz="2300" b="1" strike="noStrike" spc="-1" dirty="0" err="1">
                <a:solidFill>
                  <a:srgbClr val="000000"/>
                </a:solidFill>
                <a:latin typeface="Open Sans"/>
                <a:ea typeface="Open Sans"/>
              </a:rPr>
              <a:t>stappenplan</a:t>
            </a:r>
            <a:r>
              <a:rPr lang="en-US" sz="2300" b="1" strike="noStrike" spc="-1" dirty="0">
                <a:solidFill>
                  <a:srgbClr val="000000"/>
                </a:solidFill>
                <a:latin typeface="Open Sans"/>
                <a:ea typeface="Open Sans"/>
              </a:rPr>
              <a:t> (1)</a:t>
            </a:r>
            <a:endParaRPr lang="nl-NL" sz="2300" b="0" strike="noStrike" spc="-1" dirty="0">
              <a:solidFill>
                <a:srgbClr val="000000"/>
              </a:solidFill>
              <a:latin typeface="Calibri"/>
            </a:endParaRPr>
          </a:p>
        </p:txBody>
      </p:sp>
      <p:sp>
        <p:nvSpPr>
          <p:cNvPr id="99" name="TextShape 2"/>
          <p:cNvSpPr txBox="1"/>
          <p:nvPr/>
        </p:nvSpPr>
        <p:spPr>
          <a:xfrm>
            <a:off x="976073" y="1705511"/>
            <a:ext cx="10849482" cy="4449515"/>
          </a:xfrm>
          <a:prstGeom prst="rect">
            <a:avLst/>
          </a:prstGeom>
          <a:noFill/>
          <a:ln>
            <a:noFill/>
          </a:ln>
        </p:spPr>
        <p:txBody>
          <a:bodyPr lIns="90000" tIns="45000" rIns="90000" bIns="45000">
            <a:noAutofit/>
          </a:bodyPr>
          <a:lstStyle/>
          <a:p>
            <a:pPr>
              <a:lnSpc>
                <a:spcPct val="110000"/>
              </a:lnSpc>
            </a:pPr>
            <a:r>
              <a:rPr lang="en-US" sz="2200" b="0" strike="noStrike" spc="-1" dirty="0">
                <a:solidFill>
                  <a:srgbClr val="000000"/>
                </a:solidFill>
                <a:latin typeface="Open Sans Light"/>
                <a:ea typeface="Open Sans Light"/>
              </a:rPr>
              <a:t> </a:t>
            </a:r>
            <a:r>
              <a:rPr lang="en-US" sz="2000" strike="noStrike" spc="-1" dirty="0">
                <a:latin typeface="Open Sans Light" panose="020B0306030504020204" pitchFamily="34" charset="0"/>
                <a:ea typeface="Open Sans Light" panose="020B0306030504020204" pitchFamily="34" charset="0"/>
                <a:cs typeface="Open Sans Light" panose="020B0306030504020204" pitchFamily="34" charset="0"/>
              </a:rPr>
              <a:t>1. </a:t>
            </a:r>
            <a:r>
              <a:rPr lang="en-US" sz="2000" strike="noStrike" spc="-1" dirty="0" err="1">
                <a:latin typeface="Open Sans Light" panose="020B0306030504020204" pitchFamily="34" charset="0"/>
                <a:ea typeface="Open Sans Light" panose="020B0306030504020204" pitchFamily="34" charset="0"/>
                <a:cs typeface="Open Sans Light" panose="020B0306030504020204" pitchFamily="34" charset="0"/>
              </a:rPr>
              <a:t>Zoeken</a:t>
            </a:r>
            <a:r>
              <a:rPr lang="en-US" sz="2000" strike="noStrike" spc="-1" dirty="0">
                <a:latin typeface="Open Sans Light" panose="020B0306030504020204" pitchFamily="34" charset="0"/>
                <a:ea typeface="Open Sans Light" panose="020B0306030504020204" pitchFamily="34" charset="0"/>
                <a:cs typeface="Open Sans Light" panose="020B0306030504020204" pitchFamily="34" charset="0"/>
              </a:rPr>
              <a:t> </a:t>
            </a:r>
            <a:r>
              <a:rPr lang="en-US" sz="2000" strike="noStrike" spc="-1" dirty="0" err="1">
                <a:latin typeface="Open Sans Light" panose="020B0306030504020204" pitchFamily="34" charset="0"/>
                <a:ea typeface="Open Sans Light" panose="020B0306030504020204" pitchFamily="34" charset="0"/>
                <a:cs typeface="Open Sans Light" panose="020B0306030504020204" pitchFamily="34" charset="0"/>
              </a:rPr>
              <a:t>en</a:t>
            </a:r>
            <a:r>
              <a:rPr lang="en-US" sz="2000" strike="noStrike" spc="-1" dirty="0">
                <a:latin typeface="Open Sans Light" panose="020B0306030504020204" pitchFamily="34" charset="0"/>
                <a:ea typeface="Open Sans Light" panose="020B0306030504020204" pitchFamily="34" charset="0"/>
                <a:cs typeface="Open Sans Light" panose="020B0306030504020204" pitchFamily="34" charset="0"/>
              </a:rPr>
              <a:t> </a:t>
            </a:r>
            <a:r>
              <a:rPr lang="nl-NL" sz="2000" strike="noStrike" spc="-1" dirty="0">
                <a:latin typeface="Open Sans Light" panose="020B0306030504020204" pitchFamily="34" charset="0"/>
                <a:ea typeface="Open Sans Light" panose="020B0306030504020204" pitchFamily="34" charset="0"/>
                <a:cs typeface="Open Sans Light" panose="020B0306030504020204" pitchFamily="34" charset="0"/>
              </a:rPr>
              <a:t>k</a:t>
            </a:r>
            <a:r>
              <a:rPr lang="nl-NL" sz="2000" dirty="0">
                <a:effectLst/>
                <a:latin typeface="Open Sans Light" panose="020B0306030504020204" pitchFamily="34" charset="0"/>
                <a:ea typeface="Open Sans Light" panose="020B0306030504020204" pitchFamily="34" charset="0"/>
                <a:cs typeface="Open Sans Light" panose="020B0306030504020204" pitchFamily="34" charset="0"/>
              </a:rPr>
              <a:t>iezen van een nieuwsartikel</a:t>
            </a:r>
          </a:p>
          <a:p>
            <a:pPr>
              <a:lnSpc>
                <a:spcPct val="110000"/>
              </a:lnSpc>
            </a:pPr>
            <a:endParaRPr lang="nl-NL" sz="2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800100" lvl="1" indent="-342900">
              <a:lnSpc>
                <a:spcPct val="110000"/>
              </a:lnSpc>
              <a:buFont typeface="Courier New" panose="02070309020205020404" pitchFamily="49" charset="0"/>
              <a:buChar char="o"/>
            </a:pPr>
            <a:r>
              <a:rPr lang="nl-NL" sz="2000" i="1" spc="-1" dirty="0">
                <a:latin typeface="Open Sans Light" panose="020B0306030504020204" pitchFamily="34" charset="0"/>
                <a:ea typeface="Open Sans Light" panose="020B0306030504020204" pitchFamily="34" charset="0"/>
                <a:cs typeface="Open Sans Light" panose="020B0306030504020204" pitchFamily="34" charset="0"/>
              </a:rPr>
              <a:t>Waar zoeken? Krant, nieuwsites, tijdschriften, uitgevers (nu actueel Noordhoff) </a:t>
            </a:r>
          </a:p>
          <a:p>
            <a:pPr marL="800100" lvl="1" indent="-342900">
              <a:lnSpc>
                <a:spcPct val="110000"/>
              </a:lnSpc>
              <a:buFont typeface="Courier New" panose="02070309020205020404" pitchFamily="49" charset="0"/>
              <a:buChar char="o"/>
            </a:pPr>
            <a:r>
              <a:rPr lang="nl-NL" sz="2000" i="1" strike="noStrike" spc="-1" dirty="0">
                <a:latin typeface="Open Sans Light" panose="020B0306030504020204" pitchFamily="34" charset="0"/>
                <a:ea typeface="Open Sans Light" panose="020B0306030504020204" pitchFamily="34" charset="0"/>
                <a:cs typeface="Open Sans Light" panose="020B0306030504020204" pitchFamily="34" charset="0"/>
              </a:rPr>
              <a:t>Past het bij doelgroep w.b.t. niveau? </a:t>
            </a:r>
          </a:p>
          <a:p>
            <a:pPr marL="800100" lvl="1" indent="-342900">
              <a:lnSpc>
                <a:spcPct val="110000"/>
              </a:lnSpc>
              <a:buFont typeface="Courier New" panose="02070309020205020404" pitchFamily="49" charset="0"/>
              <a:buChar char="o"/>
            </a:pPr>
            <a:r>
              <a:rPr lang="nl-NL" sz="2000" i="1" spc="-1" dirty="0">
                <a:latin typeface="Open Sans Light" panose="020B0306030504020204" pitchFamily="34" charset="0"/>
                <a:ea typeface="Open Sans Light" panose="020B0306030504020204" pitchFamily="34" charset="0"/>
                <a:cs typeface="Open Sans Light" panose="020B0306030504020204" pitchFamily="34" charset="0"/>
              </a:rPr>
              <a:t>Sluit het aan bij </a:t>
            </a:r>
            <a:r>
              <a:rPr lang="nl-NL" sz="2000" i="1" strike="noStrike" spc="-1" dirty="0">
                <a:latin typeface="Open Sans Light" panose="020B0306030504020204" pitchFamily="34" charset="0"/>
                <a:ea typeface="Open Sans Light" panose="020B0306030504020204" pitchFamily="34" charset="0"/>
                <a:cs typeface="Open Sans Light" panose="020B0306030504020204" pitchFamily="34" charset="0"/>
              </a:rPr>
              <a:t>belevingswereld (verwondering), maatschappelijk of wetenschappelijk?</a:t>
            </a:r>
          </a:p>
          <a:p>
            <a:pPr marL="800100" lvl="1" indent="-342900">
              <a:lnSpc>
                <a:spcPct val="110000"/>
              </a:lnSpc>
              <a:buFont typeface="Courier New" panose="02070309020205020404" pitchFamily="49" charset="0"/>
              <a:buChar char="o"/>
            </a:pPr>
            <a:r>
              <a:rPr lang="nl-NL" sz="2000" i="1" spc="-1" dirty="0">
                <a:latin typeface="Open Sans Light" panose="020B0306030504020204" pitchFamily="34" charset="0"/>
                <a:ea typeface="Open Sans Light" panose="020B0306030504020204" pitchFamily="34" charset="0"/>
                <a:cs typeface="Open Sans Light" panose="020B0306030504020204" pitchFamily="34" charset="0"/>
              </a:rPr>
              <a:t>Is lengte en diepgang artikel geschikt: inkorten of versimpelen? </a:t>
            </a:r>
          </a:p>
          <a:p>
            <a:pPr marL="800100" lvl="1" indent="-342900">
              <a:lnSpc>
                <a:spcPct val="110000"/>
              </a:lnSpc>
              <a:buFont typeface="Courier New" panose="02070309020205020404" pitchFamily="49" charset="0"/>
              <a:buChar char="o"/>
            </a:pPr>
            <a:r>
              <a:rPr lang="nl-NL" sz="2000" i="1" spc="-1" dirty="0">
                <a:latin typeface="Open Sans Light" panose="020B0306030504020204" pitchFamily="34" charset="0"/>
                <a:ea typeface="Open Sans Light" panose="020B0306030504020204" pitchFamily="34" charset="0"/>
                <a:cs typeface="Open Sans Light" panose="020B0306030504020204" pitchFamily="34" charset="0"/>
              </a:rPr>
              <a:t>H</a:t>
            </a:r>
            <a:r>
              <a:rPr lang="nl-NL" sz="2000" i="1" strike="noStrike" spc="-1" dirty="0">
                <a:latin typeface="Open Sans Light" panose="020B0306030504020204" pitchFamily="34" charset="0"/>
                <a:ea typeface="Open Sans Light" panose="020B0306030504020204" pitchFamily="34" charset="0"/>
                <a:cs typeface="Open Sans Light" panose="020B0306030504020204" pitchFamily="34" charset="0"/>
              </a:rPr>
              <a:t>oe aanbieden aan </a:t>
            </a:r>
            <a:r>
              <a:rPr lang="nl-NL" sz="2000" i="1" strike="noStrike" spc="-1" dirty="0" err="1">
                <a:latin typeface="Open Sans Light" panose="020B0306030504020204" pitchFamily="34" charset="0"/>
                <a:ea typeface="Open Sans Light" panose="020B0306030504020204" pitchFamily="34" charset="0"/>
                <a:cs typeface="Open Sans Light" panose="020B0306030504020204" pitchFamily="34" charset="0"/>
              </a:rPr>
              <a:t>l</a:t>
            </a:r>
            <a:r>
              <a:rPr lang="nl-NL" sz="2000" i="1" spc="-1" dirty="0" err="1">
                <a:latin typeface="Open Sans Light" panose="020B0306030504020204" pitchFamily="34" charset="0"/>
                <a:ea typeface="Open Sans Light" panose="020B0306030504020204" pitchFamily="34" charset="0"/>
                <a:cs typeface="Open Sans Light" panose="020B0306030504020204" pitchFamily="34" charset="0"/>
              </a:rPr>
              <a:t>ln</a:t>
            </a:r>
            <a:r>
              <a:rPr lang="nl-NL" sz="2000" i="1" spc="-1" dirty="0">
                <a:latin typeface="Open Sans Light" panose="020B0306030504020204" pitchFamily="34" charset="0"/>
                <a:ea typeface="Open Sans Light" panose="020B0306030504020204" pitchFamily="34" charset="0"/>
                <a:cs typeface="Open Sans Light" panose="020B0306030504020204" pitchFamily="34" charset="0"/>
              </a:rPr>
              <a:t>? Uitdelen (digitaal of papier), voorlezen, ondersteunende bronnen 	erbij zoeken (plaatjes, filmpje)?</a:t>
            </a:r>
          </a:p>
          <a:p>
            <a:pPr marL="800100" lvl="1" indent="-342900">
              <a:lnSpc>
                <a:spcPct val="110000"/>
              </a:lnSpc>
              <a:buFont typeface="Courier New" panose="02070309020205020404" pitchFamily="49" charset="0"/>
              <a:buChar char="o"/>
            </a:pPr>
            <a:r>
              <a:rPr lang="nl-NL" sz="2000" i="1" strike="noStrike" spc="-1" dirty="0">
                <a:latin typeface="Open Sans Light" panose="020B0306030504020204" pitchFamily="34" charset="0"/>
                <a:ea typeface="Open Sans Light" panose="020B0306030504020204" pitchFamily="34" charset="0"/>
                <a:cs typeface="Open Sans Light" panose="020B0306030504020204" pitchFamily="34" charset="0"/>
              </a:rPr>
              <a:t>Wil je </a:t>
            </a:r>
            <a:r>
              <a:rPr lang="nl-NL" sz="2000" i="1" spc="-1" dirty="0">
                <a:latin typeface="Open Sans Light" panose="020B0306030504020204" pitchFamily="34" charset="0"/>
                <a:ea typeface="Open Sans Light" panose="020B0306030504020204" pitchFamily="34" charset="0"/>
                <a:cs typeface="Open Sans Light" panose="020B0306030504020204" pitchFamily="34" charset="0"/>
              </a:rPr>
              <a:t>als docent je er nog verder op inlezen/verdiepen? </a:t>
            </a:r>
          </a:p>
          <a:p>
            <a:pPr>
              <a:lnSpc>
                <a:spcPct val="110000"/>
              </a:lnSpc>
            </a:pPr>
            <a:endParaRPr lang="nl-NL" sz="2000" i="1" strike="noStrike" spc="-1"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10000"/>
              </a:lnSpc>
            </a:pPr>
            <a:r>
              <a:rPr lang="nl-NL" sz="2000" i="1" spc="-1" dirty="0">
                <a:latin typeface="Open Sans Light" panose="020B0306030504020204" pitchFamily="34" charset="0"/>
                <a:ea typeface="Open Sans Light" panose="020B0306030504020204" pitchFamily="34" charset="0"/>
                <a:cs typeface="Open Sans Light" panose="020B0306030504020204" pitchFamily="34" charset="0"/>
              </a:rPr>
              <a:t>2. </a:t>
            </a:r>
            <a:r>
              <a:rPr lang="nl-NL" sz="2000" dirty="0">
                <a:effectLst/>
                <a:latin typeface="Open Sans Light" panose="020B0306030504020204" pitchFamily="34" charset="0"/>
                <a:ea typeface="Open Sans Light" panose="020B0306030504020204" pitchFamily="34" charset="0"/>
                <a:cs typeface="Open Sans Light" panose="020B0306030504020204" pitchFamily="34" charset="0"/>
              </a:rPr>
              <a:t>Bepalen bij welke biologische kennis/vaardigheden uit de syllabus sluit het aan? </a:t>
            </a:r>
          </a:p>
          <a:p>
            <a:pPr marL="800100" lvl="1" indent="-342900">
              <a:lnSpc>
                <a:spcPct val="110000"/>
              </a:lnSpc>
              <a:buFont typeface="Courier New" panose="02070309020205020404" pitchFamily="49" charset="0"/>
              <a:buChar char="o"/>
            </a:pPr>
            <a:r>
              <a:rPr lang="nl-NL" sz="2000" i="1" dirty="0">
                <a:latin typeface="Open Sans Light" panose="020B0306030504020204" pitchFamily="34" charset="0"/>
                <a:ea typeface="Open Sans Light" panose="020B0306030504020204" pitchFamily="34" charset="0"/>
                <a:cs typeface="Open Sans Light" panose="020B0306030504020204" pitchFamily="34" charset="0"/>
              </a:rPr>
              <a:t>W</a:t>
            </a:r>
            <a:r>
              <a:rPr lang="nl-NL" sz="2000" i="1" dirty="0">
                <a:effectLst/>
                <a:latin typeface="Open Sans Light" panose="020B0306030504020204" pitchFamily="34" charset="0"/>
                <a:ea typeface="Open Sans Light" panose="020B0306030504020204" pitchFamily="34" charset="0"/>
                <a:cs typeface="Open Sans Light" panose="020B0306030504020204" pitchFamily="34" charset="0"/>
              </a:rPr>
              <a:t>at zouden dus leerdoelen kunnen zijn?</a:t>
            </a:r>
          </a:p>
          <a:p>
            <a:pPr>
              <a:lnSpc>
                <a:spcPct val="110000"/>
              </a:lnSpc>
            </a:pPr>
            <a:endParaRPr lang="nl-NL" sz="2000" i="1" strike="noStrike" spc="-1"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10000"/>
              </a:lnSpc>
            </a:pPr>
            <a:endParaRPr lang="nl-NL" sz="2000" i="1" strike="noStrike" spc="-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805078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657972" y="1015143"/>
            <a:ext cx="7939440" cy="590400"/>
          </a:xfrm>
          <a:prstGeom prst="rect">
            <a:avLst/>
          </a:prstGeom>
          <a:noFill/>
          <a:ln>
            <a:noFill/>
          </a:ln>
        </p:spPr>
        <p:txBody>
          <a:bodyPr lIns="90000" tIns="45000" rIns="90000" bIns="45000">
            <a:noAutofit/>
          </a:bodyPr>
          <a:lstStyle/>
          <a:p>
            <a:pPr>
              <a:lnSpc>
                <a:spcPct val="100000"/>
              </a:lnSpc>
            </a:pPr>
            <a:r>
              <a:rPr lang="en-US" sz="2300" b="1" spc="-1" dirty="0">
                <a:solidFill>
                  <a:srgbClr val="000000"/>
                </a:solidFill>
                <a:latin typeface="Open Sans"/>
                <a:ea typeface="Open Sans"/>
              </a:rPr>
              <a:t>H</a:t>
            </a:r>
            <a:r>
              <a:rPr lang="en-US" sz="2300" b="1" strike="noStrike" spc="-1" dirty="0">
                <a:solidFill>
                  <a:srgbClr val="000000"/>
                </a:solidFill>
                <a:latin typeface="Open Sans"/>
                <a:ea typeface="Open Sans"/>
              </a:rPr>
              <a:t>et </a:t>
            </a:r>
            <a:r>
              <a:rPr lang="en-US" sz="2300" b="1" strike="noStrike" spc="-1" dirty="0" err="1">
                <a:solidFill>
                  <a:srgbClr val="000000"/>
                </a:solidFill>
                <a:latin typeface="Open Sans"/>
                <a:ea typeface="Open Sans"/>
              </a:rPr>
              <a:t>stappenplan</a:t>
            </a:r>
            <a:r>
              <a:rPr lang="en-US" sz="2300" b="1" strike="noStrike" spc="-1" dirty="0">
                <a:solidFill>
                  <a:srgbClr val="000000"/>
                </a:solidFill>
                <a:latin typeface="Open Sans"/>
                <a:ea typeface="Open Sans"/>
              </a:rPr>
              <a:t> (2)</a:t>
            </a:r>
            <a:endParaRPr lang="nl-NL" sz="2300" b="0" strike="noStrike" spc="-1" dirty="0">
              <a:solidFill>
                <a:srgbClr val="000000"/>
              </a:solidFill>
              <a:latin typeface="Calibri"/>
            </a:endParaRPr>
          </a:p>
        </p:txBody>
      </p:sp>
      <p:sp>
        <p:nvSpPr>
          <p:cNvPr id="99" name="TextShape 2"/>
          <p:cNvSpPr txBox="1"/>
          <p:nvPr/>
        </p:nvSpPr>
        <p:spPr>
          <a:xfrm>
            <a:off x="657972" y="1704513"/>
            <a:ext cx="11291372" cy="4423880"/>
          </a:xfrm>
          <a:prstGeom prst="rect">
            <a:avLst/>
          </a:prstGeom>
          <a:noFill/>
          <a:ln>
            <a:noFill/>
          </a:ln>
        </p:spPr>
        <p:txBody>
          <a:bodyPr lIns="90000" tIns="45000" rIns="90000" bIns="45000">
            <a:noAutofit/>
          </a:bodyPr>
          <a:lstStyle/>
          <a:p>
            <a:pPr lvl="0">
              <a:lnSpc>
                <a:spcPct val="107000"/>
              </a:lnSpc>
              <a:spcAft>
                <a:spcPts val="800"/>
              </a:spcAft>
              <a:buClr>
                <a:srgbClr val="00B050"/>
              </a:buClr>
            </a:pPr>
            <a:r>
              <a:rPr lang="nl-NL" sz="2000" dirty="0">
                <a:effectLst/>
                <a:latin typeface="Open Sans Light" panose="020B0306030504020204" pitchFamily="34" charset="0"/>
                <a:ea typeface="Open Sans Light" panose="020B0306030504020204" pitchFamily="34" charset="0"/>
                <a:cs typeface="Open Sans Light" panose="020B0306030504020204" pitchFamily="34" charset="0"/>
              </a:rPr>
              <a:t>3. Vaststellen welke actoren/stakeholders/belanghebbenden er betrokken zijn. </a:t>
            </a:r>
          </a:p>
          <a:p>
            <a:pPr marL="800100" lvl="1" indent="-342900">
              <a:lnSpc>
                <a:spcPct val="107000"/>
              </a:lnSpc>
              <a:spcAft>
                <a:spcPts val="800"/>
              </a:spcAft>
              <a:buClr>
                <a:srgbClr val="00B050"/>
              </a:buClr>
              <a:buFont typeface="Courier New" panose="02070309020205020404" pitchFamily="49" charset="0"/>
              <a:buChar char="o"/>
            </a:pPr>
            <a:r>
              <a:rPr lang="nl-NL" sz="2000" dirty="0">
                <a:latin typeface="Open Sans Light" panose="020B0306030504020204" pitchFamily="34" charset="0"/>
                <a:ea typeface="Open Sans Light" panose="020B0306030504020204" pitchFamily="34" charset="0"/>
                <a:cs typeface="Open Sans Light" panose="020B0306030504020204" pitchFamily="34" charset="0"/>
              </a:rPr>
              <a:t>	</a:t>
            </a:r>
            <a:r>
              <a:rPr lang="nl-NL" sz="2000" i="1" dirty="0">
                <a:latin typeface="Open Sans Light" panose="020B0306030504020204" pitchFamily="34" charset="0"/>
                <a:ea typeface="Open Sans Light" panose="020B0306030504020204" pitchFamily="34" charset="0"/>
                <a:cs typeface="Open Sans Light" panose="020B0306030504020204" pitchFamily="34" charset="0"/>
              </a:rPr>
              <a:t>Weten leerlingen wat deze actoren doen/willen? (of nog verder toelichten?)</a:t>
            </a:r>
          </a:p>
          <a:p>
            <a:pPr marL="800100" lvl="1" indent="-342900">
              <a:lnSpc>
                <a:spcPct val="107000"/>
              </a:lnSpc>
              <a:spcAft>
                <a:spcPts val="800"/>
              </a:spcAft>
              <a:buClr>
                <a:srgbClr val="00B050"/>
              </a:buClr>
              <a:buFont typeface="Courier New" panose="02070309020205020404" pitchFamily="49" charset="0"/>
              <a:buChar char="o"/>
            </a:pPr>
            <a:endParaRPr lang="nl-NL" sz="2000"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07000"/>
              </a:lnSpc>
              <a:spcAft>
                <a:spcPts val="800"/>
              </a:spcAft>
              <a:buClr>
                <a:srgbClr val="00B050"/>
              </a:buClr>
            </a:pPr>
            <a:r>
              <a:rPr lang="nl-NL" sz="2000" dirty="0">
                <a:latin typeface="Open Sans Light" panose="020B0306030504020204" pitchFamily="34" charset="0"/>
                <a:ea typeface="Open Sans Light" panose="020B0306030504020204" pitchFamily="34" charset="0"/>
                <a:cs typeface="Open Sans Light" panose="020B0306030504020204" pitchFamily="34" charset="0"/>
              </a:rPr>
              <a:t>4. Bedenken wat een geschikte centrale (overkoepelende) vraag of probleem voor de les kan zijn?  </a:t>
            </a:r>
          </a:p>
          <a:p>
            <a:pPr marL="800100" lvl="1" indent="-342900">
              <a:lnSpc>
                <a:spcPct val="107000"/>
              </a:lnSpc>
              <a:spcAft>
                <a:spcPts val="800"/>
              </a:spcAft>
              <a:buClr>
                <a:srgbClr val="00B050"/>
              </a:buClr>
              <a:buFont typeface="Courier New" panose="02070309020205020404" pitchFamily="49" charset="0"/>
              <a:buChar char="o"/>
            </a:pPr>
            <a:r>
              <a:rPr lang="nl-NL" sz="2000" i="1" dirty="0">
                <a:effectLst/>
                <a:latin typeface="Open Sans Light" panose="020B0306030504020204" pitchFamily="34" charset="0"/>
                <a:ea typeface="Open Sans Light" panose="020B0306030504020204" pitchFamily="34" charset="0"/>
                <a:cs typeface="Open Sans Light" panose="020B0306030504020204" pitchFamily="34" charset="0"/>
              </a:rPr>
              <a:t> Vraag/probleem open stellen of aantal keuzes voorleggen?</a:t>
            </a:r>
          </a:p>
          <a:p>
            <a:pPr marL="800100" lvl="1" indent="-342900">
              <a:lnSpc>
                <a:spcPct val="107000"/>
              </a:lnSpc>
              <a:spcAft>
                <a:spcPts val="800"/>
              </a:spcAft>
              <a:buClr>
                <a:srgbClr val="00B050"/>
              </a:buClr>
              <a:buFont typeface="Courier New" panose="02070309020205020404" pitchFamily="49" charset="0"/>
              <a:buChar char="o"/>
            </a:pPr>
            <a:endParaRPr lang="nl-NL" sz="2000" i="1"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07000"/>
              </a:lnSpc>
              <a:spcAft>
                <a:spcPts val="800"/>
              </a:spcAft>
              <a:buClr>
                <a:srgbClr val="00B050"/>
              </a:buClr>
            </a:pPr>
            <a:r>
              <a:rPr lang="nl-NL" sz="2000" dirty="0">
                <a:effectLst/>
                <a:latin typeface="Open Sans Light" panose="020B0306030504020204" pitchFamily="34" charset="0"/>
                <a:ea typeface="Open Sans Light" panose="020B0306030504020204" pitchFamily="34" charset="0"/>
                <a:cs typeface="Open Sans Light" panose="020B0306030504020204" pitchFamily="34" charset="0"/>
              </a:rPr>
              <a:t>5. Bedenken wat een mogelijke (volgorde van) activiteiten </a:t>
            </a:r>
            <a:r>
              <a:rPr lang="nl-NL" sz="2000" dirty="0">
                <a:latin typeface="Open Sans Light" panose="020B0306030504020204" pitchFamily="34" charset="0"/>
                <a:ea typeface="Open Sans Light" panose="020B0306030504020204" pitchFamily="34" charset="0"/>
                <a:cs typeface="Open Sans Light" panose="020B0306030504020204" pitchFamily="34" charset="0"/>
              </a:rPr>
              <a:t>is </a:t>
            </a:r>
            <a:r>
              <a:rPr lang="nl-NL" sz="2000" dirty="0">
                <a:effectLst/>
                <a:latin typeface="Open Sans Light" panose="020B0306030504020204" pitchFamily="34" charset="0"/>
                <a:ea typeface="Open Sans Light" panose="020B0306030504020204" pitchFamily="34" charset="0"/>
                <a:cs typeface="Open Sans Light" panose="020B0306030504020204" pitchFamily="34" charset="0"/>
              </a:rPr>
              <a:t>voor de biologieles?</a:t>
            </a:r>
          </a:p>
          <a:p>
            <a:pPr marL="800100" lvl="1" indent="-342900">
              <a:lnSpc>
                <a:spcPct val="107000"/>
              </a:lnSpc>
              <a:spcAft>
                <a:spcPts val="800"/>
              </a:spcAft>
              <a:buClr>
                <a:srgbClr val="00B050"/>
              </a:buClr>
              <a:buFont typeface="Courier New" panose="02070309020205020404" pitchFamily="49" charset="0"/>
              <a:buChar char="o"/>
            </a:pPr>
            <a:r>
              <a:rPr lang="nl-NL" sz="2000" i="1" dirty="0">
                <a:effectLst/>
                <a:latin typeface="Open Sans Light" panose="020B0306030504020204" pitchFamily="34" charset="0"/>
                <a:ea typeface="Open Sans Light" panose="020B0306030504020204" pitchFamily="34" charset="0"/>
                <a:cs typeface="Open Sans Light" panose="020B0306030504020204" pitchFamily="34" charset="0"/>
              </a:rPr>
              <a:t>Passen de activiteiten bij wat de actoren doen?</a:t>
            </a:r>
          </a:p>
          <a:p>
            <a:pPr marL="800100" lvl="1" indent="-342900">
              <a:lnSpc>
                <a:spcPct val="107000"/>
              </a:lnSpc>
              <a:spcAft>
                <a:spcPts val="800"/>
              </a:spcAft>
              <a:buClr>
                <a:srgbClr val="00B050"/>
              </a:buClr>
              <a:buFont typeface="Courier New" panose="02070309020205020404" pitchFamily="49" charset="0"/>
              <a:buChar char="o"/>
            </a:pPr>
            <a:r>
              <a:rPr lang="nl-NL" sz="2000" i="1" dirty="0">
                <a:latin typeface="Open Sans Light" panose="020B0306030504020204" pitchFamily="34" charset="0"/>
                <a:ea typeface="Open Sans Light" panose="020B0306030504020204" pitchFamily="34" charset="0"/>
                <a:cs typeface="Open Sans Light" panose="020B0306030504020204" pitchFamily="34" charset="0"/>
              </a:rPr>
              <a:t>Kan de centrale vraag worden beantwoord/probleem opgelost?</a:t>
            </a:r>
            <a:endParaRPr lang="nl-NL" sz="2000" i="1"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525322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688396" y="871304"/>
            <a:ext cx="7939440" cy="590400"/>
          </a:xfrm>
          <a:prstGeom prst="rect">
            <a:avLst/>
          </a:prstGeom>
          <a:noFill/>
          <a:ln>
            <a:noFill/>
          </a:ln>
        </p:spPr>
        <p:txBody>
          <a:bodyPr lIns="90000" tIns="45000" rIns="90000" bIns="45000">
            <a:noAutofit/>
          </a:bodyPr>
          <a:lstStyle/>
          <a:p>
            <a:pPr>
              <a:lnSpc>
                <a:spcPct val="100000"/>
              </a:lnSpc>
            </a:pPr>
            <a:r>
              <a:rPr lang="en-US" sz="2300" b="1" spc="-1" dirty="0">
                <a:solidFill>
                  <a:srgbClr val="000000"/>
                </a:solidFill>
                <a:latin typeface="Open Sans"/>
                <a:ea typeface="Open Sans"/>
              </a:rPr>
              <a:t>H</a:t>
            </a:r>
            <a:r>
              <a:rPr lang="en-US" sz="2300" b="1" strike="noStrike" spc="-1" dirty="0">
                <a:solidFill>
                  <a:srgbClr val="000000"/>
                </a:solidFill>
                <a:latin typeface="Open Sans"/>
                <a:ea typeface="Open Sans"/>
              </a:rPr>
              <a:t>et </a:t>
            </a:r>
            <a:r>
              <a:rPr lang="en-US" sz="2300" b="1" strike="noStrike" spc="-1" dirty="0" err="1">
                <a:solidFill>
                  <a:srgbClr val="000000"/>
                </a:solidFill>
                <a:latin typeface="Open Sans"/>
                <a:ea typeface="Open Sans"/>
              </a:rPr>
              <a:t>stappenplan</a:t>
            </a:r>
            <a:r>
              <a:rPr lang="en-US" sz="2300" b="1" strike="noStrike" spc="-1" dirty="0">
                <a:solidFill>
                  <a:srgbClr val="000000"/>
                </a:solidFill>
                <a:latin typeface="Open Sans"/>
                <a:ea typeface="Open Sans"/>
              </a:rPr>
              <a:t> (3)</a:t>
            </a:r>
            <a:endParaRPr lang="nl-NL" sz="2300" b="0" strike="noStrike" spc="-1" dirty="0">
              <a:solidFill>
                <a:srgbClr val="000000"/>
              </a:solidFill>
              <a:latin typeface="Calibri"/>
            </a:endParaRPr>
          </a:p>
        </p:txBody>
      </p:sp>
      <p:sp>
        <p:nvSpPr>
          <p:cNvPr id="99" name="TextShape 2"/>
          <p:cNvSpPr txBox="1"/>
          <p:nvPr/>
        </p:nvSpPr>
        <p:spPr>
          <a:xfrm>
            <a:off x="688396" y="1582219"/>
            <a:ext cx="11424836" cy="4962420"/>
          </a:xfrm>
          <a:prstGeom prst="rect">
            <a:avLst/>
          </a:prstGeom>
          <a:noFill/>
          <a:ln>
            <a:noFill/>
          </a:ln>
        </p:spPr>
        <p:txBody>
          <a:bodyPr lIns="90000" tIns="45000" rIns="90000" bIns="45000">
            <a:noAutofit/>
          </a:bodyPr>
          <a:lstStyle/>
          <a:p>
            <a:pPr lvl="0">
              <a:lnSpc>
                <a:spcPct val="107000"/>
              </a:lnSpc>
              <a:spcAft>
                <a:spcPts val="800"/>
              </a:spcAft>
              <a:buClr>
                <a:srgbClr val="00B050"/>
              </a:buClr>
            </a:pPr>
            <a:r>
              <a:rPr lang="en-US" sz="2000" dirty="0">
                <a:latin typeface="Open Sans Light" panose="020B0306030504020204" pitchFamily="34" charset="0"/>
                <a:ea typeface="Open Sans Light" panose="020B0306030504020204" pitchFamily="34" charset="0"/>
                <a:cs typeface="Open Sans Light" panose="020B0306030504020204" pitchFamily="34" charset="0"/>
              </a:rPr>
              <a:t>6</a:t>
            </a:r>
            <a:r>
              <a:rPr lang="nl-NL" sz="2000" dirty="0">
                <a:latin typeface="Open Sans Light" panose="020B0306030504020204" pitchFamily="34" charset="0"/>
                <a:ea typeface="Open Sans Light" panose="020B0306030504020204" pitchFamily="34" charset="0"/>
                <a:cs typeface="Open Sans Light" panose="020B0306030504020204" pitchFamily="34" charset="0"/>
              </a:rPr>
              <a:t>. Bedenken van ‘meta’-activiteiten om leerlingen het artikel te laten snappen/doorgronden: </a:t>
            </a:r>
          </a:p>
          <a:p>
            <a:pPr lvl="0">
              <a:lnSpc>
                <a:spcPct val="107000"/>
              </a:lnSpc>
              <a:spcAft>
                <a:spcPts val="800"/>
              </a:spcAft>
              <a:buClr>
                <a:srgbClr val="00B050"/>
              </a:buClr>
            </a:pPr>
            <a:endParaRPr lang="nl-NL" sz="20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a:lnSpc>
                <a:spcPct val="107000"/>
              </a:lnSpc>
              <a:spcAft>
                <a:spcPts val="800"/>
              </a:spcAft>
              <a:buClr>
                <a:srgbClr val="00B050"/>
              </a:buClr>
              <a:buFont typeface="Courier New" panose="02070309020205020404" pitchFamily="49" charset="0"/>
              <a:buChar char="o"/>
            </a:pPr>
            <a:r>
              <a:rPr lang="nl-NL" sz="2000" dirty="0">
                <a:latin typeface="Open Sans Light" panose="020B0306030504020204" pitchFamily="34" charset="0"/>
                <a:ea typeface="Open Sans Light" panose="020B0306030504020204" pitchFamily="34" charset="0"/>
                <a:cs typeface="Open Sans Light" panose="020B0306030504020204" pitchFamily="34" charset="0"/>
              </a:rPr>
              <a:t>Biologische concepten laten onderstrepen/opzoeken/verbinden in een concept map of flow-chart (en eventueel als docent verder toelichten). </a:t>
            </a:r>
          </a:p>
          <a:p>
            <a:pPr marL="342900" lvl="0" indent="-342900">
              <a:lnSpc>
                <a:spcPct val="107000"/>
              </a:lnSpc>
              <a:spcAft>
                <a:spcPts val="800"/>
              </a:spcAft>
              <a:buClr>
                <a:srgbClr val="00B050"/>
              </a:buClr>
              <a:buFont typeface="Courier New" panose="02070309020205020404" pitchFamily="49" charset="0"/>
              <a:buChar char="o"/>
            </a:pPr>
            <a:r>
              <a:rPr lang="nl-NL" sz="2000" dirty="0">
                <a:latin typeface="Open Sans Light" panose="020B0306030504020204" pitchFamily="34" charset="0"/>
                <a:ea typeface="Open Sans Light" panose="020B0306030504020204" pitchFamily="34" charset="0"/>
                <a:cs typeface="Open Sans Light" panose="020B0306030504020204" pitchFamily="34" charset="0"/>
              </a:rPr>
              <a:t>Overzicht krijgen door schematische weergave te maken van probleem, argumentatielijn, biologische mechanismen.  </a:t>
            </a:r>
          </a:p>
          <a:p>
            <a:pPr marL="342900" lvl="0" indent="-342900">
              <a:lnSpc>
                <a:spcPct val="107000"/>
              </a:lnSpc>
              <a:spcAft>
                <a:spcPts val="800"/>
              </a:spcAft>
              <a:buClr>
                <a:srgbClr val="00B050"/>
              </a:buClr>
              <a:buFont typeface="Courier New" panose="02070309020205020404" pitchFamily="49" charset="0"/>
              <a:buChar char="o"/>
            </a:pPr>
            <a:r>
              <a:rPr lang="nl-NL" sz="2000" dirty="0">
                <a:latin typeface="Open Sans Light" panose="020B0306030504020204" pitchFamily="34" charset="0"/>
                <a:ea typeface="Open Sans Light" panose="020B0306030504020204" pitchFamily="34" charset="0"/>
                <a:cs typeface="Open Sans Light" panose="020B0306030504020204" pitchFamily="34" charset="0"/>
              </a:rPr>
              <a:t>Leerlingen set vragen voorleggen om betrouwbaarheid van het artikel kritisch te benaderen, bijvoorbeeld m.b.t.</a:t>
            </a:r>
          </a:p>
          <a:p>
            <a:pPr marL="800100" lvl="1" indent="-342900">
              <a:lnSpc>
                <a:spcPct val="107000"/>
              </a:lnSpc>
              <a:spcAft>
                <a:spcPts val="800"/>
              </a:spcAft>
              <a:buClr>
                <a:srgbClr val="00B050"/>
              </a:buClr>
              <a:buFont typeface="Arial" panose="020B0604020202020204" pitchFamily="34" charset="0"/>
              <a:buChar char="•"/>
            </a:pPr>
            <a:r>
              <a:rPr lang="nl-NL" sz="2000" dirty="0">
                <a:latin typeface="Open Sans Light" panose="020B0306030504020204" pitchFamily="34" charset="0"/>
                <a:ea typeface="Open Sans Light" panose="020B0306030504020204" pitchFamily="34" charset="0"/>
                <a:cs typeface="Open Sans Light" panose="020B0306030504020204" pitchFamily="34" charset="0"/>
              </a:rPr>
              <a:t>Manier waarop genoemde biologische kennis is verworven</a:t>
            </a:r>
          </a:p>
          <a:p>
            <a:pPr marL="800100" lvl="1" indent="-342900">
              <a:lnSpc>
                <a:spcPct val="107000"/>
              </a:lnSpc>
              <a:spcAft>
                <a:spcPts val="800"/>
              </a:spcAft>
              <a:buClr>
                <a:srgbClr val="00B050"/>
              </a:buClr>
              <a:buFont typeface="Arial" panose="020B0604020202020204" pitchFamily="34" charset="0"/>
              <a:buChar char="•"/>
            </a:pPr>
            <a:r>
              <a:rPr lang="nl-NL" sz="2000" dirty="0">
                <a:latin typeface="Open Sans Light" panose="020B0306030504020204" pitchFamily="34" charset="0"/>
                <a:ea typeface="Open Sans Light" panose="020B0306030504020204" pitchFamily="34" charset="0"/>
                <a:cs typeface="Open Sans Light" panose="020B0306030504020204" pitchFamily="34" charset="0"/>
              </a:rPr>
              <a:t>Hoe een beschreven biologisch onderzoek is uitgevoerd</a:t>
            </a:r>
          </a:p>
          <a:p>
            <a:pPr marL="800100" lvl="1" indent="-342900">
              <a:lnSpc>
                <a:spcPct val="107000"/>
              </a:lnSpc>
              <a:spcAft>
                <a:spcPts val="800"/>
              </a:spcAft>
              <a:buClr>
                <a:srgbClr val="00B050"/>
              </a:buClr>
              <a:buFont typeface="Arial" panose="020B0604020202020204" pitchFamily="34" charset="0"/>
              <a:buChar char="•"/>
            </a:pPr>
            <a:r>
              <a:rPr lang="nl-NL" sz="2000" dirty="0">
                <a:latin typeface="Open Sans Light" panose="020B0306030504020204" pitchFamily="34" charset="0"/>
                <a:ea typeface="Open Sans Light" panose="020B0306030504020204" pitchFamily="34" charset="0"/>
                <a:cs typeface="Open Sans Light" panose="020B0306030504020204" pitchFamily="34" charset="0"/>
              </a:rPr>
              <a:t>Wat het gewicht/de waarde is van genoemde argumenten </a:t>
            </a:r>
          </a:p>
          <a:p>
            <a:pPr marL="800100" lvl="1" indent="-342900">
              <a:lnSpc>
                <a:spcPct val="107000"/>
              </a:lnSpc>
              <a:spcAft>
                <a:spcPts val="800"/>
              </a:spcAft>
              <a:buClr>
                <a:srgbClr val="00B050"/>
              </a:buClr>
              <a:buFont typeface="Arial" panose="020B0604020202020204" pitchFamily="34" charset="0"/>
              <a:buChar char="•"/>
            </a:pPr>
            <a:r>
              <a:rPr lang="nl-NL" sz="2000" dirty="0">
                <a:latin typeface="Open Sans Light" panose="020B0306030504020204" pitchFamily="34" charset="0"/>
                <a:ea typeface="Open Sans Light" panose="020B0306030504020204" pitchFamily="34" charset="0"/>
                <a:cs typeface="Open Sans Light" panose="020B0306030504020204" pitchFamily="34" charset="0"/>
              </a:rPr>
              <a:t>Het in kaart brengen van belangen van genoemde actoren</a:t>
            </a:r>
          </a:p>
          <a:p>
            <a:pPr lvl="0">
              <a:lnSpc>
                <a:spcPct val="107000"/>
              </a:lnSpc>
              <a:spcAft>
                <a:spcPts val="800"/>
              </a:spcAft>
              <a:buClr>
                <a:srgbClr val="00B050"/>
              </a:buClr>
            </a:pPr>
            <a:endParaRPr lang="nl-NL" sz="20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a:lnSpc>
                <a:spcPct val="107000"/>
              </a:lnSpc>
              <a:spcAft>
                <a:spcPts val="800"/>
              </a:spcAft>
              <a:buClr>
                <a:srgbClr val="00B050"/>
              </a:buClr>
              <a:buFont typeface="Courier New" panose="02070309020205020404" pitchFamily="49" charset="0"/>
              <a:buChar char="o"/>
            </a:pPr>
            <a:endParaRPr lang="nl-NL" sz="2000" dirty="0">
              <a:latin typeface="Open Sans Light" panose="020B0306030504020204" pitchFamily="34" charset="0"/>
              <a:ea typeface="Open Sans Light" panose="020B0306030504020204" pitchFamily="34" charset="0"/>
              <a:cs typeface="Open Sans Light" panose="020B0306030504020204" pitchFamily="34" charset="0"/>
            </a:endParaRPr>
          </a:p>
          <a:p>
            <a:pPr lvl="0">
              <a:lnSpc>
                <a:spcPct val="107000"/>
              </a:lnSpc>
              <a:spcAft>
                <a:spcPts val="800"/>
              </a:spcAft>
              <a:buClr>
                <a:srgbClr val="00B050"/>
              </a:buClr>
            </a:pPr>
            <a:r>
              <a:rPr lang="nl-NL" sz="2000" dirty="0">
                <a:latin typeface="Open Sans Light" panose="020B0306030504020204" pitchFamily="34" charset="0"/>
                <a:ea typeface="Open Sans Light" panose="020B0306030504020204" pitchFamily="34" charset="0"/>
                <a:cs typeface="Open Sans Light" panose="020B0306030504020204" pitchFamily="34" charset="0"/>
              </a:rPr>
              <a:t> </a:t>
            </a:r>
          </a:p>
          <a:p>
            <a:pPr lvl="0">
              <a:lnSpc>
                <a:spcPct val="107000"/>
              </a:lnSpc>
              <a:spcAft>
                <a:spcPts val="800"/>
              </a:spcAft>
              <a:buClr>
                <a:srgbClr val="00B050"/>
              </a:buClr>
            </a:pPr>
            <a:endParaRPr lang="nl-NL" sz="2000" i="1"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648358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C00935"/>
      </a:dk2>
      <a:lt2>
        <a:srgbClr val="D9D9D9"/>
      </a:lt2>
      <a:accent1>
        <a:srgbClr val="FFCD00"/>
      </a:accent1>
      <a:accent2>
        <a:srgbClr val="DD9562"/>
      </a:accent2>
      <a:accent3>
        <a:srgbClr val="911D56"/>
      </a:accent3>
      <a:accent4>
        <a:srgbClr val="63A593"/>
      </a:accent4>
      <a:accent5>
        <a:srgbClr val="161D41"/>
      </a:accent5>
      <a:accent6>
        <a:srgbClr val="6686C3"/>
      </a:accent6>
      <a:hlink>
        <a:srgbClr val="52287F"/>
      </a:hlink>
      <a:folHlink>
        <a:srgbClr val="623E2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C00935"/>
      </a:dk2>
      <a:lt2>
        <a:srgbClr val="D9D9D9"/>
      </a:lt2>
      <a:accent1>
        <a:srgbClr val="FFCD00"/>
      </a:accent1>
      <a:accent2>
        <a:srgbClr val="DD9562"/>
      </a:accent2>
      <a:accent3>
        <a:srgbClr val="911D56"/>
      </a:accent3>
      <a:accent4>
        <a:srgbClr val="63A593"/>
      </a:accent4>
      <a:accent5>
        <a:srgbClr val="161D41"/>
      </a:accent5>
      <a:accent6>
        <a:srgbClr val="6686C3"/>
      </a:accent6>
      <a:hlink>
        <a:srgbClr val="52287F"/>
      </a:hlink>
      <a:folHlink>
        <a:srgbClr val="623E2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C00935"/>
      </a:dk2>
      <a:lt2>
        <a:srgbClr val="D9D9D9"/>
      </a:lt2>
      <a:accent1>
        <a:srgbClr val="FFCD00"/>
      </a:accent1>
      <a:accent2>
        <a:srgbClr val="DD9562"/>
      </a:accent2>
      <a:accent3>
        <a:srgbClr val="911D56"/>
      </a:accent3>
      <a:accent4>
        <a:srgbClr val="63A593"/>
      </a:accent4>
      <a:accent5>
        <a:srgbClr val="161D41"/>
      </a:accent5>
      <a:accent6>
        <a:srgbClr val="6686C3"/>
      </a:accent6>
      <a:hlink>
        <a:srgbClr val="52287F"/>
      </a:hlink>
      <a:folHlink>
        <a:srgbClr val="623E2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uu_powerpoint_sjabloon_NL_2019</Template>
  <TotalTime>0</TotalTime>
  <Words>665</Words>
  <Application>Microsoft Office PowerPoint</Application>
  <PresentationFormat>Aangepast</PresentationFormat>
  <Paragraphs>126</Paragraphs>
  <Slides>12</Slides>
  <Notes>10</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12</vt:i4>
      </vt:variant>
    </vt:vector>
  </HeadingPairs>
  <TitlesOfParts>
    <vt:vector size="22" baseType="lpstr">
      <vt:lpstr>Arial</vt:lpstr>
      <vt:lpstr>Calibri</vt:lpstr>
      <vt:lpstr>Courier New</vt:lpstr>
      <vt:lpstr>Merriweather Light</vt:lpstr>
      <vt:lpstr>Merriweather Regular</vt:lpstr>
      <vt:lpstr>Open Sans</vt:lpstr>
      <vt:lpstr>Open Sans Light</vt:lpstr>
      <vt:lpstr>Times New Roman</vt:lpstr>
      <vt:lpstr>Office Theme</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Krijtenburg-Lewerissa, K. (Kim)</dc:creator>
  <dc:description/>
  <cp:lastModifiedBy>Ummels, M.H.J. (Micha)</cp:lastModifiedBy>
  <cp:revision>43</cp:revision>
  <cp:lastPrinted>2023-10-31T15:25:26Z</cp:lastPrinted>
  <dcterms:created xsi:type="dcterms:W3CDTF">2021-06-14T09:10:04Z</dcterms:created>
  <dcterms:modified xsi:type="dcterms:W3CDTF">2023-11-03T11:41:24Z</dcterms:modified>
  <dc:language>nl-NL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Aangepast</vt:lpwstr>
  </property>
  <property fmtid="{D5CDD505-2E9C-101B-9397-08002B2CF9AE}" pid="9" name="ScaleCrop">
    <vt:bool>false</vt:bool>
  </property>
  <property fmtid="{D5CDD505-2E9C-101B-9397-08002B2CF9AE}" pid="10" name="ShareDoc">
    <vt:bool>false</vt:bool>
  </property>
  <property fmtid="{D5CDD505-2E9C-101B-9397-08002B2CF9AE}" pid="11" name="Slides">
    <vt:i4>3</vt:i4>
  </property>
</Properties>
</file>