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6" r:id="rId3"/>
  </p:sldMasterIdLst>
  <p:notesMasterIdLst>
    <p:notesMasterId r:id="rId36"/>
  </p:notesMasterIdLst>
  <p:handoutMasterIdLst>
    <p:handoutMasterId r:id="rId37"/>
  </p:handoutMasterIdLst>
  <p:sldIdLst>
    <p:sldId id="256" r:id="rId4"/>
    <p:sldId id="264" r:id="rId5"/>
    <p:sldId id="269" r:id="rId6"/>
    <p:sldId id="343" r:id="rId7"/>
    <p:sldId id="266" r:id="rId8"/>
    <p:sldId id="265" r:id="rId9"/>
    <p:sldId id="287" r:id="rId10"/>
    <p:sldId id="296" r:id="rId11"/>
    <p:sldId id="272" r:id="rId12"/>
    <p:sldId id="324" r:id="rId13"/>
    <p:sldId id="325" r:id="rId14"/>
    <p:sldId id="326" r:id="rId15"/>
    <p:sldId id="327" r:id="rId16"/>
    <p:sldId id="328" r:id="rId17"/>
    <p:sldId id="329" r:id="rId18"/>
    <p:sldId id="330" r:id="rId19"/>
    <p:sldId id="275" r:id="rId20"/>
    <p:sldId id="339" r:id="rId21"/>
    <p:sldId id="340" r:id="rId22"/>
    <p:sldId id="341" r:id="rId23"/>
    <p:sldId id="286" r:id="rId24"/>
    <p:sldId id="332" r:id="rId25"/>
    <p:sldId id="333" r:id="rId26"/>
    <p:sldId id="334" r:id="rId27"/>
    <p:sldId id="337" r:id="rId28"/>
    <p:sldId id="335" r:id="rId29"/>
    <p:sldId id="342" r:id="rId30"/>
    <p:sldId id="281" r:id="rId31"/>
    <p:sldId id="567" r:id="rId32"/>
    <p:sldId id="570" r:id="rId33"/>
    <p:sldId id="575" r:id="rId34"/>
    <p:sldId id="576" r:id="rId35"/>
  </p:sldIdLst>
  <p:sldSz cx="13003213" cy="9756775"/>
  <p:notesSz cx="6858000" cy="9144000"/>
  <p:defaultTextStyle>
    <a:defPPr>
      <a:defRPr lang="nl-NL"/>
    </a:defPPr>
    <a:lvl1pPr algn="l" defTabSz="649288" rtl="0" fontAlgn="base">
      <a:spcBef>
        <a:spcPct val="0"/>
      </a:spcBef>
      <a:spcAft>
        <a:spcPct val="0"/>
      </a:spcAft>
      <a:defRPr sz="2600" kern="1200">
        <a:solidFill>
          <a:schemeClr val="tx1"/>
        </a:solidFill>
        <a:latin typeface="Arial" pitchFamily="34" charset="0"/>
        <a:ea typeface="+mn-ea"/>
        <a:cs typeface="Arial" pitchFamily="34" charset="0"/>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073">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C00"/>
    <a:srgbClr val="B72822"/>
    <a:srgbClr val="B3011B"/>
    <a:srgbClr val="A8011B"/>
    <a:srgbClr val="BF2E1B"/>
    <a:srgbClr val="B72E1B"/>
    <a:srgbClr val="00332B"/>
    <a:srgbClr val="E8CDCC"/>
    <a:srgbClr val="BE2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FF91B-60AE-47FB-8D2B-CD9296A31FF5}" v="2194" dt="2022-11-10T08:29:04.3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04" autoAdjust="0"/>
    <p:restoredTop sz="94581" autoAdjust="0"/>
  </p:normalViewPr>
  <p:slideViewPr>
    <p:cSldViewPr snapToGrid="0" snapToObjects="1">
      <p:cViewPr varScale="1">
        <p:scale>
          <a:sx n="53" d="100"/>
          <a:sy n="53" d="100"/>
        </p:scale>
        <p:origin x="1392" y="72"/>
      </p:cViewPr>
      <p:guideLst>
        <p:guide orient="horz" pos="3073"/>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3" d="100"/>
          <a:sy n="133" d="100"/>
        </p:scale>
        <p:origin x="-43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vanWielink | Pax Christi College" userId="bc946279-1f6d-477a-a8f2-cad9cf7c8e30" providerId="ADAL" clId="{56FFF91B-60AE-47FB-8D2B-CD9296A31FF5}"/>
    <pc:docChg chg="undo custSel addSld delSld modSld sldOrd">
      <pc:chgData name="F.vanWielink | Pax Christi College" userId="bc946279-1f6d-477a-a8f2-cad9cf7c8e30" providerId="ADAL" clId="{56FFF91B-60AE-47FB-8D2B-CD9296A31FF5}" dt="2022-11-10T08:29:04.319" v="6321"/>
      <pc:docMkLst>
        <pc:docMk/>
      </pc:docMkLst>
      <pc:sldChg chg="addSp delSp modSp mod">
        <pc:chgData name="F.vanWielink | Pax Christi College" userId="bc946279-1f6d-477a-a8f2-cad9cf7c8e30" providerId="ADAL" clId="{56FFF91B-60AE-47FB-8D2B-CD9296A31FF5}" dt="2022-10-28T10:10:49.881" v="6166" actId="14100"/>
        <pc:sldMkLst>
          <pc:docMk/>
          <pc:sldMk cId="0" sldId="256"/>
        </pc:sldMkLst>
        <pc:spChg chg="mod">
          <ac:chgData name="F.vanWielink | Pax Christi College" userId="bc946279-1f6d-477a-a8f2-cad9cf7c8e30" providerId="ADAL" clId="{56FFF91B-60AE-47FB-8D2B-CD9296A31FF5}" dt="2022-10-04T11:28:19.919" v="45" actId="20577"/>
          <ac:spMkLst>
            <pc:docMk/>
            <pc:sldMk cId="0" sldId="256"/>
            <ac:spMk id="2" creationId="{00000000-0000-0000-0000-000000000000}"/>
          </ac:spMkLst>
        </pc:spChg>
        <pc:spChg chg="mod">
          <ac:chgData name="F.vanWielink | Pax Christi College" userId="bc946279-1f6d-477a-a8f2-cad9cf7c8e30" providerId="ADAL" clId="{56FFF91B-60AE-47FB-8D2B-CD9296A31FF5}" dt="2022-10-04T11:29:40.081" v="78" actId="207"/>
          <ac:spMkLst>
            <pc:docMk/>
            <pc:sldMk cId="0" sldId="256"/>
            <ac:spMk id="3" creationId="{00000000-0000-0000-0000-000000000000}"/>
          </ac:spMkLst>
        </pc:spChg>
        <pc:spChg chg="add mod">
          <ac:chgData name="F.vanWielink | Pax Christi College" userId="bc946279-1f6d-477a-a8f2-cad9cf7c8e30" providerId="ADAL" clId="{56FFF91B-60AE-47FB-8D2B-CD9296A31FF5}" dt="2022-10-28T10:10:37.562" v="6164"/>
          <ac:spMkLst>
            <pc:docMk/>
            <pc:sldMk cId="0" sldId="256"/>
            <ac:spMk id="5" creationId="{1C9C91EB-3379-A578-B1FB-D839CA3403F9}"/>
          </ac:spMkLst>
        </pc:spChg>
        <pc:spChg chg="mod">
          <ac:chgData name="F.vanWielink | Pax Christi College" userId="bc946279-1f6d-477a-a8f2-cad9cf7c8e30" providerId="ADAL" clId="{56FFF91B-60AE-47FB-8D2B-CD9296A31FF5}" dt="2022-10-28T10:10:49.881" v="6166" actId="14100"/>
          <ac:spMkLst>
            <pc:docMk/>
            <pc:sldMk cId="0" sldId="256"/>
            <ac:spMk id="6" creationId="{00000000-0000-0000-0000-000000000000}"/>
          </ac:spMkLst>
        </pc:spChg>
        <pc:spChg chg="del">
          <ac:chgData name="F.vanWielink | Pax Christi College" userId="bc946279-1f6d-477a-a8f2-cad9cf7c8e30" providerId="ADAL" clId="{56FFF91B-60AE-47FB-8D2B-CD9296A31FF5}" dt="2022-10-28T10:10:37.056" v="6163" actId="478"/>
          <ac:spMkLst>
            <pc:docMk/>
            <pc:sldMk cId="0" sldId="256"/>
            <ac:spMk id="7" creationId="{00000000-0000-0000-0000-000000000000}"/>
          </ac:spMkLst>
        </pc:spChg>
        <pc:picChg chg="add del mod">
          <ac:chgData name="F.vanWielink | Pax Christi College" userId="bc946279-1f6d-477a-a8f2-cad9cf7c8e30" providerId="ADAL" clId="{56FFF91B-60AE-47FB-8D2B-CD9296A31FF5}" dt="2022-10-04T11:39:03.030" v="442" actId="21"/>
          <ac:picMkLst>
            <pc:docMk/>
            <pc:sldMk cId="0" sldId="256"/>
            <ac:picMk id="5" creationId="{0C6E7D13-D6FA-B43D-5C50-3C4C2BBA2F4D}"/>
          </ac:picMkLst>
        </pc:picChg>
        <pc:picChg chg="add del mod">
          <ac:chgData name="F.vanWielink | Pax Christi College" userId="bc946279-1f6d-477a-a8f2-cad9cf7c8e30" providerId="ADAL" clId="{56FFF91B-60AE-47FB-8D2B-CD9296A31FF5}" dt="2022-10-04T11:40:05.334" v="457" actId="21"/>
          <ac:picMkLst>
            <pc:docMk/>
            <pc:sldMk cId="0" sldId="256"/>
            <ac:picMk id="9" creationId="{47FE42C6-90B2-3B64-C886-6C81104D25C2}"/>
          </ac:picMkLst>
        </pc:picChg>
        <pc:picChg chg="add del mod modCrop">
          <ac:chgData name="F.vanWielink | Pax Christi College" userId="bc946279-1f6d-477a-a8f2-cad9cf7c8e30" providerId="ADAL" clId="{56FFF91B-60AE-47FB-8D2B-CD9296A31FF5}" dt="2022-10-04T11:33:38.909" v="95" actId="21"/>
          <ac:picMkLst>
            <pc:docMk/>
            <pc:sldMk cId="0" sldId="256"/>
            <ac:picMk id="11" creationId="{143DAF14-C8D2-4A98-412B-ECEAD4039EFA}"/>
          </ac:picMkLst>
        </pc:picChg>
        <pc:picChg chg="add mod">
          <ac:chgData name="F.vanWielink | Pax Christi College" userId="bc946279-1f6d-477a-a8f2-cad9cf7c8e30" providerId="ADAL" clId="{56FFF91B-60AE-47FB-8D2B-CD9296A31FF5}" dt="2022-10-04T12:08:14.511" v="887" actId="1076"/>
          <ac:picMkLst>
            <pc:docMk/>
            <pc:sldMk cId="0" sldId="256"/>
            <ac:picMk id="12" creationId="{AF7594AC-F12A-CC4D-8162-1BFB7386BBDD}"/>
          </ac:picMkLst>
        </pc:picChg>
        <pc:picChg chg="add del mod modCrop">
          <ac:chgData name="F.vanWielink | Pax Christi College" userId="bc946279-1f6d-477a-a8f2-cad9cf7c8e30" providerId="ADAL" clId="{56FFF91B-60AE-47FB-8D2B-CD9296A31FF5}" dt="2022-10-04T11:57:51.760" v="553" actId="478"/>
          <ac:picMkLst>
            <pc:docMk/>
            <pc:sldMk cId="0" sldId="256"/>
            <ac:picMk id="14" creationId="{C8B486E0-D758-41C5-466C-CD786C34638A}"/>
          </ac:picMkLst>
        </pc:picChg>
        <pc:picChg chg="add del">
          <ac:chgData name="F.vanWielink | Pax Christi College" userId="bc946279-1f6d-477a-a8f2-cad9cf7c8e30" providerId="ADAL" clId="{56FFF91B-60AE-47FB-8D2B-CD9296A31FF5}" dt="2022-10-04T11:57:35.599" v="552" actId="478"/>
          <ac:picMkLst>
            <pc:docMk/>
            <pc:sldMk cId="0" sldId="256"/>
            <ac:picMk id="16" creationId="{CC04254B-E1FF-2856-7746-7D332755680C}"/>
          </ac:picMkLst>
        </pc:picChg>
        <pc:picChg chg="add del mod modCrop">
          <ac:chgData name="F.vanWielink | Pax Christi College" userId="bc946279-1f6d-477a-a8f2-cad9cf7c8e30" providerId="ADAL" clId="{56FFF91B-60AE-47FB-8D2B-CD9296A31FF5}" dt="2022-10-04T12:06:59.584" v="875" actId="478"/>
          <ac:picMkLst>
            <pc:docMk/>
            <pc:sldMk cId="0" sldId="256"/>
            <ac:picMk id="18" creationId="{D781309F-F421-1EAD-F3A7-DF587FAC1480}"/>
          </ac:picMkLst>
        </pc:picChg>
        <pc:picChg chg="add mod modCrop">
          <ac:chgData name="F.vanWielink | Pax Christi College" userId="bc946279-1f6d-477a-a8f2-cad9cf7c8e30" providerId="ADAL" clId="{56FFF91B-60AE-47FB-8D2B-CD9296A31FF5}" dt="2022-10-04T12:08:56.967" v="892" actId="14100"/>
          <ac:picMkLst>
            <pc:docMk/>
            <pc:sldMk cId="0" sldId="256"/>
            <ac:picMk id="20" creationId="{404AC6B5-3566-1B51-BB1E-46E26C1CAB79}"/>
          </ac:picMkLst>
        </pc:picChg>
        <pc:cxnChg chg="add del">
          <ac:chgData name="F.vanWielink | Pax Christi College" userId="bc946279-1f6d-477a-a8f2-cad9cf7c8e30" providerId="ADAL" clId="{56FFF91B-60AE-47FB-8D2B-CD9296A31FF5}" dt="2022-10-04T12:09:12.482" v="894" actId="478"/>
          <ac:cxnSpMkLst>
            <pc:docMk/>
            <pc:sldMk cId="0" sldId="256"/>
            <ac:cxnSpMk id="22" creationId="{19329B10-FA1F-C2F9-AC0E-CA8668EED996}"/>
          </ac:cxnSpMkLst>
        </pc:cxnChg>
      </pc:sldChg>
      <pc:sldChg chg="addSp delSp modSp mod">
        <pc:chgData name="F.vanWielink | Pax Christi College" userId="bc946279-1f6d-477a-a8f2-cad9cf7c8e30" providerId="ADAL" clId="{56FFF91B-60AE-47FB-8D2B-CD9296A31FF5}" dt="2022-10-28T10:10:23.588" v="6161"/>
        <pc:sldMkLst>
          <pc:docMk/>
          <pc:sldMk cId="1689010615" sldId="264"/>
        </pc:sldMkLst>
        <pc:spChg chg="add mod">
          <ac:chgData name="F.vanWielink | Pax Christi College" userId="bc946279-1f6d-477a-a8f2-cad9cf7c8e30" providerId="ADAL" clId="{56FFF91B-60AE-47FB-8D2B-CD9296A31FF5}" dt="2022-10-28T10:10:23.588" v="6161"/>
          <ac:spMkLst>
            <pc:docMk/>
            <pc:sldMk cId="1689010615" sldId="264"/>
            <ac:spMk id="3" creationId="{AFA74F47-D0DB-5A28-849F-3CA36643D4B1}"/>
          </ac:spMkLst>
        </pc:spChg>
        <pc:spChg chg="mod">
          <ac:chgData name="F.vanWielink | Pax Christi College" userId="bc946279-1f6d-477a-a8f2-cad9cf7c8e30" providerId="ADAL" clId="{56FFF91B-60AE-47FB-8D2B-CD9296A31FF5}" dt="2022-10-13T12:37:56.490" v="2909" actId="20577"/>
          <ac:spMkLst>
            <pc:docMk/>
            <pc:sldMk cId="1689010615" sldId="264"/>
            <ac:spMk id="5" creationId="{00000000-0000-0000-0000-000000000000}"/>
          </ac:spMkLst>
        </pc:spChg>
        <pc:spChg chg="mod">
          <ac:chgData name="F.vanWielink | Pax Christi College" userId="bc946279-1f6d-477a-a8f2-cad9cf7c8e30" providerId="ADAL" clId="{56FFF91B-60AE-47FB-8D2B-CD9296A31FF5}" dt="2022-10-04T11:34:12.553" v="104" actId="20577"/>
          <ac:spMkLst>
            <pc:docMk/>
            <pc:sldMk cId="1689010615" sldId="264"/>
            <ac:spMk id="11" creationId="{00000000-0000-0000-0000-000000000000}"/>
          </ac:spMkLst>
        </pc:spChg>
        <pc:spChg chg="mod">
          <ac:chgData name="F.vanWielink | Pax Christi College" userId="bc946279-1f6d-477a-a8f2-cad9cf7c8e30" providerId="ADAL" clId="{56FFF91B-60AE-47FB-8D2B-CD9296A31FF5}" dt="2022-10-04T11:34:07.656" v="99" actId="207"/>
          <ac:spMkLst>
            <pc:docMk/>
            <pc:sldMk cId="1689010615" sldId="264"/>
            <ac:spMk id="13" creationId="{00000000-0000-0000-0000-000000000000}"/>
          </ac:spMkLst>
        </pc:spChg>
        <pc:spChg chg="mod">
          <ac:chgData name="F.vanWielink | Pax Christi College" userId="bc946279-1f6d-477a-a8f2-cad9cf7c8e30" providerId="ADAL" clId="{56FFF91B-60AE-47FB-8D2B-CD9296A31FF5}" dt="2022-10-13T12:15:50.152" v="2704" actId="1035"/>
          <ac:spMkLst>
            <pc:docMk/>
            <pc:sldMk cId="1689010615" sldId="264"/>
            <ac:spMk id="16" creationId="{00000000-0000-0000-0000-000000000000}"/>
          </ac:spMkLst>
        </pc:spChg>
        <pc:spChg chg="mod">
          <ac:chgData name="F.vanWielink | Pax Christi College" userId="bc946279-1f6d-477a-a8f2-cad9cf7c8e30" providerId="ADAL" clId="{56FFF91B-60AE-47FB-8D2B-CD9296A31FF5}" dt="2022-10-13T11:33:17.450" v="2557" actId="1035"/>
          <ac:spMkLst>
            <pc:docMk/>
            <pc:sldMk cId="1689010615" sldId="264"/>
            <ac:spMk id="17" creationId="{00000000-0000-0000-0000-000000000000}"/>
          </ac:spMkLst>
        </pc:spChg>
        <pc:spChg chg="mod">
          <ac:chgData name="F.vanWielink | Pax Christi College" userId="bc946279-1f6d-477a-a8f2-cad9cf7c8e30" providerId="ADAL" clId="{56FFF91B-60AE-47FB-8D2B-CD9296A31FF5}" dt="2022-10-13T12:15:50.152" v="2704" actId="1035"/>
          <ac:spMkLst>
            <pc:docMk/>
            <pc:sldMk cId="1689010615" sldId="264"/>
            <ac:spMk id="18" creationId="{00000000-0000-0000-0000-000000000000}"/>
          </ac:spMkLst>
        </pc:spChg>
        <pc:spChg chg="mod">
          <ac:chgData name="F.vanWielink | Pax Christi College" userId="bc946279-1f6d-477a-a8f2-cad9cf7c8e30" providerId="ADAL" clId="{56FFF91B-60AE-47FB-8D2B-CD9296A31FF5}" dt="2022-10-13T11:33:17.450" v="2557" actId="1035"/>
          <ac:spMkLst>
            <pc:docMk/>
            <pc:sldMk cId="1689010615" sldId="264"/>
            <ac:spMk id="19" creationId="{00000000-0000-0000-0000-000000000000}"/>
          </ac:spMkLst>
        </pc:spChg>
        <pc:spChg chg="del">
          <ac:chgData name="F.vanWielink | Pax Christi College" userId="bc946279-1f6d-477a-a8f2-cad9cf7c8e30" providerId="ADAL" clId="{56FFF91B-60AE-47FB-8D2B-CD9296A31FF5}" dt="2022-10-28T10:10:22.641" v="6160" actId="478"/>
          <ac:spMkLst>
            <pc:docMk/>
            <pc:sldMk cId="1689010615" sldId="264"/>
            <ac:spMk id="20" creationId="{00000000-0000-0000-0000-000000000000}"/>
          </ac:spMkLst>
        </pc:spChg>
        <pc:picChg chg="add del mod">
          <ac:chgData name="F.vanWielink | Pax Christi College" userId="bc946279-1f6d-477a-a8f2-cad9cf7c8e30" providerId="ADAL" clId="{56FFF91B-60AE-47FB-8D2B-CD9296A31FF5}" dt="2022-10-04T11:49:28.652" v="474" actId="478"/>
          <ac:picMkLst>
            <pc:docMk/>
            <pc:sldMk cId="1689010615" sldId="264"/>
            <ac:picMk id="3" creationId="{20426A1D-43F8-5450-A4C6-F3ED9281D32A}"/>
          </ac:picMkLst>
        </pc:picChg>
      </pc:sldChg>
      <pc:sldChg chg="addSp delSp modSp mod modShow">
        <pc:chgData name="F.vanWielink | Pax Christi College" userId="bc946279-1f6d-477a-a8f2-cad9cf7c8e30" providerId="ADAL" clId="{56FFF91B-60AE-47FB-8D2B-CD9296A31FF5}" dt="2022-10-28T10:10:04.219" v="6152"/>
        <pc:sldMkLst>
          <pc:docMk/>
          <pc:sldMk cId="1320615790" sldId="265"/>
        </pc:sldMkLst>
        <pc:spChg chg="add mod">
          <ac:chgData name="F.vanWielink | Pax Christi College" userId="bc946279-1f6d-477a-a8f2-cad9cf7c8e30" providerId="ADAL" clId="{56FFF91B-60AE-47FB-8D2B-CD9296A31FF5}" dt="2022-10-28T10:10:04.219" v="6152"/>
          <ac:spMkLst>
            <pc:docMk/>
            <pc:sldMk cId="1320615790" sldId="265"/>
            <ac:spMk id="3" creationId="{2FDDCAEF-9397-03E1-F66E-929E1DA1DECA}"/>
          </ac:spMkLst>
        </pc:spChg>
        <pc:spChg chg="del">
          <ac:chgData name="F.vanWielink | Pax Christi College" userId="bc946279-1f6d-477a-a8f2-cad9cf7c8e30" providerId="ADAL" clId="{56FFF91B-60AE-47FB-8D2B-CD9296A31FF5}" dt="2022-10-28T10:10:03.588" v="6151" actId="478"/>
          <ac:spMkLst>
            <pc:docMk/>
            <pc:sldMk cId="1320615790" sldId="265"/>
            <ac:spMk id="10" creationId="{00000000-0000-0000-0000-000000000000}"/>
          </ac:spMkLst>
        </pc:spChg>
      </pc:sldChg>
      <pc:sldChg chg="addSp delSp modSp mod">
        <pc:chgData name="F.vanWielink | Pax Christi College" userId="bc946279-1f6d-477a-a8f2-cad9cf7c8e30" providerId="ADAL" clId="{56FFF91B-60AE-47FB-8D2B-CD9296A31FF5}" dt="2022-10-28T10:10:08.327" v="6154"/>
        <pc:sldMkLst>
          <pc:docMk/>
          <pc:sldMk cId="1180565289" sldId="266"/>
        </pc:sldMkLst>
        <pc:spChg chg="add mod">
          <ac:chgData name="F.vanWielink | Pax Christi College" userId="bc946279-1f6d-477a-a8f2-cad9cf7c8e30" providerId="ADAL" clId="{56FFF91B-60AE-47FB-8D2B-CD9296A31FF5}" dt="2022-10-28T10:10:08.327" v="6154"/>
          <ac:spMkLst>
            <pc:docMk/>
            <pc:sldMk cId="1180565289" sldId="266"/>
            <ac:spMk id="3" creationId="{FB686182-616B-2753-E170-39A6CCD4A32E}"/>
          </ac:spMkLst>
        </pc:spChg>
        <pc:spChg chg="mod">
          <ac:chgData name="F.vanWielink | Pax Christi College" userId="bc946279-1f6d-477a-a8f2-cad9cf7c8e30" providerId="ADAL" clId="{56FFF91B-60AE-47FB-8D2B-CD9296A31FF5}" dt="2022-10-28T10:06:44.907" v="6110" actId="20577"/>
          <ac:spMkLst>
            <pc:docMk/>
            <pc:sldMk cId="1180565289" sldId="266"/>
            <ac:spMk id="6" creationId="{00000000-0000-0000-0000-000000000000}"/>
          </ac:spMkLst>
        </pc:spChg>
        <pc:spChg chg="del">
          <ac:chgData name="F.vanWielink | Pax Christi College" userId="bc946279-1f6d-477a-a8f2-cad9cf7c8e30" providerId="ADAL" clId="{56FFF91B-60AE-47FB-8D2B-CD9296A31FF5}" dt="2022-10-28T10:10:07.811" v="6153" actId="478"/>
          <ac:spMkLst>
            <pc:docMk/>
            <pc:sldMk cId="1180565289" sldId="266"/>
            <ac:spMk id="8" creationId="{00000000-0000-0000-0000-000000000000}"/>
          </ac:spMkLst>
        </pc:spChg>
      </pc:sldChg>
      <pc:sldChg chg="del">
        <pc:chgData name="F.vanWielink | Pax Christi College" userId="bc946279-1f6d-477a-a8f2-cad9cf7c8e30" providerId="ADAL" clId="{56FFF91B-60AE-47FB-8D2B-CD9296A31FF5}" dt="2022-10-04T12:04:46.744" v="828" actId="47"/>
        <pc:sldMkLst>
          <pc:docMk/>
          <pc:sldMk cId="3801578063" sldId="267"/>
        </pc:sldMkLst>
      </pc:sldChg>
      <pc:sldChg chg="addSp delSp modSp mod delAnim modAnim">
        <pc:chgData name="F.vanWielink | Pax Christi College" userId="bc946279-1f6d-477a-a8f2-cad9cf7c8e30" providerId="ADAL" clId="{56FFF91B-60AE-47FB-8D2B-CD9296A31FF5}" dt="2022-10-28T10:10:30.321" v="6162" actId="404"/>
        <pc:sldMkLst>
          <pc:docMk/>
          <pc:sldMk cId="1522500692" sldId="269"/>
        </pc:sldMkLst>
        <pc:spChg chg="add mod">
          <ac:chgData name="F.vanWielink | Pax Christi College" userId="bc946279-1f6d-477a-a8f2-cad9cf7c8e30" providerId="ADAL" clId="{56FFF91B-60AE-47FB-8D2B-CD9296A31FF5}" dt="2022-10-28T10:10:20.051" v="6159"/>
          <ac:spMkLst>
            <pc:docMk/>
            <pc:sldMk cId="1522500692" sldId="269"/>
            <ac:spMk id="3" creationId="{69A9419D-766E-2686-DEA6-019451B251FC}"/>
          </ac:spMkLst>
        </pc:spChg>
        <pc:spChg chg="mod">
          <ac:chgData name="F.vanWielink | Pax Christi College" userId="bc946279-1f6d-477a-a8f2-cad9cf7c8e30" providerId="ADAL" clId="{56FFF91B-60AE-47FB-8D2B-CD9296A31FF5}" dt="2022-10-28T10:10:30.321" v="6162" actId="404"/>
          <ac:spMkLst>
            <pc:docMk/>
            <pc:sldMk cId="1522500692" sldId="269"/>
            <ac:spMk id="6" creationId="{00000000-0000-0000-0000-000000000000}"/>
          </ac:spMkLst>
        </pc:spChg>
        <pc:spChg chg="del">
          <ac:chgData name="F.vanWielink | Pax Christi College" userId="bc946279-1f6d-477a-a8f2-cad9cf7c8e30" providerId="ADAL" clId="{56FFF91B-60AE-47FB-8D2B-CD9296A31FF5}" dt="2022-10-28T10:10:19.557" v="6158" actId="478"/>
          <ac:spMkLst>
            <pc:docMk/>
            <pc:sldMk cId="1522500692" sldId="269"/>
            <ac:spMk id="8" creationId="{00000000-0000-0000-0000-000000000000}"/>
          </ac:spMkLst>
        </pc:spChg>
        <pc:spChg chg="add del mod">
          <ac:chgData name="F.vanWielink | Pax Christi College" userId="bc946279-1f6d-477a-a8f2-cad9cf7c8e30" providerId="ADAL" clId="{56FFF91B-60AE-47FB-8D2B-CD9296A31FF5}" dt="2022-10-28T09:51:30.645" v="5945" actId="21"/>
          <ac:spMkLst>
            <pc:docMk/>
            <pc:sldMk cId="1522500692" sldId="269"/>
            <ac:spMk id="9" creationId="{F14C8679-313B-EC36-C63E-A6C6C3194AA5}"/>
          </ac:spMkLst>
        </pc:spChg>
        <pc:spChg chg="add del mod">
          <ac:chgData name="F.vanWielink | Pax Christi College" userId="bc946279-1f6d-477a-a8f2-cad9cf7c8e30" providerId="ADAL" clId="{56FFF91B-60AE-47FB-8D2B-CD9296A31FF5}" dt="2022-10-28T09:51:30.645" v="5945" actId="21"/>
          <ac:spMkLst>
            <pc:docMk/>
            <pc:sldMk cId="1522500692" sldId="269"/>
            <ac:spMk id="10" creationId="{5675CA8D-4E61-0443-62A7-7E1EEDE6FAB3}"/>
          </ac:spMkLst>
        </pc:spChg>
        <pc:spChg chg="add del mod">
          <ac:chgData name="F.vanWielink | Pax Christi College" userId="bc946279-1f6d-477a-a8f2-cad9cf7c8e30" providerId="ADAL" clId="{56FFF91B-60AE-47FB-8D2B-CD9296A31FF5}" dt="2022-10-28T09:51:30.645" v="5945" actId="21"/>
          <ac:spMkLst>
            <pc:docMk/>
            <pc:sldMk cId="1522500692" sldId="269"/>
            <ac:spMk id="11" creationId="{D162B1DF-A922-16F8-01FD-7B6770434BE2}"/>
          </ac:spMkLst>
        </pc:spChg>
        <pc:picChg chg="add mod">
          <ac:chgData name="F.vanWielink | Pax Christi College" userId="bc946279-1f6d-477a-a8f2-cad9cf7c8e30" providerId="ADAL" clId="{56FFF91B-60AE-47FB-8D2B-CD9296A31FF5}" dt="2022-10-14T11:42:06.228" v="3772" actId="14100"/>
          <ac:picMkLst>
            <pc:docMk/>
            <pc:sldMk cId="1522500692" sldId="269"/>
            <ac:picMk id="5" creationId="{86BB4A4A-3A8A-3195-01D8-74EAAB6E2477}"/>
          </ac:picMkLst>
        </pc:picChg>
        <pc:picChg chg="add del mod modCrop">
          <ac:chgData name="F.vanWielink | Pax Christi College" userId="bc946279-1f6d-477a-a8f2-cad9cf7c8e30" providerId="ADAL" clId="{56FFF91B-60AE-47FB-8D2B-CD9296A31FF5}" dt="2022-10-28T09:51:30.645" v="5945" actId="21"/>
          <ac:picMkLst>
            <pc:docMk/>
            <pc:sldMk cId="1522500692" sldId="269"/>
            <ac:picMk id="7" creationId="{725027DE-B1ED-9915-5791-FE3C9E717F31}"/>
          </ac:picMkLst>
        </pc:picChg>
      </pc:sldChg>
      <pc:sldChg chg="addSp delSp modSp mod delAnim modAnim">
        <pc:chgData name="F.vanWielink | Pax Christi College" userId="bc946279-1f6d-477a-a8f2-cad9cf7c8e30" providerId="ADAL" clId="{56FFF91B-60AE-47FB-8D2B-CD9296A31FF5}" dt="2022-10-28T10:09:54.175" v="6146"/>
        <pc:sldMkLst>
          <pc:docMk/>
          <pc:sldMk cId="3322711255" sldId="272"/>
        </pc:sldMkLst>
        <pc:spChg chg="mod">
          <ac:chgData name="F.vanWielink | Pax Christi College" userId="bc946279-1f6d-477a-a8f2-cad9cf7c8e30" providerId="ADAL" clId="{56FFF91B-60AE-47FB-8D2B-CD9296A31FF5}" dt="2022-10-13T13:39:49.204" v="3395"/>
          <ac:spMkLst>
            <pc:docMk/>
            <pc:sldMk cId="3322711255" sldId="272"/>
            <ac:spMk id="2" creationId="{00000000-0000-0000-0000-000000000000}"/>
          </ac:spMkLst>
        </pc:spChg>
        <pc:spChg chg="add mod">
          <ac:chgData name="F.vanWielink | Pax Christi College" userId="bc946279-1f6d-477a-a8f2-cad9cf7c8e30" providerId="ADAL" clId="{56FFF91B-60AE-47FB-8D2B-CD9296A31FF5}" dt="2022-10-28T10:09:54.175" v="6146"/>
          <ac:spMkLst>
            <pc:docMk/>
            <pc:sldMk cId="3322711255" sldId="272"/>
            <ac:spMk id="3" creationId="{FA13EE7D-AD6E-DE4F-B155-EED7DA21DCD9}"/>
          </ac:spMkLst>
        </pc:spChg>
        <pc:spChg chg="mod">
          <ac:chgData name="F.vanWielink | Pax Christi College" userId="bc946279-1f6d-477a-a8f2-cad9cf7c8e30" providerId="ADAL" clId="{56FFF91B-60AE-47FB-8D2B-CD9296A31FF5}" dt="2022-10-28T10:04:49.257" v="6091" actId="255"/>
          <ac:spMkLst>
            <pc:docMk/>
            <pc:sldMk cId="3322711255" sldId="272"/>
            <ac:spMk id="6" creationId="{00000000-0000-0000-0000-000000000000}"/>
          </ac:spMkLst>
        </pc:spChg>
        <pc:spChg chg="del mod">
          <ac:chgData name="F.vanWielink | Pax Christi College" userId="bc946279-1f6d-477a-a8f2-cad9cf7c8e30" providerId="ADAL" clId="{56FFF91B-60AE-47FB-8D2B-CD9296A31FF5}" dt="2022-10-28T10:00:44.570" v="6069" actId="478"/>
          <ac:spMkLst>
            <pc:docMk/>
            <pc:sldMk cId="3322711255" sldId="272"/>
            <ac:spMk id="7" creationId="{00000000-0000-0000-0000-000000000000}"/>
          </ac:spMkLst>
        </pc:spChg>
        <pc:spChg chg="del">
          <ac:chgData name="F.vanWielink | Pax Christi College" userId="bc946279-1f6d-477a-a8f2-cad9cf7c8e30" providerId="ADAL" clId="{56FFF91B-60AE-47FB-8D2B-CD9296A31FF5}" dt="2022-10-28T10:09:53.488" v="6145" actId="478"/>
          <ac:spMkLst>
            <pc:docMk/>
            <pc:sldMk cId="3322711255" sldId="272"/>
            <ac:spMk id="9" creationId="{00000000-0000-0000-0000-000000000000}"/>
          </ac:spMkLst>
        </pc:spChg>
      </pc:sldChg>
      <pc:sldChg chg="del">
        <pc:chgData name="F.vanWielink | Pax Christi College" userId="bc946279-1f6d-477a-a8f2-cad9cf7c8e30" providerId="ADAL" clId="{56FFF91B-60AE-47FB-8D2B-CD9296A31FF5}" dt="2022-10-04T12:51:28.144" v="1748" actId="47"/>
        <pc:sldMkLst>
          <pc:docMk/>
          <pc:sldMk cId="54253585" sldId="274"/>
        </pc:sldMkLst>
      </pc:sldChg>
      <pc:sldChg chg="addSp delSp modSp del mod">
        <pc:chgData name="F.vanWielink | Pax Christi College" userId="bc946279-1f6d-477a-a8f2-cad9cf7c8e30" providerId="ADAL" clId="{56FFF91B-60AE-47FB-8D2B-CD9296A31FF5}" dt="2022-10-28T10:09:44.989" v="6144"/>
        <pc:sldMkLst>
          <pc:docMk/>
          <pc:sldMk cId="2193523767" sldId="275"/>
        </pc:sldMkLst>
        <pc:spChg chg="mod">
          <ac:chgData name="F.vanWielink | Pax Christi College" userId="bc946279-1f6d-477a-a8f2-cad9cf7c8e30" providerId="ADAL" clId="{56FFF91B-60AE-47FB-8D2B-CD9296A31FF5}" dt="2022-10-04T13:35:27.600" v="2098" actId="1036"/>
          <ac:spMkLst>
            <pc:docMk/>
            <pc:sldMk cId="2193523767" sldId="275"/>
            <ac:spMk id="2" creationId="{00000000-0000-0000-0000-000000000000}"/>
          </ac:spMkLst>
        </pc:spChg>
        <pc:spChg chg="add mod">
          <ac:chgData name="F.vanWielink | Pax Christi College" userId="bc946279-1f6d-477a-a8f2-cad9cf7c8e30" providerId="ADAL" clId="{56FFF91B-60AE-47FB-8D2B-CD9296A31FF5}" dt="2022-10-28T10:09:44.989" v="6144"/>
          <ac:spMkLst>
            <pc:docMk/>
            <pc:sldMk cId="2193523767" sldId="275"/>
            <ac:spMk id="5" creationId="{1433398F-802B-3537-ECE6-8EA07B11C591}"/>
          </ac:spMkLst>
        </pc:spChg>
        <pc:spChg chg="mod">
          <ac:chgData name="F.vanWielink | Pax Christi College" userId="bc946279-1f6d-477a-a8f2-cad9cf7c8e30" providerId="ADAL" clId="{56FFF91B-60AE-47FB-8D2B-CD9296A31FF5}" dt="2022-10-13T13:44:38.923" v="3552" actId="20577"/>
          <ac:spMkLst>
            <pc:docMk/>
            <pc:sldMk cId="2193523767" sldId="275"/>
            <ac:spMk id="6" creationId="{00000000-0000-0000-0000-000000000000}"/>
          </ac:spMkLst>
        </pc:spChg>
        <pc:spChg chg="mod">
          <ac:chgData name="F.vanWielink | Pax Christi College" userId="bc946279-1f6d-477a-a8f2-cad9cf7c8e30" providerId="ADAL" clId="{56FFF91B-60AE-47FB-8D2B-CD9296A31FF5}" dt="2022-10-04T13:34:43" v="2064" actId="14100"/>
          <ac:spMkLst>
            <pc:docMk/>
            <pc:sldMk cId="2193523767" sldId="275"/>
            <ac:spMk id="7" creationId="{00000000-0000-0000-0000-000000000000}"/>
          </ac:spMkLst>
        </pc:spChg>
        <pc:spChg chg="del">
          <ac:chgData name="F.vanWielink | Pax Christi College" userId="bc946279-1f6d-477a-a8f2-cad9cf7c8e30" providerId="ADAL" clId="{56FFF91B-60AE-47FB-8D2B-CD9296A31FF5}" dt="2022-10-28T10:09:44.528" v="6143" actId="478"/>
          <ac:spMkLst>
            <pc:docMk/>
            <pc:sldMk cId="2193523767" sldId="275"/>
            <ac:spMk id="9" creationId="{00000000-0000-0000-0000-000000000000}"/>
          </ac:spMkLst>
        </pc:spChg>
      </pc:sldChg>
      <pc:sldChg chg="del">
        <pc:chgData name="F.vanWielink | Pax Christi College" userId="bc946279-1f6d-477a-a8f2-cad9cf7c8e30" providerId="ADAL" clId="{56FFF91B-60AE-47FB-8D2B-CD9296A31FF5}" dt="2022-10-04T13:33:34.094" v="2058" actId="47"/>
        <pc:sldMkLst>
          <pc:docMk/>
          <pc:sldMk cId="681797478" sldId="276"/>
        </pc:sldMkLst>
      </pc:sldChg>
      <pc:sldChg chg="del">
        <pc:chgData name="F.vanWielink | Pax Christi College" userId="bc946279-1f6d-477a-a8f2-cad9cf7c8e30" providerId="ADAL" clId="{56FFF91B-60AE-47FB-8D2B-CD9296A31FF5}" dt="2022-10-04T13:33:36.211" v="2059" actId="47"/>
        <pc:sldMkLst>
          <pc:docMk/>
          <pc:sldMk cId="2748577037" sldId="277"/>
        </pc:sldMkLst>
      </pc:sldChg>
      <pc:sldChg chg="del">
        <pc:chgData name="F.vanWielink | Pax Christi College" userId="bc946279-1f6d-477a-a8f2-cad9cf7c8e30" providerId="ADAL" clId="{56FFF91B-60AE-47FB-8D2B-CD9296A31FF5}" dt="2022-10-04T13:33:31.652" v="2057" actId="47"/>
        <pc:sldMkLst>
          <pc:docMk/>
          <pc:sldMk cId="2569125717" sldId="278"/>
        </pc:sldMkLst>
      </pc:sldChg>
      <pc:sldChg chg="del">
        <pc:chgData name="F.vanWielink | Pax Christi College" userId="bc946279-1f6d-477a-a8f2-cad9cf7c8e30" providerId="ADAL" clId="{56FFF91B-60AE-47FB-8D2B-CD9296A31FF5}" dt="2022-10-04T13:33:38.580" v="2060" actId="47"/>
        <pc:sldMkLst>
          <pc:docMk/>
          <pc:sldMk cId="3119392657" sldId="280"/>
        </pc:sldMkLst>
      </pc:sldChg>
      <pc:sldChg chg="addSp delSp modSp mod">
        <pc:chgData name="F.vanWielink | Pax Christi College" userId="bc946279-1f6d-477a-a8f2-cad9cf7c8e30" providerId="ADAL" clId="{56FFF91B-60AE-47FB-8D2B-CD9296A31FF5}" dt="2022-10-28T10:08:36.889" v="6133"/>
        <pc:sldMkLst>
          <pc:docMk/>
          <pc:sldMk cId="3709014738" sldId="281"/>
        </pc:sldMkLst>
        <pc:spChg chg="mod">
          <ac:chgData name="F.vanWielink | Pax Christi College" userId="bc946279-1f6d-477a-a8f2-cad9cf7c8e30" providerId="ADAL" clId="{56FFF91B-60AE-47FB-8D2B-CD9296A31FF5}" dt="2022-10-28T10:04:20.672" v="6088" actId="255"/>
          <ac:spMkLst>
            <pc:docMk/>
            <pc:sldMk cId="3709014738" sldId="281"/>
            <ac:spMk id="2" creationId="{00000000-0000-0000-0000-000000000000}"/>
          </ac:spMkLst>
        </pc:spChg>
        <pc:spChg chg="add mod">
          <ac:chgData name="F.vanWielink | Pax Christi College" userId="bc946279-1f6d-477a-a8f2-cad9cf7c8e30" providerId="ADAL" clId="{56FFF91B-60AE-47FB-8D2B-CD9296A31FF5}" dt="2022-10-28T10:08:36.889" v="6133"/>
          <ac:spMkLst>
            <pc:docMk/>
            <pc:sldMk cId="3709014738" sldId="281"/>
            <ac:spMk id="5" creationId="{B79A226A-6B0A-16F1-C3B5-3F0F28AA35F6}"/>
          </ac:spMkLst>
        </pc:spChg>
        <pc:spChg chg="del">
          <ac:chgData name="F.vanWielink | Pax Christi College" userId="bc946279-1f6d-477a-a8f2-cad9cf7c8e30" providerId="ADAL" clId="{56FFF91B-60AE-47FB-8D2B-CD9296A31FF5}" dt="2022-10-04T13:35:58.678" v="2101" actId="478"/>
          <ac:spMkLst>
            <pc:docMk/>
            <pc:sldMk cId="3709014738" sldId="281"/>
            <ac:spMk id="6" creationId="{00000000-0000-0000-0000-000000000000}"/>
          </ac:spMkLst>
        </pc:spChg>
        <pc:spChg chg="mod">
          <ac:chgData name="F.vanWielink | Pax Christi College" userId="bc946279-1f6d-477a-a8f2-cad9cf7c8e30" providerId="ADAL" clId="{56FFF91B-60AE-47FB-8D2B-CD9296A31FF5}" dt="2022-10-04T13:34:31.589" v="2062" actId="20577"/>
          <ac:spMkLst>
            <pc:docMk/>
            <pc:sldMk cId="3709014738" sldId="281"/>
            <ac:spMk id="7" creationId="{00000000-0000-0000-0000-000000000000}"/>
          </ac:spMkLst>
        </pc:spChg>
        <pc:spChg chg="add del mod">
          <ac:chgData name="F.vanWielink | Pax Christi College" userId="bc946279-1f6d-477a-a8f2-cad9cf7c8e30" providerId="ADAL" clId="{56FFF91B-60AE-47FB-8D2B-CD9296A31FF5}" dt="2022-10-04T13:36:03.474" v="2104"/>
          <ac:spMkLst>
            <pc:docMk/>
            <pc:sldMk cId="3709014738" sldId="281"/>
            <ac:spMk id="8" creationId="{E6F16FF4-D62E-A5A0-3FC0-46E113B7FE7D}"/>
          </ac:spMkLst>
        </pc:spChg>
        <pc:spChg chg="del">
          <ac:chgData name="F.vanWielink | Pax Christi College" userId="bc946279-1f6d-477a-a8f2-cad9cf7c8e30" providerId="ADAL" clId="{56FFF91B-60AE-47FB-8D2B-CD9296A31FF5}" dt="2022-10-28T10:08:36.348" v="6132" actId="478"/>
          <ac:spMkLst>
            <pc:docMk/>
            <pc:sldMk cId="3709014738" sldId="281"/>
            <ac:spMk id="9" creationId="{00000000-0000-0000-0000-000000000000}"/>
          </ac:spMkLst>
        </pc:spChg>
        <pc:spChg chg="add del mod">
          <ac:chgData name="F.vanWielink | Pax Christi College" userId="bc946279-1f6d-477a-a8f2-cad9cf7c8e30" providerId="ADAL" clId="{56FFF91B-60AE-47FB-8D2B-CD9296A31FF5}" dt="2022-10-04T13:36:01.519" v="2103"/>
          <ac:spMkLst>
            <pc:docMk/>
            <pc:sldMk cId="3709014738" sldId="281"/>
            <ac:spMk id="10" creationId="{A0103803-C078-4CDA-EF32-045F5B9D74B1}"/>
          </ac:spMkLst>
        </pc:spChg>
        <pc:spChg chg="add mod">
          <ac:chgData name="F.vanWielink | Pax Christi College" userId="bc946279-1f6d-477a-a8f2-cad9cf7c8e30" providerId="ADAL" clId="{56FFF91B-60AE-47FB-8D2B-CD9296A31FF5}" dt="2022-10-28T10:04:26.663" v="6089" actId="255"/>
          <ac:spMkLst>
            <pc:docMk/>
            <pc:sldMk cId="3709014738" sldId="281"/>
            <ac:spMk id="11" creationId="{5E5D4E11-01C6-4EC9-4FEF-E99D39B6B050}"/>
          </ac:spMkLst>
        </pc:spChg>
      </pc:sldChg>
      <pc:sldChg chg="del">
        <pc:chgData name="F.vanWielink | Pax Christi College" userId="bc946279-1f6d-477a-a8f2-cad9cf7c8e30" providerId="ADAL" clId="{56FFF91B-60AE-47FB-8D2B-CD9296A31FF5}" dt="2022-10-04T13:37:05.010" v="2114" actId="47"/>
        <pc:sldMkLst>
          <pc:docMk/>
          <pc:sldMk cId="3161398037" sldId="282"/>
        </pc:sldMkLst>
      </pc:sldChg>
      <pc:sldChg chg="modSp del mod">
        <pc:chgData name="F.vanWielink | Pax Christi College" userId="bc946279-1f6d-477a-a8f2-cad9cf7c8e30" providerId="ADAL" clId="{56FFF91B-60AE-47FB-8D2B-CD9296A31FF5}" dt="2022-10-28T10:08:14.299" v="6124" actId="47"/>
        <pc:sldMkLst>
          <pc:docMk/>
          <pc:sldMk cId="1237257504" sldId="284"/>
        </pc:sldMkLst>
        <pc:spChg chg="mod">
          <ac:chgData name="F.vanWielink | Pax Christi College" userId="bc946279-1f6d-477a-a8f2-cad9cf7c8e30" providerId="ADAL" clId="{56FFF91B-60AE-47FB-8D2B-CD9296A31FF5}" dt="2022-10-13T13:34:58.832" v="3359" actId="20577"/>
          <ac:spMkLst>
            <pc:docMk/>
            <pc:sldMk cId="1237257504" sldId="284"/>
            <ac:spMk id="6" creationId="{00000000-0000-0000-0000-000000000000}"/>
          </ac:spMkLst>
        </pc:spChg>
      </pc:sldChg>
      <pc:sldChg chg="addSp delSp modSp mod">
        <pc:chgData name="F.vanWielink | Pax Christi College" userId="bc946279-1f6d-477a-a8f2-cad9cf7c8e30" providerId="ADAL" clId="{56FFF91B-60AE-47FB-8D2B-CD9296A31FF5}" dt="2022-10-28T10:08:50.100" v="6135"/>
        <pc:sldMkLst>
          <pc:docMk/>
          <pc:sldMk cId="3184421059" sldId="286"/>
        </pc:sldMkLst>
        <pc:spChg chg="mod">
          <ac:chgData name="F.vanWielink | Pax Christi College" userId="bc946279-1f6d-477a-a8f2-cad9cf7c8e30" providerId="ADAL" clId="{56FFF91B-60AE-47FB-8D2B-CD9296A31FF5}" dt="2022-10-04T12:54:57.379" v="1788" actId="20577"/>
          <ac:spMkLst>
            <pc:docMk/>
            <pc:sldMk cId="3184421059" sldId="286"/>
            <ac:spMk id="2" creationId="{00000000-0000-0000-0000-000000000000}"/>
          </ac:spMkLst>
        </pc:spChg>
        <pc:spChg chg="add mod">
          <ac:chgData name="F.vanWielink | Pax Christi College" userId="bc946279-1f6d-477a-a8f2-cad9cf7c8e30" providerId="ADAL" clId="{56FFF91B-60AE-47FB-8D2B-CD9296A31FF5}" dt="2022-10-28T10:08:50.100" v="6135"/>
          <ac:spMkLst>
            <pc:docMk/>
            <pc:sldMk cId="3184421059" sldId="286"/>
            <ac:spMk id="3" creationId="{29496782-FB40-33EA-971E-EA48D794E8FC}"/>
          </ac:spMkLst>
        </pc:spChg>
        <pc:spChg chg="mod">
          <ac:chgData name="F.vanWielink | Pax Christi College" userId="bc946279-1f6d-477a-a8f2-cad9cf7c8e30" providerId="ADAL" clId="{56FFF91B-60AE-47FB-8D2B-CD9296A31FF5}" dt="2022-10-28T10:04:38.108" v="6090" actId="255"/>
          <ac:spMkLst>
            <pc:docMk/>
            <pc:sldMk cId="3184421059" sldId="286"/>
            <ac:spMk id="6" creationId="{00000000-0000-0000-0000-000000000000}"/>
          </ac:spMkLst>
        </pc:spChg>
        <pc:spChg chg="del">
          <ac:chgData name="F.vanWielink | Pax Christi College" userId="bc946279-1f6d-477a-a8f2-cad9cf7c8e30" providerId="ADAL" clId="{56FFF91B-60AE-47FB-8D2B-CD9296A31FF5}" dt="2022-10-28T10:08:49.567" v="6134" actId="478"/>
          <ac:spMkLst>
            <pc:docMk/>
            <pc:sldMk cId="3184421059" sldId="286"/>
            <ac:spMk id="8" creationId="{00000000-0000-0000-0000-000000000000}"/>
          </ac:spMkLst>
        </pc:spChg>
      </pc:sldChg>
      <pc:sldChg chg="addSp delSp modSp mod">
        <pc:chgData name="F.vanWielink | Pax Christi College" userId="bc946279-1f6d-477a-a8f2-cad9cf7c8e30" providerId="ADAL" clId="{56FFF91B-60AE-47FB-8D2B-CD9296A31FF5}" dt="2022-10-28T10:10:00.191" v="6150"/>
        <pc:sldMkLst>
          <pc:docMk/>
          <pc:sldMk cId="1838060223" sldId="287"/>
        </pc:sldMkLst>
        <pc:spChg chg="mod">
          <ac:chgData name="F.vanWielink | Pax Christi College" userId="bc946279-1f6d-477a-a8f2-cad9cf7c8e30" providerId="ADAL" clId="{56FFF91B-60AE-47FB-8D2B-CD9296A31FF5}" dt="2022-10-28T09:55:30.097" v="6041" actId="6549"/>
          <ac:spMkLst>
            <pc:docMk/>
            <pc:sldMk cId="1838060223" sldId="287"/>
            <ac:spMk id="2" creationId="{00000000-0000-0000-0000-000000000000}"/>
          </ac:spMkLst>
        </pc:spChg>
        <pc:spChg chg="add mod">
          <ac:chgData name="F.vanWielink | Pax Christi College" userId="bc946279-1f6d-477a-a8f2-cad9cf7c8e30" providerId="ADAL" clId="{56FFF91B-60AE-47FB-8D2B-CD9296A31FF5}" dt="2022-10-28T10:10:00.191" v="6150"/>
          <ac:spMkLst>
            <pc:docMk/>
            <pc:sldMk cId="1838060223" sldId="287"/>
            <ac:spMk id="5" creationId="{12F9F57E-0130-BE05-7330-E5C255E4285F}"/>
          </ac:spMkLst>
        </pc:spChg>
        <pc:spChg chg="del">
          <ac:chgData name="F.vanWielink | Pax Christi College" userId="bc946279-1f6d-477a-a8f2-cad9cf7c8e30" providerId="ADAL" clId="{56FFF91B-60AE-47FB-8D2B-CD9296A31FF5}" dt="2022-10-28T10:09:59.656" v="6149" actId="478"/>
          <ac:spMkLst>
            <pc:docMk/>
            <pc:sldMk cId="1838060223" sldId="287"/>
            <ac:spMk id="15" creationId="{00000000-0000-0000-0000-000000000000}"/>
          </ac:spMkLst>
        </pc:spChg>
      </pc:sldChg>
      <pc:sldChg chg="del">
        <pc:chgData name="F.vanWielink | Pax Christi College" userId="bc946279-1f6d-477a-a8f2-cad9cf7c8e30" providerId="ADAL" clId="{56FFF91B-60AE-47FB-8D2B-CD9296A31FF5}" dt="2022-10-04T13:36:46.283" v="2112" actId="47"/>
        <pc:sldMkLst>
          <pc:docMk/>
          <pc:sldMk cId="746379902" sldId="288"/>
        </pc:sldMkLst>
      </pc:sldChg>
      <pc:sldChg chg="del mod modShow">
        <pc:chgData name="F.vanWielink | Pax Christi College" userId="bc946279-1f6d-477a-a8f2-cad9cf7c8e30" providerId="ADAL" clId="{56FFF91B-60AE-47FB-8D2B-CD9296A31FF5}" dt="2022-10-28T10:07:56.645" v="6122" actId="47"/>
        <pc:sldMkLst>
          <pc:docMk/>
          <pc:sldMk cId="3784945883" sldId="289"/>
        </pc:sldMkLst>
      </pc:sldChg>
      <pc:sldChg chg="del mod modShow">
        <pc:chgData name="F.vanWielink | Pax Christi College" userId="bc946279-1f6d-477a-a8f2-cad9cf7c8e30" providerId="ADAL" clId="{56FFF91B-60AE-47FB-8D2B-CD9296A31FF5}" dt="2022-10-28T10:07:56.645" v="6122" actId="47"/>
        <pc:sldMkLst>
          <pc:docMk/>
          <pc:sldMk cId="2451895557" sldId="290"/>
        </pc:sldMkLst>
      </pc:sldChg>
      <pc:sldChg chg="del mod modShow">
        <pc:chgData name="F.vanWielink | Pax Christi College" userId="bc946279-1f6d-477a-a8f2-cad9cf7c8e30" providerId="ADAL" clId="{56FFF91B-60AE-47FB-8D2B-CD9296A31FF5}" dt="2022-10-28T10:07:56.645" v="6122" actId="47"/>
        <pc:sldMkLst>
          <pc:docMk/>
          <pc:sldMk cId="819794039" sldId="291"/>
        </pc:sldMkLst>
      </pc:sldChg>
      <pc:sldChg chg="del">
        <pc:chgData name="F.vanWielink | Pax Christi College" userId="bc946279-1f6d-477a-a8f2-cad9cf7c8e30" providerId="ADAL" clId="{56FFF91B-60AE-47FB-8D2B-CD9296A31FF5}" dt="2022-10-04T13:37:24.468" v="2115" actId="47"/>
        <pc:sldMkLst>
          <pc:docMk/>
          <pc:sldMk cId="426355227" sldId="292"/>
        </pc:sldMkLst>
      </pc:sldChg>
      <pc:sldChg chg="del">
        <pc:chgData name="F.vanWielink | Pax Christi College" userId="bc946279-1f6d-477a-a8f2-cad9cf7c8e30" providerId="ADAL" clId="{56FFF91B-60AE-47FB-8D2B-CD9296A31FF5}" dt="2022-10-04T13:37:03.048" v="2113" actId="47"/>
        <pc:sldMkLst>
          <pc:docMk/>
          <pc:sldMk cId="3457902396" sldId="293"/>
        </pc:sldMkLst>
      </pc:sldChg>
      <pc:sldChg chg="del mod modShow">
        <pc:chgData name="F.vanWielink | Pax Christi College" userId="bc946279-1f6d-477a-a8f2-cad9cf7c8e30" providerId="ADAL" clId="{56FFF91B-60AE-47FB-8D2B-CD9296A31FF5}" dt="2022-10-28T10:07:56.645" v="6122" actId="47"/>
        <pc:sldMkLst>
          <pc:docMk/>
          <pc:sldMk cId="3601609816" sldId="294"/>
        </pc:sldMkLst>
      </pc:sldChg>
      <pc:sldChg chg="del mod modShow">
        <pc:chgData name="F.vanWielink | Pax Christi College" userId="bc946279-1f6d-477a-a8f2-cad9cf7c8e30" providerId="ADAL" clId="{56FFF91B-60AE-47FB-8D2B-CD9296A31FF5}" dt="2022-10-28T10:07:56.645" v="6122" actId="47"/>
        <pc:sldMkLst>
          <pc:docMk/>
          <pc:sldMk cId="133421235" sldId="295"/>
        </pc:sldMkLst>
      </pc:sldChg>
      <pc:sldChg chg="addSp delSp modSp add mod">
        <pc:chgData name="F.vanWielink | Pax Christi College" userId="bc946279-1f6d-477a-a8f2-cad9cf7c8e30" providerId="ADAL" clId="{56FFF91B-60AE-47FB-8D2B-CD9296A31FF5}" dt="2022-10-28T10:09:56.996" v="6148"/>
        <pc:sldMkLst>
          <pc:docMk/>
          <pc:sldMk cId="1884771588" sldId="296"/>
        </pc:sldMkLst>
        <pc:spChg chg="add mod">
          <ac:chgData name="F.vanWielink | Pax Christi College" userId="bc946279-1f6d-477a-a8f2-cad9cf7c8e30" providerId="ADAL" clId="{56FFF91B-60AE-47FB-8D2B-CD9296A31FF5}" dt="2022-10-28T10:09:56.996" v="6148"/>
          <ac:spMkLst>
            <pc:docMk/>
            <pc:sldMk cId="1884771588" sldId="296"/>
            <ac:spMk id="5" creationId="{8E7E5B8C-47D8-4D14-EA11-922F95EE6B11}"/>
          </ac:spMkLst>
        </pc:spChg>
        <pc:spChg chg="mod">
          <ac:chgData name="F.vanWielink | Pax Christi College" userId="bc946279-1f6d-477a-a8f2-cad9cf7c8e30" providerId="ADAL" clId="{56FFF91B-60AE-47FB-8D2B-CD9296A31FF5}" dt="2022-10-28T10:05:11.531" v="6096" actId="6549"/>
          <ac:spMkLst>
            <pc:docMk/>
            <pc:sldMk cId="1884771588" sldId="296"/>
            <ac:spMk id="6" creationId="{00000000-0000-0000-0000-000000000000}"/>
          </ac:spMkLst>
        </pc:spChg>
        <pc:spChg chg="del">
          <ac:chgData name="F.vanWielink | Pax Christi College" userId="bc946279-1f6d-477a-a8f2-cad9cf7c8e30" providerId="ADAL" clId="{56FFF91B-60AE-47FB-8D2B-CD9296A31FF5}" dt="2022-10-28T10:09:56.455" v="6147" actId="478"/>
          <ac:spMkLst>
            <pc:docMk/>
            <pc:sldMk cId="1884771588" sldId="296"/>
            <ac:spMk id="8" creationId="{00000000-0000-0000-0000-000000000000}"/>
          </ac:spMkLst>
        </pc:spChg>
      </pc:sldChg>
      <pc:sldChg chg="addSp delSp modSp add del mod ord modAnim">
        <pc:chgData name="F.vanWielink | Pax Christi College" userId="bc946279-1f6d-477a-a8f2-cad9cf7c8e30" providerId="ADAL" clId="{56FFF91B-60AE-47FB-8D2B-CD9296A31FF5}" dt="2022-10-13T13:39:22.138" v="3392" actId="2696"/>
        <pc:sldMkLst>
          <pc:docMk/>
          <pc:sldMk cId="3952481249" sldId="296"/>
        </pc:sldMkLst>
        <pc:spChg chg="mod">
          <ac:chgData name="F.vanWielink | Pax Christi College" userId="bc946279-1f6d-477a-a8f2-cad9cf7c8e30" providerId="ADAL" clId="{56FFF91B-60AE-47FB-8D2B-CD9296A31FF5}" dt="2022-10-04T11:49:14.871" v="473" actId="20577"/>
          <ac:spMkLst>
            <pc:docMk/>
            <pc:sldMk cId="3952481249" sldId="296"/>
            <ac:spMk id="2" creationId="{00000000-0000-0000-0000-000000000000}"/>
          </ac:spMkLst>
        </pc:spChg>
        <pc:spChg chg="mod">
          <ac:chgData name="F.vanWielink | Pax Christi College" userId="bc946279-1f6d-477a-a8f2-cad9cf7c8e30" providerId="ADAL" clId="{56FFF91B-60AE-47FB-8D2B-CD9296A31FF5}" dt="2022-10-13T13:07:30.452" v="3224" actId="113"/>
          <ac:spMkLst>
            <pc:docMk/>
            <pc:sldMk cId="3952481249" sldId="296"/>
            <ac:spMk id="6" creationId="{00000000-0000-0000-0000-000000000000}"/>
          </ac:spMkLst>
        </pc:spChg>
        <pc:grpChg chg="add del mod">
          <ac:chgData name="F.vanWielink | Pax Christi College" userId="bc946279-1f6d-477a-a8f2-cad9cf7c8e30" providerId="ADAL" clId="{56FFF91B-60AE-47FB-8D2B-CD9296A31FF5}" dt="2022-10-04T13:43:04.870" v="2495" actId="478"/>
          <ac:grpSpMkLst>
            <pc:docMk/>
            <pc:sldMk cId="3952481249" sldId="296"/>
            <ac:grpSpMk id="9" creationId="{1E4BAA62-7A04-519F-BDBA-430D578145E5}"/>
          </ac:grpSpMkLst>
        </pc:grpChg>
        <pc:picChg chg="add mod">
          <ac:chgData name="F.vanWielink | Pax Christi College" userId="bc946279-1f6d-477a-a8f2-cad9cf7c8e30" providerId="ADAL" clId="{56FFF91B-60AE-47FB-8D2B-CD9296A31FF5}" dt="2022-10-04T13:43:07.380" v="2496" actId="1076"/>
          <ac:picMkLst>
            <pc:docMk/>
            <pc:sldMk cId="3952481249" sldId="296"/>
            <ac:picMk id="3" creationId="{706DBD99-D02B-2107-2632-DBB0FF58DD9B}"/>
          </ac:picMkLst>
        </pc:picChg>
        <pc:picChg chg="add mod ord">
          <ac:chgData name="F.vanWielink | Pax Christi College" userId="bc946279-1f6d-477a-a8f2-cad9cf7c8e30" providerId="ADAL" clId="{56FFF91B-60AE-47FB-8D2B-CD9296A31FF5}" dt="2022-10-04T11:39:58.397" v="454" actId="164"/>
          <ac:picMkLst>
            <pc:docMk/>
            <pc:sldMk cId="3952481249" sldId="296"/>
            <ac:picMk id="5" creationId="{B594DD38-08AC-7623-C16E-5E7B258DEDFB}"/>
          </ac:picMkLst>
        </pc:picChg>
        <pc:picChg chg="add mod modCrop">
          <ac:chgData name="F.vanWielink | Pax Christi College" userId="bc946279-1f6d-477a-a8f2-cad9cf7c8e30" providerId="ADAL" clId="{56FFF91B-60AE-47FB-8D2B-CD9296A31FF5}" dt="2022-10-04T11:39:58.397" v="454" actId="164"/>
          <ac:picMkLst>
            <pc:docMk/>
            <pc:sldMk cId="3952481249" sldId="296"/>
            <ac:picMk id="7" creationId="{CD077CD8-B34A-97BF-E855-044A57B3C02C}"/>
          </ac:picMkLst>
        </pc:picChg>
        <pc:picChg chg="add mod">
          <ac:chgData name="F.vanWielink | Pax Christi College" userId="bc946279-1f6d-477a-a8f2-cad9cf7c8e30" providerId="ADAL" clId="{56FFF91B-60AE-47FB-8D2B-CD9296A31FF5}" dt="2022-10-04T13:43:18.364" v="2501" actId="1076"/>
          <ac:picMkLst>
            <pc:docMk/>
            <pc:sldMk cId="3952481249" sldId="296"/>
            <ac:picMk id="10" creationId="{9DB5AED2-ECFF-E693-E73E-E2E49708AB45}"/>
          </ac:picMkLst>
        </pc:picChg>
        <pc:picChg chg="add mod modCrop">
          <ac:chgData name="F.vanWielink | Pax Christi College" userId="bc946279-1f6d-477a-a8f2-cad9cf7c8e30" providerId="ADAL" clId="{56FFF91B-60AE-47FB-8D2B-CD9296A31FF5}" dt="2022-10-04T13:43:08.972" v="2497" actId="1076"/>
          <ac:picMkLst>
            <pc:docMk/>
            <pc:sldMk cId="3952481249" sldId="296"/>
            <ac:picMk id="12" creationId="{43526B12-52CF-F81D-010C-3A9F0FB9F251}"/>
          </ac:picMkLst>
        </pc:picChg>
      </pc:sldChg>
      <pc:sldChg chg="addSp delSp modSp mod modAnim">
        <pc:chgData name="F.vanWielink | Pax Christi College" userId="bc946279-1f6d-477a-a8f2-cad9cf7c8e30" providerId="ADAL" clId="{56FFF91B-60AE-47FB-8D2B-CD9296A31FF5}" dt="2022-10-28T10:11:16.368" v="6168" actId="20577"/>
        <pc:sldMkLst>
          <pc:docMk/>
          <pc:sldMk cId="0" sldId="324"/>
        </pc:sldMkLst>
        <pc:spChg chg="mod">
          <ac:chgData name="F.vanWielink | Pax Christi College" userId="bc946279-1f6d-477a-a8f2-cad9cf7c8e30" providerId="ADAL" clId="{56FFF91B-60AE-47FB-8D2B-CD9296A31FF5}" dt="2022-10-04T12:06:07.414" v="873" actId="27636"/>
          <ac:spMkLst>
            <pc:docMk/>
            <pc:sldMk cId="0" sldId="324"/>
            <ac:spMk id="2" creationId="{00000000-0000-0000-0000-000000000000}"/>
          </ac:spMkLst>
        </pc:spChg>
        <pc:spChg chg="mod">
          <ac:chgData name="F.vanWielink | Pax Christi College" userId="bc946279-1f6d-477a-a8f2-cad9cf7c8e30" providerId="ADAL" clId="{56FFF91B-60AE-47FB-8D2B-CD9296A31FF5}" dt="2022-10-13T13:00:32.569" v="3223" actId="20577"/>
          <ac:spMkLst>
            <pc:docMk/>
            <pc:sldMk cId="0" sldId="324"/>
            <ac:spMk id="3" creationId="{00000000-0000-0000-0000-000000000000}"/>
          </ac:spMkLst>
        </pc:spChg>
        <pc:spChg chg="add mod">
          <ac:chgData name="F.vanWielink | Pax Christi College" userId="bc946279-1f6d-477a-a8f2-cad9cf7c8e30" providerId="ADAL" clId="{56FFF91B-60AE-47FB-8D2B-CD9296A31FF5}" dt="2022-10-28T10:11:16.368" v="6168" actId="20577"/>
          <ac:spMkLst>
            <pc:docMk/>
            <pc:sldMk cId="0" sldId="324"/>
            <ac:spMk id="4" creationId="{6EF0A7E1-7077-B470-D1A9-712F6397CC78}"/>
          </ac:spMkLst>
        </pc:spChg>
        <pc:spChg chg="add mod">
          <ac:chgData name="F.vanWielink | Pax Christi College" userId="bc946279-1f6d-477a-a8f2-cad9cf7c8e30" providerId="ADAL" clId="{56FFF91B-60AE-47FB-8D2B-CD9296A31FF5}" dt="2022-10-04T12:58:30.837" v="1853" actId="20577"/>
          <ac:spMkLst>
            <pc:docMk/>
            <pc:sldMk cId="0" sldId="324"/>
            <ac:spMk id="5" creationId="{F5B6AF20-1273-D6AB-4892-E6EA103ABCEF}"/>
          </ac:spMkLst>
        </pc:spChg>
        <pc:picChg chg="add del mod">
          <ac:chgData name="F.vanWielink | Pax Christi College" userId="bc946279-1f6d-477a-a8f2-cad9cf7c8e30" providerId="ADAL" clId="{56FFF91B-60AE-47FB-8D2B-CD9296A31FF5}" dt="2022-10-24T09:24:10.947" v="5814" actId="478"/>
          <ac:picMkLst>
            <pc:docMk/>
            <pc:sldMk cId="0" sldId="324"/>
            <ac:picMk id="6" creationId="{2C79109B-CC68-621E-40DC-9DFBDE50D1E9}"/>
          </ac:picMkLst>
        </pc:picChg>
      </pc:sldChg>
      <pc:sldChg chg="addSp delSp modSp add mod modAnim">
        <pc:chgData name="F.vanWielink | Pax Christi College" userId="bc946279-1f6d-477a-a8f2-cad9cf7c8e30" providerId="ADAL" clId="{56FFF91B-60AE-47FB-8D2B-CD9296A31FF5}" dt="2022-10-28T10:11:26.559" v="6171" actId="167"/>
        <pc:sldMkLst>
          <pc:docMk/>
          <pc:sldMk cId="1369875420" sldId="325"/>
        </pc:sldMkLst>
        <pc:spChg chg="mod">
          <ac:chgData name="F.vanWielink | Pax Christi College" userId="bc946279-1f6d-477a-a8f2-cad9cf7c8e30" providerId="ADAL" clId="{56FFF91B-60AE-47FB-8D2B-CD9296A31FF5}" dt="2022-10-04T12:32:15.230" v="1227" actId="403"/>
          <ac:spMkLst>
            <pc:docMk/>
            <pc:sldMk cId="1369875420" sldId="325"/>
            <ac:spMk id="3" creationId="{00000000-0000-0000-0000-000000000000}"/>
          </ac:spMkLst>
        </pc:spChg>
        <pc:spChg chg="add mod ord">
          <ac:chgData name="F.vanWielink | Pax Christi College" userId="bc946279-1f6d-477a-a8f2-cad9cf7c8e30" providerId="ADAL" clId="{56FFF91B-60AE-47FB-8D2B-CD9296A31FF5}" dt="2022-10-28T10:11:26.559" v="6171" actId="167"/>
          <ac:spMkLst>
            <pc:docMk/>
            <pc:sldMk cId="1369875420" sldId="325"/>
            <ac:spMk id="4" creationId="{2D1413CD-8DEC-8F87-ED44-08400A7770FF}"/>
          </ac:spMkLst>
        </pc:spChg>
        <pc:spChg chg="add mod">
          <ac:chgData name="F.vanWielink | Pax Christi College" userId="bc946279-1f6d-477a-a8f2-cad9cf7c8e30" providerId="ADAL" clId="{56FFF91B-60AE-47FB-8D2B-CD9296A31FF5}" dt="2022-10-04T12:26:18.259" v="1013" actId="1076"/>
          <ac:spMkLst>
            <pc:docMk/>
            <pc:sldMk cId="1369875420" sldId="325"/>
            <ac:spMk id="6" creationId="{113A6C04-E366-9656-0ECF-850178BD9047}"/>
          </ac:spMkLst>
        </pc:spChg>
        <pc:spChg chg="add del mod">
          <ac:chgData name="F.vanWielink | Pax Christi College" userId="bc946279-1f6d-477a-a8f2-cad9cf7c8e30" providerId="ADAL" clId="{56FFF91B-60AE-47FB-8D2B-CD9296A31FF5}" dt="2022-10-04T12:57:26.875" v="1841" actId="478"/>
          <ac:spMkLst>
            <pc:docMk/>
            <pc:sldMk cId="1369875420" sldId="325"/>
            <ac:spMk id="7" creationId="{BD4B3A76-ABD4-B00C-9492-C1DFC2D97FAA}"/>
          </ac:spMkLst>
        </pc:spChg>
        <pc:spChg chg="add del mod">
          <ac:chgData name="F.vanWielink | Pax Christi College" userId="bc946279-1f6d-477a-a8f2-cad9cf7c8e30" providerId="ADAL" clId="{56FFF91B-60AE-47FB-8D2B-CD9296A31FF5}" dt="2022-10-28T10:11:23.412" v="6169" actId="478"/>
          <ac:spMkLst>
            <pc:docMk/>
            <pc:sldMk cId="1369875420" sldId="325"/>
            <ac:spMk id="8" creationId="{721CDD86-7F5C-7532-EE69-4BAB0E99DF31}"/>
          </ac:spMkLst>
        </pc:spChg>
        <pc:spChg chg="add mod">
          <ac:chgData name="F.vanWielink | Pax Christi College" userId="bc946279-1f6d-477a-a8f2-cad9cf7c8e30" providerId="ADAL" clId="{56FFF91B-60AE-47FB-8D2B-CD9296A31FF5}" dt="2022-10-04T12:57:36.002" v="1844" actId="20577"/>
          <ac:spMkLst>
            <pc:docMk/>
            <pc:sldMk cId="1369875420" sldId="325"/>
            <ac:spMk id="9" creationId="{C151C682-8C01-BD76-FFF9-18F41D1E2032}"/>
          </ac:spMkLst>
        </pc:spChg>
        <pc:picChg chg="add mod">
          <ac:chgData name="F.vanWielink | Pax Christi College" userId="bc946279-1f6d-477a-a8f2-cad9cf7c8e30" providerId="ADAL" clId="{56FFF91B-60AE-47FB-8D2B-CD9296A31FF5}" dt="2022-10-04T12:25:04.223" v="999" actId="1076"/>
          <ac:picMkLst>
            <pc:docMk/>
            <pc:sldMk cId="1369875420" sldId="325"/>
            <ac:picMk id="5" creationId="{4CAD6A41-0E9B-063A-A2F7-03307A994892}"/>
          </ac:picMkLst>
        </pc:picChg>
      </pc:sldChg>
      <pc:sldChg chg="addSp delSp modSp add mod delAnim modAnim">
        <pc:chgData name="F.vanWielink | Pax Christi College" userId="bc946279-1f6d-477a-a8f2-cad9cf7c8e30" providerId="ADAL" clId="{56FFF91B-60AE-47FB-8D2B-CD9296A31FF5}" dt="2022-10-28T10:22:34.604" v="6294" actId="2085"/>
        <pc:sldMkLst>
          <pc:docMk/>
          <pc:sldMk cId="2324772570" sldId="326"/>
        </pc:sldMkLst>
        <pc:spChg chg="mod">
          <ac:chgData name="F.vanWielink | Pax Christi College" userId="bc946279-1f6d-477a-a8f2-cad9cf7c8e30" providerId="ADAL" clId="{56FFF91B-60AE-47FB-8D2B-CD9296A31FF5}" dt="2022-10-04T12:49:18.203" v="1693" actId="403"/>
          <ac:spMkLst>
            <pc:docMk/>
            <pc:sldMk cId="2324772570" sldId="326"/>
            <ac:spMk id="3" creationId="{00000000-0000-0000-0000-000000000000}"/>
          </ac:spMkLst>
        </pc:spChg>
        <pc:spChg chg="add mod ord">
          <ac:chgData name="F.vanWielink | Pax Christi College" userId="bc946279-1f6d-477a-a8f2-cad9cf7c8e30" providerId="ADAL" clId="{56FFF91B-60AE-47FB-8D2B-CD9296A31FF5}" dt="2022-10-28T10:11:39.615" v="6175" actId="167"/>
          <ac:spMkLst>
            <pc:docMk/>
            <pc:sldMk cId="2324772570" sldId="326"/>
            <ac:spMk id="4" creationId="{1C025B3A-59ED-A72C-7129-061426D48407}"/>
          </ac:spMkLst>
        </pc:spChg>
        <pc:spChg chg="del">
          <ac:chgData name="F.vanWielink | Pax Christi College" userId="bc946279-1f6d-477a-a8f2-cad9cf7c8e30" providerId="ADAL" clId="{56FFF91B-60AE-47FB-8D2B-CD9296A31FF5}" dt="2022-10-04T12:30:03.342" v="1113" actId="478"/>
          <ac:spMkLst>
            <pc:docMk/>
            <pc:sldMk cId="2324772570" sldId="326"/>
            <ac:spMk id="6" creationId="{113A6C04-E366-9656-0ECF-850178BD9047}"/>
          </ac:spMkLst>
        </pc:spChg>
        <pc:spChg chg="mod">
          <ac:chgData name="F.vanWielink | Pax Christi College" userId="bc946279-1f6d-477a-a8f2-cad9cf7c8e30" providerId="ADAL" clId="{56FFF91B-60AE-47FB-8D2B-CD9296A31FF5}" dt="2022-10-04T12:34:41.741" v="1389" actId="1076"/>
          <ac:spMkLst>
            <pc:docMk/>
            <pc:sldMk cId="2324772570" sldId="326"/>
            <ac:spMk id="7" creationId="{BD4B3A76-ABD4-B00C-9492-C1DFC2D97FAA}"/>
          </ac:spMkLst>
        </pc:spChg>
        <pc:spChg chg="add del mod">
          <ac:chgData name="F.vanWielink | Pax Christi College" userId="bc946279-1f6d-477a-a8f2-cad9cf7c8e30" providerId="ADAL" clId="{56FFF91B-60AE-47FB-8D2B-CD9296A31FF5}" dt="2022-10-28T10:11:34.824" v="6173" actId="478"/>
          <ac:spMkLst>
            <pc:docMk/>
            <pc:sldMk cId="2324772570" sldId="326"/>
            <ac:spMk id="9" creationId="{02FDF3CA-1BD9-9F50-3C8E-00789F41203E}"/>
          </ac:spMkLst>
        </pc:spChg>
        <pc:picChg chg="del">
          <ac:chgData name="F.vanWielink | Pax Christi College" userId="bc946279-1f6d-477a-a8f2-cad9cf7c8e30" providerId="ADAL" clId="{56FFF91B-60AE-47FB-8D2B-CD9296A31FF5}" dt="2022-10-04T12:30:01.301" v="1112" actId="478"/>
          <ac:picMkLst>
            <pc:docMk/>
            <pc:sldMk cId="2324772570" sldId="326"/>
            <ac:picMk id="5" creationId="{4CAD6A41-0E9B-063A-A2F7-03307A994892}"/>
          </ac:picMkLst>
        </pc:picChg>
        <pc:picChg chg="add mod">
          <ac:chgData name="F.vanWielink | Pax Christi College" userId="bc946279-1f6d-477a-a8f2-cad9cf7c8e30" providerId="ADAL" clId="{56FFF91B-60AE-47FB-8D2B-CD9296A31FF5}" dt="2022-10-28T10:22:34.604" v="6294" actId="2085"/>
          <ac:picMkLst>
            <pc:docMk/>
            <pc:sldMk cId="2324772570" sldId="326"/>
            <ac:picMk id="8" creationId="{7111CF76-930E-9928-5E21-987AF8CB24C4}"/>
          </ac:picMkLst>
        </pc:picChg>
      </pc:sldChg>
      <pc:sldChg chg="addSp delSp modSp add mod delAnim modAnim">
        <pc:chgData name="F.vanWielink | Pax Christi College" userId="bc946279-1f6d-477a-a8f2-cad9cf7c8e30" providerId="ADAL" clId="{56FFF91B-60AE-47FB-8D2B-CD9296A31FF5}" dt="2022-10-28T10:22:39.665" v="6295" actId="2085"/>
        <pc:sldMkLst>
          <pc:docMk/>
          <pc:sldMk cId="144881160" sldId="327"/>
        </pc:sldMkLst>
        <pc:spChg chg="del">
          <ac:chgData name="F.vanWielink | Pax Christi College" userId="bc946279-1f6d-477a-a8f2-cad9cf7c8e30" providerId="ADAL" clId="{56FFF91B-60AE-47FB-8D2B-CD9296A31FF5}" dt="2022-10-04T12:35:24.209" v="1503" actId="478"/>
          <ac:spMkLst>
            <pc:docMk/>
            <pc:sldMk cId="144881160" sldId="327"/>
            <ac:spMk id="3" creationId="{00000000-0000-0000-0000-000000000000}"/>
          </ac:spMkLst>
        </pc:spChg>
        <pc:spChg chg="add mod ord">
          <ac:chgData name="F.vanWielink | Pax Christi College" userId="bc946279-1f6d-477a-a8f2-cad9cf7c8e30" providerId="ADAL" clId="{56FFF91B-60AE-47FB-8D2B-CD9296A31FF5}" dt="2022-10-28T10:11:59.264" v="6186" actId="167"/>
          <ac:spMkLst>
            <pc:docMk/>
            <pc:sldMk cId="144881160" sldId="327"/>
            <ac:spMk id="3" creationId="{AF4CB2E9-1AD6-916D-BBCB-821FFE48B2E9}"/>
          </ac:spMkLst>
        </pc:spChg>
        <pc:spChg chg="mod">
          <ac:chgData name="F.vanWielink | Pax Christi College" userId="bc946279-1f6d-477a-a8f2-cad9cf7c8e30" providerId="ADAL" clId="{56FFF91B-60AE-47FB-8D2B-CD9296A31FF5}" dt="2022-10-04T12:34:31.425" v="1387" actId="1076"/>
          <ac:spMkLst>
            <pc:docMk/>
            <pc:sldMk cId="144881160" sldId="327"/>
            <ac:spMk id="7" creationId="{BD4B3A76-ABD4-B00C-9492-C1DFC2D97FAA}"/>
          </ac:spMkLst>
        </pc:spChg>
        <pc:spChg chg="add mod">
          <ac:chgData name="F.vanWielink | Pax Christi College" userId="bc946279-1f6d-477a-a8f2-cad9cf7c8e30" providerId="ADAL" clId="{56FFF91B-60AE-47FB-8D2B-CD9296A31FF5}" dt="2022-10-04T12:49:29.630" v="1698" actId="255"/>
          <ac:spMkLst>
            <pc:docMk/>
            <pc:sldMk cId="144881160" sldId="327"/>
            <ac:spMk id="9" creationId="{40BBA9E9-6D05-A161-2868-B5E60AA919A3}"/>
          </ac:spMkLst>
        </pc:spChg>
        <pc:spChg chg="add del mod ord">
          <ac:chgData name="F.vanWielink | Pax Christi College" userId="bc946279-1f6d-477a-a8f2-cad9cf7c8e30" providerId="ADAL" clId="{56FFF91B-60AE-47FB-8D2B-CD9296A31FF5}" dt="2022-10-28T10:11:55.078" v="6184" actId="478"/>
          <ac:spMkLst>
            <pc:docMk/>
            <pc:sldMk cId="144881160" sldId="327"/>
            <ac:spMk id="12" creationId="{AEB7414C-D930-1532-5BED-748C3EBEE3FA}"/>
          </ac:spMkLst>
        </pc:spChg>
        <pc:picChg chg="add mod modCrop">
          <ac:chgData name="F.vanWielink | Pax Christi College" userId="bc946279-1f6d-477a-a8f2-cad9cf7c8e30" providerId="ADAL" clId="{56FFF91B-60AE-47FB-8D2B-CD9296A31FF5}" dt="2022-10-28T10:22:39.665" v="6295" actId="2085"/>
          <ac:picMkLst>
            <pc:docMk/>
            <pc:sldMk cId="144881160" sldId="327"/>
            <ac:picMk id="5" creationId="{1B094D0F-D211-5F80-87C0-5DB9D915BAA5}"/>
          </ac:picMkLst>
        </pc:picChg>
        <pc:picChg chg="del">
          <ac:chgData name="F.vanWielink | Pax Christi College" userId="bc946279-1f6d-477a-a8f2-cad9cf7c8e30" providerId="ADAL" clId="{56FFF91B-60AE-47FB-8D2B-CD9296A31FF5}" dt="2022-10-04T12:34:17.089" v="1381" actId="478"/>
          <ac:picMkLst>
            <pc:docMk/>
            <pc:sldMk cId="144881160" sldId="327"/>
            <ac:picMk id="8" creationId="{7111CF76-930E-9928-5E21-987AF8CB24C4}"/>
          </ac:picMkLst>
        </pc:picChg>
        <pc:picChg chg="add del">
          <ac:chgData name="F.vanWielink | Pax Christi College" userId="bc946279-1f6d-477a-a8f2-cad9cf7c8e30" providerId="ADAL" clId="{56FFF91B-60AE-47FB-8D2B-CD9296A31FF5}" dt="2022-10-04T12:35:38.299" v="1506" actId="478"/>
          <ac:picMkLst>
            <pc:docMk/>
            <pc:sldMk cId="144881160" sldId="327"/>
            <ac:picMk id="11" creationId="{86FCF7C4-A133-4CB8-5A8D-3F3C30D3E7A9}"/>
          </ac:picMkLst>
        </pc:picChg>
      </pc:sldChg>
      <pc:sldChg chg="addSp delSp modSp add mod">
        <pc:chgData name="F.vanWielink | Pax Christi College" userId="bc946279-1f6d-477a-a8f2-cad9cf7c8e30" providerId="ADAL" clId="{56FFF91B-60AE-47FB-8D2B-CD9296A31FF5}" dt="2022-10-28T10:16:27.904" v="6247" actId="2085"/>
        <pc:sldMkLst>
          <pc:docMk/>
          <pc:sldMk cId="2755271801" sldId="328"/>
        </pc:sldMkLst>
        <pc:spChg chg="add del mod">
          <ac:chgData name="F.vanWielink | Pax Christi College" userId="bc946279-1f6d-477a-a8f2-cad9cf7c8e30" providerId="ADAL" clId="{56FFF91B-60AE-47FB-8D2B-CD9296A31FF5}" dt="2022-10-28T10:16:20.366" v="6245" actId="478"/>
          <ac:spMkLst>
            <pc:docMk/>
            <pc:sldMk cId="2755271801" sldId="328"/>
            <ac:spMk id="3" creationId="{292441E3-C4B5-991E-54A8-A730D85B0DB4}"/>
          </ac:spMkLst>
        </pc:spChg>
        <pc:spChg chg="add mod">
          <ac:chgData name="F.vanWielink | Pax Christi College" userId="bc946279-1f6d-477a-a8f2-cad9cf7c8e30" providerId="ADAL" clId="{56FFF91B-60AE-47FB-8D2B-CD9296A31FF5}" dt="2022-10-28T10:15:41.547" v="6239"/>
          <ac:spMkLst>
            <pc:docMk/>
            <pc:sldMk cId="2755271801" sldId="328"/>
            <ac:spMk id="5" creationId="{A45450A7-B440-C17E-0D12-191DE5421FF0}"/>
          </ac:spMkLst>
        </pc:spChg>
        <pc:spChg chg="del mod">
          <ac:chgData name="F.vanWielink | Pax Christi College" userId="bc946279-1f6d-477a-a8f2-cad9cf7c8e30" providerId="ADAL" clId="{56FFF91B-60AE-47FB-8D2B-CD9296A31FF5}" dt="2022-10-04T12:37:10.786" v="1524" actId="21"/>
          <ac:spMkLst>
            <pc:docMk/>
            <pc:sldMk cId="2755271801" sldId="328"/>
            <ac:spMk id="7" creationId="{BD4B3A76-ABD4-B00C-9492-C1DFC2D97FAA}"/>
          </ac:spMkLst>
        </pc:spChg>
        <pc:spChg chg="mod">
          <ac:chgData name="F.vanWielink | Pax Christi College" userId="bc946279-1f6d-477a-a8f2-cad9cf7c8e30" providerId="ADAL" clId="{56FFF91B-60AE-47FB-8D2B-CD9296A31FF5}" dt="2022-10-04T12:50:44.119" v="1715" actId="27636"/>
          <ac:spMkLst>
            <pc:docMk/>
            <pc:sldMk cId="2755271801" sldId="328"/>
            <ac:spMk id="9" creationId="{40BBA9E9-6D05-A161-2868-B5E60AA919A3}"/>
          </ac:spMkLst>
        </pc:spChg>
        <pc:spChg chg="add mod">
          <ac:chgData name="F.vanWielink | Pax Christi College" userId="bc946279-1f6d-477a-a8f2-cad9cf7c8e30" providerId="ADAL" clId="{56FFF91B-60AE-47FB-8D2B-CD9296A31FF5}" dt="2022-10-04T12:37:16.295" v="1526"/>
          <ac:spMkLst>
            <pc:docMk/>
            <pc:sldMk cId="2755271801" sldId="328"/>
            <ac:spMk id="10" creationId="{E0A05F90-2998-DE65-AAAE-CA3B7A3112A2}"/>
          </ac:spMkLst>
        </pc:spChg>
        <pc:spChg chg="add del mod">
          <ac:chgData name="F.vanWielink | Pax Christi College" userId="bc946279-1f6d-477a-a8f2-cad9cf7c8e30" providerId="ADAL" clId="{56FFF91B-60AE-47FB-8D2B-CD9296A31FF5}" dt="2022-10-28T10:15:41.022" v="6238" actId="478"/>
          <ac:spMkLst>
            <pc:docMk/>
            <pc:sldMk cId="2755271801" sldId="328"/>
            <ac:spMk id="11" creationId="{F0836370-C07C-5DAB-6044-0D0572395FB7}"/>
          </ac:spMkLst>
        </pc:spChg>
        <pc:picChg chg="add mod ord">
          <ac:chgData name="F.vanWielink | Pax Christi College" userId="bc946279-1f6d-477a-a8f2-cad9cf7c8e30" providerId="ADAL" clId="{56FFF91B-60AE-47FB-8D2B-CD9296A31FF5}" dt="2022-10-28T10:16:27.904" v="6247" actId="2085"/>
          <ac:picMkLst>
            <pc:docMk/>
            <pc:sldMk cId="2755271801" sldId="328"/>
            <ac:picMk id="4" creationId="{929DC2F5-5EB7-4ED7-5138-124F7D25BF4C}"/>
          </ac:picMkLst>
        </pc:picChg>
        <pc:picChg chg="del">
          <ac:chgData name="F.vanWielink | Pax Christi College" userId="bc946279-1f6d-477a-a8f2-cad9cf7c8e30" providerId="ADAL" clId="{56FFF91B-60AE-47FB-8D2B-CD9296A31FF5}" dt="2022-10-04T12:36:12.411" v="1512" actId="478"/>
          <ac:picMkLst>
            <pc:docMk/>
            <pc:sldMk cId="2755271801" sldId="328"/>
            <ac:picMk id="5" creationId="{1B094D0F-D211-5F80-87C0-5DB9D915BAA5}"/>
          </ac:picMkLst>
        </pc:picChg>
        <pc:picChg chg="add mod ord modCrop">
          <ac:chgData name="F.vanWielink | Pax Christi College" userId="bc946279-1f6d-477a-a8f2-cad9cf7c8e30" providerId="ADAL" clId="{56FFF91B-60AE-47FB-8D2B-CD9296A31FF5}" dt="2022-10-28T10:16:26.004" v="6246" actId="2085"/>
          <ac:picMkLst>
            <pc:docMk/>
            <pc:sldMk cId="2755271801" sldId="328"/>
            <ac:picMk id="8" creationId="{08FE8C36-AF41-5D4A-C3AB-6F73E848EA97}"/>
          </ac:picMkLst>
        </pc:picChg>
      </pc:sldChg>
      <pc:sldChg chg="addSp delSp modSp add mod">
        <pc:chgData name="F.vanWielink | Pax Christi College" userId="bc946279-1f6d-477a-a8f2-cad9cf7c8e30" providerId="ADAL" clId="{56FFF91B-60AE-47FB-8D2B-CD9296A31FF5}" dt="2022-10-28T10:15:45.688" v="6241"/>
        <pc:sldMkLst>
          <pc:docMk/>
          <pc:sldMk cId="4094626320" sldId="329"/>
        </pc:sldMkLst>
        <pc:spChg chg="add mod">
          <ac:chgData name="F.vanWielink | Pax Christi College" userId="bc946279-1f6d-477a-a8f2-cad9cf7c8e30" providerId="ADAL" clId="{56FFF91B-60AE-47FB-8D2B-CD9296A31FF5}" dt="2022-10-28T10:15:45.688" v="6241"/>
          <ac:spMkLst>
            <pc:docMk/>
            <pc:sldMk cId="4094626320" sldId="329"/>
            <ac:spMk id="3" creationId="{14EC61D1-4CBC-0249-1D35-49BA07001A80}"/>
          </ac:spMkLst>
        </pc:spChg>
        <pc:spChg chg="mod">
          <ac:chgData name="F.vanWielink | Pax Christi College" userId="bc946279-1f6d-477a-a8f2-cad9cf7c8e30" providerId="ADAL" clId="{56FFF91B-60AE-47FB-8D2B-CD9296A31FF5}" dt="2022-10-04T12:38:25.563" v="1540" actId="20577"/>
          <ac:spMkLst>
            <pc:docMk/>
            <pc:sldMk cId="4094626320" sldId="329"/>
            <ac:spMk id="7" creationId="{BD4B3A76-ABD4-B00C-9492-C1DFC2D97FAA}"/>
          </ac:spMkLst>
        </pc:spChg>
        <pc:spChg chg="del">
          <ac:chgData name="F.vanWielink | Pax Christi College" userId="bc946279-1f6d-477a-a8f2-cad9cf7c8e30" providerId="ADAL" clId="{56FFF91B-60AE-47FB-8D2B-CD9296A31FF5}" dt="2022-10-04T12:41:55.547" v="1615" actId="478"/>
          <ac:spMkLst>
            <pc:docMk/>
            <pc:sldMk cId="4094626320" sldId="329"/>
            <ac:spMk id="9" creationId="{40BBA9E9-6D05-A161-2868-B5E60AA919A3}"/>
          </ac:spMkLst>
        </pc:spChg>
        <pc:spChg chg="add del mod">
          <ac:chgData name="F.vanWielink | Pax Christi College" userId="bc946279-1f6d-477a-a8f2-cad9cf7c8e30" providerId="ADAL" clId="{56FFF91B-60AE-47FB-8D2B-CD9296A31FF5}" dt="2022-10-28T10:15:44.900" v="6240" actId="478"/>
          <ac:spMkLst>
            <pc:docMk/>
            <pc:sldMk cId="4094626320" sldId="329"/>
            <ac:spMk id="18" creationId="{84F0D502-072E-EB80-D070-62C17362D440}"/>
          </ac:spMkLst>
        </pc:spChg>
        <pc:picChg chg="add mod modCrop">
          <ac:chgData name="F.vanWielink | Pax Christi College" userId="bc946279-1f6d-477a-a8f2-cad9cf7c8e30" providerId="ADAL" clId="{56FFF91B-60AE-47FB-8D2B-CD9296A31FF5}" dt="2022-10-04T12:39:36.047" v="1549" actId="1366"/>
          <ac:picMkLst>
            <pc:docMk/>
            <pc:sldMk cId="4094626320" sldId="329"/>
            <ac:picMk id="4" creationId="{2C28E556-1C5C-1F90-9142-80CCDFA48EF8}"/>
          </ac:picMkLst>
        </pc:picChg>
        <pc:picChg chg="del">
          <ac:chgData name="F.vanWielink | Pax Christi College" userId="bc946279-1f6d-477a-a8f2-cad9cf7c8e30" providerId="ADAL" clId="{56FFF91B-60AE-47FB-8D2B-CD9296A31FF5}" dt="2022-10-04T12:38:27.801" v="1541" actId="478"/>
          <ac:picMkLst>
            <pc:docMk/>
            <pc:sldMk cId="4094626320" sldId="329"/>
            <ac:picMk id="5" creationId="{1B094D0F-D211-5F80-87C0-5DB9D915BAA5}"/>
          </ac:picMkLst>
        </pc:picChg>
        <pc:picChg chg="add mod">
          <ac:chgData name="F.vanWielink | Pax Christi College" userId="bc946279-1f6d-477a-a8f2-cad9cf7c8e30" providerId="ADAL" clId="{56FFF91B-60AE-47FB-8D2B-CD9296A31FF5}" dt="2022-10-04T12:41:50.229" v="1614" actId="1037"/>
          <ac:picMkLst>
            <pc:docMk/>
            <pc:sldMk cId="4094626320" sldId="329"/>
            <ac:picMk id="8" creationId="{4CECA878-6C81-6D69-6032-95DDEE66115D}"/>
          </ac:picMkLst>
        </pc:picChg>
        <pc:picChg chg="add mod">
          <ac:chgData name="F.vanWielink | Pax Christi College" userId="bc946279-1f6d-477a-a8f2-cad9cf7c8e30" providerId="ADAL" clId="{56FFF91B-60AE-47FB-8D2B-CD9296A31FF5}" dt="2022-10-04T12:41:50.229" v="1614" actId="1037"/>
          <ac:picMkLst>
            <pc:docMk/>
            <pc:sldMk cId="4094626320" sldId="329"/>
            <ac:picMk id="11" creationId="{264A9165-EB31-D359-7165-97A3BFCE6D8B}"/>
          </ac:picMkLst>
        </pc:picChg>
        <pc:picChg chg="add mod">
          <ac:chgData name="F.vanWielink | Pax Christi College" userId="bc946279-1f6d-477a-a8f2-cad9cf7c8e30" providerId="ADAL" clId="{56FFF91B-60AE-47FB-8D2B-CD9296A31FF5}" dt="2022-10-04T12:41:50.229" v="1614" actId="1037"/>
          <ac:picMkLst>
            <pc:docMk/>
            <pc:sldMk cId="4094626320" sldId="329"/>
            <ac:picMk id="13" creationId="{6A506345-6D94-FED4-2157-DB673A7D6B66}"/>
          </ac:picMkLst>
        </pc:picChg>
        <pc:picChg chg="add del mod modCrop">
          <ac:chgData name="F.vanWielink | Pax Christi College" userId="bc946279-1f6d-477a-a8f2-cad9cf7c8e30" providerId="ADAL" clId="{56FFF91B-60AE-47FB-8D2B-CD9296A31FF5}" dt="2022-10-04T12:48:25.889" v="1688" actId="478"/>
          <ac:picMkLst>
            <pc:docMk/>
            <pc:sldMk cId="4094626320" sldId="329"/>
            <ac:picMk id="15" creationId="{EFFBE3A4-16DF-0A8A-677A-DCA905701717}"/>
          </ac:picMkLst>
        </pc:picChg>
        <pc:picChg chg="add del mod modCrop">
          <ac:chgData name="F.vanWielink | Pax Christi College" userId="bc946279-1f6d-477a-a8f2-cad9cf7c8e30" providerId="ADAL" clId="{56FFF91B-60AE-47FB-8D2B-CD9296A31FF5}" dt="2022-10-04T12:48:27.022" v="1689" actId="478"/>
          <ac:picMkLst>
            <pc:docMk/>
            <pc:sldMk cId="4094626320" sldId="329"/>
            <ac:picMk id="17" creationId="{4260B4B9-2F62-9588-22A3-BB9ED3893968}"/>
          </ac:picMkLst>
        </pc:picChg>
      </pc:sldChg>
      <pc:sldChg chg="addSp delSp modSp add mod">
        <pc:chgData name="F.vanWielink | Pax Christi College" userId="bc946279-1f6d-477a-a8f2-cad9cf7c8e30" providerId="ADAL" clId="{56FFF91B-60AE-47FB-8D2B-CD9296A31FF5}" dt="2022-10-28T10:16:44.592" v="6249" actId="1076"/>
        <pc:sldMkLst>
          <pc:docMk/>
          <pc:sldMk cId="2920411497" sldId="330"/>
        </pc:sldMkLst>
        <pc:spChg chg="add mod ord">
          <ac:chgData name="F.vanWielink | Pax Christi College" userId="bc946279-1f6d-477a-a8f2-cad9cf7c8e30" providerId="ADAL" clId="{56FFF91B-60AE-47FB-8D2B-CD9296A31FF5}" dt="2022-10-28T10:15:59.486" v="6244" actId="167"/>
          <ac:spMkLst>
            <pc:docMk/>
            <pc:sldMk cId="2920411497" sldId="330"/>
            <ac:spMk id="3" creationId="{CFD7BFFE-27FB-69E6-B551-203082AD025B}"/>
          </ac:spMkLst>
        </pc:spChg>
        <pc:spChg chg="add del mod">
          <ac:chgData name="F.vanWielink | Pax Christi College" userId="bc946279-1f6d-477a-a8f2-cad9cf7c8e30" providerId="ADAL" clId="{56FFF91B-60AE-47FB-8D2B-CD9296A31FF5}" dt="2022-10-04T12:47:42.973" v="1679" actId="478"/>
          <ac:spMkLst>
            <pc:docMk/>
            <pc:sldMk cId="2920411497" sldId="330"/>
            <ac:spMk id="3" creationId="{E0EF8F4C-9285-052F-770D-0F5CEEA3D3CD}"/>
          </ac:spMkLst>
        </pc:spChg>
        <pc:spChg chg="add del">
          <ac:chgData name="F.vanWielink | Pax Christi College" userId="bc946279-1f6d-477a-a8f2-cad9cf7c8e30" providerId="ADAL" clId="{56FFF91B-60AE-47FB-8D2B-CD9296A31FF5}" dt="2022-10-04T12:47:16.572" v="1675" actId="478"/>
          <ac:spMkLst>
            <pc:docMk/>
            <pc:sldMk cId="2920411497" sldId="330"/>
            <ac:spMk id="16" creationId="{B79B54DA-DCE2-D4D4-7E87-2C7FEFA353BA}"/>
          </ac:spMkLst>
        </pc:spChg>
        <pc:spChg chg="add mod">
          <ac:chgData name="F.vanWielink | Pax Christi College" userId="bc946279-1f6d-477a-a8f2-cad9cf7c8e30" providerId="ADAL" clId="{56FFF91B-60AE-47FB-8D2B-CD9296A31FF5}" dt="2022-10-04T12:48:12.711" v="1685" actId="208"/>
          <ac:spMkLst>
            <pc:docMk/>
            <pc:sldMk cId="2920411497" sldId="330"/>
            <ac:spMk id="18" creationId="{7F534E84-0FCA-68A8-8472-AF856005B1A2}"/>
          </ac:spMkLst>
        </pc:spChg>
        <pc:spChg chg="add del mod ord">
          <ac:chgData name="F.vanWielink | Pax Christi College" userId="bc946279-1f6d-477a-a8f2-cad9cf7c8e30" providerId="ADAL" clId="{56FFF91B-60AE-47FB-8D2B-CD9296A31FF5}" dt="2022-10-28T10:15:50.741" v="6242" actId="478"/>
          <ac:spMkLst>
            <pc:docMk/>
            <pc:sldMk cId="2920411497" sldId="330"/>
            <ac:spMk id="19" creationId="{B65915FD-E9CE-09A5-666D-237E0D433E00}"/>
          </ac:spMkLst>
        </pc:spChg>
        <pc:picChg chg="del">
          <ac:chgData name="F.vanWielink | Pax Christi College" userId="bc946279-1f6d-477a-a8f2-cad9cf7c8e30" providerId="ADAL" clId="{56FFF91B-60AE-47FB-8D2B-CD9296A31FF5}" dt="2022-10-04T12:44:39.012" v="1627" actId="478"/>
          <ac:picMkLst>
            <pc:docMk/>
            <pc:sldMk cId="2920411497" sldId="330"/>
            <ac:picMk id="8" creationId="{4CECA878-6C81-6D69-6032-95DDEE66115D}"/>
          </ac:picMkLst>
        </pc:picChg>
        <pc:picChg chg="del">
          <ac:chgData name="F.vanWielink | Pax Christi College" userId="bc946279-1f6d-477a-a8f2-cad9cf7c8e30" providerId="ADAL" clId="{56FFF91B-60AE-47FB-8D2B-CD9296A31FF5}" dt="2022-10-04T12:44:39.012" v="1627" actId="478"/>
          <ac:picMkLst>
            <pc:docMk/>
            <pc:sldMk cId="2920411497" sldId="330"/>
            <ac:picMk id="11" creationId="{264A9165-EB31-D359-7165-97A3BFCE6D8B}"/>
          </ac:picMkLst>
        </pc:picChg>
        <pc:picChg chg="del">
          <ac:chgData name="F.vanWielink | Pax Christi College" userId="bc946279-1f6d-477a-a8f2-cad9cf7c8e30" providerId="ADAL" clId="{56FFF91B-60AE-47FB-8D2B-CD9296A31FF5}" dt="2022-10-04T12:44:39.012" v="1627" actId="478"/>
          <ac:picMkLst>
            <pc:docMk/>
            <pc:sldMk cId="2920411497" sldId="330"/>
            <ac:picMk id="13" creationId="{6A506345-6D94-FED4-2157-DB673A7D6B66}"/>
          </ac:picMkLst>
        </pc:picChg>
        <pc:picChg chg="mod">
          <ac:chgData name="F.vanWielink | Pax Christi College" userId="bc946279-1f6d-477a-a8f2-cad9cf7c8e30" providerId="ADAL" clId="{56FFF91B-60AE-47FB-8D2B-CD9296A31FF5}" dt="2022-10-04T12:51:21.028" v="1747" actId="1036"/>
          <ac:picMkLst>
            <pc:docMk/>
            <pc:sldMk cId="2920411497" sldId="330"/>
            <ac:picMk id="15" creationId="{EFFBE3A4-16DF-0A8A-677A-DCA905701717}"/>
          </ac:picMkLst>
        </pc:picChg>
        <pc:picChg chg="mod">
          <ac:chgData name="F.vanWielink | Pax Christi College" userId="bc946279-1f6d-477a-a8f2-cad9cf7c8e30" providerId="ADAL" clId="{56FFF91B-60AE-47FB-8D2B-CD9296A31FF5}" dt="2022-10-28T10:16:44.592" v="6249" actId="1076"/>
          <ac:picMkLst>
            <pc:docMk/>
            <pc:sldMk cId="2920411497" sldId="330"/>
            <ac:picMk id="17" creationId="{4260B4B9-2F62-9588-22A3-BB9ED3893968}"/>
          </ac:picMkLst>
        </pc:picChg>
        <pc:cxnChg chg="add mod">
          <ac:chgData name="F.vanWielink | Pax Christi College" userId="bc946279-1f6d-477a-a8f2-cad9cf7c8e30" providerId="ADAL" clId="{56FFF91B-60AE-47FB-8D2B-CD9296A31FF5}" dt="2022-10-04T12:48:17.093" v="1687" actId="1076"/>
          <ac:cxnSpMkLst>
            <pc:docMk/>
            <pc:sldMk cId="2920411497" sldId="330"/>
            <ac:cxnSpMk id="6" creationId="{DFC64730-D180-0129-3E8D-A1535A943719}"/>
          </ac:cxnSpMkLst>
        </pc:cxnChg>
        <pc:cxnChg chg="add mod">
          <ac:chgData name="F.vanWielink | Pax Christi College" userId="bc946279-1f6d-477a-a8f2-cad9cf7c8e30" providerId="ADAL" clId="{56FFF91B-60AE-47FB-8D2B-CD9296A31FF5}" dt="2022-10-04T12:48:15.806" v="1686" actId="1076"/>
          <ac:cxnSpMkLst>
            <pc:docMk/>
            <pc:sldMk cId="2920411497" sldId="330"/>
            <ac:cxnSpMk id="9" creationId="{D314DFD1-6FCF-C028-C83B-5E80F9FCF1B3}"/>
          </ac:cxnSpMkLst>
        </pc:cxnChg>
      </pc:sldChg>
      <pc:sldChg chg="add del">
        <pc:chgData name="F.vanWielink | Pax Christi College" userId="bc946279-1f6d-477a-a8f2-cad9cf7c8e30" providerId="ADAL" clId="{56FFF91B-60AE-47FB-8D2B-CD9296A31FF5}" dt="2022-10-04T12:55:43.192" v="1806" actId="47"/>
        <pc:sldMkLst>
          <pc:docMk/>
          <pc:sldMk cId="3828012493" sldId="331"/>
        </pc:sldMkLst>
      </pc:sldChg>
      <pc:sldChg chg="addSp delSp modSp mod modAnim">
        <pc:chgData name="F.vanWielink | Pax Christi College" userId="bc946279-1f6d-477a-a8f2-cad9cf7c8e30" providerId="ADAL" clId="{56FFF91B-60AE-47FB-8D2B-CD9296A31FF5}" dt="2022-10-28T10:16:53.928" v="6251"/>
        <pc:sldMkLst>
          <pc:docMk/>
          <pc:sldMk cId="4146941719" sldId="332"/>
        </pc:sldMkLst>
        <pc:spChg chg="mod">
          <ac:chgData name="F.vanWielink | Pax Christi College" userId="bc946279-1f6d-477a-a8f2-cad9cf7c8e30" providerId="ADAL" clId="{56FFF91B-60AE-47FB-8D2B-CD9296A31FF5}" dt="2022-10-04T12:56:06.327" v="1834" actId="20577"/>
          <ac:spMkLst>
            <pc:docMk/>
            <pc:sldMk cId="4146941719" sldId="332"/>
            <ac:spMk id="2" creationId="{00000000-0000-0000-0000-000000000000}"/>
          </ac:spMkLst>
        </pc:spChg>
        <pc:spChg chg="mod">
          <ac:chgData name="F.vanWielink | Pax Christi College" userId="bc946279-1f6d-477a-a8f2-cad9cf7c8e30" providerId="ADAL" clId="{56FFF91B-60AE-47FB-8D2B-CD9296A31FF5}" dt="2022-10-04T13:01:18.444" v="1922" actId="20577"/>
          <ac:spMkLst>
            <pc:docMk/>
            <pc:sldMk cId="4146941719" sldId="332"/>
            <ac:spMk id="3" creationId="{00000000-0000-0000-0000-000000000000}"/>
          </ac:spMkLst>
        </pc:spChg>
        <pc:spChg chg="del">
          <ac:chgData name="F.vanWielink | Pax Christi College" userId="bc946279-1f6d-477a-a8f2-cad9cf7c8e30" providerId="ADAL" clId="{56FFF91B-60AE-47FB-8D2B-CD9296A31FF5}" dt="2022-10-28T10:16:53.373" v="6250" actId="478"/>
          <ac:spMkLst>
            <pc:docMk/>
            <pc:sldMk cId="4146941719" sldId="332"/>
            <ac:spMk id="4" creationId="{6EF0A7E1-7077-B470-D1A9-712F6397CC78}"/>
          </ac:spMkLst>
        </pc:spChg>
        <pc:spChg chg="add mod">
          <ac:chgData name="F.vanWielink | Pax Christi College" userId="bc946279-1f6d-477a-a8f2-cad9cf7c8e30" providerId="ADAL" clId="{56FFF91B-60AE-47FB-8D2B-CD9296A31FF5}" dt="2022-10-28T10:16:53.928" v="6251"/>
          <ac:spMkLst>
            <pc:docMk/>
            <pc:sldMk cId="4146941719" sldId="332"/>
            <ac:spMk id="5" creationId="{C19D81BC-9F56-273E-B2A8-10BBFDCEB215}"/>
          </ac:spMkLst>
        </pc:spChg>
        <pc:spChg chg="add mod ord">
          <ac:chgData name="F.vanWielink | Pax Christi College" userId="bc946279-1f6d-477a-a8f2-cad9cf7c8e30" providerId="ADAL" clId="{56FFF91B-60AE-47FB-8D2B-CD9296A31FF5}" dt="2022-10-04T12:59:32.245" v="1878" actId="167"/>
          <ac:spMkLst>
            <pc:docMk/>
            <pc:sldMk cId="4146941719" sldId="332"/>
            <ac:spMk id="9" creationId="{9C9D7779-8715-D178-7EAB-B1127B4DD781}"/>
          </ac:spMkLst>
        </pc:spChg>
        <pc:picChg chg="add del mod">
          <ac:chgData name="F.vanWielink | Pax Christi College" userId="bc946279-1f6d-477a-a8f2-cad9cf7c8e30" providerId="ADAL" clId="{56FFF91B-60AE-47FB-8D2B-CD9296A31FF5}" dt="2022-10-04T13:00:16.361" v="1884" actId="478"/>
          <ac:picMkLst>
            <pc:docMk/>
            <pc:sldMk cId="4146941719" sldId="332"/>
            <ac:picMk id="6" creationId="{CC0134F6-1219-F79D-1C80-1ABC30F2120E}"/>
          </ac:picMkLst>
        </pc:picChg>
        <pc:picChg chg="add del mod">
          <ac:chgData name="F.vanWielink | Pax Christi College" userId="bc946279-1f6d-477a-a8f2-cad9cf7c8e30" providerId="ADAL" clId="{56FFF91B-60AE-47FB-8D2B-CD9296A31FF5}" dt="2022-10-04T13:00:17.780" v="1886" actId="478"/>
          <ac:picMkLst>
            <pc:docMk/>
            <pc:sldMk cId="4146941719" sldId="332"/>
            <ac:picMk id="8" creationId="{E1E4924C-E695-7ED5-F2F8-94E148EAF35A}"/>
          </ac:picMkLst>
        </pc:picChg>
        <pc:picChg chg="add del mod">
          <ac:chgData name="F.vanWielink | Pax Christi College" userId="bc946279-1f6d-477a-a8f2-cad9cf7c8e30" providerId="ADAL" clId="{56FFF91B-60AE-47FB-8D2B-CD9296A31FF5}" dt="2022-10-04T13:00:17.030" v="1885" actId="478"/>
          <ac:picMkLst>
            <pc:docMk/>
            <pc:sldMk cId="4146941719" sldId="332"/>
            <ac:picMk id="11" creationId="{1635C44A-C30F-B79C-613A-CA399B288C9C}"/>
          </ac:picMkLst>
        </pc:picChg>
      </pc:sldChg>
      <pc:sldChg chg="addSp delSp modSp add mod modAnim">
        <pc:chgData name="F.vanWielink | Pax Christi College" userId="bc946279-1f6d-477a-a8f2-cad9cf7c8e30" providerId="ADAL" clId="{56FFF91B-60AE-47FB-8D2B-CD9296A31FF5}" dt="2022-11-10T08:18:43.787" v="6319" actId="27636"/>
        <pc:sldMkLst>
          <pc:docMk/>
          <pc:sldMk cId="3846034951" sldId="333"/>
        </pc:sldMkLst>
        <pc:spChg chg="mod">
          <ac:chgData name="F.vanWielink | Pax Christi College" userId="bc946279-1f6d-477a-a8f2-cad9cf7c8e30" providerId="ADAL" clId="{56FFF91B-60AE-47FB-8D2B-CD9296A31FF5}" dt="2022-11-10T08:18:43.787" v="6319" actId="27636"/>
          <ac:spMkLst>
            <pc:docMk/>
            <pc:sldMk cId="3846034951" sldId="333"/>
            <ac:spMk id="3" creationId="{00000000-0000-0000-0000-000000000000}"/>
          </ac:spMkLst>
        </pc:spChg>
        <pc:spChg chg="del">
          <ac:chgData name="F.vanWielink | Pax Christi College" userId="bc946279-1f6d-477a-a8f2-cad9cf7c8e30" providerId="ADAL" clId="{56FFF91B-60AE-47FB-8D2B-CD9296A31FF5}" dt="2022-10-28T10:16:56.160" v="6252" actId="478"/>
          <ac:spMkLst>
            <pc:docMk/>
            <pc:sldMk cId="3846034951" sldId="333"/>
            <ac:spMk id="4" creationId="{6EF0A7E1-7077-B470-D1A9-712F6397CC78}"/>
          </ac:spMkLst>
        </pc:spChg>
        <pc:spChg chg="add mod">
          <ac:chgData name="F.vanWielink | Pax Christi College" userId="bc946279-1f6d-477a-a8f2-cad9cf7c8e30" providerId="ADAL" clId="{56FFF91B-60AE-47FB-8D2B-CD9296A31FF5}" dt="2022-10-28T10:16:56.655" v="6253"/>
          <ac:spMkLst>
            <pc:docMk/>
            <pc:sldMk cId="3846034951" sldId="333"/>
            <ac:spMk id="5" creationId="{B5BA6AC4-B8B4-54E5-9785-700F95F2553D}"/>
          </ac:spMkLst>
        </pc:spChg>
        <pc:picChg chg="mod">
          <ac:chgData name="F.vanWielink | Pax Christi College" userId="bc946279-1f6d-477a-a8f2-cad9cf7c8e30" providerId="ADAL" clId="{56FFF91B-60AE-47FB-8D2B-CD9296A31FF5}" dt="2022-10-04T13:23:38.764" v="2004" actId="1035"/>
          <ac:picMkLst>
            <pc:docMk/>
            <pc:sldMk cId="3846034951" sldId="333"/>
            <ac:picMk id="6" creationId="{CC0134F6-1219-F79D-1C80-1ABC30F2120E}"/>
          </ac:picMkLst>
        </pc:picChg>
        <pc:picChg chg="mod">
          <ac:chgData name="F.vanWielink | Pax Christi College" userId="bc946279-1f6d-477a-a8f2-cad9cf7c8e30" providerId="ADAL" clId="{56FFF91B-60AE-47FB-8D2B-CD9296A31FF5}" dt="2022-10-04T13:23:38.764" v="2004" actId="1035"/>
          <ac:picMkLst>
            <pc:docMk/>
            <pc:sldMk cId="3846034951" sldId="333"/>
            <ac:picMk id="8" creationId="{E1E4924C-E695-7ED5-F2F8-94E148EAF35A}"/>
          </ac:picMkLst>
        </pc:picChg>
        <pc:picChg chg="mod">
          <ac:chgData name="F.vanWielink | Pax Christi College" userId="bc946279-1f6d-477a-a8f2-cad9cf7c8e30" providerId="ADAL" clId="{56FFF91B-60AE-47FB-8D2B-CD9296A31FF5}" dt="2022-10-14T12:00:08.358" v="4474" actId="14100"/>
          <ac:picMkLst>
            <pc:docMk/>
            <pc:sldMk cId="3846034951" sldId="333"/>
            <ac:picMk id="11" creationId="{1635C44A-C30F-B79C-613A-CA399B288C9C}"/>
          </ac:picMkLst>
        </pc:picChg>
      </pc:sldChg>
      <pc:sldChg chg="addSp delSp modSp add mod delAnim modAnim">
        <pc:chgData name="F.vanWielink | Pax Christi College" userId="bc946279-1f6d-477a-a8f2-cad9cf7c8e30" providerId="ADAL" clId="{56FFF91B-60AE-47FB-8D2B-CD9296A31FF5}" dt="2022-10-28T10:16:59.281" v="6255"/>
        <pc:sldMkLst>
          <pc:docMk/>
          <pc:sldMk cId="709032797" sldId="334"/>
        </pc:sldMkLst>
        <pc:spChg chg="mod">
          <ac:chgData name="F.vanWielink | Pax Christi College" userId="bc946279-1f6d-477a-a8f2-cad9cf7c8e30" providerId="ADAL" clId="{56FFF91B-60AE-47FB-8D2B-CD9296A31FF5}" dt="2022-10-04T13:26:06.783" v="2008"/>
          <ac:spMkLst>
            <pc:docMk/>
            <pc:sldMk cId="709032797" sldId="334"/>
            <ac:spMk id="2" creationId="{00000000-0000-0000-0000-000000000000}"/>
          </ac:spMkLst>
        </pc:spChg>
        <pc:spChg chg="add del mod">
          <ac:chgData name="F.vanWielink | Pax Christi College" userId="bc946279-1f6d-477a-a8f2-cad9cf7c8e30" providerId="ADAL" clId="{56FFF91B-60AE-47FB-8D2B-CD9296A31FF5}" dt="2022-10-24T09:16:37.328" v="5728" actId="113"/>
          <ac:spMkLst>
            <pc:docMk/>
            <pc:sldMk cId="709032797" sldId="334"/>
            <ac:spMk id="3" creationId="{00000000-0000-0000-0000-000000000000}"/>
          </ac:spMkLst>
        </pc:spChg>
        <pc:spChg chg="add mod">
          <ac:chgData name="F.vanWielink | Pax Christi College" userId="bc946279-1f6d-477a-a8f2-cad9cf7c8e30" providerId="ADAL" clId="{56FFF91B-60AE-47FB-8D2B-CD9296A31FF5}" dt="2022-10-28T10:16:59.281" v="6255"/>
          <ac:spMkLst>
            <pc:docMk/>
            <pc:sldMk cId="709032797" sldId="334"/>
            <ac:spMk id="4" creationId="{565BC144-5014-471C-E3E4-B7F4811DB8B6}"/>
          </ac:spMkLst>
        </pc:spChg>
        <pc:spChg chg="add del mod">
          <ac:chgData name="F.vanWielink | Pax Christi College" userId="bc946279-1f6d-477a-a8f2-cad9cf7c8e30" providerId="ADAL" clId="{56FFF91B-60AE-47FB-8D2B-CD9296A31FF5}" dt="2022-10-24T09:10:03.305" v="5708" actId="478"/>
          <ac:spMkLst>
            <pc:docMk/>
            <pc:sldMk cId="709032797" sldId="334"/>
            <ac:spMk id="5" creationId="{62B64FF6-4749-1078-6066-E1091FAE7CAF}"/>
          </ac:spMkLst>
        </pc:spChg>
        <pc:spChg chg="del">
          <ac:chgData name="F.vanWielink | Pax Christi College" userId="bc946279-1f6d-477a-a8f2-cad9cf7c8e30" providerId="ADAL" clId="{56FFF91B-60AE-47FB-8D2B-CD9296A31FF5}" dt="2022-10-04T13:26:20.664" v="2040" actId="478"/>
          <ac:spMkLst>
            <pc:docMk/>
            <pc:sldMk cId="709032797" sldId="334"/>
            <ac:spMk id="6" creationId="{113A6C04-E366-9656-0ECF-850178BD9047}"/>
          </ac:spMkLst>
        </pc:spChg>
        <pc:spChg chg="del">
          <ac:chgData name="F.vanWielink | Pax Christi College" userId="bc946279-1f6d-477a-a8f2-cad9cf7c8e30" providerId="ADAL" clId="{56FFF91B-60AE-47FB-8D2B-CD9296A31FF5}" dt="2022-10-28T10:16:58.782" v="6254" actId="478"/>
          <ac:spMkLst>
            <pc:docMk/>
            <pc:sldMk cId="709032797" sldId="334"/>
            <ac:spMk id="8" creationId="{721CDD86-7F5C-7532-EE69-4BAB0E99DF31}"/>
          </ac:spMkLst>
        </pc:spChg>
        <pc:picChg chg="del">
          <ac:chgData name="F.vanWielink | Pax Christi College" userId="bc946279-1f6d-477a-a8f2-cad9cf7c8e30" providerId="ADAL" clId="{56FFF91B-60AE-47FB-8D2B-CD9296A31FF5}" dt="2022-10-04T13:26:21.752" v="2041" actId="478"/>
          <ac:picMkLst>
            <pc:docMk/>
            <pc:sldMk cId="709032797" sldId="334"/>
            <ac:picMk id="5" creationId="{4CAD6A41-0E9B-063A-A2F7-03307A994892}"/>
          </ac:picMkLst>
        </pc:picChg>
      </pc:sldChg>
      <pc:sldChg chg="addSp delSp modSp add mod modAnim">
        <pc:chgData name="F.vanWielink | Pax Christi College" userId="bc946279-1f6d-477a-a8f2-cad9cf7c8e30" providerId="ADAL" clId="{56FFF91B-60AE-47FB-8D2B-CD9296A31FF5}" dt="2022-10-28T10:17:18.923" v="6261" actId="1076"/>
        <pc:sldMkLst>
          <pc:docMk/>
          <pc:sldMk cId="1593281188" sldId="335"/>
        </pc:sldMkLst>
        <pc:spChg chg="del">
          <ac:chgData name="F.vanWielink | Pax Christi College" userId="bc946279-1f6d-477a-a8f2-cad9cf7c8e30" providerId="ADAL" clId="{56FFF91B-60AE-47FB-8D2B-CD9296A31FF5}" dt="2022-10-04T13:27:31.306" v="2053" actId="478"/>
          <ac:spMkLst>
            <pc:docMk/>
            <pc:sldMk cId="1593281188" sldId="335"/>
            <ac:spMk id="3" creationId="{00000000-0000-0000-0000-000000000000}"/>
          </ac:spMkLst>
        </pc:spChg>
        <pc:spChg chg="add mod ord">
          <ac:chgData name="F.vanWielink | Pax Christi College" userId="bc946279-1f6d-477a-a8f2-cad9cf7c8e30" providerId="ADAL" clId="{56FFF91B-60AE-47FB-8D2B-CD9296A31FF5}" dt="2022-10-14T12:12:33.075" v="5403" actId="167"/>
          <ac:spMkLst>
            <pc:docMk/>
            <pc:sldMk cId="1593281188" sldId="335"/>
            <ac:spMk id="3" creationId="{DC330F2A-A503-205A-8A07-D1001E10FBF3}"/>
          </ac:spMkLst>
        </pc:spChg>
        <pc:spChg chg="add mod">
          <ac:chgData name="F.vanWielink | Pax Christi College" userId="bc946279-1f6d-477a-a8f2-cad9cf7c8e30" providerId="ADAL" clId="{56FFF91B-60AE-47FB-8D2B-CD9296A31FF5}" dt="2022-10-28T10:17:13.893" v="6260"/>
          <ac:spMkLst>
            <pc:docMk/>
            <pc:sldMk cId="1593281188" sldId="335"/>
            <ac:spMk id="4" creationId="{C770939C-ADB5-742D-FC22-404FCB829AEA}"/>
          </ac:spMkLst>
        </pc:spChg>
        <pc:spChg chg="add del mod">
          <ac:chgData name="F.vanWielink | Pax Christi College" userId="bc946279-1f6d-477a-a8f2-cad9cf7c8e30" providerId="ADAL" clId="{56FFF91B-60AE-47FB-8D2B-CD9296A31FF5}" dt="2022-10-04T13:27:42.226" v="2055" actId="478"/>
          <ac:spMkLst>
            <pc:docMk/>
            <pc:sldMk cId="1593281188" sldId="335"/>
            <ac:spMk id="7" creationId="{195631F5-2BCE-7610-0C76-2B7B8BE6D98B}"/>
          </ac:spMkLst>
        </pc:spChg>
        <pc:spChg chg="del">
          <ac:chgData name="F.vanWielink | Pax Christi College" userId="bc946279-1f6d-477a-a8f2-cad9cf7c8e30" providerId="ADAL" clId="{56FFF91B-60AE-47FB-8D2B-CD9296A31FF5}" dt="2022-10-28T10:17:13.333" v="6259" actId="478"/>
          <ac:spMkLst>
            <pc:docMk/>
            <pc:sldMk cId="1593281188" sldId="335"/>
            <ac:spMk id="8" creationId="{721CDD86-7F5C-7532-EE69-4BAB0E99DF31}"/>
          </ac:spMkLst>
        </pc:spChg>
        <pc:spChg chg="mod">
          <ac:chgData name="F.vanWielink | Pax Christi College" userId="bc946279-1f6d-477a-a8f2-cad9cf7c8e30" providerId="ADAL" clId="{56FFF91B-60AE-47FB-8D2B-CD9296A31FF5}" dt="2022-10-04T13:27:26.902" v="2052" actId="20577"/>
          <ac:spMkLst>
            <pc:docMk/>
            <pc:sldMk cId="1593281188" sldId="335"/>
            <ac:spMk id="9" creationId="{C151C682-8C01-BD76-FFF9-18F41D1E2032}"/>
          </ac:spMkLst>
        </pc:spChg>
        <pc:picChg chg="add mod modCrop">
          <ac:chgData name="F.vanWielink | Pax Christi College" userId="bc946279-1f6d-477a-a8f2-cad9cf7c8e30" providerId="ADAL" clId="{56FFF91B-60AE-47FB-8D2B-CD9296A31FF5}" dt="2022-10-28T10:17:18.923" v="6261" actId="1076"/>
          <ac:picMkLst>
            <pc:docMk/>
            <pc:sldMk cId="1593281188" sldId="335"/>
            <ac:picMk id="5" creationId="{491E7FD8-E355-4F6F-5E1D-6B4DAF79C739}"/>
          </ac:picMkLst>
        </pc:picChg>
      </pc:sldChg>
      <pc:sldChg chg="modSp add del mod">
        <pc:chgData name="F.vanWielink | Pax Christi College" userId="bc946279-1f6d-477a-a8f2-cad9cf7c8e30" providerId="ADAL" clId="{56FFF91B-60AE-47FB-8D2B-CD9296A31FF5}" dt="2022-10-13T13:51:03.237" v="3764" actId="47"/>
        <pc:sldMkLst>
          <pc:docMk/>
          <pc:sldMk cId="1599051996" sldId="336"/>
        </pc:sldMkLst>
        <pc:spChg chg="mod">
          <ac:chgData name="F.vanWielink | Pax Christi College" userId="bc946279-1f6d-477a-a8f2-cad9cf7c8e30" providerId="ADAL" clId="{56FFF91B-60AE-47FB-8D2B-CD9296A31FF5}" dt="2022-10-04T13:36:42.136" v="2111" actId="13926"/>
          <ac:spMkLst>
            <pc:docMk/>
            <pc:sldMk cId="1599051996" sldId="336"/>
            <ac:spMk id="11" creationId="{5E5D4E11-01C6-4EC9-4FEF-E99D39B6B050}"/>
          </ac:spMkLst>
        </pc:spChg>
      </pc:sldChg>
      <pc:sldChg chg="addSp delSp modSp add mod">
        <pc:chgData name="F.vanWielink | Pax Christi College" userId="bc946279-1f6d-477a-a8f2-cad9cf7c8e30" providerId="ADAL" clId="{56FFF91B-60AE-47FB-8D2B-CD9296A31FF5}" dt="2022-10-28T10:17:01.833" v="6257"/>
        <pc:sldMkLst>
          <pc:docMk/>
          <pc:sldMk cId="1254969377" sldId="337"/>
        </pc:sldMkLst>
        <pc:spChg chg="mod">
          <ac:chgData name="F.vanWielink | Pax Christi College" userId="bc946279-1f6d-477a-a8f2-cad9cf7c8e30" providerId="ADAL" clId="{56FFF91B-60AE-47FB-8D2B-CD9296A31FF5}" dt="2022-10-24T08:58:37.036" v="5547" actId="20577"/>
          <ac:spMkLst>
            <pc:docMk/>
            <pc:sldMk cId="1254969377" sldId="337"/>
            <ac:spMk id="3" creationId="{00000000-0000-0000-0000-000000000000}"/>
          </ac:spMkLst>
        </pc:spChg>
        <pc:spChg chg="add mod">
          <ac:chgData name="F.vanWielink | Pax Christi College" userId="bc946279-1f6d-477a-a8f2-cad9cf7c8e30" providerId="ADAL" clId="{56FFF91B-60AE-47FB-8D2B-CD9296A31FF5}" dt="2022-10-28T10:17:01.833" v="6257"/>
          <ac:spMkLst>
            <pc:docMk/>
            <pc:sldMk cId="1254969377" sldId="337"/>
            <ac:spMk id="4" creationId="{03DBFE95-8258-32A7-DFF9-649A3BA6F6CE}"/>
          </ac:spMkLst>
        </pc:spChg>
        <pc:spChg chg="del">
          <ac:chgData name="F.vanWielink | Pax Christi College" userId="bc946279-1f6d-477a-a8f2-cad9cf7c8e30" providerId="ADAL" clId="{56FFF91B-60AE-47FB-8D2B-CD9296A31FF5}" dt="2022-10-28T10:17:01.330" v="6256" actId="478"/>
          <ac:spMkLst>
            <pc:docMk/>
            <pc:sldMk cId="1254969377" sldId="337"/>
            <ac:spMk id="8" creationId="{721CDD86-7F5C-7532-EE69-4BAB0E99DF31}"/>
          </ac:spMkLst>
        </pc:spChg>
      </pc:sldChg>
      <pc:sldChg chg="modSp add del mod">
        <pc:chgData name="F.vanWielink | Pax Christi College" userId="bc946279-1f6d-477a-a8f2-cad9cf7c8e30" providerId="ADAL" clId="{56FFF91B-60AE-47FB-8D2B-CD9296A31FF5}" dt="2022-10-14T11:55:50.570" v="4360" actId="47"/>
        <pc:sldMkLst>
          <pc:docMk/>
          <pc:sldMk cId="3102792936" sldId="338"/>
        </pc:sldMkLst>
        <pc:spChg chg="mod">
          <ac:chgData name="F.vanWielink | Pax Christi College" userId="bc946279-1f6d-477a-a8f2-cad9cf7c8e30" providerId="ADAL" clId="{56FFF91B-60AE-47FB-8D2B-CD9296A31FF5}" dt="2022-10-14T11:51:55.436" v="3962" actId="20577"/>
          <ac:spMkLst>
            <pc:docMk/>
            <pc:sldMk cId="3102792936" sldId="338"/>
            <ac:spMk id="3" creationId="{00000000-0000-0000-0000-000000000000}"/>
          </ac:spMkLst>
        </pc:spChg>
      </pc:sldChg>
      <pc:sldChg chg="addSp delSp modSp new mod ord modAnim">
        <pc:chgData name="F.vanWielink | Pax Christi College" userId="bc946279-1f6d-477a-a8f2-cad9cf7c8e30" providerId="ADAL" clId="{56FFF91B-60AE-47FB-8D2B-CD9296A31FF5}" dt="2022-11-10T08:29:04.319" v="6321"/>
        <pc:sldMkLst>
          <pc:docMk/>
          <pc:sldMk cId="2705038431" sldId="339"/>
        </pc:sldMkLst>
        <pc:spChg chg="mod">
          <ac:chgData name="F.vanWielink | Pax Christi College" userId="bc946279-1f6d-477a-a8f2-cad9cf7c8e30" providerId="ADAL" clId="{56FFF91B-60AE-47FB-8D2B-CD9296A31FF5}" dt="2022-10-28T10:02:58.676" v="6083" actId="20577"/>
          <ac:spMkLst>
            <pc:docMk/>
            <pc:sldMk cId="2705038431" sldId="339"/>
            <ac:spMk id="2" creationId="{CC0944DF-B5FD-478D-E9FD-CDC95075C0B1}"/>
          </ac:spMkLst>
        </pc:spChg>
        <pc:spChg chg="mod">
          <ac:chgData name="F.vanWielink | Pax Christi College" userId="bc946279-1f6d-477a-a8f2-cad9cf7c8e30" providerId="ADAL" clId="{56FFF91B-60AE-47FB-8D2B-CD9296A31FF5}" dt="2022-10-28T10:02:49.903" v="6081" actId="14100"/>
          <ac:spMkLst>
            <pc:docMk/>
            <pc:sldMk cId="2705038431" sldId="339"/>
            <ac:spMk id="3" creationId="{B1AB8A2D-C95F-1445-15A5-65DB4F4B6144}"/>
          </ac:spMkLst>
        </pc:spChg>
        <pc:spChg chg="add del mod">
          <ac:chgData name="F.vanWielink | Pax Christi College" userId="bc946279-1f6d-477a-a8f2-cad9cf7c8e30" providerId="ADAL" clId="{56FFF91B-60AE-47FB-8D2B-CD9296A31FF5}" dt="2022-10-28T10:09:01.848" v="6140" actId="478"/>
          <ac:spMkLst>
            <pc:docMk/>
            <pc:sldMk cId="2705038431" sldId="339"/>
            <ac:spMk id="5" creationId="{76884BA8-5FAE-3A10-C8C4-714649C81BEA}"/>
          </ac:spMkLst>
        </pc:spChg>
        <pc:spChg chg="add mod">
          <ac:chgData name="F.vanWielink | Pax Christi College" userId="bc946279-1f6d-477a-a8f2-cad9cf7c8e30" providerId="ADAL" clId="{56FFF91B-60AE-47FB-8D2B-CD9296A31FF5}" dt="2022-10-28T10:09:02.550" v="6141"/>
          <ac:spMkLst>
            <pc:docMk/>
            <pc:sldMk cId="2705038431" sldId="339"/>
            <ac:spMk id="6" creationId="{E4E3BD8E-AC19-9C6E-74A9-E33A1FC6285F}"/>
          </ac:spMkLst>
        </pc:spChg>
        <pc:picChg chg="add mod">
          <ac:chgData name="F.vanWielink | Pax Christi College" userId="bc946279-1f6d-477a-a8f2-cad9cf7c8e30" providerId="ADAL" clId="{56FFF91B-60AE-47FB-8D2B-CD9296A31FF5}" dt="2022-10-13T13:08:34.717" v="3228"/>
          <ac:picMkLst>
            <pc:docMk/>
            <pc:sldMk cId="2705038431" sldId="339"/>
            <ac:picMk id="4" creationId="{9949342B-6C2C-E533-D730-E5093928062A}"/>
          </ac:picMkLst>
        </pc:picChg>
      </pc:sldChg>
      <pc:sldChg chg="addSp delSp modSp add mod">
        <pc:chgData name="F.vanWielink | Pax Christi College" userId="bc946279-1f6d-477a-a8f2-cad9cf7c8e30" providerId="ADAL" clId="{56FFF91B-60AE-47FB-8D2B-CD9296A31FF5}" dt="2022-10-28T10:08:59.509" v="6139"/>
        <pc:sldMkLst>
          <pc:docMk/>
          <pc:sldMk cId="753272849" sldId="340"/>
        </pc:sldMkLst>
        <pc:spChg chg="mod">
          <ac:chgData name="F.vanWielink | Pax Christi College" userId="bc946279-1f6d-477a-a8f2-cad9cf7c8e30" providerId="ADAL" clId="{56FFF91B-60AE-47FB-8D2B-CD9296A31FF5}" dt="2022-10-28T10:03:10.429" v="6085" actId="20577"/>
          <ac:spMkLst>
            <pc:docMk/>
            <pc:sldMk cId="753272849" sldId="340"/>
            <ac:spMk id="2" creationId="{CC0944DF-B5FD-478D-E9FD-CDC95075C0B1}"/>
          </ac:spMkLst>
        </pc:spChg>
        <pc:spChg chg="del">
          <ac:chgData name="F.vanWielink | Pax Christi College" userId="bc946279-1f6d-477a-a8f2-cad9cf7c8e30" providerId="ADAL" clId="{56FFF91B-60AE-47FB-8D2B-CD9296A31FF5}" dt="2022-10-13T13:32:28.295" v="3316" actId="478"/>
          <ac:spMkLst>
            <pc:docMk/>
            <pc:sldMk cId="753272849" sldId="340"/>
            <ac:spMk id="3" creationId="{B1AB8A2D-C95F-1445-15A5-65DB4F4B6144}"/>
          </ac:spMkLst>
        </pc:spChg>
        <pc:spChg chg="add mod">
          <ac:chgData name="F.vanWielink | Pax Christi College" userId="bc946279-1f6d-477a-a8f2-cad9cf7c8e30" providerId="ADAL" clId="{56FFF91B-60AE-47FB-8D2B-CD9296A31FF5}" dt="2022-10-14T11:58:37.944" v="4467" actId="6549"/>
          <ac:spMkLst>
            <pc:docMk/>
            <pc:sldMk cId="753272849" sldId="340"/>
            <ac:spMk id="3" creationId="{B9D95F54-B24E-46CB-BA46-8877EA071ACC}"/>
          </ac:spMkLst>
        </pc:spChg>
        <pc:spChg chg="del">
          <ac:chgData name="F.vanWielink | Pax Christi College" userId="bc946279-1f6d-477a-a8f2-cad9cf7c8e30" providerId="ADAL" clId="{56FFF91B-60AE-47FB-8D2B-CD9296A31FF5}" dt="2022-10-28T10:08:59.010" v="6138" actId="478"/>
          <ac:spMkLst>
            <pc:docMk/>
            <pc:sldMk cId="753272849" sldId="340"/>
            <ac:spMk id="5" creationId="{76884BA8-5FAE-3A10-C8C4-714649C81BEA}"/>
          </ac:spMkLst>
        </pc:spChg>
        <pc:spChg chg="add mod">
          <ac:chgData name="F.vanWielink | Pax Christi College" userId="bc946279-1f6d-477a-a8f2-cad9cf7c8e30" providerId="ADAL" clId="{56FFF91B-60AE-47FB-8D2B-CD9296A31FF5}" dt="2022-10-28T10:08:59.509" v="6139"/>
          <ac:spMkLst>
            <pc:docMk/>
            <pc:sldMk cId="753272849" sldId="340"/>
            <ac:spMk id="6" creationId="{F8C58F1A-547F-D2C6-DF8C-09121E307240}"/>
          </ac:spMkLst>
        </pc:spChg>
        <pc:spChg chg="add del mod">
          <ac:chgData name="F.vanWielink | Pax Christi College" userId="bc946279-1f6d-477a-a8f2-cad9cf7c8e30" providerId="ADAL" clId="{56FFF91B-60AE-47FB-8D2B-CD9296A31FF5}" dt="2022-10-14T11:56:39.444" v="4363" actId="478"/>
          <ac:spMkLst>
            <pc:docMk/>
            <pc:sldMk cId="753272849" sldId="340"/>
            <ac:spMk id="7" creationId="{AAF86159-101A-A75D-7633-02166C8D28D2}"/>
          </ac:spMkLst>
        </pc:spChg>
        <pc:picChg chg="add del mod modCrop">
          <ac:chgData name="F.vanWielink | Pax Christi College" userId="bc946279-1f6d-477a-a8f2-cad9cf7c8e30" providerId="ADAL" clId="{56FFF91B-60AE-47FB-8D2B-CD9296A31FF5}" dt="2022-10-13T13:47:34.611" v="3623" actId="478"/>
          <ac:picMkLst>
            <pc:docMk/>
            <pc:sldMk cId="753272849" sldId="340"/>
            <ac:picMk id="9" creationId="{983CE7E1-1736-2FBB-ECE7-16924C176A51}"/>
          </ac:picMkLst>
        </pc:picChg>
        <pc:picChg chg="add del mod">
          <ac:chgData name="F.vanWielink | Pax Christi College" userId="bc946279-1f6d-477a-a8f2-cad9cf7c8e30" providerId="ADAL" clId="{56FFF91B-60AE-47FB-8D2B-CD9296A31FF5}" dt="2022-10-13T13:46:03.645" v="3608" actId="478"/>
          <ac:picMkLst>
            <pc:docMk/>
            <pc:sldMk cId="753272849" sldId="340"/>
            <ac:picMk id="11" creationId="{51B28635-A394-8A6D-8C8A-EAD778CF3B18}"/>
          </ac:picMkLst>
        </pc:picChg>
        <pc:picChg chg="add mod">
          <ac:chgData name="F.vanWielink | Pax Christi College" userId="bc946279-1f6d-477a-a8f2-cad9cf7c8e30" providerId="ADAL" clId="{56FFF91B-60AE-47FB-8D2B-CD9296A31FF5}" dt="2022-10-18T19:12:49.310" v="5408" actId="1038"/>
          <ac:picMkLst>
            <pc:docMk/>
            <pc:sldMk cId="753272849" sldId="340"/>
            <ac:picMk id="12" creationId="{B40FF5CD-4F0E-3279-7ABA-0F340FC0DD83}"/>
          </ac:picMkLst>
        </pc:picChg>
      </pc:sldChg>
      <pc:sldChg chg="add del">
        <pc:chgData name="F.vanWielink | Pax Christi College" userId="bc946279-1f6d-477a-a8f2-cad9cf7c8e30" providerId="ADAL" clId="{56FFF91B-60AE-47FB-8D2B-CD9296A31FF5}" dt="2022-10-13T13:08:26.205" v="3227"/>
        <pc:sldMkLst>
          <pc:docMk/>
          <pc:sldMk cId="2126264090" sldId="340"/>
        </pc:sldMkLst>
      </pc:sldChg>
      <pc:sldChg chg="addSp delSp modSp add mod">
        <pc:chgData name="F.vanWielink | Pax Christi College" userId="bc946279-1f6d-477a-a8f2-cad9cf7c8e30" providerId="ADAL" clId="{56FFF91B-60AE-47FB-8D2B-CD9296A31FF5}" dt="2022-10-28T10:08:56.757" v="6137"/>
        <pc:sldMkLst>
          <pc:docMk/>
          <pc:sldMk cId="2002101367" sldId="341"/>
        </pc:sldMkLst>
        <pc:spChg chg="mod">
          <ac:chgData name="F.vanWielink | Pax Christi College" userId="bc946279-1f6d-477a-a8f2-cad9cf7c8e30" providerId="ADAL" clId="{56FFF91B-60AE-47FB-8D2B-CD9296A31FF5}" dt="2022-10-28T10:03:13.763" v="6087" actId="20577"/>
          <ac:spMkLst>
            <pc:docMk/>
            <pc:sldMk cId="2002101367" sldId="341"/>
            <ac:spMk id="2" creationId="{CC0944DF-B5FD-478D-E9FD-CDC95075C0B1}"/>
          </ac:spMkLst>
        </pc:spChg>
        <pc:spChg chg="del">
          <ac:chgData name="F.vanWielink | Pax Christi College" userId="bc946279-1f6d-477a-a8f2-cad9cf7c8e30" providerId="ADAL" clId="{56FFF91B-60AE-47FB-8D2B-CD9296A31FF5}" dt="2022-10-28T10:08:56.290" v="6136" actId="478"/>
          <ac:spMkLst>
            <pc:docMk/>
            <pc:sldMk cId="2002101367" sldId="341"/>
            <ac:spMk id="5" creationId="{76884BA8-5FAE-3A10-C8C4-714649C81BEA}"/>
          </ac:spMkLst>
        </pc:spChg>
        <pc:spChg chg="add mod">
          <ac:chgData name="F.vanWielink | Pax Christi College" userId="bc946279-1f6d-477a-a8f2-cad9cf7c8e30" providerId="ADAL" clId="{56FFF91B-60AE-47FB-8D2B-CD9296A31FF5}" dt="2022-10-14T11:58:43.905" v="4468"/>
          <ac:spMkLst>
            <pc:docMk/>
            <pc:sldMk cId="2002101367" sldId="341"/>
            <ac:spMk id="6" creationId="{5BEFB325-B8A3-7FD7-C422-C8F84E11BB12}"/>
          </ac:spMkLst>
        </pc:spChg>
        <pc:spChg chg="add mod">
          <ac:chgData name="F.vanWielink | Pax Christi College" userId="bc946279-1f6d-477a-a8f2-cad9cf7c8e30" providerId="ADAL" clId="{56FFF91B-60AE-47FB-8D2B-CD9296A31FF5}" dt="2022-10-28T10:08:56.757" v="6137"/>
          <ac:spMkLst>
            <pc:docMk/>
            <pc:sldMk cId="2002101367" sldId="341"/>
            <ac:spMk id="7" creationId="{0A4AB17B-2E96-786A-FC3D-71FDE6A74E58}"/>
          </ac:spMkLst>
        </pc:spChg>
        <pc:spChg chg="del">
          <ac:chgData name="F.vanWielink | Pax Christi College" userId="bc946279-1f6d-477a-a8f2-cad9cf7c8e30" providerId="ADAL" clId="{56FFF91B-60AE-47FB-8D2B-CD9296A31FF5}" dt="2022-10-14T11:56:35.086" v="4362" actId="478"/>
          <ac:spMkLst>
            <pc:docMk/>
            <pc:sldMk cId="2002101367" sldId="341"/>
            <ac:spMk id="7" creationId="{AAF86159-101A-A75D-7633-02166C8D28D2}"/>
          </ac:spMkLst>
        </pc:spChg>
        <pc:picChg chg="add mod">
          <ac:chgData name="F.vanWielink | Pax Christi College" userId="bc946279-1f6d-477a-a8f2-cad9cf7c8e30" providerId="ADAL" clId="{56FFF91B-60AE-47FB-8D2B-CD9296A31FF5}" dt="2022-10-14T11:56:51.194" v="4381" actId="1038"/>
          <ac:picMkLst>
            <pc:docMk/>
            <pc:sldMk cId="2002101367" sldId="341"/>
            <ac:picMk id="3" creationId="{3687752E-A068-4AEB-B605-A0456D4F9638}"/>
          </ac:picMkLst>
        </pc:picChg>
        <pc:picChg chg="add del mod">
          <ac:chgData name="F.vanWielink | Pax Christi College" userId="bc946279-1f6d-477a-a8f2-cad9cf7c8e30" providerId="ADAL" clId="{56FFF91B-60AE-47FB-8D2B-CD9296A31FF5}" dt="2022-10-13T13:47:32.428" v="3622" actId="21"/>
          <ac:picMkLst>
            <pc:docMk/>
            <pc:sldMk cId="2002101367" sldId="341"/>
            <ac:picMk id="6" creationId="{0DE3C0CE-7DCE-D068-92E7-E074DA498CC2}"/>
          </ac:picMkLst>
        </pc:picChg>
        <pc:picChg chg="del">
          <ac:chgData name="F.vanWielink | Pax Christi College" userId="bc946279-1f6d-477a-a8f2-cad9cf7c8e30" providerId="ADAL" clId="{56FFF91B-60AE-47FB-8D2B-CD9296A31FF5}" dt="2022-10-13T13:46:48.248" v="3613" actId="478"/>
          <ac:picMkLst>
            <pc:docMk/>
            <pc:sldMk cId="2002101367" sldId="341"/>
            <ac:picMk id="9" creationId="{983CE7E1-1736-2FBB-ECE7-16924C176A51}"/>
          </ac:picMkLst>
        </pc:picChg>
        <pc:picChg chg="del mod modCrop">
          <ac:chgData name="F.vanWielink | Pax Christi College" userId="bc946279-1f6d-477a-a8f2-cad9cf7c8e30" providerId="ADAL" clId="{56FFF91B-60AE-47FB-8D2B-CD9296A31FF5}" dt="2022-10-13T13:46:22.969" v="3611" actId="478"/>
          <ac:picMkLst>
            <pc:docMk/>
            <pc:sldMk cId="2002101367" sldId="341"/>
            <ac:picMk id="11" creationId="{51B28635-A394-8A6D-8C8A-EAD778CF3B18}"/>
          </ac:picMkLst>
        </pc:picChg>
      </pc:sldChg>
      <pc:sldChg chg="addSp delSp modSp new mod modAnim">
        <pc:chgData name="F.vanWielink | Pax Christi College" userId="bc946279-1f6d-477a-a8f2-cad9cf7c8e30" providerId="ADAL" clId="{56FFF91B-60AE-47FB-8D2B-CD9296A31FF5}" dt="2022-10-28T10:17:23.623" v="6263"/>
        <pc:sldMkLst>
          <pc:docMk/>
          <pc:sldMk cId="4174463845" sldId="342"/>
        </pc:sldMkLst>
        <pc:spChg chg="mod">
          <ac:chgData name="F.vanWielink | Pax Christi College" userId="bc946279-1f6d-477a-a8f2-cad9cf7c8e30" providerId="ADAL" clId="{56FFF91B-60AE-47FB-8D2B-CD9296A31FF5}" dt="2022-10-24T09:21:35.983" v="5752" actId="20577"/>
          <ac:spMkLst>
            <pc:docMk/>
            <pc:sldMk cId="4174463845" sldId="342"/>
            <ac:spMk id="2" creationId="{225AFA18-3EA2-4AB9-D23E-36AC469EEF8A}"/>
          </ac:spMkLst>
        </pc:spChg>
        <pc:spChg chg="mod">
          <ac:chgData name="F.vanWielink | Pax Christi College" userId="bc946279-1f6d-477a-a8f2-cad9cf7c8e30" providerId="ADAL" clId="{56FFF91B-60AE-47FB-8D2B-CD9296A31FF5}" dt="2022-10-24T09:33:45.831" v="5940" actId="20577"/>
          <ac:spMkLst>
            <pc:docMk/>
            <pc:sldMk cId="4174463845" sldId="342"/>
            <ac:spMk id="3" creationId="{BBB0F8ED-9AE4-DCAF-86CD-E4ED3FD200FF}"/>
          </ac:spMkLst>
        </pc:spChg>
        <pc:spChg chg="add del mod">
          <ac:chgData name="F.vanWielink | Pax Christi College" userId="bc946279-1f6d-477a-a8f2-cad9cf7c8e30" providerId="ADAL" clId="{56FFF91B-60AE-47FB-8D2B-CD9296A31FF5}" dt="2022-10-28T10:17:23.139" v="6262" actId="478"/>
          <ac:spMkLst>
            <pc:docMk/>
            <pc:sldMk cId="4174463845" sldId="342"/>
            <ac:spMk id="4" creationId="{37CFED0A-4857-EB33-1D44-C8C4A361D772}"/>
          </ac:spMkLst>
        </pc:spChg>
        <pc:spChg chg="add mod">
          <ac:chgData name="F.vanWielink | Pax Christi College" userId="bc946279-1f6d-477a-a8f2-cad9cf7c8e30" providerId="ADAL" clId="{56FFF91B-60AE-47FB-8D2B-CD9296A31FF5}" dt="2022-10-24T09:29:11.356" v="5817"/>
          <ac:spMkLst>
            <pc:docMk/>
            <pc:sldMk cId="4174463845" sldId="342"/>
            <ac:spMk id="5" creationId="{6B0E3D0C-72ED-96F1-3826-30567C5776B8}"/>
          </ac:spMkLst>
        </pc:spChg>
        <pc:spChg chg="add mod">
          <ac:chgData name="F.vanWielink | Pax Christi College" userId="bc946279-1f6d-477a-a8f2-cad9cf7c8e30" providerId="ADAL" clId="{56FFF91B-60AE-47FB-8D2B-CD9296A31FF5}" dt="2022-10-28T10:17:23.623" v="6263"/>
          <ac:spMkLst>
            <pc:docMk/>
            <pc:sldMk cId="4174463845" sldId="342"/>
            <ac:spMk id="6" creationId="{3E20B5BB-4918-BAD9-97E2-F5F984D2A1A9}"/>
          </ac:spMkLst>
        </pc:spChg>
      </pc:sldChg>
      <pc:sldChg chg="addSp delSp modSp new mod ord delAnim modAnim">
        <pc:chgData name="F.vanWielink | Pax Christi College" userId="bc946279-1f6d-477a-a8f2-cad9cf7c8e30" providerId="ADAL" clId="{56FFF91B-60AE-47FB-8D2B-CD9296A31FF5}" dt="2022-10-28T10:21:24.806" v="6292" actId="478"/>
        <pc:sldMkLst>
          <pc:docMk/>
          <pc:sldMk cId="335955500" sldId="343"/>
        </pc:sldMkLst>
        <pc:spChg chg="mod">
          <ac:chgData name="F.vanWielink | Pax Christi College" userId="bc946279-1f6d-477a-a8f2-cad9cf7c8e30" providerId="ADAL" clId="{56FFF91B-60AE-47FB-8D2B-CD9296A31FF5}" dt="2022-10-28T10:20:57.790" v="6284" actId="790"/>
          <ac:spMkLst>
            <pc:docMk/>
            <pc:sldMk cId="335955500" sldId="343"/>
            <ac:spMk id="2" creationId="{55C3BB4F-3621-B25D-187E-03F605C7346A}"/>
          </ac:spMkLst>
        </pc:spChg>
        <pc:spChg chg="del">
          <ac:chgData name="F.vanWielink | Pax Christi College" userId="bc946279-1f6d-477a-a8f2-cad9cf7c8e30" providerId="ADAL" clId="{56FFF91B-60AE-47FB-8D2B-CD9296A31FF5}" dt="2022-10-28T10:21:24.806" v="6292" actId="478"/>
          <ac:spMkLst>
            <pc:docMk/>
            <pc:sldMk cId="335955500" sldId="343"/>
            <ac:spMk id="3" creationId="{295B20A1-4249-485F-A6FA-2E19A000A64E}"/>
          </ac:spMkLst>
        </pc:spChg>
        <pc:spChg chg="add del mod">
          <ac:chgData name="F.vanWielink | Pax Christi College" userId="bc946279-1f6d-477a-a8f2-cad9cf7c8e30" providerId="ADAL" clId="{56FFF91B-60AE-47FB-8D2B-CD9296A31FF5}" dt="2022-10-28T09:52:02.178" v="5948" actId="478"/>
          <ac:spMkLst>
            <pc:docMk/>
            <pc:sldMk cId="335955500" sldId="343"/>
            <ac:spMk id="5" creationId="{6A334983-5174-9A5C-1DFA-CB8F7836C382}"/>
          </ac:spMkLst>
        </pc:spChg>
        <pc:spChg chg="add del mod">
          <ac:chgData name="F.vanWielink | Pax Christi College" userId="bc946279-1f6d-477a-a8f2-cad9cf7c8e30" providerId="ADAL" clId="{56FFF91B-60AE-47FB-8D2B-CD9296A31FF5}" dt="2022-10-28T09:52:03.171" v="5949" actId="478"/>
          <ac:spMkLst>
            <pc:docMk/>
            <pc:sldMk cId="335955500" sldId="343"/>
            <ac:spMk id="6" creationId="{AD44388C-D2FA-53BF-B26D-73C103EEE901}"/>
          </ac:spMkLst>
        </pc:spChg>
        <pc:spChg chg="add del mod">
          <ac:chgData name="F.vanWielink | Pax Christi College" userId="bc946279-1f6d-477a-a8f2-cad9cf7c8e30" providerId="ADAL" clId="{56FFF91B-60AE-47FB-8D2B-CD9296A31FF5}" dt="2022-10-28T10:21:21.716" v="6291" actId="478"/>
          <ac:spMkLst>
            <pc:docMk/>
            <pc:sldMk cId="335955500" sldId="343"/>
            <ac:spMk id="7" creationId="{EE498852-FE5C-E783-718C-E90FC6CBBE3C}"/>
          </ac:spMkLst>
        </pc:spChg>
        <pc:spChg chg="add mod">
          <ac:chgData name="F.vanWielink | Pax Christi College" userId="bc946279-1f6d-477a-a8f2-cad9cf7c8e30" providerId="ADAL" clId="{56FFF91B-60AE-47FB-8D2B-CD9296A31FF5}" dt="2022-10-28T09:53:55.132" v="6004" actId="1035"/>
          <ac:spMkLst>
            <pc:docMk/>
            <pc:sldMk cId="335955500" sldId="343"/>
            <ac:spMk id="9" creationId="{6D43F2C6-FB84-0B2A-FFE7-5FD2372F2F14}"/>
          </ac:spMkLst>
        </pc:spChg>
        <pc:spChg chg="add mod">
          <ac:chgData name="F.vanWielink | Pax Christi College" userId="bc946279-1f6d-477a-a8f2-cad9cf7c8e30" providerId="ADAL" clId="{56FFF91B-60AE-47FB-8D2B-CD9296A31FF5}" dt="2022-10-28T10:21:08.992" v="6290" actId="1035"/>
          <ac:spMkLst>
            <pc:docMk/>
            <pc:sldMk cId="335955500" sldId="343"/>
            <ac:spMk id="10" creationId="{8B1EC5F1-D65B-B07C-8859-4F6CF78C78BA}"/>
          </ac:spMkLst>
        </pc:spChg>
        <pc:spChg chg="add mod">
          <ac:chgData name="F.vanWielink | Pax Christi College" userId="bc946279-1f6d-477a-a8f2-cad9cf7c8e30" providerId="ADAL" clId="{56FFF91B-60AE-47FB-8D2B-CD9296A31FF5}" dt="2022-10-28T10:21:05.089" v="6287" actId="1035"/>
          <ac:spMkLst>
            <pc:docMk/>
            <pc:sldMk cId="335955500" sldId="343"/>
            <ac:spMk id="11" creationId="{A26F99A3-974F-6B22-E587-66F3E49A1A3D}"/>
          </ac:spMkLst>
        </pc:spChg>
        <pc:spChg chg="add del mod ord">
          <ac:chgData name="F.vanWielink | Pax Christi College" userId="bc946279-1f6d-477a-a8f2-cad9cf7c8e30" providerId="ADAL" clId="{56FFF91B-60AE-47FB-8D2B-CD9296A31FF5}" dt="2022-10-28T10:10:11.089" v="6155" actId="478"/>
          <ac:spMkLst>
            <pc:docMk/>
            <pc:sldMk cId="335955500" sldId="343"/>
            <ac:spMk id="13" creationId="{835574B7-9C8A-2991-63E7-811C639ED110}"/>
          </ac:spMkLst>
        </pc:spChg>
        <pc:spChg chg="add mod ord">
          <ac:chgData name="F.vanWielink | Pax Christi College" userId="bc946279-1f6d-477a-a8f2-cad9cf7c8e30" providerId="ADAL" clId="{56FFF91B-60AE-47FB-8D2B-CD9296A31FF5}" dt="2022-10-28T10:10:14.965" v="6157" actId="167"/>
          <ac:spMkLst>
            <pc:docMk/>
            <pc:sldMk cId="335955500" sldId="343"/>
            <ac:spMk id="14" creationId="{A1667224-648A-BBEC-9941-0DF7512B9ACE}"/>
          </ac:spMkLst>
        </pc:spChg>
        <pc:picChg chg="add del mod">
          <ac:chgData name="F.vanWielink | Pax Christi College" userId="bc946279-1f6d-477a-a8f2-cad9cf7c8e30" providerId="ADAL" clId="{56FFF91B-60AE-47FB-8D2B-CD9296A31FF5}" dt="2022-10-28T09:52:00.300" v="5947" actId="478"/>
          <ac:picMkLst>
            <pc:docMk/>
            <pc:sldMk cId="335955500" sldId="343"/>
            <ac:picMk id="4" creationId="{E25ABD43-FB37-ED93-DA74-811A665DC026}"/>
          </ac:picMkLst>
        </pc:picChg>
        <pc:picChg chg="add mod modCrop">
          <ac:chgData name="F.vanWielink | Pax Christi College" userId="bc946279-1f6d-477a-a8f2-cad9cf7c8e30" providerId="ADAL" clId="{56FFF91B-60AE-47FB-8D2B-CD9296A31FF5}" dt="2022-10-28T09:53:55.132" v="6004" actId="1035"/>
          <ac:picMkLst>
            <pc:docMk/>
            <pc:sldMk cId="335955500" sldId="343"/>
            <ac:picMk id="8" creationId="{F9606BF1-D750-B36E-8A0A-6053F088EC09}"/>
          </ac:picMkLst>
        </pc:picChg>
        <pc:picChg chg="add mod ord">
          <ac:chgData name="F.vanWielink | Pax Christi College" userId="bc946279-1f6d-477a-a8f2-cad9cf7c8e30" providerId="ADAL" clId="{56FFF91B-60AE-47FB-8D2B-CD9296A31FF5}" dt="2022-10-28T09:52:33.118" v="5983" actId="167"/>
          <ac:picMkLst>
            <pc:docMk/>
            <pc:sldMk cId="335955500" sldId="343"/>
            <ac:picMk id="12" creationId="{4D8F87F8-11E8-4A3A-4B5B-68217C4D35BD}"/>
          </ac:picMkLst>
        </pc:picChg>
      </pc:sldChg>
      <pc:sldChg chg="modSp add del mod">
        <pc:chgData name="F.vanWielink | Pax Christi College" userId="bc946279-1f6d-477a-a8f2-cad9cf7c8e30" providerId="ADAL" clId="{56FFF91B-60AE-47FB-8D2B-CD9296A31FF5}" dt="2022-10-28T10:09:34.560" v="6142" actId="47"/>
        <pc:sldMkLst>
          <pc:docMk/>
          <pc:sldMk cId="2649210223" sldId="344"/>
        </pc:sldMkLst>
        <pc:spChg chg="mod">
          <ac:chgData name="F.vanWielink | Pax Christi College" userId="bc946279-1f6d-477a-a8f2-cad9cf7c8e30" providerId="ADAL" clId="{56FFF91B-60AE-47FB-8D2B-CD9296A31FF5}" dt="2022-10-28T10:01:59.116" v="6074" actId="113"/>
          <ac:spMkLst>
            <pc:docMk/>
            <pc:sldMk cId="2649210223" sldId="344"/>
            <ac:spMk id="2" creationId="{00000000-0000-0000-0000-000000000000}"/>
          </ac:spMkLst>
        </pc:spChg>
        <pc:picChg chg="mod">
          <ac:chgData name="F.vanWielink | Pax Christi College" userId="bc946279-1f6d-477a-a8f2-cad9cf7c8e30" providerId="ADAL" clId="{56FFF91B-60AE-47FB-8D2B-CD9296A31FF5}" dt="2022-10-28T10:02:05.625" v="6075" actId="14100"/>
          <ac:picMkLst>
            <pc:docMk/>
            <pc:sldMk cId="2649210223" sldId="344"/>
            <ac:picMk id="8" creationId="{41662C2E-9A59-4C4F-87C8-48AA00A062F9}"/>
          </ac:picMkLst>
        </pc:picChg>
      </pc:sldChg>
      <pc:sldChg chg="addSp delSp modSp add mod">
        <pc:chgData name="F.vanWielink | Pax Christi College" userId="bc946279-1f6d-477a-a8f2-cad9cf7c8e30" providerId="ADAL" clId="{56FFF91B-60AE-47FB-8D2B-CD9296A31FF5}" dt="2022-10-28T10:27:18.899" v="6313"/>
        <pc:sldMkLst>
          <pc:docMk/>
          <pc:sldMk cId="3853115142" sldId="567"/>
        </pc:sldMkLst>
        <pc:spChg chg="mod">
          <ac:chgData name="F.vanWielink | Pax Christi College" userId="bc946279-1f6d-477a-a8f2-cad9cf7c8e30" providerId="ADAL" clId="{56FFF91B-60AE-47FB-8D2B-CD9296A31FF5}" dt="2022-10-28T10:26:27.621" v="6307" actId="255"/>
          <ac:spMkLst>
            <pc:docMk/>
            <pc:sldMk cId="3853115142" sldId="567"/>
            <ac:spMk id="2" creationId="{00000000-0000-0000-0000-000000000000}"/>
          </ac:spMkLst>
        </pc:spChg>
        <pc:spChg chg="mod">
          <ac:chgData name="F.vanWielink | Pax Christi College" userId="bc946279-1f6d-477a-a8f2-cad9cf7c8e30" providerId="ADAL" clId="{56FFF91B-60AE-47FB-8D2B-CD9296A31FF5}" dt="2022-10-28T10:26:37.412" v="6309" actId="255"/>
          <ac:spMkLst>
            <pc:docMk/>
            <pc:sldMk cId="3853115142" sldId="567"/>
            <ac:spMk id="3" creationId="{00000000-0000-0000-0000-000000000000}"/>
          </ac:spMkLst>
        </pc:spChg>
        <pc:spChg chg="del">
          <ac:chgData name="F.vanWielink | Pax Christi College" userId="bc946279-1f6d-477a-a8f2-cad9cf7c8e30" providerId="ADAL" clId="{56FFF91B-60AE-47FB-8D2B-CD9296A31FF5}" dt="2022-10-28T10:07:47.148" v="6121" actId="478"/>
          <ac:spMkLst>
            <pc:docMk/>
            <pc:sldMk cId="3853115142" sldId="567"/>
            <ac:spMk id="4" creationId="{4529BD15-D4F0-47C1-ADC8-7E189919D227}"/>
          </ac:spMkLst>
        </pc:spChg>
        <pc:spChg chg="mod">
          <ac:chgData name="F.vanWielink | Pax Christi College" userId="bc946279-1f6d-477a-a8f2-cad9cf7c8e30" providerId="ADAL" clId="{56FFF91B-60AE-47FB-8D2B-CD9296A31FF5}" dt="2022-10-28T10:19:54.096" v="6281" actId="14100"/>
          <ac:spMkLst>
            <pc:docMk/>
            <pc:sldMk cId="3853115142" sldId="567"/>
            <ac:spMk id="5" creationId="{00000000-0000-0000-0000-000000000000}"/>
          </ac:spMkLst>
        </pc:spChg>
        <pc:spChg chg="mod">
          <ac:chgData name="F.vanWielink | Pax Christi College" userId="bc946279-1f6d-477a-a8f2-cad9cf7c8e30" providerId="ADAL" clId="{56FFF91B-60AE-47FB-8D2B-CD9296A31FF5}" dt="2022-10-28T10:26:33.864" v="6308" actId="255"/>
          <ac:spMkLst>
            <pc:docMk/>
            <pc:sldMk cId="3853115142" sldId="567"/>
            <ac:spMk id="6" creationId="{00000000-0000-0000-0000-000000000000}"/>
          </ac:spMkLst>
        </pc:spChg>
        <pc:spChg chg="del">
          <ac:chgData name="F.vanWielink | Pax Christi College" userId="bc946279-1f6d-477a-a8f2-cad9cf7c8e30" providerId="ADAL" clId="{56FFF91B-60AE-47FB-8D2B-CD9296A31FF5}" dt="2022-10-28T10:07:27.246" v="6112" actId="478"/>
          <ac:spMkLst>
            <pc:docMk/>
            <pc:sldMk cId="3853115142" sldId="567"/>
            <ac:spMk id="8" creationId="{45B51BD8-D007-47E8-B5BE-1832CD11106C}"/>
          </ac:spMkLst>
        </pc:spChg>
        <pc:spChg chg="mod">
          <ac:chgData name="F.vanWielink | Pax Christi College" userId="bc946279-1f6d-477a-a8f2-cad9cf7c8e30" providerId="ADAL" clId="{56FFF91B-60AE-47FB-8D2B-CD9296A31FF5}" dt="2022-10-28T10:19:38.520" v="6278" actId="14100"/>
          <ac:spMkLst>
            <pc:docMk/>
            <pc:sldMk cId="3853115142" sldId="567"/>
            <ac:spMk id="11" creationId="{009B3082-F45D-4BC8-8B99-FDA08CE0BDB5}"/>
          </ac:spMkLst>
        </pc:spChg>
        <pc:spChg chg="add mod">
          <ac:chgData name="F.vanWielink | Pax Christi College" userId="bc946279-1f6d-477a-a8f2-cad9cf7c8e30" providerId="ADAL" clId="{56FFF91B-60AE-47FB-8D2B-CD9296A31FF5}" dt="2022-10-28T10:08:33.718" v="6131"/>
          <ac:spMkLst>
            <pc:docMk/>
            <pc:sldMk cId="3853115142" sldId="567"/>
            <ac:spMk id="12" creationId="{F370EAD2-F685-1A65-A29A-0D951ED14D4F}"/>
          </ac:spMkLst>
        </pc:spChg>
        <pc:picChg chg="add mod">
          <ac:chgData name="F.vanWielink | Pax Christi College" userId="bc946279-1f6d-477a-a8f2-cad9cf7c8e30" providerId="ADAL" clId="{56FFF91B-60AE-47FB-8D2B-CD9296A31FF5}" dt="2022-10-28T10:27:18.899" v="6313"/>
          <ac:picMkLst>
            <pc:docMk/>
            <pc:sldMk cId="3853115142" sldId="567"/>
            <ac:picMk id="4" creationId="{547FD7FD-C467-0877-8041-BA216D93B24A}"/>
          </ac:picMkLst>
        </pc:picChg>
        <pc:picChg chg="mod">
          <ac:chgData name="F.vanWielink | Pax Christi College" userId="bc946279-1f6d-477a-a8f2-cad9cf7c8e30" providerId="ADAL" clId="{56FFF91B-60AE-47FB-8D2B-CD9296A31FF5}" dt="2022-10-28T10:19:19.975" v="6272" actId="14100"/>
          <ac:picMkLst>
            <pc:docMk/>
            <pc:sldMk cId="3853115142" sldId="567"/>
            <ac:picMk id="9" creationId="{00000000-0000-0000-0000-000000000000}"/>
          </ac:picMkLst>
        </pc:picChg>
        <pc:picChg chg="del">
          <ac:chgData name="F.vanWielink | Pax Christi College" userId="bc946279-1f6d-477a-a8f2-cad9cf7c8e30" providerId="ADAL" clId="{56FFF91B-60AE-47FB-8D2B-CD9296A31FF5}" dt="2022-10-28T10:27:18.372" v="6312" actId="478"/>
          <ac:picMkLst>
            <pc:docMk/>
            <pc:sldMk cId="3853115142" sldId="567"/>
            <ac:picMk id="10" creationId="{7EEAC72E-F38E-46CE-9CBA-5CACF72F2074}"/>
          </ac:picMkLst>
        </pc:picChg>
      </pc:sldChg>
      <pc:sldChg chg="addSp delSp modSp add mod">
        <pc:chgData name="F.vanWielink | Pax Christi College" userId="bc946279-1f6d-477a-a8f2-cad9cf7c8e30" providerId="ADAL" clId="{56FFF91B-60AE-47FB-8D2B-CD9296A31FF5}" dt="2022-10-28T10:27:21.603" v="6315"/>
        <pc:sldMkLst>
          <pc:docMk/>
          <pc:sldMk cId="664945900" sldId="570"/>
        </pc:sldMkLst>
        <pc:spChg chg="add mod">
          <ac:chgData name="F.vanWielink | Pax Christi College" userId="bc946279-1f6d-477a-a8f2-cad9cf7c8e30" providerId="ADAL" clId="{56FFF91B-60AE-47FB-8D2B-CD9296A31FF5}" dt="2022-10-28T10:08:31.290" v="6130"/>
          <ac:spMkLst>
            <pc:docMk/>
            <pc:sldMk cId="664945900" sldId="570"/>
            <ac:spMk id="3" creationId="{FBE7D773-D63A-68C1-DF65-FDDBCC56B7A9}"/>
          </ac:spMkLst>
        </pc:spChg>
        <pc:picChg chg="del">
          <ac:chgData name="F.vanWielink | Pax Christi College" userId="bc946279-1f6d-477a-a8f2-cad9cf7c8e30" providerId="ADAL" clId="{56FFF91B-60AE-47FB-8D2B-CD9296A31FF5}" dt="2022-10-28T10:27:21.156" v="6314" actId="478"/>
          <ac:picMkLst>
            <pc:docMk/>
            <pc:sldMk cId="664945900" sldId="570"/>
            <ac:picMk id="2" creationId="{4F0CA6A4-B1DD-4668-BDEA-54E36BAABCEF}"/>
          </ac:picMkLst>
        </pc:picChg>
        <pc:picChg chg="add mod">
          <ac:chgData name="F.vanWielink | Pax Christi College" userId="bc946279-1f6d-477a-a8f2-cad9cf7c8e30" providerId="ADAL" clId="{56FFF91B-60AE-47FB-8D2B-CD9296A31FF5}" dt="2022-10-28T10:27:21.603" v="6315"/>
          <ac:picMkLst>
            <pc:docMk/>
            <pc:sldMk cId="664945900" sldId="570"/>
            <ac:picMk id="4" creationId="{07F072CC-88C2-1D7A-BE8E-1190FA7F0B64}"/>
          </ac:picMkLst>
        </pc:picChg>
        <pc:picChg chg="mod">
          <ac:chgData name="F.vanWielink | Pax Christi College" userId="bc946279-1f6d-477a-a8f2-cad9cf7c8e30" providerId="ADAL" clId="{56FFF91B-60AE-47FB-8D2B-CD9296A31FF5}" dt="2022-10-28T10:20:13.431" v="6283" actId="14100"/>
          <ac:picMkLst>
            <pc:docMk/>
            <pc:sldMk cId="664945900" sldId="570"/>
            <ac:picMk id="8" creationId="{A5632F49-18DD-4D5E-8EDC-C682D475DE4F}"/>
          </ac:picMkLst>
        </pc:picChg>
      </pc:sldChg>
      <pc:sldChg chg="addSp delSp modSp add mod">
        <pc:chgData name="F.vanWielink | Pax Christi College" userId="bc946279-1f6d-477a-a8f2-cad9cf7c8e30" providerId="ADAL" clId="{56FFF91B-60AE-47FB-8D2B-CD9296A31FF5}" dt="2022-10-28T10:27:24.205" v="6317"/>
        <pc:sldMkLst>
          <pc:docMk/>
          <pc:sldMk cId="2379382574" sldId="575"/>
        </pc:sldMkLst>
        <pc:spChg chg="mod">
          <ac:chgData name="F.vanWielink | Pax Christi College" userId="bc946279-1f6d-477a-a8f2-cad9cf7c8e30" providerId="ADAL" clId="{56FFF91B-60AE-47FB-8D2B-CD9296A31FF5}" dt="2022-10-28T10:07:40.903" v="6120" actId="1035"/>
          <ac:spMkLst>
            <pc:docMk/>
            <pc:sldMk cId="2379382574" sldId="575"/>
            <ac:spMk id="2" creationId="{D55D2C94-5395-4B8E-9E73-CBA4A804C617}"/>
          </ac:spMkLst>
        </pc:spChg>
        <pc:spChg chg="add mod">
          <ac:chgData name="F.vanWielink | Pax Christi College" userId="bc946279-1f6d-477a-a8f2-cad9cf7c8e30" providerId="ADAL" clId="{56FFF91B-60AE-47FB-8D2B-CD9296A31FF5}" dt="2022-10-28T10:08:29.239" v="6129"/>
          <ac:spMkLst>
            <pc:docMk/>
            <pc:sldMk cId="2379382574" sldId="575"/>
            <ac:spMk id="4" creationId="{FD8CB939-6894-04AA-9607-4465AB5F3FAB}"/>
          </ac:spMkLst>
        </pc:spChg>
        <pc:spChg chg="mod">
          <ac:chgData name="F.vanWielink | Pax Christi College" userId="bc946279-1f6d-477a-a8f2-cad9cf7c8e30" providerId="ADAL" clId="{56FFF91B-60AE-47FB-8D2B-CD9296A31FF5}" dt="2022-10-28T10:26:59.326" v="6310" actId="790"/>
          <ac:spMkLst>
            <pc:docMk/>
            <pc:sldMk cId="2379382574" sldId="575"/>
            <ac:spMk id="5" creationId="{1F8F82A3-9DF4-4352-9BCE-08E56CBDEB2F}"/>
          </ac:spMkLst>
        </pc:spChg>
        <pc:spChg chg="mod">
          <ac:chgData name="F.vanWielink | Pax Christi College" userId="bc946279-1f6d-477a-a8f2-cad9cf7c8e30" providerId="ADAL" clId="{56FFF91B-60AE-47FB-8D2B-CD9296A31FF5}" dt="2022-10-28T10:26:12.149" v="6306" actId="20577"/>
          <ac:spMkLst>
            <pc:docMk/>
            <pc:sldMk cId="2379382574" sldId="575"/>
            <ac:spMk id="6" creationId="{F036339B-7E47-4486-9EE4-60FD931FDD68}"/>
          </ac:spMkLst>
        </pc:spChg>
        <pc:picChg chg="del ord">
          <ac:chgData name="F.vanWielink | Pax Christi College" userId="bc946279-1f6d-477a-a8f2-cad9cf7c8e30" providerId="ADAL" clId="{56FFF91B-60AE-47FB-8D2B-CD9296A31FF5}" dt="2022-10-28T10:27:23.715" v="6316" actId="478"/>
          <ac:picMkLst>
            <pc:docMk/>
            <pc:sldMk cId="2379382574" sldId="575"/>
            <ac:picMk id="3" creationId="{99CDBF6A-7E46-4FDC-A1FD-D136CEE9E6EF}"/>
          </ac:picMkLst>
        </pc:picChg>
        <pc:picChg chg="add mod">
          <ac:chgData name="F.vanWielink | Pax Christi College" userId="bc946279-1f6d-477a-a8f2-cad9cf7c8e30" providerId="ADAL" clId="{56FFF91B-60AE-47FB-8D2B-CD9296A31FF5}" dt="2022-10-28T10:27:24.205" v="6317"/>
          <ac:picMkLst>
            <pc:docMk/>
            <pc:sldMk cId="2379382574" sldId="575"/>
            <ac:picMk id="7" creationId="{505C5703-5787-DED8-F2B4-12CE8D3E79A5}"/>
          </ac:picMkLst>
        </pc:picChg>
      </pc:sldChg>
      <pc:sldChg chg="modSp add mod">
        <pc:chgData name="F.vanWielink | Pax Christi College" userId="bc946279-1f6d-477a-a8f2-cad9cf7c8e30" providerId="ADAL" clId="{56FFF91B-60AE-47FB-8D2B-CD9296A31FF5}" dt="2022-10-28T10:08:24.562" v="6128" actId="20577"/>
        <pc:sldMkLst>
          <pc:docMk/>
          <pc:sldMk cId="1258493652" sldId="576"/>
        </pc:sldMkLst>
        <pc:spChg chg="mod">
          <ac:chgData name="F.vanWielink | Pax Christi College" userId="bc946279-1f6d-477a-a8f2-cad9cf7c8e30" providerId="ADAL" clId="{56FFF91B-60AE-47FB-8D2B-CD9296A31FF5}" dt="2022-10-28T10:08:24.562" v="6128" actId="20577"/>
          <ac:spMkLst>
            <pc:docMk/>
            <pc:sldMk cId="1258493652" sldId="576"/>
            <ac:spMk id="7" creationId="{00000000-0000-0000-0000-000000000000}"/>
          </ac:spMkLst>
        </pc:spChg>
      </pc:sldChg>
      <pc:sldMasterChg chg="delSldLayout">
        <pc:chgData name="F.vanWielink | Pax Christi College" userId="bc946279-1f6d-477a-a8f2-cad9cf7c8e30" providerId="ADAL" clId="{56FFF91B-60AE-47FB-8D2B-CD9296A31FF5}" dt="2022-10-28T10:07:56.645" v="6122" actId="47"/>
        <pc:sldMasterMkLst>
          <pc:docMk/>
          <pc:sldMasterMk cId="0" sldId="2147483648"/>
        </pc:sldMasterMkLst>
        <pc:sldLayoutChg chg="del">
          <pc:chgData name="F.vanWielink | Pax Christi College" userId="bc946279-1f6d-477a-a8f2-cad9cf7c8e30" providerId="ADAL" clId="{56FFF91B-60AE-47FB-8D2B-CD9296A31FF5}" dt="2022-10-04T13:33:38.580" v="2060" actId="47"/>
          <pc:sldLayoutMkLst>
            <pc:docMk/>
            <pc:sldMasterMk cId="0" sldId="2147483648"/>
            <pc:sldLayoutMk cId="1400005564" sldId="2147483674"/>
          </pc:sldLayoutMkLst>
        </pc:sldLayoutChg>
        <pc:sldLayoutChg chg="del">
          <pc:chgData name="F.vanWielink | Pax Christi College" userId="bc946279-1f6d-477a-a8f2-cad9cf7c8e30" providerId="ADAL" clId="{56FFF91B-60AE-47FB-8D2B-CD9296A31FF5}" dt="2022-10-28T10:07:56.645" v="6122" actId="47"/>
          <pc:sldLayoutMkLst>
            <pc:docMk/>
            <pc:sldMasterMk cId="0" sldId="2147483648"/>
            <pc:sldLayoutMk cId="1479544140"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smtClean="0">
                <a:latin typeface="+mn-lt"/>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smtClean="0">
                <a:latin typeface="+mn-lt"/>
                <a:cs typeface="+mn-cs"/>
              </a:defRPr>
            </a:lvl1pPr>
          </a:lstStyle>
          <a:p>
            <a:pPr>
              <a:defRPr/>
            </a:pPr>
            <a:fld id="{CC1A952E-78C8-49BF-8195-98D05ACFBCF3}" type="datetime1">
              <a:rPr lang="nl-NL"/>
              <a:pPr>
                <a:defRPr/>
              </a:pPr>
              <a:t>10-11-2022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smtClean="0">
                <a:latin typeface="+mn-lt"/>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smtClean="0">
                <a:latin typeface="+mn-lt"/>
                <a:cs typeface="+mn-cs"/>
              </a:defRPr>
            </a:lvl1pPr>
          </a:lstStyle>
          <a:p>
            <a:pPr>
              <a:defRPr/>
            </a:pPr>
            <a:fld id="{1093D68E-0F63-40F0-9C6E-674C849AC251}" type="slidenum">
              <a:rPr lang="nl-NL"/>
              <a:pPr>
                <a:defRPr/>
              </a:pPr>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smtClean="0">
                <a:latin typeface="+mn-lt"/>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smtClean="0">
                <a:latin typeface="+mn-lt"/>
                <a:cs typeface="+mn-cs"/>
              </a:defRPr>
            </a:lvl1pPr>
          </a:lstStyle>
          <a:p>
            <a:pPr>
              <a:defRPr/>
            </a:pPr>
            <a:fld id="{5E58BD6F-2E3F-4E45-B8F8-C9D79031E7C3}" type="datetime1">
              <a:rPr lang="nl-NL"/>
              <a:pPr>
                <a:defRPr/>
              </a:pPr>
              <a:t>10-11-2022</a:t>
            </a:fld>
            <a:endParaRPr lang="nl-NL"/>
          </a:p>
        </p:txBody>
      </p:sp>
      <p:sp>
        <p:nvSpPr>
          <p:cNvPr id="4" name="Tijdelijke aanduiding voor dia-afbeelding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smtClean="0">
                <a:latin typeface="+mn-lt"/>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smtClean="0">
                <a:latin typeface="+mn-lt"/>
                <a:cs typeface="+mn-cs"/>
              </a:defRPr>
            </a:lvl1pPr>
          </a:lstStyle>
          <a:p>
            <a:pPr>
              <a:defRPr/>
            </a:pPr>
            <a:fld id="{DF251AD9-12E3-4A0A-B343-BBE99D418663}" type="slidenum">
              <a:rPr lang="nl-NL"/>
              <a:pPr>
                <a:defRPr/>
              </a:pPr>
              <a:t>‹nr.›</a:t>
            </a:fld>
            <a:endParaRPr lang="nl-NL"/>
          </a:p>
        </p:txBody>
      </p:sp>
    </p:spTree>
  </p:cSld>
  <p:clrMap bg1="lt1" tx1="dk1" bg2="lt2" tx2="dk2" accent1="accent1" accent2="accent2" accent3="accent3" accent4="accent4" accent5="accent5" accent6="accent6" hlink="hlink" folHlink="folHlink"/>
  <p:hf sldNum="0" hdr="0" ftr="0" dt="0"/>
  <p:notesStyle>
    <a:lvl1pPr algn="l" defTabSz="649288" rtl="0" fontAlgn="base">
      <a:spcBef>
        <a:spcPct val="30000"/>
      </a:spcBef>
      <a:spcAft>
        <a:spcPct val="0"/>
      </a:spcAft>
      <a:defRPr sz="1700" kern="1200">
        <a:solidFill>
          <a:schemeClr val="tx1"/>
        </a:solidFill>
        <a:latin typeface="+mn-lt"/>
        <a:ea typeface="+mn-ea"/>
        <a:cs typeface="+mn-cs"/>
      </a:defRPr>
    </a:lvl1pPr>
    <a:lvl2pPr marL="649288" algn="l" defTabSz="649288" rtl="0" fontAlgn="base">
      <a:spcBef>
        <a:spcPct val="30000"/>
      </a:spcBef>
      <a:spcAft>
        <a:spcPct val="0"/>
      </a:spcAft>
      <a:defRPr sz="1700" kern="1200">
        <a:solidFill>
          <a:schemeClr val="tx1"/>
        </a:solidFill>
        <a:latin typeface="+mn-lt"/>
        <a:ea typeface="+mn-ea"/>
        <a:cs typeface="+mn-cs"/>
      </a:defRPr>
    </a:lvl2pPr>
    <a:lvl3pPr marL="1300163" algn="l" defTabSz="649288" rtl="0" fontAlgn="base">
      <a:spcBef>
        <a:spcPct val="30000"/>
      </a:spcBef>
      <a:spcAft>
        <a:spcPct val="0"/>
      </a:spcAft>
      <a:defRPr sz="1700" kern="1200">
        <a:solidFill>
          <a:schemeClr val="tx1"/>
        </a:solidFill>
        <a:latin typeface="+mn-lt"/>
        <a:ea typeface="+mn-ea"/>
        <a:cs typeface="+mn-cs"/>
      </a:defRPr>
    </a:lvl3pPr>
    <a:lvl4pPr marL="1949450" algn="l" defTabSz="649288" rtl="0" fontAlgn="base">
      <a:spcBef>
        <a:spcPct val="30000"/>
      </a:spcBef>
      <a:spcAft>
        <a:spcPct val="0"/>
      </a:spcAft>
      <a:defRPr sz="1700" kern="1200">
        <a:solidFill>
          <a:schemeClr val="tx1"/>
        </a:solidFill>
        <a:latin typeface="+mn-lt"/>
        <a:ea typeface="+mn-ea"/>
        <a:cs typeface="+mn-cs"/>
      </a:defRPr>
    </a:lvl4pPr>
    <a:lvl5pPr marL="2600325" algn="l" defTabSz="649288" rtl="0" fontAlgn="base">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ru.nl/docentenacademi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6" name="Tijdelijke aanduiding voor inhoud 2"/>
          <p:cNvSpPr>
            <a:spLocks noGrp="1"/>
          </p:cNvSpPr>
          <p:nvPr>
            <p:ph sz="half" idx="1"/>
          </p:nvPr>
        </p:nvSpPr>
        <p:spPr>
          <a:xfrm>
            <a:off x="90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inhoud 3"/>
          <p:cNvSpPr>
            <a:spLocks noGrp="1"/>
          </p:cNvSpPr>
          <p:nvPr>
            <p:ph sz="half" idx="2"/>
          </p:nvPr>
        </p:nvSpPr>
        <p:spPr>
          <a:xfrm>
            <a:off x="666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ianummer 5"/>
          <p:cNvSpPr>
            <a:spLocks noGrp="1"/>
          </p:cNvSpPr>
          <p:nvPr>
            <p:ph type="sldNum" sz="quarter" idx="10"/>
          </p:nvPr>
        </p:nvSpPr>
        <p:spPr/>
        <p:txBody>
          <a:bodyPr/>
          <a:lstStyle>
            <a:lvl1pPr>
              <a:defRPr/>
            </a:lvl1pPr>
          </a:lstStyle>
          <a:p>
            <a:pPr>
              <a:defRPr/>
            </a:pPr>
            <a:fld id="{402AB587-A8D2-4B78-8F0D-77D8F09C2B20}" type="slidenum">
              <a:rPr lang="nl-NL"/>
              <a:pPr>
                <a:defRPr/>
              </a:pPr>
              <a:t>‹nr.›</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9" name="Tijdelijke aanduiding voor datum 3"/>
          <p:cNvSpPr>
            <a:spLocks noGrp="1"/>
          </p:cNvSpPr>
          <p:nvPr>
            <p:ph type="dt" sz="half" idx="12"/>
          </p:nvPr>
        </p:nvSpPr>
        <p:spPr/>
        <p:txBody>
          <a:bodyPr/>
          <a:lstStyle>
            <a:lvl1pPr>
              <a:defRPr/>
            </a:lvl1pPr>
          </a:lstStyle>
          <a:p>
            <a:pPr>
              <a:defRPr/>
            </a:pPr>
            <a:fld id="{21980993-A701-4A37-9361-571C8BCB2A7D}" type="datetime1">
              <a:rPr lang="nl-NL"/>
              <a:pPr>
                <a:defRPr/>
              </a:pPr>
              <a:t>10-11-2022</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7" name="Rechthoek 16"/>
          <p:cNvSpPr/>
          <p:nvPr userDrawn="1"/>
        </p:nvSpPr>
        <p:spPr>
          <a:xfrm>
            <a:off x="0" y="0"/>
            <a:ext cx="13003213" cy="5288166"/>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97"/>
          </a:p>
        </p:txBody>
      </p:sp>
      <p:sp>
        <p:nvSpPr>
          <p:cNvPr id="2" name="Titel 1"/>
          <p:cNvSpPr>
            <a:spLocks noGrp="1"/>
          </p:cNvSpPr>
          <p:nvPr>
            <p:ph type="ctrTitle"/>
          </p:nvPr>
        </p:nvSpPr>
        <p:spPr>
          <a:xfrm>
            <a:off x="972067" y="2009936"/>
            <a:ext cx="11052731" cy="2091383"/>
          </a:xfrm>
        </p:spPr>
        <p:txBody>
          <a:bodyPr/>
          <a:lstStyle>
            <a:lvl1pPr>
              <a:defRPr>
                <a:solidFill>
                  <a:srgbClr val="F2FFCD"/>
                </a:solidFill>
              </a:defRPr>
            </a:lvl1pPr>
          </a:lstStyle>
          <a:p>
            <a:r>
              <a:rPr lang="nl-NL" dirty="0"/>
              <a:t>Klik om de stijl te bewerken</a:t>
            </a:r>
          </a:p>
        </p:txBody>
      </p:sp>
      <p:sp>
        <p:nvSpPr>
          <p:cNvPr id="3" name="Ondertitel 2"/>
          <p:cNvSpPr>
            <a:spLocks noGrp="1"/>
          </p:cNvSpPr>
          <p:nvPr>
            <p:ph type="subTitle" idx="1"/>
          </p:nvPr>
        </p:nvSpPr>
        <p:spPr>
          <a:xfrm>
            <a:off x="1950482" y="5800390"/>
            <a:ext cx="9102249" cy="2493398"/>
          </a:xfrm>
        </p:spPr>
        <p:txBody>
          <a:bodyPr/>
          <a:lstStyle>
            <a:lvl1pPr marL="0" indent="0" algn="ctr">
              <a:buNone/>
              <a:defRPr>
                <a:solidFill>
                  <a:srgbClr val="9BD200"/>
                </a:solidFill>
              </a:defRPr>
            </a:lvl1pPr>
            <a:lvl2pPr marL="650138" indent="0" algn="ctr">
              <a:buNone/>
              <a:defRPr>
                <a:solidFill>
                  <a:schemeClr val="tx1">
                    <a:tint val="75000"/>
                  </a:schemeClr>
                </a:solidFill>
              </a:defRPr>
            </a:lvl2pPr>
            <a:lvl3pPr marL="1300277" indent="0" algn="ctr">
              <a:buNone/>
              <a:defRPr>
                <a:solidFill>
                  <a:schemeClr val="tx1">
                    <a:tint val="75000"/>
                  </a:schemeClr>
                </a:solidFill>
              </a:defRPr>
            </a:lvl3pPr>
            <a:lvl4pPr marL="1950415" indent="0" algn="ctr">
              <a:buNone/>
              <a:defRPr>
                <a:solidFill>
                  <a:schemeClr val="tx1">
                    <a:tint val="75000"/>
                  </a:schemeClr>
                </a:solidFill>
              </a:defRPr>
            </a:lvl4pPr>
            <a:lvl5pPr marL="2600554" indent="0" algn="ctr">
              <a:buNone/>
              <a:defRPr>
                <a:solidFill>
                  <a:schemeClr val="tx1">
                    <a:tint val="75000"/>
                  </a:schemeClr>
                </a:solidFill>
              </a:defRPr>
            </a:lvl5pPr>
            <a:lvl6pPr marL="3250692" indent="0" algn="ctr">
              <a:buNone/>
              <a:defRPr>
                <a:solidFill>
                  <a:schemeClr val="tx1">
                    <a:tint val="75000"/>
                  </a:schemeClr>
                </a:solidFill>
              </a:defRPr>
            </a:lvl6pPr>
            <a:lvl7pPr marL="3900830" indent="0" algn="ctr">
              <a:buNone/>
              <a:defRPr>
                <a:solidFill>
                  <a:schemeClr val="tx1">
                    <a:tint val="75000"/>
                  </a:schemeClr>
                </a:solidFill>
              </a:defRPr>
            </a:lvl7pPr>
            <a:lvl8pPr marL="4550969" indent="0" algn="ctr">
              <a:buNone/>
              <a:defRPr>
                <a:solidFill>
                  <a:schemeClr val="tx1">
                    <a:tint val="75000"/>
                  </a:schemeClr>
                </a:solidFill>
              </a:defRPr>
            </a:lvl8pPr>
            <a:lvl9pPr marL="5201107" indent="0" algn="ctr">
              <a:buNone/>
              <a:defRPr>
                <a:solidFill>
                  <a:schemeClr val="tx1">
                    <a:tint val="75000"/>
                  </a:schemeClr>
                </a:solidFill>
              </a:defRPr>
            </a:lvl9pPr>
          </a:lstStyle>
          <a:p>
            <a:r>
              <a:rPr lang="nl-NL" dirty="0"/>
              <a:t>Klik om het opmaakprofiel van de modelondertitel te bewerken</a:t>
            </a:r>
          </a:p>
        </p:txBody>
      </p:sp>
      <p:sp>
        <p:nvSpPr>
          <p:cNvPr id="13" name="Rechthoek 12"/>
          <p:cNvSpPr/>
          <p:nvPr userDrawn="1"/>
        </p:nvSpPr>
        <p:spPr>
          <a:xfrm>
            <a:off x="0" y="8873731"/>
            <a:ext cx="13003213" cy="883044"/>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97"/>
          </a:p>
        </p:txBody>
      </p:sp>
      <p:cxnSp>
        <p:nvCxnSpPr>
          <p:cNvPr id="16" name="Rechte verbindingslijn 15"/>
          <p:cNvCxnSpPr/>
          <p:nvPr userDrawn="1"/>
        </p:nvCxnSpPr>
        <p:spPr>
          <a:xfrm>
            <a:off x="-11822" y="8873731"/>
            <a:ext cx="130544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51194" y="5288166"/>
            <a:ext cx="130544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Afbeelding 21" descr="poppetjelevedna.png"/>
          <p:cNvPicPr>
            <a:picLocks noChangeAspect="1"/>
          </p:cNvPicPr>
          <p:nvPr userDrawn="1"/>
        </p:nvPicPr>
        <p:blipFill>
          <a:blip r:embed="rId2" cstate="print">
            <a:lum/>
          </a:blip>
          <a:stretch>
            <a:fillRect/>
          </a:stretch>
        </p:blipFill>
        <p:spPr>
          <a:xfrm>
            <a:off x="-1280708" y="473265"/>
            <a:ext cx="6930203" cy="9756775"/>
          </a:xfrm>
          <a:prstGeom prst="rect">
            <a:avLst/>
          </a:prstGeom>
        </p:spPr>
      </p:pic>
    </p:spTree>
    <p:extLst>
      <p:ext uri="{BB962C8B-B14F-4D97-AF65-F5344CB8AC3E}">
        <p14:creationId xmlns:p14="http://schemas.microsoft.com/office/powerpoint/2010/main" val="197383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0" name="Rechthoek 9"/>
          <p:cNvSpPr/>
          <p:nvPr userDrawn="1"/>
        </p:nvSpPr>
        <p:spPr>
          <a:xfrm>
            <a:off x="0" y="8873731"/>
            <a:ext cx="13003213" cy="883044"/>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97"/>
          </a:p>
        </p:txBody>
      </p:sp>
      <p:cxnSp>
        <p:nvCxnSpPr>
          <p:cNvPr id="13" name="Rechte verbindingslijn 12"/>
          <p:cNvCxnSpPr/>
          <p:nvPr userDrawn="1"/>
        </p:nvCxnSpPr>
        <p:spPr>
          <a:xfrm>
            <a:off x="-11822" y="8873731"/>
            <a:ext cx="130544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hthoek 8"/>
          <p:cNvSpPr/>
          <p:nvPr userDrawn="1"/>
        </p:nvSpPr>
        <p:spPr>
          <a:xfrm>
            <a:off x="0" y="0"/>
            <a:ext cx="13003213" cy="2009935"/>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97"/>
          </a:p>
        </p:txBody>
      </p:sp>
      <p:cxnSp>
        <p:nvCxnSpPr>
          <p:cNvPr id="14" name="Rechte verbindingslijn 13"/>
          <p:cNvCxnSpPr/>
          <p:nvPr userDrawn="1"/>
        </p:nvCxnSpPr>
        <p:spPr>
          <a:xfrm>
            <a:off x="-51922" y="2009935"/>
            <a:ext cx="130544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562471" y="2317270"/>
            <a:ext cx="11702892" cy="643902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dirty="0"/>
          </a:p>
        </p:txBody>
      </p:sp>
      <p:pic>
        <p:nvPicPr>
          <p:cNvPr id="15" name="Afbeelding 14" descr="logo levedna.png"/>
          <p:cNvPicPr>
            <a:picLocks noChangeAspect="1"/>
          </p:cNvPicPr>
          <p:nvPr userDrawn="1"/>
        </p:nvPicPr>
        <p:blipFill>
          <a:blip r:embed="rId2" cstate="print"/>
          <a:stretch>
            <a:fillRect/>
          </a:stretch>
        </p:blipFill>
        <p:spPr>
          <a:xfrm>
            <a:off x="972067" y="8873732"/>
            <a:ext cx="3276764" cy="885549"/>
          </a:xfrm>
          <a:prstGeom prst="rect">
            <a:avLst/>
          </a:prstGeom>
        </p:spPr>
      </p:pic>
    </p:spTree>
    <p:extLst>
      <p:ext uri="{BB962C8B-B14F-4D97-AF65-F5344CB8AC3E}">
        <p14:creationId xmlns:p14="http://schemas.microsoft.com/office/powerpoint/2010/main" val="227709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27164" y="6269632"/>
            <a:ext cx="11052731" cy="1937804"/>
          </a:xfrm>
        </p:spPr>
        <p:txBody>
          <a:bodyPr anchor="t"/>
          <a:lstStyle>
            <a:lvl1pPr algn="l">
              <a:defRPr sz="5688" b="1" cap="all"/>
            </a:lvl1pPr>
          </a:lstStyle>
          <a:p>
            <a:r>
              <a:rPr lang="nl-NL"/>
              <a:t>Klik om de stijl te bewerken</a:t>
            </a:r>
          </a:p>
        </p:txBody>
      </p:sp>
      <p:sp>
        <p:nvSpPr>
          <p:cNvPr id="3" name="Tijdelijke aanduiding voor tekst 2"/>
          <p:cNvSpPr>
            <a:spLocks noGrp="1"/>
          </p:cNvSpPr>
          <p:nvPr>
            <p:ph type="body" idx="1"/>
          </p:nvPr>
        </p:nvSpPr>
        <p:spPr>
          <a:xfrm>
            <a:off x="1027164" y="4135338"/>
            <a:ext cx="11052731" cy="2134294"/>
          </a:xfrm>
        </p:spPr>
        <p:txBody>
          <a:bodyPr anchor="b"/>
          <a:lstStyle>
            <a:lvl1pPr marL="0" indent="0">
              <a:buNone/>
              <a:defRPr sz="2844">
                <a:solidFill>
                  <a:schemeClr val="tx1">
                    <a:tint val="75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190409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50161" y="2276581"/>
            <a:ext cx="5743086" cy="6439021"/>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609966" y="2276581"/>
            <a:ext cx="5743086" cy="6439021"/>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291594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50161" y="2183982"/>
            <a:ext cx="5745344" cy="910180"/>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l-NL"/>
              <a:t>Klik om de modelstijlen te bewerken</a:t>
            </a:r>
          </a:p>
        </p:txBody>
      </p:sp>
      <p:sp>
        <p:nvSpPr>
          <p:cNvPr id="4" name="Tijdelijke aanduiding voor inhoud 3"/>
          <p:cNvSpPr>
            <a:spLocks noGrp="1"/>
          </p:cNvSpPr>
          <p:nvPr>
            <p:ph sz="half" idx="2"/>
          </p:nvPr>
        </p:nvSpPr>
        <p:spPr>
          <a:xfrm>
            <a:off x="650161" y="3094162"/>
            <a:ext cx="5745344" cy="5621439"/>
          </a:xfr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605452" y="2183982"/>
            <a:ext cx="5747601" cy="910180"/>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l-NL"/>
              <a:t>Klik om de modelstijlen te bewerken</a:t>
            </a:r>
          </a:p>
        </p:txBody>
      </p:sp>
      <p:sp>
        <p:nvSpPr>
          <p:cNvPr id="6" name="Tijdelijke aanduiding voor inhoud 5"/>
          <p:cNvSpPr>
            <a:spLocks noGrp="1"/>
          </p:cNvSpPr>
          <p:nvPr>
            <p:ph sz="quarter" idx="4"/>
          </p:nvPr>
        </p:nvSpPr>
        <p:spPr>
          <a:xfrm>
            <a:off x="6605452" y="3094162"/>
            <a:ext cx="5747601" cy="5621439"/>
          </a:xfr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383052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410132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2610124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50162" y="388464"/>
            <a:ext cx="4277967" cy="1653231"/>
          </a:xfrm>
        </p:spPr>
        <p:txBody>
          <a:bodyPr anchor="b"/>
          <a:lstStyle>
            <a:lvl1pPr algn="l">
              <a:defRPr sz="2844" b="1"/>
            </a:lvl1pPr>
          </a:lstStyle>
          <a:p>
            <a:r>
              <a:rPr lang="nl-NL"/>
              <a:t>Klik om de stijl te bewerken</a:t>
            </a:r>
          </a:p>
        </p:txBody>
      </p:sp>
      <p:sp>
        <p:nvSpPr>
          <p:cNvPr id="3" name="Tijdelijke aanduiding voor inhoud 2"/>
          <p:cNvSpPr>
            <a:spLocks noGrp="1"/>
          </p:cNvSpPr>
          <p:nvPr>
            <p:ph idx="1"/>
          </p:nvPr>
        </p:nvSpPr>
        <p:spPr>
          <a:xfrm>
            <a:off x="5083895" y="388465"/>
            <a:ext cx="7269157" cy="8327137"/>
          </a:xfrm>
        </p:spPr>
        <p:txBody>
          <a:bodyPr/>
          <a:lstStyle>
            <a:lvl1pPr>
              <a:defRPr sz="4550"/>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50162" y="2041696"/>
            <a:ext cx="4277967" cy="6673906"/>
          </a:xfrm>
        </p:spPr>
        <p:txBody>
          <a:bodyPr/>
          <a:lstStyle>
            <a:lvl1pPr marL="0" indent="0">
              <a:buNone/>
              <a:defRPr sz="1991"/>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168049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548721" y="6829742"/>
            <a:ext cx="7801928" cy="806290"/>
          </a:xfrm>
        </p:spPr>
        <p:txBody>
          <a:bodyPr anchor="b"/>
          <a:lstStyle>
            <a:lvl1pPr algn="l">
              <a:defRPr sz="2844" b="1"/>
            </a:lvl1pPr>
          </a:lstStyle>
          <a:p>
            <a:r>
              <a:rPr lang="nl-NL"/>
              <a:t>Klik om de stijl te bewerken</a:t>
            </a:r>
          </a:p>
        </p:txBody>
      </p:sp>
      <p:sp>
        <p:nvSpPr>
          <p:cNvPr id="3" name="Tijdelijke aanduiding voor afbeelding 2"/>
          <p:cNvSpPr>
            <a:spLocks noGrp="1"/>
          </p:cNvSpPr>
          <p:nvPr>
            <p:ph type="pic" idx="1"/>
          </p:nvPr>
        </p:nvSpPr>
        <p:spPr>
          <a:xfrm>
            <a:off x="2548721" y="871786"/>
            <a:ext cx="7801928" cy="5854065"/>
          </a:xfrm>
        </p:spPr>
        <p:txBody>
          <a:bodyPr/>
          <a:lstStyle>
            <a:lvl1pPr marL="0" indent="0">
              <a:buNone/>
              <a:defRPr sz="4550"/>
            </a:lvl1pPr>
            <a:lvl2pPr marL="650138" indent="0">
              <a:buNone/>
              <a:defRPr sz="3982"/>
            </a:lvl2pPr>
            <a:lvl3pPr marL="1300277" indent="0">
              <a:buNone/>
              <a:defRPr sz="3413"/>
            </a:lvl3pPr>
            <a:lvl4pPr marL="1950415" indent="0">
              <a:buNone/>
              <a:defRPr sz="2844"/>
            </a:lvl4pPr>
            <a:lvl5pPr marL="2600554" indent="0">
              <a:buNone/>
              <a:defRPr sz="2844"/>
            </a:lvl5pPr>
            <a:lvl6pPr marL="3250692" indent="0">
              <a:buNone/>
              <a:defRPr sz="2844"/>
            </a:lvl6pPr>
            <a:lvl7pPr marL="3900830" indent="0">
              <a:buNone/>
              <a:defRPr sz="2844"/>
            </a:lvl7pPr>
            <a:lvl8pPr marL="4550969" indent="0">
              <a:buNone/>
              <a:defRPr sz="2844"/>
            </a:lvl8pPr>
            <a:lvl9pPr marL="5201107" indent="0">
              <a:buNone/>
              <a:defRPr sz="2844"/>
            </a:lvl9pPr>
          </a:lstStyle>
          <a:p>
            <a:endParaRPr lang="nl-NL"/>
          </a:p>
        </p:txBody>
      </p:sp>
      <p:sp>
        <p:nvSpPr>
          <p:cNvPr id="4" name="Tijdelijke aanduiding voor tekst 3"/>
          <p:cNvSpPr>
            <a:spLocks noGrp="1"/>
          </p:cNvSpPr>
          <p:nvPr>
            <p:ph type="body" sz="half" idx="2"/>
          </p:nvPr>
        </p:nvSpPr>
        <p:spPr>
          <a:xfrm>
            <a:off x="2548721" y="7636032"/>
            <a:ext cx="7801928" cy="1145065"/>
          </a:xfrm>
        </p:spPr>
        <p:txBody>
          <a:bodyPr/>
          <a:lstStyle>
            <a:lvl1pPr marL="0" indent="0">
              <a:buNone/>
              <a:defRPr sz="1991"/>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17073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35533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6" name="Tijdelijke aanduiding voor inhoud 2"/>
          <p:cNvSpPr>
            <a:spLocks noGrp="1"/>
          </p:cNvSpPr>
          <p:nvPr>
            <p:ph idx="1"/>
          </p:nvPr>
        </p:nvSpPr>
        <p:spPr>
          <a:xfrm>
            <a:off x="900000" y="1800000"/>
            <a:ext cx="11160000" cy="612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F6E8EDAD-65C6-4975-8DED-536A6C677CA4}"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88CC4E5C-73D4-4CBC-A758-A565F6324F7D}" type="datetime1">
              <a:rPr lang="nl-NL"/>
              <a:pPr>
                <a:defRPr/>
              </a:pPr>
              <a:t>10-11-2022</a:t>
            </a:fld>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427329" y="390724"/>
            <a:ext cx="2925723" cy="832487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50160" y="390724"/>
            <a:ext cx="8560449" cy="832487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B5C7239-35EA-4499-9D55-E023465DBA63}" type="datetimeFigureOut">
              <a:rPr lang="nl-NL" smtClean="0"/>
              <a:pPr/>
              <a:t>10-11-2022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a:p>
        </p:txBody>
      </p:sp>
    </p:spTree>
    <p:extLst>
      <p:ext uri="{BB962C8B-B14F-4D97-AF65-F5344CB8AC3E}">
        <p14:creationId xmlns:p14="http://schemas.microsoft.com/office/powerpoint/2010/main" val="42436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tekst 2"/>
          <p:cNvSpPr>
            <a:spLocks noGrp="1"/>
          </p:cNvSpPr>
          <p:nvPr>
            <p:ph type="body" idx="1"/>
          </p:nvPr>
        </p:nvSpPr>
        <p:spPr>
          <a:xfrm>
            <a:off x="90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a:t>Klik om de modelstijlen te bewerken</a:t>
            </a:r>
          </a:p>
        </p:txBody>
      </p:sp>
      <p:sp>
        <p:nvSpPr>
          <p:cNvPr id="7" name="Tijdelijke aanduiding voor inhoud 3"/>
          <p:cNvSpPr>
            <a:spLocks noGrp="1"/>
          </p:cNvSpPr>
          <p:nvPr>
            <p:ph sz="half" idx="2"/>
          </p:nvPr>
        </p:nvSpPr>
        <p:spPr>
          <a:xfrm>
            <a:off x="90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tekst 4"/>
          <p:cNvSpPr>
            <a:spLocks noGrp="1"/>
          </p:cNvSpPr>
          <p:nvPr>
            <p:ph type="body" sz="quarter" idx="3"/>
          </p:nvPr>
        </p:nvSpPr>
        <p:spPr>
          <a:xfrm>
            <a:off x="666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a:t>Klik om de modelstijlen te bewerken</a:t>
            </a:r>
          </a:p>
        </p:txBody>
      </p:sp>
      <p:sp>
        <p:nvSpPr>
          <p:cNvPr id="9" name="Tijdelijke aanduiding voor inhoud 5"/>
          <p:cNvSpPr>
            <a:spLocks noGrp="1"/>
          </p:cNvSpPr>
          <p:nvPr>
            <p:ph sz="quarter" idx="4"/>
          </p:nvPr>
        </p:nvSpPr>
        <p:spPr>
          <a:xfrm>
            <a:off x="666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5"/>
          <p:cNvSpPr>
            <a:spLocks noGrp="1"/>
          </p:cNvSpPr>
          <p:nvPr>
            <p:ph type="sldNum" sz="quarter" idx="10"/>
          </p:nvPr>
        </p:nvSpPr>
        <p:spPr/>
        <p:txBody>
          <a:bodyPr/>
          <a:lstStyle>
            <a:lvl1pPr>
              <a:defRPr/>
            </a:lvl1pPr>
          </a:lstStyle>
          <a:p>
            <a:pPr>
              <a:defRPr/>
            </a:pPr>
            <a:fld id="{9B372B64-3899-4CC9-8B80-9E4DF15913AF}" type="slidenum">
              <a:rPr lang="nl-NL"/>
              <a:pPr>
                <a:defRPr/>
              </a:pPr>
              <a:t>‹nr.›</a:t>
            </a:fld>
            <a:endParaRPr lang="nl-NL" dirty="0"/>
          </a:p>
        </p:txBody>
      </p:sp>
      <p:sp>
        <p:nvSpPr>
          <p:cNvPr id="11"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12" name="Tijdelijke aanduiding voor datum 3"/>
          <p:cNvSpPr>
            <a:spLocks noGrp="1"/>
          </p:cNvSpPr>
          <p:nvPr>
            <p:ph type="dt" sz="half" idx="12"/>
          </p:nvPr>
        </p:nvSpPr>
        <p:spPr/>
        <p:txBody>
          <a:bodyPr/>
          <a:lstStyle>
            <a:lvl1pPr>
              <a:defRPr/>
            </a:lvl1pPr>
          </a:lstStyle>
          <a:p>
            <a:pPr>
              <a:defRPr/>
            </a:pPr>
            <a:fld id="{51D38FD1-6784-4C23-9651-A515763B8EF0}" type="datetime1">
              <a:rPr lang="nl-NL"/>
              <a:pPr>
                <a:defRPr/>
              </a:pPr>
              <a:t>10-11-2022</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pPr>
              <a:defRPr/>
            </a:pPr>
            <a:fld id="{6ECFCC7B-46E3-4A1B-8CA0-E50958F28AD1}" type="slidenum">
              <a:rPr lang="nl-NL"/>
              <a:pPr>
                <a:defRPr/>
              </a:pPr>
              <a:t>‹nr.›</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2039F5E3-74C3-4F69-A899-CE77A7861EA8}" type="datetime1">
              <a:rPr lang="nl-NL"/>
              <a:pPr>
                <a:defRPr/>
              </a:pPr>
              <a:t>10-11-2022</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6" name="Tijdelijke aanduiding voor afbeelding 2"/>
          <p:cNvSpPr>
            <a:spLocks noGrp="1"/>
          </p:cNvSpPr>
          <p:nvPr>
            <p:ph type="pic" idx="1"/>
          </p:nvPr>
        </p:nvSpPr>
        <p:spPr>
          <a:xfrm>
            <a:off x="1977370" y="554351"/>
            <a:ext cx="8944630" cy="6711476"/>
          </a:xfrm>
        </p:spPr>
        <p:txBody>
          <a:bodyPr rtlCol="0">
            <a:no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nl-NL" noProof="0"/>
              <a:t>Klik op het pictogram als u een afbeelding wilt toevoegen</a:t>
            </a:r>
          </a:p>
        </p:txBody>
      </p:sp>
      <p:sp>
        <p:nvSpPr>
          <p:cNvPr id="7" name="Tijdelijke aanduiding voor tekst 3"/>
          <p:cNvSpPr>
            <a:spLocks noGrp="1"/>
          </p:cNvSpPr>
          <p:nvPr>
            <p:ph type="body" sz="half" idx="2"/>
          </p:nvPr>
        </p:nvSpPr>
        <p:spPr>
          <a:xfrm>
            <a:off x="1977370" y="7265828"/>
            <a:ext cx="8944630" cy="796768"/>
          </a:xfrm>
        </p:spPr>
        <p:txBody>
          <a:bodyPr/>
          <a:lstStyle>
            <a:lvl1pPr marL="0" indent="0" algn="ctr">
              <a:buNone/>
              <a:defRPr sz="18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nl-NL"/>
              <a:t>Klik om de modelstijlen te bewerken</a:t>
            </a:r>
          </a:p>
        </p:txBody>
      </p:sp>
      <p:sp>
        <p:nvSpPr>
          <p:cNvPr id="4" name="Tijdelijke aanduiding voor dianummer 5"/>
          <p:cNvSpPr>
            <a:spLocks noGrp="1"/>
          </p:cNvSpPr>
          <p:nvPr>
            <p:ph type="sldNum" sz="quarter" idx="10"/>
          </p:nvPr>
        </p:nvSpPr>
        <p:spPr/>
        <p:txBody>
          <a:bodyPr/>
          <a:lstStyle>
            <a:lvl1pPr>
              <a:defRPr/>
            </a:lvl1pPr>
          </a:lstStyle>
          <a:p>
            <a:pPr>
              <a:defRPr/>
            </a:pPr>
            <a:fld id="{B849CBF3-D655-47F2-B1E7-8E349BA0C0AC}"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8" name="Tijdelijke aanduiding voor datum 3"/>
          <p:cNvSpPr>
            <a:spLocks noGrp="1"/>
          </p:cNvSpPr>
          <p:nvPr>
            <p:ph type="dt" sz="half" idx="12"/>
          </p:nvPr>
        </p:nvSpPr>
        <p:spPr/>
        <p:txBody>
          <a:bodyPr/>
          <a:lstStyle>
            <a:lvl1pPr>
              <a:defRPr/>
            </a:lvl1pPr>
          </a:lstStyle>
          <a:p>
            <a:pPr>
              <a:defRPr/>
            </a:pPr>
            <a:fld id="{9D8B188B-2846-4A48-84AB-1884C983EE69}" type="datetime1">
              <a:rPr lang="nl-NL"/>
              <a:pPr>
                <a:defRPr/>
              </a:pPr>
              <a:t>10-11-2022</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otpagin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3644" y="5408964"/>
            <a:ext cx="5734233" cy="350065"/>
          </a:xfrm>
        </p:spPr>
        <p:txBody>
          <a:bodyPr/>
          <a:lstStyle>
            <a:lvl1pPr>
              <a:defRPr sz="3600" b="1" baseline="30000">
                <a:solidFill>
                  <a:srgbClr val="BF2E1B"/>
                </a:solidFill>
                <a:latin typeface="Calibri" panose="020F0502020204030204" pitchFamily="34" charset="0"/>
              </a:defRPr>
            </a:lvl1pPr>
          </a:lstStyle>
          <a:p>
            <a:pPr lvl="0"/>
            <a:r>
              <a:rPr lang="nl-NL" dirty="0"/>
              <a:t>Contact</a:t>
            </a:r>
            <a:br>
              <a:rPr lang="nl-NL" dirty="0"/>
            </a:br>
            <a:br>
              <a:rPr lang="nl-NL" b="0" i="0" dirty="0">
                <a:solidFill>
                  <a:srgbClr val="222222"/>
                </a:solidFill>
                <a:effectLst/>
                <a:latin typeface="Open Sans"/>
              </a:rPr>
            </a:br>
            <a:endParaRPr lang="nl-NL" dirty="0"/>
          </a:p>
        </p:txBody>
      </p:sp>
      <p:sp>
        <p:nvSpPr>
          <p:cNvPr id="3" name="Tijdelijke aanduiding voor dianummer 5"/>
          <p:cNvSpPr>
            <a:spLocks noGrp="1"/>
          </p:cNvSpPr>
          <p:nvPr>
            <p:ph type="sldNum" sz="quarter" idx="10"/>
          </p:nvPr>
        </p:nvSpPr>
        <p:spPr/>
        <p:txBody>
          <a:bodyPr/>
          <a:lstStyle>
            <a:lvl1pPr>
              <a:defRPr/>
            </a:lvl1pPr>
          </a:lstStyle>
          <a:p>
            <a:pPr>
              <a:defRPr/>
            </a:pPr>
            <a:fld id="{413F4AB2-C9AA-451D-9D74-D9232C066F60}" type="slidenum">
              <a:rPr lang="nl-NL"/>
              <a:pPr>
                <a:defRPr/>
              </a:pPr>
              <a:t>‹nr.›</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65A080E8-4C80-422A-BAF7-6E72834A6ABA}" type="datetime1">
              <a:rPr lang="nl-NL"/>
              <a:pPr>
                <a:defRPr/>
              </a:pPr>
              <a:t>10-11-2022</a:t>
            </a:fld>
            <a:endParaRPr lang="nl-NL" dirty="0"/>
          </a:p>
        </p:txBody>
      </p:sp>
      <p:sp>
        <p:nvSpPr>
          <p:cNvPr id="6" name="Tekstvak 5"/>
          <p:cNvSpPr txBox="1"/>
          <p:nvPr userDrawn="1"/>
        </p:nvSpPr>
        <p:spPr>
          <a:xfrm>
            <a:off x="8730456" y="228282"/>
            <a:ext cx="4537686" cy="430887"/>
          </a:xfrm>
          <a:prstGeom prst="rect">
            <a:avLst/>
          </a:prstGeom>
          <a:noFill/>
        </p:spPr>
        <p:txBody>
          <a:bodyPr wrap="square" rtlCol="0">
            <a:spAutoFit/>
          </a:bodyPr>
          <a:lstStyle/>
          <a:p>
            <a:r>
              <a:rPr lang="nl-NL" sz="2200" b="1" dirty="0">
                <a:solidFill>
                  <a:srgbClr val="BF2E1B"/>
                </a:solidFill>
                <a:latin typeface="Calibri" pitchFamily="34" charset="0"/>
              </a:rPr>
              <a:t>Radboud Docenten Academie</a:t>
            </a:r>
          </a:p>
        </p:txBody>
      </p:sp>
      <p:sp>
        <p:nvSpPr>
          <p:cNvPr id="7" name="Tekstvak 6"/>
          <p:cNvSpPr txBox="1"/>
          <p:nvPr userDrawn="1"/>
        </p:nvSpPr>
        <p:spPr>
          <a:xfrm>
            <a:off x="1170659" y="5254378"/>
            <a:ext cx="4433886" cy="2431435"/>
          </a:xfrm>
          <a:prstGeom prst="rect">
            <a:avLst/>
          </a:prstGeom>
          <a:noFill/>
        </p:spPr>
        <p:txBody>
          <a:bodyPr wrap="square" rtlCol="0">
            <a:spAutoFit/>
          </a:bodyPr>
          <a:lstStyle/>
          <a:p>
            <a:br>
              <a:rPr lang="nl-NL" dirty="0"/>
            </a:br>
            <a:r>
              <a:rPr lang="nl-NL" sz="2000" dirty="0">
                <a:latin typeface="Calibri" panose="020F0502020204030204" pitchFamily="34" charset="0"/>
              </a:rPr>
              <a:t>Radboud Docenten Academie</a:t>
            </a:r>
            <a:br>
              <a:rPr lang="nl-NL" sz="2000" dirty="0">
                <a:latin typeface="Calibri" panose="020F0502020204030204" pitchFamily="34" charset="0"/>
              </a:rPr>
            </a:br>
            <a:r>
              <a:rPr lang="nl-NL" sz="2000" dirty="0">
                <a:latin typeface="Calibri" panose="020F0502020204030204" pitchFamily="34" charset="0"/>
              </a:rPr>
              <a:t>Telefoon: (024) 361 55 72</a:t>
            </a:r>
            <a:br>
              <a:rPr lang="nl-NL" sz="2000" dirty="0">
                <a:latin typeface="Calibri" panose="020F0502020204030204" pitchFamily="34" charset="0"/>
              </a:rPr>
            </a:br>
            <a:r>
              <a:rPr lang="nl-NL" sz="2000" dirty="0">
                <a:latin typeface="Calibri" panose="020F0502020204030204" pitchFamily="34" charset="0"/>
              </a:rPr>
              <a:t>E-mail:</a:t>
            </a:r>
            <a:br>
              <a:rPr lang="nl-NL" sz="2000" dirty="0">
                <a:latin typeface="Calibri" panose="020F0502020204030204" pitchFamily="34" charset="0"/>
              </a:rPr>
            </a:br>
            <a:r>
              <a:rPr lang="nl-NL" sz="2000" dirty="0">
                <a:latin typeface="Calibri" panose="020F0502020204030204" pitchFamily="34" charset="0"/>
              </a:rPr>
              <a:t>Website: </a:t>
            </a:r>
            <a:r>
              <a:rPr lang="nl-NL" sz="2000" dirty="0">
                <a:latin typeface="Calibri" panose="020F0502020204030204" pitchFamily="34" charset="0"/>
                <a:hlinkClick r:id="rId2"/>
              </a:rPr>
              <a:t>www.ru.nl/docentenacademie</a:t>
            </a:r>
            <a:r>
              <a:rPr lang="nl-NL" sz="2000" dirty="0">
                <a:latin typeface="Calibri" panose="020F0502020204030204" pitchFamily="34" charset="0"/>
              </a:rPr>
              <a:t> </a:t>
            </a:r>
            <a:br>
              <a:rPr lang="nl-NL" sz="2000" dirty="0">
                <a:latin typeface="Calibri" panose="020F0502020204030204" pitchFamily="34" charset="0"/>
              </a:rPr>
            </a:br>
            <a:r>
              <a:rPr lang="nl-NL" sz="2000" dirty="0">
                <a:latin typeface="Calibri" panose="020F0502020204030204" pitchFamily="34" charset="0"/>
              </a:rPr>
              <a:t>Erasmusgebouw 20e verdieping</a:t>
            </a:r>
            <a:br>
              <a:rPr lang="nl-NL" dirty="0"/>
            </a:br>
            <a:endParaRPr lang="nl-NL" dirty="0"/>
          </a:p>
        </p:txBody>
      </p:sp>
      <p:sp>
        <p:nvSpPr>
          <p:cNvPr id="8" name="Titel 1"/>
          <p:cNvSpPr txBox="1">
            <a:spLocks/>
          </p:cNvSpPr>
          <p:nvPr userDrawn="1"/>
        </p:nvSpPr>
        <p:spPr bwMode="auto">
          <a:xfrm>
            <a:off x="2082738" y="6263681"/>
            <a:ext cx="5734233" cy="350065"/>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algn="l" defTabSz="649288" rtl="0" fontAlgn="base">
              <a:spcBef>
                <a:spcPct val="0"/>
              </a:spcBef>
              <a:spcAft>
                <a:spcPct val="0"/>
              </a:spcAft>
              <a:defRPr sz="3600" b="1" kern="1200" baseline="30000">
                <a:solidFill>
                  <a:srgbClr val="BF2E1B"/>
                </a:solidFill>
                <a:latin typeface="Calibri" panose="020F0502020204030204" pitchFamily="34" charset="0"/>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br>
              <a:rPr lang="nl-NL" dirty="0"/>
            </a:br>
            <a:br>
              <a:rPr lang="nl-NL" b="0" dirty="0">
                <a:solidFill>
                  <a:srgbClr val="222222"/>
                </a:solidFill>
                <a:latin typeface="Open Sans"/>
              </a:rPr>
            </a:b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 kolom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idx="1"/>
          </p:nvPr>
        </p:nvSpPr>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053498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6" name="Tijdelijke aanduiding voor inhoud 2"/>
          <p:cNvSpPr>
            <a:spLocks noGrp="1"/>
          </p:cNvSpPr>
          <p:nvPr>
            <p:ph idx="1"/>
          </p:nvPr>
        </p:nvSpPr>
        <p:spPr>
          <a:xfrm>
            <a:off x="900000" y="1800000"/>
            <a:ext cx="11160000" cy="6120000"/>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p:ph type="sldNum" sz="quarter" idx="10"/>
          </p:nvPr>
        </p:nvSpPr>
        <p:spPr/>
        <p:txBody>
          <a:bodyPr/>
          <a:lstStyle>
            <a:lvl1pPr>
              <a:defRPr/>
            </a:lvl1pPr>
          </a:lstStyle>
          <a:p>
            <a:pPr>
              <a:defRPr/>
            </a:pPr>
            <a:fld id="{DEB25724-8575-44C0-B2A0-121CF62027D5}"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FAD7E440-CCC7-49FA-97C3-924300BFB76D}" type="datetime1">
              <a:rPr lang="nl-NL"/>
              <a:pPr>
                <a:defRPr/>
              </a:pPr>
              <a:t>10-11-2022</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 kolomm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4" name="Tijdelijke aanduiding voor inhoud 2"/>
          <p:cNvSpPr>
            <a:spLocks noGrp="1"/>
          </p:cNvSpPr>
          <p:nvPr>
            <p:ph idx="1"/>
          </p:nvPr>
        </p:nvSpPr>
        <p:spPr>
          <a:xfrm>
            <a:off x="900003" y="2070774"/>
            <a:ext cx="11047652" cy="6287780"/>
          </a:xfrm>
        </p:spPr>
        <p:txBody>
          <a:bodyPr numCol="2"/>
          <a:lstStyle>
            <a:lvl1pPr marL="0" indent="0" algn="l">
              <a:buNone/>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endParaRPr lang="nl-NL" dirty="0"/>
          </a:p>
          <a:p>
            <a:pPr lvl="0"/>
            <a:endParaRPr lang="nl-NL" dirty="0"/>
          </a:p>
          <a:p>
            <a:pPr lvl="0"/>
            <a:endParaRPr lang="nl-NL" dirty="0"/>
          </a:p>
          <a:p>
            <a:pPr lvl="0"/>
            <a:endParaRPr lang="nl-NL" dirty="0"/>
          </a:p>
          <a:p>
            <a:pPr lvl="0"/>
            <a:endParaRPr lang="nl-NL" dirty="0"/>
          </a:p>
          <a:p>
            <a:pPr lvl="0"/>
            <a:endParaRPr lang="nl-NL"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a:t>Titelstijl van model bewerken</a:t>
            </a:r>
          </a:p>
        </p:txBody>
      </p:sp>
      <p:sp>
        <p:nvSpPr>
          <p:cNvPr id="1027"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smtClean="0">
                <a:solidFill>
                  <a:srgbClr val="FFFFFF"/>
                </a:solidFill>
                <a:latin typeface="+mn-lt"/>
                <a:cs typeface="+mn-cs"/>
              </a:defRPr>
            </a:lvl1pPr>
          </a:lstStyle>
          <a:p>
            <a:pPr>
              <a:defRPr/>
            </a:pPr>
            <a:fld id="{B06CCEE8-EEBD-4772-BFC1-BE05771E896B}" type="slidenum">
              <a:rPr lang="nl-NL"/>
              <a:pPr>
                <a:defRPr/>
              </a:pPr>
              <a:t>‹nr.›</a:t>
            </a:fld>
            <a:endParaRPr lang="nl-NL" dirty="0"/>
          </a:p>
        </p:txBody>
      </p:sp>
      <p:pic>
        <p:nvPicPr>
          <p:cNvPr id="1029" name="Afbeelding 11"/>
          <p:cNvPicPr>
            <a:picLocks noChangeAspect="1"/>
          </p:cNvPicPr>
          <p:nvPr/>
        </p:nvPicPr>
        <p:blipFill>
          <a:blip r:embed="rId10"/>
          <a:srcRect/>
          <a:stretch>
            <a:fillRect/>
          </a:stretch>
        </p:blipFill>
        <p:spPr bwMode="auto">
          <a:xfrm>
            <a:off x="8596313" y="8705850"/>
            <a:ext cx="3805237" cy="806450"/>
          </a:xfrm>
          <a:prstGeom prst="rect">
            <a:avLst/>
          </a:prstGeom>
          <a:blipFill dpi="0" rotWithShape="1">
            <a:blip r:embed="rId11"/>
            <a:srcRect/>
            <a:stretch>
              <a:fillRect/>
            </a:stretch>
          </a:blipFill>
          <a:ln w="9525">
            <a:noFill/>
            <a:miter lim="800000"/>
            <a:headEnd/>
            <a:tailEnd/>
          </a:ln>
        </p:spPr>
      </p:pic>
      <p:sp>
        <p:nvSpPr>
          <p:cNvPr id="9"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dirty="0" smtClean="0">
                <a:solidFill>
                  <a:srgbClr val="FFFFFF"/>
                </a:solidFill>
                <a:latin typeface="+mn-lt"/>
                <a:cs typeface="+mn-cs"/>
              </a:defRPr>
            </a:lvl1pPr>
          </a:lstStyle>
          <a:p>
            <a:pPr>
              <a:defRPr/>
            </a:pPr>
            <a:r>
              <a:rPr lang="nl-NL"/>
              <a:t>Voettekst</a:t>
            </a:r>
          </a:p>
        </p:txBody>
      </p:sp>
      <p:sp>
        <p:nvSpPr>
          <p:cNvPr id="8"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smtClean="0">
                <a:solidFill>
                  <a:schemeClr val="bg1"/>
                </a:solidFill>
                <a:latin typeface="+mn-lt"/>
                <a:cs typeface="+mn-cs"/>
              </a:defRPr>
            </a:lvl1pPr>
          </a:lstStyle>
          <a:p>
            <a:pPr>
              <a:defRPr/>
            </a:pPr>
            <a:fld id="{B868A9E5-D780-40D5-A122-8532FF0F1280}" type="datetime1">
              <a:rPr lang="nl-NL"/>
              <a:pPr>
                <a:defRPr/>
              </a:pPr>
              <a:t>10-11-2022</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Lst>
  <p:hf sldNum="0" hdr="0" ftr="0" dt="0"/>
  <p:txStyles>
    <p:titleStyle>
      <a:lvl1pPr algn="l" defTabSz="649288" rtl="0" fontAlgn="base">
        <a:spcBef>
          <a:spcPct val="0"/>
        </a:spcBef>
        <a:spcAft>
          <a:spcPct val="0"/>
        </a:spcAft>
        <a:defRPr sz="3000" b="1" kern="1200">
          <a:solidFill>
            <a:srgbClr val="BE2E1A"/>
          </a:solidFill>
          <a:latin typeface="Calibri" pitchFamily="34" charset="0"/>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p:titleStyle>
    <p:bodyStyle>
      <a:lvl1pPr marL="358775" indent="-358775" algn="l" defTabSz="649288" rtl="0" fontAlgn="base">
        <a:spcBef>
          <a:spcPct val="0"/>
        </a:spcBef>
        <a:spcAft>
          <a:spcPct val="0"/>
        </a:spcAft>
        <a:buFont typeface="Arial" pitchFamily="34" charset="0"/>
        <a:buChar char="•"/>
        <a:defRPr sz="2500" kern="1200">
          <a:solidFill>
            <a:schemeClr val="tx1"/>
          </a:solidFill>
          <a:latin typeface="Calibri" pitchFamily="34" charset="0"/>
          <a:ea typeface="+mn-ea"/>
          <a:cs typeface="+mn-cs"/>
        </a:defRPr>
      </a:lvl1pPr>
      <a:lvl2pPr marL="719138" indent="-358775" algn="l" defTabSz="649288" rtl="0" fontAlgn="base">
        <a:spcBef>
          <a:spcPct val="0"/>
        </a:spcBef>
        <a:spcAft>
          <a:spcPct val="0"/>
        </a:spcAft>
        <a:buFont typeface="Lucida Grande"/>
        <a:buChar char="-"/>
        <a:defRPr sz="2500" kern="1200">
          <a:solidFill>
            <a:schemeClr val="tx1"/>
          </a:solidFill>
          <a:latin typeface="Calibri" pitchFamily="34" charset="0"/>
          <a:ea typeface="+mn-ea"/>
          <a:cs typeface="+mn-cs"/>
        </a:defRPr>
      </a:lvl2pPr>
      <a:lvl3pPr marL="1114425"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3pPr>
      <a:lvl4pPr marL="1511300"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4pPr>
      <a:lvl5pPr marL="1906588"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a:t>Titelstijl van model bewerken</a:t>
            </a:r>
          </a:p>
        </p:txBody>
      </p:sp>
      <p:sp>
        <p:nvSpPr>
          <p:cNvPr id="2051"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2052" name="Afbeelding 5"/>
          <p:cNvPicPr>
            <a:picLocks noChangeAspect="1"/>
          </p:cNvPicPr>
          <p:nvPr/>
        </p:nvPicPr>
        <p:blipFill>
          <a:blip r:embed="rId5"/>
          <a:srcRect/>
          <a:stretch>
            <a:fillRect/>
          </a:stretch>
        </p:blipFill>
        <p:spPr bwMode="auto">
          <a:xfrm>
            <a:off x="8596313" y="8705850"/>
            <a:ext cx="3805237" cy="806450"/>
          </a:xfrm>
          <a:prstGeom prst="rect">
            <a:avLst/>
          </a:prstGeom>
          <a:blipFill dpi="0" rotWithShape="1">
            <a:blip r:embed="rId6"/>
            <a:srcRect/>
            <a:stretch>
              <a:fillRect/>
            </a:stretch>
          </a:blipFill>
          <a:ln w="9525">
            <a:noFill/>
            <a:miter lim="800000"/>
            <a:headEnd/>
            <a:tailEnd/>
          </a:ln>
        </p:spPr>
      </p:pic>
      <p:sp>
        <p:nvSpPr>
          <p:cNvPr id="14"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smtClean="0">
                <a:solidFill>
                  <a:srgbClr val="FFFFFF"/>
                </a:solidFill>
                <a:latin typeface="+mn-lt"/>
                <a:cs typeface="+mn-cs"/>
              </a:defRPr>
            </a:lvl1pPr>
          </a:lstStyle>
          <a:p>
            <a:pPr>
              <a:defRPr/>
            </a:pPr>
            <a:fld id="{02826A5B-6309-4073-A743-6D2E8D05591B}" type="slidenum">
              <a:rPr lang="nl-NL"/>
              <a:pPr>
                <a:defRPr/>
              </a:pPr>
              <a:t>‹nr.›</a:t>
            </a:fld>
            <a:endParaRPr lang="nl-NL" dirty="0"/>
          </a:p>
        </p:txBody>
      </p:sp>
      <p:sp>
        <p:nvSpPr>
          <p:cNvPr id="15"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dirty="0" smtClean="0">
                <a:solidFill>
                  <a:srgbClr val="FFFFFF"/>
                </a:solidFill>
                <a:latin typeface="+mn-lt"/>
                <a:cs typeface="+mn-cs"/>
              </a:defRPr>
            </a:lvl1pPr>
          </a:lstStyle>
          <a:p>
            <a:pPr>
              <a:defRPr/>
            </a:pPr>
            <a:r>
              <a:rPr lang="nl-NL"/>
              <a:t>Voettekst</a:t>
            </a:r>
          </a:p>
        </p:txBody>
      </p:sp>
      <p:sp>
        <p:nvSpPr>
          <p:cNvPr id="16"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smtClean="0">
                <a:solidFill>
                  <a:schemeClr val="bg1"/>
                </a:solidFill>
                <a:latin typeface="+mn-lt"/>
                <a:cs typeface="+mn-cs"/>
              </a:defRPr>
            </a:lvl1pPr>
          </a:lstStyle>
          <a:p>
            <a:pPr>
              <a:defRPr/>
            </a:pPr>
            <a:fld id="{EEAF809F-6284-4B13-9B8C-F2A2DB5FC60C}" type="datetime1">
              <a:rPr lang="nl-NL"/>
              <a:pPr>
                <a:defRPr/>
              </a:pPr>
              <a:t>10-11-2022</a:t>
            </a:fld>
            <a:endParaRPr lang="nl-NL" dirty="0"/>
          </a:p>
        </p:txBody>
      </p:sp>
      <p:sp>
        <p:nvSpPr>
          <p:cNvPr id="8" name="Tekstvak 7"/>
          <p:cNvSpPr txBox="1"/>
          <p:nvPr userDrawn="1"/>
        </p:nvSpPr>
        <p:spPr>
          <a:xfrm>
            <a:off x="8730456" y="228282"/>
            <a:ext cx="4537686" cy="430887"/>
          </a:xfrm>
          <a:prstGeom prst="rect">
            <a:avLst/>
          </a:prstGeom>
          <a:noFill/>
        </p:spPr>
        <p:txBody>
          <a:bodyPr wrap="square" rtlCol="0">
            <a:spAutoFit/>
          </a:bodyPr>
          <a:lstStyle/>
          <a:p>
            <a:r>
              <a:rPr lang="nl-NL" sz="2200" b="1" dirty="0">
                <a:solidFill>
                  <a:srgbClr val="BF2E1B"/>
                </a:solidFill>
                <a:latin typeface="Calibri" pitchFamily="34" charset="0"/>
              </a:rPr>
              <a:t>Radboud Docenten Academie</a:t>
            </a:r>
          </a:p>
        </p:txBody>
      </p:sp>
    </p:spTree>
  </p:cSld>
  <p:clrMap bg1="lt1" tx1="dk1" bg2="lt2" tx2="dk2" accent1="accent1" accent2="accent2" accent3="accent3" accent4="accent4" accent5="accent5" accent6="accent6" hlink="hlink" folHlink="folHlink"/>
  <p:sldLayoutIdLst>
    <p:sldLayoutId id="2147483667" r:id="rId1"/>
    <p:sldLayoutId id="2147483671" r:id="rId2"/>
  </p:sldLayoutIdLst>
  <p:hf sldNum="0" hdr="0" ftr="0" dt="0"/>
  <p:txStyles>
    <p:titleStyle>
      <a:lvl1pPr algn="l" defTabSz="649288" rtl="0" fontAlgn="base">
        <a:spcBef>
          <a:spcPct val="0"/>
        </a:spcBef>
        <a:spcAft>
          <a:spcPct val="0"/>
        </a:spcAft>
        <a:defRPr sz="5000" kern="1200">
          <a:solidFill>
            <a:schemeClr val="tx1"/>
          </a:solidFill>
          <a:latin typeface="Calibri" pitchFamily="34" charset="0"/>
          <a:ea typeface="+mj-ea"/>
          <a:cs typeface="+mj-cs"/>
        </a:defRPr>
      </a:lvl1pPr>
      <a:lvl2pPr algn="l" defTabSz="649288" rtl="0" fontAlgn="base">
        <a:spcBef>
          <a:spcPct val="0"/>
        </a:spcBef>
        <a:spcAft>
          <a:spcPct val="0"/>
        </a:spcAft>
        <a:defRPr sz="5000">
          <a:solidFill>
            <a:schemeClr val="tx1"/>
          </a:solidFill>
          <a:latin typeface="Arial" pitchFamily="34" charset="0"/>
        </a:defRPr>
      </a:lvl2pPr>
      <a:lvl3pPr algn="l" defTabSz="649288" rtl="0" fontAlgn="base">
        <a:spcBef>
          <a:spcPct val="0"/>
        </a:spcBef>
        <a:spcAft>
          <a:spcPct val="0"/>
        </a:spcAft>
        <a:defRPr sz="5000">
          <a:solidFill>
            <a:schemeClr val="tx1"/>
          </a:solidFill>
          <a:latin typeface="Arial" pitchFamily="34" charset="0"/>
        </a:defRPr>
      </a:lvl3pPr>
      <a:lvl4pPr algn="l" defTabSz="649288" rtl="0" fontAlgn="base">
        <a:spcBef>
          <a:spcPct val="0"/>
        </a:spcBef>
        <a:spcAft>
          <a:spcPct val="0"/>
        </a:spcAft>
        <a:defRPr sz="5000">
          <a:solidFill>
            <a:schemeClr val="tx1"/>
          </a:solidFill>
          <a:latin typeface="Arial" pitchFamily="34" charset="0"/>
        </a:defRPr>
      </a:lvl4pPr>
      <a:lvl5pPr algn="l" defTabSz="649288" rtl="0" fontAlgn="base">
        <a:spcBef>
          <a:spcPct val="0"/>
        </a:spcBef>
        <a:spcAft>
          <a:spcPct val="0"/>
        </a:spcAft>
        <a:defRPr sz="5000">
          <a:solidFill>
            <a:schemeClr val="tx1"/>
          </a:solidFill>
          <a:latin typeface="Arial" pitchFamily="34" charset="0"/>
        </a:defRPr>
      </a:lvl5pPr>
      <a:lvl6pPr marL="457200" algn="l" defTabSz="649288" rtl="0" fontAlgn="base">
        <a:spcBef>
          <a:spcPct val="0"/>
        </a:spcBef>
        <a:spcAft>
          <a:spcPct val="0"/>
        </a:spcAft>
        <a:defRPr sz="5000">
          <a:solidFill>
            <a:schemeClr val="tx1"/>
          </a:solidFill>
          <a:latin typeface="Arial" pitchFamily="34" charset="0"/>
        </a:defRPr>
      </a:lvl6pPr>
      <a:lvl7pPr marL="914400" algn="l" defTabSz="649288" rtl="0" fontAlgn="base">
        <a:spcBef>
          <a:spcPct val="0"/>
        </a:spcBef>
        <a:spcAft>
          <a:spcPct val="0"/>
        </a:spcAft>
        <a:defRPr sz="5000">
          <a:solidFill>
            <a:schemeClr val="tx1"/>
          </a:solidFill>
          <a:latin typeface="Arial" pitchFamily="34" charset="0"/>
        </a:defRPr>
      </a:lvl7pPr>
      <a:lvl8pPr marL="1371600" algn="l" defTabSz="649288" rtl="0" fontAlgn="base">
        <a:spcBef>
          <a:spcPct val="0"/>
        </a:spcBef>
        <a:spcAft>
          <a:spcPct val="0"/>
        </a:spcAft>
        <a:defRPr sz="5000">
          <a:solidFill>
            <a:schemeClr val="tx1"/>
          </a:solidFill>
          <a:latin typeface="Arial" pitchFamily="34" charset="0"/>
        </a:defRPr>
      </a:lvl8pPr>
      <a:lvl9pPr marL="1828800" algn="l" defTabSz="649288" rtl="0" fontAlgn="base">
        <a:spcBef>
          <a:spcPct val="0"/>
        </a:spcBef>
        <a:spcAft>
          <a:spcPct val="0"/>
        </a:spcAft>
        <a:defRPr sz="5000">
          <a:solidFill>
            <a:schemeClr val="tx1"/>
          </a:solidFill>
          <a:latin typeface="Arial" pitchFamily="34" charset="0"/>
        </a:defRPr>
      </a:lvl9pPr>
    </p:titleStyle>
    <p:bodyStyle>
      <a:lvl1pPr marL="358775" indent="-358775" algn="l" defTabSz="649288" rtl="0" fontAlgn="base">
        <a:spcBef>
          <a:spcPct val="0"/>
        </a:spcBef>
        <a:spcAft>
          <a:spcPct val="0"/>
        </a:spcAft>
        <a:buFont typeface="Arial" pitchFamily="34" charset="0"/>
        <a:buChar char="•"/>
        <a:defRPr sz="2500" kern="1200">
          <a:solidFill>
            <a:srgbClr val="000000"/>
          </a:solidFill>
          <a:latin typeface="Calibri" pitchFamily="34" charset="0"/>
          <a:ea typeface="+mn-ea"/>
          <a:cs typeface="+mn-cs"/>
        </a:defRPr>
      </a:lvl1pPr>
      <a:lvl2pPr marL="719138" indent="-358775" algn="l" defTabSz="649288" rtl="0" fontAlgn="base">
        <a:spcBef>
          <a:spcPct val="0"/>
        </a:spcBef>
        <a:spcAft>
          <a:spcPct val="0"/>
        </a:spcAft>
        <a:buFont typeface="Lucida Grande"/>
        <a:buChar char="-"/>
        <a:defRPr sz="2500" kern="1200">
          <a:solidFill>
            <a:srgbClr val="000000"/>
          </a:solidFill>
          <a:latin typeface="Calibri" pitchFamily="34" charset="0"/>
          <a:ea typeface="+mn-ea"/>
          <a:cs typeface="+mn-cs"/>
        </a:defRPr>
      </a:lvl2pPr>
      <a:lvl3pPr marL="1114425"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3pPr>
      <a:lvl4pPr marL="1511300"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4pPr>
      <a:lvl5pPr marL="1906588"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FCD"/>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50161" y="390723"/>
            <a:ext cx="11702892" cy="1626129"/>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50161" y="2276581"/>
            <a:ext cx="11702892" cy="643902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50161" y="9043086"/>
            <a:ext cx="3034083" cy="519458"/>
          </a:xfrm>
          <a:prstGeom prst="rect">
            <a:avLst/>
          </a:prstGeom>
        </p:spPr>
        <p:txBody>
          <a:bodyPr vert="horz" lIns="91440" tIns="45720" rIns="91440" bIns="45720" rtlCol="0" anchor="ctr"/>
          <a:lstStyle>
            <a:lvl1pPr algn="l">
              <a:defRPr sz="1706">
                <a:solidFill>
                  <a:schemeClr val="tx1">
                    <a:tint val="75000"/>
                  </a:schemeClr>
                </a:solidFill>
              </a:defRPr>
            </a:lvl1pPr>
          </a:lstStyle>
          <a:p>
            <a:fld id="{0B5C7239-35EA-4499-9D55-E023465DBA63}" type="datetimeFigureOut">
              <a:rPr lang="nl-NL" smtClean="0"/>
              <a:pPr/>
              <a:t>10-11-2022</a:t>
            </a:fld>
            <a:endParaRPr lang="nl-NL"/>
          </a:p>
        </p:txBody>
      </p:sp>
      <p:sp>
        <p:nvSpPr>
          <p:cNvPr id="5" name="Tijdelijke aanduiding voor voettekst 4"/>
          <p:cNvSpPr>
            <a:spLocks noGrp="1"/>
          </p:cNvSpPr>
          <p:nvPr>
            <p:ph type="ftr" sz="quarter" idx="3"/>
          </p:nvPr>
        </p:nvSpPr>
        <p:spPr>
          <a:xfrm>
            <a:off x="4442765" y="9043086"/>
            <a:ext cx="4117684" cy="519458"/>
          </a:xfrm>
          <a:prstGeom prst="rect">
            <a:avLst/>
          </a:prstGeom>
        </p:spPr>
        <p:txBody>
          <a:bodyPr vert="horz" lIns="91440" tIns="45720" rIns="91440" bIns="45720" rtlCol="0" anchor="ctr"/>
          <a:lstStyle>
            <a:lvl1pPr algn="ctr">
              <a:defRPr sz="1706">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9318969" y="9043086"/>
            <a:ext cx="3034083" cy="519458"/>
          </a:xfrm>
          <a:prstGeom prst="rect">
            <a:avLst/>
          </a:prstGeom>
        </p:spPr>
        <p:txBody>
          <a:bodyPr vert="horz" lIns="91440" tIns="45720" rIns="91440" bIns="45720" rtlCol="0" anchor="ctr"/>
          <a:lstStyle>
            <a:lvl1pPr algn="r">
              <a:defRPr sz="1706">
                <a:solidFill>
                  <a:schemeClr val="tx1">
                    <a:tint val="75000"/>
                  </a:schemeClr>
                </a:solidFill>
              </a:defRPr>
            </a:lvl1pPr>
          </a:lstStyle>
          <a:p>
            <a:fld id="{BDCBF465-4986-4813-B9C6-A83ED111AF04}" type="slidenum">
              <a:rPr lang="nl-NL" smtClean="0"/>
              <a:pPr/>
              <a:t>‹nr.›</a:t>
            </a:fld>
            <a:endParaRPr lang="nl-NL"/>
          </a:p>
        </p:txBody>
      </p:sp>
    </p:spTree>
    <p:extLst>
      <p:ext uri="{BB962C8B-B14F-4D97-AF65-F5344CB8AC3E}">
        <p14:creationId xmlns:p14="http://schemas.microsoft.com/office/powerpoint/2010/main" val="22588152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1300277" rtl="0" eaLnBrk="1" latinLnBrk="0" hangingPunct="1">
        <a:spcBef>
          <a:spcPct val="0"/>
        </a:spcBef>
        <a:buNone/>
        <a:defRPr sz="6257" kern="1200">
          <a:solidFill>
            <a:schemeClr val="tx1"/>
          </a:solidFill>
          <a:latin typeface="+mj-lt"/>
          <a:ea typeface="+mj-ea"/>
          <a:cs typeface="+mj-cs"/>
        </a:defRPr>
      </a:lvl1pPr>
    </p:titleStyle>
    <p:bodyStyle>
      <a:lvl1pPr marL="487604" indent="-487604" algn="l" defTabSz="1300277" rtl="0" eaLnBrk="1" latinLnBrk="0" hangingPunct="1">
        <a:spcBef>
          <a:spcPct val="20000"/>
        </a:spcBef>
        <a:buFont typeface="Arial" pitchFamily="34" charset="0"/>
        <a:buChar char="•"/>
        <a:defRPr sz="4550" kern="1200">
          <a:solidFill>
            <a:schemeClr val="tx1"/>
          </a:solidFill>
          <a:latin typeface="+mn-lt"/>
          <a:ea typeface="+mn-ea"/>
          <a:cs typeface="+mn-cs"/>
        </a:defRPr>
      </a:lvl1pPr>
      <a:lvl2pPr marL="1056475" indent="-406337" algn="l" defTabSz="1300277"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346" indent="-325069" algn="l" defTabSz="1300277"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484"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5623"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5761"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5900"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038"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176" indent="-325069" algn="l" defTabSz="1300277"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nl-NL"/>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del.edu/~mcdonald/mythintro.html"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adema@paxchristicollege.nl" TargetMode="External"/><Relationship Id="rId2" Type="http://schemas.openxmlformats.org/officeDocument/2006/relationships/hyperlink" Target="mailto:f.vanwielink@paxchristicollege.n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jose.besselink@ru.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ibi.nl/uploads/nibi/files/6100f96e9a15dfbfc603377c97ca996a4099d350.pptx" TargetMode="External"/><Relationship Id="rId7" Type="http://schemas.openxmlformats.org/officeDocument/2006/relationships/hyperlink" Target="https://www.nibi.nl/uploads/nibi/files/eaca7853215a1d2f0b797459b5b567fc44918f20.zip"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nibi.nl/uploads/nibi/files/608b53eece6da18ae2e437e2bc84268945cd965b.pptx" TargetMode="External"/><Relationship Id="rId5" Type="http://schemas.openxmlformats.org/officeDocument/2006/relationships/hyperlink" Target="https://www.nibi.nl/uploads/nibi/files/4f22392bb577b1b4400953cf33217caae39ac2e0.zip" TargetMode="External"/><Relationship Id="rId4" Type="http://schemas.openxmlformats.org/officeDocument/2006/relationships/hyperlink" Target="https://www.nibi.nl/uploads/nibi/files/573c5bfeac9d9ecb36798c853aeef7a0a77361b5.doc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www.levedna.nl/genetica" TargetMode="External"/><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nibi.nl/uploads/nibi/files/0e3e0612b51d0b0667c496d1223241b3d9cf601f.pptx" TargetMode="External"/><Relationship Id="rId4" Type="http://schemas.openxmlformats.org/officeDocument/2006/relationships/hyperlink" Target="https://www.nibi.nl/uploads/nibi/files/ffcead37f48b4a430b6d51099d3f329f6431d1da.pdf" TargetMode="Externa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1094800"/>
            <a:ext cx="11160125" cy="1079500"/>
          </a:xfrm>
        </p:spPr>
        <p:txBody>
          <a:bodyPr/>
          <a:lstStyle/>
          <a:p>
            <a:r>
              <a:rPr lang="nl-NL" b="1" dirty="0"/>
              <a:t>W59 – Didactiek van complexe geneticavraagstukken</a:t>
            </a:r>
          </a:p>
        </p:txBody>
      </p:sp>
      <p:sp>
        <p:nvSpPr>
          <p:cNvPr id="3" name="Tijdelijke aanduiding voor inhoud 2"/>
          <p:cNvSpPr>
            <a:spLocks noGrp="1"/>
          </p:cNvSpPr>
          <p:nvPr>
            <p:ph idx="1"/>
          </p:nvPr>
        </p:nvSpPr>
        <p:spPr>
          <a:xfrm>
            <a:off x="900000" y="4165599"/>
            <a:ext cx="11160000" cy="4128475"/>
          </a:xfrm>
        </p:spPr>
        <p:txBody>
          <a:bodyPr/>
          <a:lstStyle/>
          <a:p>
            <a:r>
              <a:rPr lang="nl-NL" dirty="0">
                <a:solidFill>
                  <a:schemeClr val="bg1"/>
                </a:solidFill>
              </a:rPr>
              <a:t>Frank van Wielink – Pax </a:t>
            </a:r>
            <a:r>
              <a:rPr lang="nl-NL" dirty="0" err="1">
                <a:solidFill>
                  <a:schemeClr val="bg1"/>
                </a:solidFill>
              </a:rPr>
              <a:t>havo|vwo</a:t>
            </a:r>
            <a:endParaRPr lang="nl-NL" dirty="0">
              <a:solidFill>
                <a:schemeClr val="bg1"/>
              </a:solidFill>
            </a:endParaRPr>
          </a:p>
          <a:p>
            <a:r>
              <a:rPr lang="nl-NL" dirty="0">
                <a:solidFill>
                  <a:schemeClr val="bg1"/>
                </a:solidFill>
              </a:rPr>
              <a:t>Ilse Adema – Pax </a:t>
            </a:r>
            <a:r>
              <a:rPr lang="nl-NL" dirty="0" err="1">
                <a:solidFill>
                  <a:schemeClr val="bg1"/>
                </a:solidFill>
              </a:rPr>
              <a:t>havo|vwo</a:t>
            </a:r>
            <a:endParaRPr lang="nl-NL" dirty="0">
              <a:solidFill>
                <a:schemeClr val="bg1"/>
              </a:solidFill>
            </a:endParaRPr>
          </a:p>
          <a:p>
            <a:r>
              <a:rPr lang="nl-NL" dirty="0">
                <a:solidFill>
                  <a:schemeClr val="bg1"/>
                </a:solidFill>
              </a:rPr>
              <a:t>José Besselink – Radboud Docenten Academie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504"/>
            <a:ext cx="3427612" cy="1075932"/>
          </a:xfrm>
          <a:prstGeom prst="rect">
            <a:avLst/>
          </a:prstGeom>
        </p:spPr>
      </p:pic>
      <p:sp>
        <p:nvSpPr>
          <p:cNvPr id="6" name="Tekstvak 5"/>
          <p:cNvSpPr txBox="1"/>
          <p:nvPr/>
        </p:nvSpPr>
        <p:spPr>
          <a:xfrm>
            <a:off x="0" y="8894459"/>
            <a:ext cx="13003213" cy="492443"/>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NIBI-conferentie 2022</a:t>
            </a:r>
          </a:p>
        </p:txBody>
      </p:sp>
      <p:pic>
        <p:nvPicPr>
          <p:cNvPr id="12" name="Afbeelding 11" descr="familie_wie is de vader">
            <a:extLst>
              <a:ext uri="{FF2B5EF4-FFF2-40B4-BE49-F238E27FC236}">
                <a16:creationId xmlns:a16="http://schemas.microsoft.com/office/drawing/2014/main" id="{AF7594AC-F12A-CC4D-8162-1BFB7386BB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3537" y="5721158"/>
            <a:ext cx="4967016" cy="2853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404AC6B5-3566-1B51-BB1E-46E26C1CAB79}"/>
              </a:ext>
            </a:extLst>
          </p:cNvPr>
          <p:cNvPicPr>
            <a:picLocks noChangeAspect="1"/>
          </p:cNvPicPr>
          <p:nvPr/>
        </p:nvPicPr>
        <p:blipFill rotWithShape="1">
          <a:blip r:embed="rId4"/>
          <a:srcRect l="11386" t="22109" r="28339" b="25416"/>
          <a:stretch/>
        </p:blipFill>
        <p:spPr>
          <a:xfrm>
            <a:off x="783556" y="5740827"/>
            <a:ext cx="5826759" cy="2853440"/>
          </a:xfrm>
          <a:prstGeom prst="roundRect">
            <a:avLst>
              <a:gd name="adj" fmla="val 146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jdelijke aanduiding voor dianummer 8">
            <a:extLst>
              <a:ext uri="{FF2B5EF4-FFF2-40B4-BE49-F238E27FC236}">
                <a16:creationId xmlns:a16="http://schemas.microsoft.com/office/drawing/2014/main" id="{1C9C91EB-3379-A578-B1FB-D839CA3403F9}"/>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1</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3" name="Tijdelijke aanduiding voor inhoud 2"/>
          <p:cNvSpPr>
            <a:spLocks noGrp="1"/>
          </p:cNvSpPr>
          <p:nvPr>
            <p:ph idx="1"/>
          </p:nvPr>
        </p:nvSpPr>
        <p:spPr>
          <a:xfrm>
            <a:off x="357674" y="2318416"/>
            <a:ext cx="12185466" cy="6436139"/>
          </a:xfrm>
        </p:spPr>
        <p:txBody>
          <a:bodyPr>
            <a:normAutofit/>
          </a:bodyPr>
          <a:lstStyle/>
          <a:p>
            <a:pPr marL="0" indent="0">
              <a:buNone/>
            </a:pPr>
            <a:r>
              <a:rPr lang="nl-NL" sz="3600" b="1" dirty="0"/>
              <a:t>Materialen:</a:t>
            </a:r>
          </a:p>
          <a:p>
            <a:r>
              <a:rPr lang="nl-NL" sz="3600" dirty="0"/>
              <a:t>blz. 37-38 (h) of 41-42 (v) van de module</a:t>
            </a:r>
          </a:p>
          <a:p>
            <a:r>
              <a:rPr lang="nl-NL" sz="3600" dirty="0">
                <a:effectLst/>
                <a:latin typeface="Calibri" panose="020F0502020204030204" pitchFamily="34" charset="0"/>
                <a:ea typeface="Calibri" panose="020F0502020204030204" pitchFamily="34" charset="0"/>
                <a:cs typeface="Times New Roman" panose="02020603050405020304" pitchFamily="18" charset="0"/>
              </a:rPr>
              <a:t>Uitgedeelde werkbladen</a:t>
            </a:r>
          </a:p>
          <a:p>
            <a:pPr marL="0" indent="0">
              <a:lnSpc>
                <a:spcPct val="106000"/>
              </a:lnSpc>
              <a:buNone/>
            </a:pP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nl-NL"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Wat betekent de laatste zin voor de genen van je bloemen?</a:t>
            </a:r>
          </a:p>
          <a:p>
            <a:pPr marL="342900" lvl="0" indent="-342900">
              <a:lnSpc>
                <a:spcPct val="106000"/>
              </a:lnSpc>
              <a:buFont typeface="+mj-lt"/>
              <a:buAutoNum type="arabicPeriod"/>
            </a:pPr>
            <a:r>
              <a:rPr lang="nl-NL"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Zijn de bloemen op de werkbladen </a:t>
            </a:r>
            <a:r>
              <a:rPr lang="nl-NL" sz="3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genotypes</a:t>
            </a:r>
            <a:r>
              <a:rPr lang="nl-NL"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fenotypes?</a:t>
            </a:r>
          </a:p>
          <a:p>
            <a:pPr marL="0" lvl="0" indent="0">
              <a:lnSpc>
                <a:spcPct val="106000"/>
              </a:lnSpc>
              <a:buNone/>
            </a:pPr>
            <a:endParaRPr lang="nl-NL"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6000"/>
              </a:lnSpc>
              <a:buNone/>
            </a:pPr>
            <a:r>
              <a:rPr lang="nl-NL" sz="3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Aan de slag!</a:t>
            </a:r>
          </a:p>
          <a:p>
            <a:pPr marL="0" lvl="0" indent="0">
              <a:lnSpc>
                <a:spcPct val="106000"/>
              </a:lnSpc>
              <a:buNone/>
            </a:pPr>
            <a:r>
              <a:rPr lang="nl-NL" sz="3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NB welke kruisingen vinden jullie interessant? Waarom?</a:t>
            </a:r>
            <a:endParaRPr lang="nl-NL" sz="3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6000"/>
              </a:lnSpc>
              <a:buNone/>
            </a:pPr>
            <a:endParaRPr lang="nl-NL" sz="3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buNone/>
            </a:pPr>
            <a:endParaRPr lang="nl-NL"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6000" dirty="0"/>
          </a:p>
        </p:txBody>
      </p:sp>
      <p:sp>
        <p:nvSpPr>
          <p:cNvPr id="4" name="Tijdelijke aanduiding voor dianummer 8">
            <a:extLst>
              <a:ext uri="{FF2B5EF4-FFF2-40B4-BE49-F238E27FC236}">
                <a16:creationId xmlns:a16="http://schemas.microsoft.com/office/drawing/2014/main" id="{6EF0A7E1-7077-B470-D1A9-712F6397CC78}"/>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10</a:t>
            </a:fld>
            <a:r>
              <a:rPr lang="nl-NL" sz="2000" b="1" dirty="0">
                <a:solidFill>
                  <a:schemeClr val="bg1"/>
                </a:solidFill>
                <a:latin typeface="Calibri" panose="020F0502020204030204" pitchFamily="34" charset="0"/>
                <a:cs typeface="Calibri" panose="020F0502020204030204" pitchFamily="34" charset="0"/>
              </a:rPr>
              <a:t>/32</a:t>
            </a:r>
          </a:p>
        </p:txBody>
      </p:sp>
      <p:sp>
        <p:nvSpPr>
          <p:cNvPr id="5" name="Tekstvak 4">
            <a:extLst>
              <a:ext uri="{FF2B5EF4-FFF2-40B4-BE49-F238E27FC236}">
                <a16:creationId xmlns:a16="http://schemas.microsoft.com/office/drawing/2014/main" id="{F5B6AF20-1273-D6AB-4892-E6EA103ABCEF}"/>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Opdracht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8">
            <a:extLst>
              <a:ext uri="{FF2B5EF4-FFF2-40B4-BE49-F238E27FC236}">
                <a16:creationId xmlns:a16="http://schemas.microsoft.com/office/drawing/2014/main" id="{2D1413CD-8DEC-8F87-ED44-08400A7770FF}"/>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11</a:t>
            </a:fld>
            <a:r>
              <a:rPr lang="nl-NL" sz="2000" b="1" dirty="0">
                <a:solidFill>
                  <a:schemeClr val="bg1"/>
                </a:solidFill>
                <a:latin typeface="Calibri" panose="020F0502020204030204" pitchFamily="34" charset="0"/>
                <a:cs typeface="Calibri" panose="020F0502020204030204" pitchFamily="34" charset="0"/>
              </a:rPr>
              <a:t>/32</a:t>
            </a:r>
          </a:p>
        </p:txBody>
      </p:sp>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3" name="Tijdelijke aanduiding voor inhoud 2"/>
          <p:cNvSpPr>
            <a:spLocks noGrp="1"/>
          </p:cNvSpPr>
          <p:nvPr>
            <p:ph idx="1"/>
          </p:nvPr>
        </p:nvSpPr>
        <p:spPr>
          <a:xfrm>
            <a:off x="357674" y="2016852"/>
            <a:ext cx="12185466" cy="6436139"/>
          </a:xfrm>
        </p:spPr>
        <p:txBody>
          <a:bodyPr>
            <a:normAutofit/>
          </a:bodyPr>
          <a:lstStyle/>
          <a:p>
            <a:pPr marL="0" indent="0">
              <a:lnSpc>
                <a:spcPct val="106000"/>
              </a:lnSpc>
              <a:spcBef>
                <a:spcPts val="200"/>
              </a:spcBef>
              <a:buNone/>
            </a:pPr>
            <a:r>
              <a:rPr lang="nl-NL" sz="2800" b="1" dirty="0">
                <a:effectLst/>
                <a:ea typeface="Times New Roman" panose="02020603050405020304" pitchFamily="18" charset="0"/>
                <a:cs typeface="Times New Roman" panose="02020603050405020304" pitchFamily="18" charset="0"/>
              </a:rPr>
              <a:t>Stappenplan:</a:t>
            </a:r>
          </a:p>
          <a:p>
            <a:pPr marL="342900" lvl="0" indent="-342900">
              <a:lnSpc>
                <a:spcPct val="107000"/>
              </a:lnSpc>
              <a:buFont typeface="+mj-lt"/>
              <a:buAutoNum type="arabicPeriod"/>
            </a:pPr>
            <a:r>
              <a:rPr lang="nl-NL" sz="2400" dirty="0">
                <a:effectLst/>
                <a:ea typeface="Times New Roman" panose="02020603050405020304" pitchFamily="18" charset="0"/>
                <a:cs typeface="Times New Roman" panose="02020603050405020304" pitchFamily="18" charset="0"/>
              </a:rPr>
              <a:t>Bekijk kruisingen 1 t/m 6. Wat is je conclusie over de manier van overerven van de erfelijke eigenschappen voor rode en witte bloemen? Noteer je conclusie in tabel 2. Noteer op de juiste wijze in tabel 3 kruising 1 t/m 6 in.</a:t>
            </a:r>
            <a:endParaRPr lang="nl-NL" sz="24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2400" dirty="0">
                <a:effectLst/>
                <a:ea typeface="Times New Roman" panose="02020603050405020304" pitchFamily="18" charset="0"/>
                <a:cs typeface="Times New Roman" panose="02020603050405020304" pitchFamily="18" charset="0"/>
              </a:rPr>
              <a:t>Bekijk kruisingen 7 t/m 12. Wat is je conclusie over de manier van overerven van de erfelijke eigenschappen voor gele en witte bloemen? Noteer je conclusie in tabel 2. Noteer op de juiste wijze in tabel 3 kruising 7 t/m 12 in.</a:t>
            </a:r>
            <a:endParaRPr lang="nl-NL" sz="24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2400" dirty="0">
                <a:effectLst/>
                <a:ea typeface="Times New Roman" panose="02020603050405020304" pitchFamily="18" charset="0"/>
                <a:cs typeface="Times New Roman" panose="02020603050405020304" pitchFamily="18" charset="0"/>
              </a:rPr>
              <a:t>Bekijk kruisingen 13 t/m 22. Wat is je conclusie over de manier van overerven van de erfelijke eigenschappen voor rode, gele, oranje en witte bloemen? Noteer je conclusie in tabel 2. Noteer op de juiste wijze in tabel 3 kruising 13 t/m 22 in.</a:t>
            </a:r>
            <a:endParaRPr lang="nl-NL" sz="2400" dirty="0">
              <a:effectLst/>
              <a:ea typeface="Calibri" panose="020F0502020204030204" pitchFamily="34" charset="0"/>
              <a:cs typeface="Times New Roman" panose="02020603050405020304" pitchFamily="18" charset="0"/>
            </a:endParaRPr>
          </a:p>
          <a:p>
            <a:pPr marL="0" lvl="0" indent="0">
              <a:lnSpc>
                <a:spcPct val="106000"/>
              </a:lnSpc>
              <a:buNone/>
            </a:pPr>
            <a:endParaRPr lang="nl-NL" sz="2400" b="1" dirty="0">
              <a:effectLst/>
              <a:ea typeface="Calibri" panose="020F0502020204030204" pitchFamily="34" charset="0"/>
              <a:cs typeface="Times New Roman" panose="02020603050405020304" pitchFamily="18" charset="0"/>
            </a:endParaRPr>
          </a:p>
          <a:p>
            <a:pPr marL="0" indent="0">
              <a:lnSpc>
                <a:spcPct val="106000"/>
              </a:lnSpc>
              <a:buNone/>
            </a:pPr>
            <a:endParaRPr lang="nl-NL" sz="2400" dirty="0">
              <a:effectLst/>
              <a:ea typeface="Calibri" panose="020F0502020204030204" pitchFamily="34" charset="0"/>
              <a:cs typeface="Times New Roman" panose="02020603050405020304" pitchFamily="18" charset="0"/>
            </a:endParaRPr>
          </a:p>
          <a:p>
            <a:pPr marL="0" indent="0">
              <a:buNone/>
            </a:pPr>
            <a:endParaRPr lang="nl-NL" sz="4400" dirty="0"/>
          </a:p>
        </p:txBody>
      </p:sp>
      <p:pic>
        <p:nvPicPr>
          <p:cNvPr id="5" name="Afbeelding 4">
            <a:extLst>
              <a:ext uri="{FF2B5EF4-FFF2-40B4-BE49-F238E27FC236}">
                <a16:creationId xmlns:a16="http://schemas.microsoft.com/office/drawing/2014/main" id="{4CAD6A41-0E9B-063A-A2F7-03307A994892}"/>
              </a:ext>
            </a:extLst>
          </p:cNvPr>
          <p:cNvPicPr>
            <a:picLocks noChangeAspect="1"/>
          </p:cNvPicPr>
          <p:nvPr/>
        </p:nvPicPr>
        <p:blipFill>
          <a:blip r:embed="rId2"/>
          <a:stretch>
            <a:fillRect/>
          </a:stretch>
        </p:blipFill>
        <p:spPr>
          <a:xfrm>
            <a:off x="41131" y="6778171"/>
            <a:ext cx="12962082" cy="2761312"/>
          </a:xfrm>
          <a:prstGeom prst="rect">
            <a:avLst/>
          </a:prstGeom>
        </p:spPr>
      </p:pic>
      <p:sp>
        <p:nvSpPr>
          <p:cNvPr id="6" name="Pijl: omlaag 5">
            <a:extLst>
              <a:ext uri="{FF2B5EF4-FFF2-40B4-BE49-F238E27FC236}">
                <a16:creationId xmlns:a16="http://schemas.microsoft.com/office/drawing/2014/main" id="{113A6C04-E366-9656-0ECF-850178BD9047}"/>
              </a:ext>
            </a:extLst>
          </p:cNvPr>
          <p:cNvSpPr/>
          <p:nvPr/>
        </p:nvSpPr>
        <p:spPr>
          <a:xfrm>
            <a:off x="5036458" y="6241143"/>
            <a:ext cx="2148114" cy="493485"/>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ysClr val="windowText" lastClr="000000"/>
                </a:solidFill>
              </a:rPr>
              <a:t>!!</a:t>
            </a:r>
          </a:p>
        </p:txBody>
      </p:sp>
      <p:sp>
        <p:nvSpPr>
          <p:cNvPr id="9" name="Tekstvak 8">
            <a:extLst>
              <a:ext uri="{FF2B5EF4-FFF2-40B4-BE49-F238E27FC236}">
                <a16:creationId xmlns:a16="http://schemas.microsoft.com/office/drawing/2014/main" id="{C151C682-8C01-BD76-FFF9-18F41D1E2032}"/>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1</a:t>
            </a:r>
          </a:p>
        </p:txBody>
      </p:sp>
    </p:spTree>
    <p:extLst>
      <p:ext uri="{BB962C8B-B14F-4D97-AF65-F5344CB8AC3E}">
        <p14:creationId xmlns:p14="http://schemas.microsoft.com/office/powerpoint/2010/main" val="13698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8">
            <a:extLst>
              <a:ext uri="{FF2B5EF4-FFF2-40B4-BE49-F238E27FC236}">
                <a16:creationId xmlns:a16="http://schemas.microsoft.com/office/drawing/2014/main" id="{1C025B3A-59ED-A72C-7129-061426D48407}"/>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12</a:t>
            </a:fld>
            <a:r>
              <a:rPr lang="nl-NL" sz="2000" b="1" dirty="0">
                <a:solidFill>
                  <a:schemeClr val="bg1"/>
                </a:solidFill>
                <a:latin typeface="Calibri" panose="020F0502020204030204" pitchFamily="34" charset="0"/>
                <a:cs typeface="Calibri" panose="020F0502020204030204" pitchFamily="34" charset="0"/>
              </a:rPr>
              <a:t>/32</a:t>
            </a:r>
          </a:p>
        </p:txBody>
      </p:sp>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3" name="Tijdelijke aanduiding voor inhoud 2"/>
          <p:cNvSpPr>
            <a:spLocks noGrp="1"/>
          </p:cNvSpPr>
          <p:nvPr>
            <p:ph idx="1"/>
          </p:nvPr>
        </p:nvSpPr>
        <p:spPr>
          <a:xfrm>
            <a:off x="624102" y="2132964"/>
            <a:ext cx="5198911" cy="6436139"/>
          </a:xfrm>
        </p:spPr>
        <p:txBody>
          <a:bodyPr>
            <a:normAutofit/>
          </a:bodyPr>
          <a:lstStyle/>
          <a:p>
            <a:pPr>
              <a:lnSpc>
                <a:spcPct val="106000"/>
              </a:lnSpc>
              <a:spcBef>
                <a:spcPts val="200"/>
              </a:spcBef>
            </a:pPr>
            <a:r>
              <a:rPr lang="nl-NL" sz="3200" dirty="0">
                <a:ea typeface="Calibri" panose="020F0502020204030204" pitchFamily="34" charset="0"/>
                <a:cs typeface="Times New Roman" panose="02020603050405020304" pitchFamily="18" charset="0"/>
              </a:rPr>
              <a:t>Dominant-recessief, intermediair of </a:t>
            </a:r>
            <a:r>
              <a:rPr lang="nl-NL" sz="3200" dirty="0" err="1">
                <a:ea typeface="Calibri" panose="020F0502020204030204" pitchFamily="34" charset="0"/>
                <a:cs typeface="Times New Roman" panose="02020603050405020304" pitchFamily="18" charset="0"/>
              </a:rPr>
              <a:t>codominant</a:t>
            </a:r>
            <a:r>
              <a:rPr lang="nl-NL" sz="3200" dirty="0">
                <a:ea typeface="Calibri" panose="020F0502020204030204" pitchFamily="34" charset="0"/>
                <a:cs typeface="Times New Roman" panose="02020603050405020304" pitchFamily="18" charset="0"/>
              </a:rPr>
              <a:t>?</a:t>
            </a:r>
          </a:p>
          <a:p>
            <a:pPr>
              <a:lnSpc>
                <a:spcPct val="106000"/>
              </a:lnSpc>
              <a:spcBef>
                <a:spcPts val="200"/>
              </a:spcBef>
            </a:pPr>
            <a:r>
              <a:rPr lang="nl-NL" sz="3200" dirty="0">
                <a:ea typeface="Calibri" panose="020F0502020204030204" pitchFamily="34" charset="0"/>
                <a:cs typeface="Times New Roman" panose="02020603050405020304" pitchFamily="18" charset="0"/>
              </a:rPr>
              <a:t>Hoe zie je dat?</a:t>
            </a:r>
          </a:p>
          <a:p>
            <a:pPr>
              <a:lnSpc>
                <a:spcPct val="106000"/>
              </a:lnSpc>
              <a:spcBef>
                <a:spcPts val="200"/>
              </a:spcBef>
            </a:pPr>
            <a:endParaRPr lang="nl-NL" sz="3200" dirty="0">
              <a:ea typeface="Calibri" panose="020F0502020204030204" pitchFamily="34" charset="0"/>
              <a:cs typeface="Times New Roman" panose="02020603050405020304" pitchFamily="18" charset="0"/>
            </a:endParaRPr>
          </a:p>
          <a:p>
            <a:pPr>
              <a:lnSpc>
                <a:spcPct val="106000"/>
              </a:lnSpc>
              <a:spcBef>
                <a:spcPts val="200"/>
              </a:spcBef>
            </a:pPr>
            <a:r>
              <a:rPr lang="nl-NL" sz="3200" dirty="0">
                <a:ea typeface="Calibri" panose="020F0502020204030204" pitchFamily="34" charset="0"/>
                <a:cs typeface="Times New Roman" panose="02020603050405020304" pitchFamily="18" charset="0"/>
              </a:rPr>
              <a:t>Uit welke kruising kun je een conclusie trekken?</a:t>
            </a:r>
          </a:p>
          <a:p>
            <a:pPr>
              <a:lnSpc>
                <a:spcPct val="106000"/>
              </a:lnSpc>
              <a:spcBef>
                <a:spcPts val="200"/>
              </a:spcBef>
            </a:pPr>
            <a:r>
              <a:rPr lang="nl-NL" sz="3200" dirty="0">
                <a:ea typeface="Calibri" panose="020F0502020204030204" pitchFamily="34" charset="0"/>
                <a:cs typeface="Times New Roman" panose="02020603050405020304" pitchFamily="18" charset="0"/>
              </a:rPr>
              <a:t>Welke kleur is dan het dominante fenotype?</a:t>
            </a:r>
          </a:p>
          <a:p>
            <a:pPr>
              <a:lnSpc>
                <a:spcPct val="106000"/>
              </a:lnSpc>
              <a:spcBef>
                <a:spcPts val="200"/>
              </a:spcBef>
            </a:pPr>
            <a:r>
              <a:rPr lang="nl-NL" sz="3200" dirty="0">
                <a:effectLst/>
                <a:ea typeface="Calibri" panose="020F0502020204030204" pitchFamily="34" charset="0"/>
                <a:cs typeface="Times New Roman" panose="02020603050405020304" pitchFamily="18" charset="0"/>
              </a:rPr>
              <a:t>Hoe kun je dat zien?</a:t>
            </a:r>
          </a:p>
          <a:p>
            <a:pPr marL="0" lvl="0" indent="0">
              <a:lnSpc>
                <a:spcPct val="106000"/>
              </a:lnSpc>
              <a:buNone/>
            </a:pPr>
            <a:endParaRPr lang="nl-NL" sz="3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buNone/>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5400" dirty="0"/>
          </a:p>
        </p:txBody>
      </p:sp>
      <p:sp>
        <p:nvSpPr>
          <p:cNvPr id="7" name="Tekstvak 6">
            <a:extLst>
              <a:ext uri="{FF2B5EF4-FFF2-40B4-BE49-F238E27FC236}">
                <a16:creationId xmlns:a16="http://schemas.microsoft.com/office/drawing/2014/main" id="{BD4B3A76-ABD4-B00C-9492-C1DFC2D97FAA}"/>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2</a:t>
            </a:r>
          </a:p>
        </p:txBody>
      </p:sp>
      <p:pic>
        <p:nvPicPr>
          <p:cNvPr id="8" name="Afbeelding 7">
            <a:extLst>
              <a:ext uri="{FF2B5EF4-FFF2-40B4-BE49-F238E27FC236}">
                <a16:creationId xmlns:a16="http://schemas.microsoft.com/office/drawing/2014/main" id="{7111CF76-930E-9928-5E21-987AF8CB24C4}"/>
              </a:ext>
            </a:extLst>
          </p:cNvPr>
          <p:cNvPicPr>
            <a:picLocks noChangeAspect="1"/>
          </p:cNvPicPr>
          <p:nvPr/>
        </p:nvPicPr>
        <p:blipFill>
          <a:blip r:embed="rId2"/>
          <a:stretch>
            <a:fillRect/>
          </a:stretch>
        </p:blipFill>
        <p:spPr>
          <a:xfrm>
            <a:off x="5876698" y="58056"/>
            <a:ext cx="7030667" cy="9623171"/>
          </a:xfrm>
          <a:prstGeom prst="rect">
            <a:avLst/>
          </a:prstGeom>
          <a:ln>
            <a:noFill/>
          </a:ln>
        </p:spPr>
      </p:pic>
    </p:spTree>
    <p:extLst>
      <p:ext uri="{BB962C8B-B14F-4D97-AF65-F5344CB8AC3E}">
        <p14:creationId xmlns:p14="http://schemas.microsoft.com/office/powerpoint/2010/main" val="23247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8">
            <a:extLst>
              <a:ext uri="{FF2B5EF4-FFF2-40B4-BE49-F238E27FC236}">
                <a16:creationId xmlns:a16="http://schemas.microsoft.com/office/drawing/2014/main" id="{AF4CB2E9-1AD6-916D-BBCB-821FFE48B2E9}"/>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13</a:t>
            </a:fld>
            <a:r>
              <a:rPr lang="nl-NL" sz="2000" b="1" dirty="0">
                <a:solidFill>
                  <a:schemeClr val="bg1"/>
                </a:solidFill>
                <a:latin typeface="Calibri" panose="020F0502020204030204" pitchFamily="34" charset="0"/>
                <a:cs typeface="Calibri" panose="020F0502020204030204" pitchFamily="34" charset="0"/>
              </a:rPr>
              <a:t>/32</a:t>
            </a:r>
          </a:p>
        </p:txBody>
      </p:sp>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7" name="Tekstvak 6">
            <a:extLst>
              <a:ext uri="{FF2B5EF4-FFF2-40B4-BE49-F238E27FC236}">
                <a16:creationId xmlns:a16="http://schemas.microsoft.com/office/drawing/2014/main" id="{BD4B3A76-ABD4-B00C-9492-C1DFC2D97FAA}"/>
              </a:ext>
            </a:extLst>
          </p:cNvPr>
          <p:cNvSpPr txBox="1"/>
          <p:nvPr/>
        </p:nvSpPr>
        <p:spPr>
          <a:xfrm>
            <a:off x="12764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3</a:t>
            </a:r>
          </a:p>
        </p:txBody>
      </p:sp>
      <p:pic>
        <p:nvPicPr>
          <p:cNvPr id="5" name="Afbeelding 4">
            <a:extLst>
              <a:ext uri="{FF2B5EF4-FFF2-40B4-BE49-F238E27FC236}">
                <a16:creationId xmlns:a16="http://schemas.microsoft.com/office/drawing/2014/main" id="{1B094D0F-D211-5F80-87C0-5DB9D915BAA5}"/>
              </a:ext>
            </a:extLst>
          </p:cNvPr>
          <p:cNvPicPr>
            <a:picLocks noChangeAspect="1"/>
          </p:cNvPicPr>
          <p:nvPr/>
        </p:nvPicPr>
        <p:blipFill rotWithShape="1">
          <a:blip r:embed="rId2"/>
          <a:srcRect t="1262"/>
          <a:stretch/>
        </p:blipFill>
        <p:spPr>
          <a:xfrm>
            <a:off x="6154056" y="55458"/>
            <a:ext cx="6751134" cy="9642786"/>
          </a:xfrm>
          <a:prstGeom prst="rect">
            <a:avLst/>
          </a:prstGeom>
          <a:ln>
            <a:noFill/>
          </a:ln>
        </p:spPr>
      </p:pic>
      <p:sp>
        <p:nvSpPr>
          <p:cNvPr id="9" name="Tijdelijke aanduiding voor inhoud 8">
            <a:extLst>
              <a:ext uri="{FF2B5EF4-FFF2-40B4-BE49-F238E27FC236}">
                <a16:creationId xmlns:a16="http://schemas.microsoft.com/office/drawing/2014/main" id="{40BBA9E9-6D05-A161-2868-B5E60AA919A3}"/>
              </a:ext>
            </a:extLst>
          </p:cNvPr>
          <p:cNvSpPr>
            <a:spLocks noGrp="1"/>
          </p:cNvSpPr>
          <p:nvPr>
            <p:ph idx="1"/>
          </p:nvPr>
        </p:nvSpPr>
        <p:spPr>
          <a:xfrm>
            <a:off x="562471" y="2317270"/>
            <a:ext cx="5533529" cy="6439021"/>
          </a:xfrm>
        </p:spPr>
        <p:txBody>
          <a:bodyPr>
            <a:normAutofit/>
          </a:bodyPr>
          <a:lstStyle/>
          <a:p>
            <a:pPr>
              <a:lnSpc>
                <a:spcPct val="106000"/>
              </a:lnSpc>
              <a:spcBef>
                <a:spcPts val="200"/>
              </a:spcBef>
            </a:pPr>
            <a:r>
              <a:rPr lang="nl-NL" sz="3200" dirty="0">
                <a:ea typeface="Calibri" panose="020F0502020204030204" pitchFamily="34" charset="0"/>
                <a:cs typeface="Times New Roman" panose="02020603050405020304" pitchFamily="18" charset="0"/>
              </a:rPr>
              <a:t>Dominant-recessief, intermediair of </a:t>
            </a:r>
            <a:r>
              <a:rPr lang="nl-NL" sz="3200" dirty="0" err="1">
                <a:ea typeface="Calibri" panose="020F0502020204030204" pitchFamily="34" charset="0"/>
                <a:cs typeface="Times New Roman" panose="02020603050405020304" pitchFamily="18" charset="0"/>
              </a:rPr>
              <a:t>codominant</a:t>
            </a:r>
            <a:r>
              <a:rPr lang="nl-NL" sz="3200" dirty="0">
                <a:ea typeface="Calibri" panose="020F0502020204030204" pitchFamily="34" charset="0"/>
                <a:cs typeface="Times New Roman" panose="02020603050405020304" pitchFamily="18" charset="0"/>
              </a:rPr>
              <a:t>?</a:t>
            </a:r>
          </a:p>
          <a:p>
            <a:pPr>
              <a:lnSpc>
                <a:spcPct val="106000"/>
              </a:lnSpc>
              <a:spcBef>
                <a:spcPts val="200"/>
              </a:spcBef>
            </a:pPr>
            <a:r>
              <a:rPr lang="nl-NL" sz="3200" dirty="0">
                <a:ea typeface="Calibri" panose="020F0502020204030204" pitchFamily="34" charset="0"/>
                <a:cs typeface="Times New Roman" panose="02020603050405020304" pitchFamily="18" charset="0"/>
              </a:rPr>
              <a:t>Hoe zie je dat?</a:t>
            </a:r>
          </a:p>
          <a:p>
            <a:pPr>
              <a:lnSpc>
                <a:spcPct val="106000"/>
              </a:lnSpc>
              <a:spcBef>
                <a:spcPts val="200"/>
              </a:spcBef>
            </a:pPr>
            <a:endParaRPr lang="nl-NL" sz="3200" dirty="0">
              <a:ea typeface="Calibri" panose="020F0502020204030204" pitchFamily="34" charset="0"/>
              <a:cs typeface="Times New Roman" panose="02020603050405020304" pitchFamily="18" charset="0"/>
            </a:endParaRPr>
          </a:p>
          <a:p>
            <a:pPr>
              <a:lnSpc>
                <a:spcPct val="106000"/>
              </a:lnSpc>
              <a:spcBef>
                <a:spcPts val="200"/>
              </a:spcBef>
            </a:pPr>
            <a:r>
              <a:rPr lang="nl-NL" sz="3200" dirty="0">
                <a:ea typeface="Calibri" panose="020F0502020204030204" pitchFamily="34" charset="0"/>
                <a:cs typeface="Times New Roman" panose="02020603050405020304" pitchFamily="18" charset="0"/>
              </a:rPr>
              <a:t>Uit welke kruising kun je een conclusie trekken?</a:t>
            </a:r>
          </a:p>
          <a:p>
            <a:pPr>
              <a:lnSpc>
                <a:spcPct val="106000"/>
              </a:lnSpc>
              <a:spcBef>
                <a:spcPts val="200"/>
              </a:spcBef>
            </a:pPr>
            <a:r>
              <a:rPr lang="nl-NL" sz="3200" dirty="0">
                <a:ea typeface="Calibri" panose="020F0502020204030204" pitchFamily="34" charset="0"/>
                <a:cs typeface="Times New Roman" panose="02020603050405020304" pitchFamily="18" charset="0"/>
              </a:rPr>
              <a:t>Welke kleur is dan het dominante fenotype?</a:t>
            </a:r>
          </a:p>
          <a:p>
            <a:pPr>
              <a:lnSpc>
                <a:spcPct val="106000"/>
              </a:lnSpc>
              <a:spcBef>
                <a:spcPts val="200"/>
              </a:spcBef>
            </a:pPr>
            <a:r>
              <a:rPr lang="nl-NL" sz="3200" dirty="0">
                <a:effectLst/>
                <a:ea typeface="Calibri" panose="020F0502020204030204" pitchFamily="34" charset="0"/>
                <a:cs typeface="Times New Roman" panose="02020603050405020304" pitchFamily="18" charset="0"/>
              </a:rPr>
              <a:t>Hoe kun je dat zien?</a:t>
            </a:r>
          </a:p>
          <a:p>
            <a:endParaRPr lang="nl-NL" sz="3200" dirty="0"/>
          </a:p>
        </p:txBody>
      </p:sp>
    </p:spTree>
    <p:extLst>
      <p:ext uri="{BB962C8B-B14F-4D97-AF65-F5344CB8AC3E}">
        <p14:creationId xmlns:p14="http://schemas.microsoft.com/office/powerpoint/2010/main" val="14488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9" name="Tijdelijke aanduiding voor inhoud 8">
            <a:extLst>
              <a:ext uri="{FF2B5EF4-FFF2-40B4-BE49-F238E27FC236}">
                <a16:creationId xmlns:a16="http://schemas.microsoft.com/office/drawing/2014/main" id="{40BBA9E9-6D05-A161-2868-B5E60AA919A3}"/>
              </a:ext>
            </a:extLst>
          </p:cNvPr>
          <p:cNvSpPr>
            <a:spLocks noGrp="1"/>
          </p:cNvSpPr>
          <p:nvPr>
            <p:ph idx="1"/>
          </p:nvPr>
        </p:nvSpPr>
        <p:spPr>
          <a:xfrm>
            <a:off x="6879770" y="6894286"/>
            <a:ext cx="5921829" cy="1862005"/>
          </a:xfrm>
        </p:spPr>
        <p:txBody>
          <a:bodyPr>
            <a:normAutofit/>
          </a:bodyPr>
          <a:lstStyle/>
          <a:p>
            <a:pPr marL="174625" indent="-174625">
              <a:lnSpc>
                <a:spcPct val="110000"/>
              </a:lnSpc>
              <a:spcBef>
                <a:spcPts val="0"/>
              </a:spcBef>
            </a:pPr>
            <a:r>
              <a:rPr lang="nl-NL" sz="2000" dirty="0">
                <a:ea typeface="Calibri" panose="020F0502020204030204" pitchFamily="34" charset="0"/>
                <a:cs typeface="Times New Roman" panose="02020603050405020304" pitchFamily="18" charset="0"/>
              </a:rPr>
              <a:t>Dominant-recessief, intermediair of </a:t>
            </a:r>
            <a:r>
              <a:rPr lang="nl-NL" sz="2000" dirty="0" err="1">
                <a:ea typeface="Calibri" panose="020F0502020204030204" pitchFamily="34" charset="0"/>
                <a:cs typeface="Times New Roman" panose="02020603050405020304" pitchFamily="18" charset="0"/>
              </a:rPr>
              <a:t>codominant</a:t>
            </a:r>
            <a:r>
              <a:rPr lang="nl-NL" sz="2000" dirty="0">
                <a:ea typeface="Calibri" panose="020F0502020204030204" pitchFamily="34" charset="0"/>
                <a:cs typeface="Times New Roman" panose="02020603050405020304" pitchFamily="18" charset="0"/>
              </a:rPr>
              <a:t>?</a:t>
            </a:r>
          </a:p>
          <a:p>
            <a:pPr marL="174625" indent="-174625">
              <a:lnSpc>
                <a:spcPct val="110000"/>
              </a:lnSpc>
              <a:spcBef>
                <a:spcPts val="0"/>
              </a:spcBef>
            </a:pPr>
            <a:r>
              <a:rPr lang="nl-NL" sz="2000" dirty="0">
                <a:ea typeface="Calibri" panose="020F0502020204030204" pitchFamily="34" charset="0"/>
                <a:cs typeface="Times New Roman" panose="02020603050405020304" pitchFamily="18" charset="0"/>
              </a:rPr>
              <a:t>Hoe zie je dat?</a:t>
            </a:r>
          </a:p>
          <a:p>
            <a:pPr marL="174625" indent="-174625">
              <a:lnSpc>
                <a:spcPct val="110000"/>
              </a:lnSpc>
              <a:spcBef>
                <a:spcPts val="0"/>
              </a:spcBef>
            </a:pPr>
            <a:endParaRPr lang="nl-NL" sz="2000" dirty="0">
              <a:ea typeface="Calibri" panose="020F0502020204030204" pitchFamily="34" charset="0"/>
              <a:cs typeface="Times New Roman" panose="02020603050405020304" pitchFamily="18" charset="0"/>
            </a:endParaRPr>
          </a:p>
          <a:p>
            <a:pPr marL="174625" indent="-174625">
              <a:lnSpc>
                <a:spcPct val="110000"/>
              </a:lnSpc>
              <a:spcBef>
                <a:spcPts val="0"/>
              </a:spcBef>
            </a:pPr>
            <a:r>
              <a:rPr lang="nl-NL" sz="2000" dirty="0">
                <a:ea typeface="Calibri" panose="020F0502020204030204" pitchFamily="34" charset="0"/>
                <a:cs typeface="Times New Roman" panose="02020603050405020304" pitchFamily="18" charset="0"/>
              </a:rPr>
              <a:t>Uit welke kruisingen kun je een conclusie trekken?</a:t>
            </a:r>
          </a:p>
          <a:p>
            <a:pPr marL="174625" indent="-174625">
              <a:lnSpc>
                <a:spcPct val="110000"/>
              </a:lnSpc>
              <a:spcBef>
                <a:spcPts val="0"/>
              </a:spcBef>
            </a:pPr>
            <a:r>
              <a:rPr lang="nl-NL" sz="2000" dirty="0">
                <a:effectLst/>
                <a:ea typeface="Calibri" panose="020F0502020204030204" pitchFamily="34" charset="0"/>
                <a:cs typeface="Times New Roman" panose="02020603050405020304" pitchFamily="18" charset="0"/>
              </a:rPr>
              <a:t>Hoe kun je dat zien?</a:t>
            </a:r>
          </a:p>
          <a:p>
            <a:endParaRPr lang="nl-NL" sz="1600" dirty="0"/>
          </a:p>
        </p:txBody>
      </p:sp>
      <p:pic>
        <p:nvPicPr>
          <p:cNvPr id="4" name="Afbeelding 3">
            <a:extLst>
              <a:ext uri="{FF2B5EF4-FFF2-40B4-BE49-F238E27FC236}">
                <a16:creationId xmlns:a16="http://schemas.microsoft.com/office/drawing/2014/main" id="{929DC2F5-5EB7-4ED7-5138-124F7D25BF4C}"/>
              </a:ext>
            </a:extLst>
          </p:cNvPr>
          <p:cNvPicPr>
            <a:picLocks noChangeAspect="1"/>
          </p:cNvPicPr>
          <p:nvPr/>
        </p:nvPicPr>
        <p:blipFill>
          <a:blip r:embed="rId2"/>
          <a:stretch>
            <a:fillRect/>
          </a:stretch>
        </p:blipFill>
        <p:spPr>
          <a:xfrm>
            <a:off x="12266" y="144501"/>
            <a:ext cx="6446594" cy="9547928"/>
          </a:xfrm>
          <a:prstGeom prst="rect">
            <a:avLst/>
          </a:prstGeom>
          <a:ln>
            <a:noFill/>
          </a:ln>
        </p:spPr>
      </p:pic>
      <p:sp>
        <p:nvSpPr>
          <p:cNvPr id="10" name="Tekstvak 9">
            <a:extLst>
              <a:ext uri="{FF2B5EF4-FFF2-40B4-BE49-F238E27FC236}">
                <a16:creationId xmlns:a16="http://schemas.microsoft.com/office/drawing/2014/main" id="{E0A05F90-2998-DE65-AAAE-CA3B7A3112A2}"/>
              </a:ext>
            </a:extLst>
          </p:cNvPr>
          <p:cNvSpPr txBox="1"/>
          <p:nvPr/>
        </p:nvSpPr>
        <p:spPr>
          <a:xfrm>
            <a:off x="12764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4</a:t>
            </a:r>
          </a:p>
        </p:txBody>
      </p:sp>
      <p:pic>
        <p:nvPicPr>
          <p:cNvPr id="8" name="Afbeelding 7">
            <a:extLst>
              <a:ext uri="{FF2B5EF4-FFF2-40B4-BE49-F238E27FC236}">
                <a16:creationId xmlns:a16="http://schemas.microsoft.com/office/drawing/2014/main" id="{08FE8C36-AF41-5D4A-C3AB-6F73E848EA97}"/>
              </a:ext>
            </a:extLst>
          </p:cNvPr>
          <p:cNvPicPr>
            <a:picLocks noChangeAspect="1"/>
          </p:cNvPicPr>
          <p:nvPr/>
        </p:nvPicPr>
        <p:blipFill rotWithShape="1">
          <a:blip r:embed="rId3"/>
          <a:srcRect l="1741"/>
          <a:stretch/>
        </p:blipFill>
        <p:spPr>
          <a:xfrm>
            <a:off x="6458859" y="144501"/>
            <a:ext cx="6556287" cy="6648185"/>
          </a:xfrm>
          <a:prstGeom prst="rect">
            <a:avLst/>
          </a:prstGeom>
          <a:ln>
            <a:noFill/>
          </a:ln>
        </p:spPr>
      </p:pic>
      <p:sp>
        <p:nvSpPr>
          <p:cNvPr id="5" name="Tijdelijke aanduiding voor dianummer 8">
            <a:extLst>
              <a:ext uri="{FF2B5EF4-FFF2-40B4-BE49-F238E27FC236}">
                <a16:creationId xmlns:a16="http://schemas.microsoft.com/office/drawing/2014/main" id="{A45450A7-B440-C17E-0D12-191DE5421FF0}"/>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14</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275527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7" name="Tekstvak 6">
            <a:extLst>
              <a:ext uri="{FF2B5EF4-FFF2-40B4-BE49-F238E27FC236}">
                <a16:creationId xmlns:a16="http://schemas.microsoft.com/office/drawing/2014/main" id="{BD4B3A76-ABD4-B00C-9492-C1DFC2D97FAA}"/>
              </a:ext>
            </a:extLst>
          </p:cNvPr>
          <p:cNvSpPr txBox="1"/>
          <p:nvPr/>
        </p:nvSpPr>
        <p:spPr>
          <a:xfrm>
            <a:off x="12764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Nabespreking</a:t>
            </a:r>
          </a:p>
        </p:txBody>
      </p:sp>
      <p:pic>
        <p:nvPicPr>
          <p:cNvPr id="4" name="Afbeelding 3">
            <a:extLst>
              <a:ext uri="{FF2B5EF4-FFF2-40B4-BE49-F238E27FC236}">
                <a16:creationId xmlns:a16="http://schemas.microsoft.com/office/drawing/2014/main" id="{2C28E556-1C5C-1F90-9142-80CCDFA48EF8}"/>
              </a:ext>
            </a:extLst>
          </p:cNvPr>
          <p:cNvPicPr>
            <a:picLocks noChangeAspect="1"/>
          </p:cNvPicPr>
          <p:nvPr/>
        </p:nvPicPr>
        <p:blipFill rotWithShape="1">
          <a:blip r:embed="rId2">
            <a:grayscl/>
          </a:blip>
          <a:srcRect l="16743" t="17236" r="41176" b="54387"/>
          <a:stretch/>
        </p:blipFill>
        <p:spPr>
          <a:xfrm>
            <a:off x="127646" y="2119085"/>
            <a:ext cx="8226956" cy="3120571"/>
          </a:xfrm>
          <a:prstGeom prst="rect">
            <a:avLst/>
          </a:prstGeom>
        </p:spPr>
      </p:pic>
      <p:pic>
        <p:nvPicPr>
          <p:cNvPr id="8" name="Afbeelding 7">
            <a:extLst>
              <a:ext uri="{FF2B5EF4-FFF2-40B4-BE49-F238E27FC236}">
                <a16:creationId xmlns:a16="http://schemas.microsoft.com/office/drawing/2014/main" id="{4CECA878-6C81-6D69-6032-95DDEE66115D}"/>
              </a:ext>
            </a:extLst>
          </p:cNvPr>
          <p:cNvPicPr>
            <a:picLocks noChangeAspect="1"/>
          </p:cNvPicPr>
          <p:nvPr/>
        </p:nvPicPr>
        <p:blipFill>
          <a:blip r:embed="rId3"/>
          <a:stretch>
            <a:fillRect/>
          </a:stretch>
        </p:blipFill>
        <p:spPr>
          <a:xfrm>
            <a:off x="-17493" y="5359946"/>
            <a:ext cx="3189400" cy="3396345"/>
          </a:xfrm>
          <a:prstGeom prst="rect">
            <a:avLst/>
          </a:prstGeom>
        </p:spPr>
      </p:pic>
      <p:pic>
        <p:nvPicPr>
          <p:cNvPr id="11" name="Afbeelding 10">
            <a:extLst>
              <a:ext uri="{FF2B5EF4-FFF2-40B4-BE49-F238E27FC236}">
                <a16:creationId xmlns:a16="http://schemas.microsoft.com/office/drawing/2014/main" id="{264A9165-EB31-D359-7165-97A3BFCE6D8B}"/>
              </a:ext>
            </a:extLst>
          </p:cNvPr>
          <p:cNvPicPr>
            <a:picLocks noChangeAspect="1"/>
          </p:cNvPicPr>
          <p:nvPr/>
        </p:nvPicPr>
        <p:blipFill>
          <a:blip r:embed="rId4"/>
          <a:stretch>
            <a:fillRect/>
          </a:stretch>
        </p:blipFill>
        <p:spPr>
          <a:xfrm>
            <a:off x="3171185" y="5359946"/>
            <a:ext cx="3137654" cy="3396345"/>
          </a:xfrm>
          <a:prstGeom prst="rect">
            <a:avLst/>
          </a:prstGeom>
        </p:spPr>
      </p:pic>
      <p:pic>
        <p:nvPicPr>
          <p:cNvPr id="13" name="Afbeelding 12">
            <a:extLst>
              <a:ext uri="{FF2B5EF4-FFF2-40B4-BE49-F238E27FC236}">
                <a16:creationId xmlns:a16="http://schemas.microsoft.com/office/drawing/2014/main" id="{6A506345-6D94-FED4-2157-DB673A7D6B66}"/>
              </a:ext>
            </a:extLst>
          </p:cNvPr>
          <p:cNvPicPr>
            <a:picLocks noChangeAspect="1"/>
          </p:cNvPicPr>
          <p:nvPr/>
        </p:nvPicPr>
        <p:blipFill>
          <a:blip r:embed="rId5"/>
          <a:stretch>
            <a:fillRect/>
          </a:stretch>
        </p:blipFill>
        <p:spPr>
          <a:xfrm>
            <a:off x="6277837" y="5341889"/>
            <a:ext cx="6723552" cy="3396345"/>
          </a:xfrm>
          <a:prstGeom prst="rect">
            <a:avLst/>
          </a:prstGeom>
        </p:spPr>
      </p:pic>
      <p:sp>
        <p:nvSpPr>
          <p:cNvPr id="3" name="Tijdelijke aanduiding voor dianummer 8">
            <a:extLst>
              <a:ext uri="{FF2B5EF4-FFF2-40B4-BE49-F238E27FC236}">
                <a16:creationId xmlns:a16="http://schemas.microsoft.com/office/drawing/2014/main" id="{14EC61D1-4CBC-0249-1D35-49BA07001A80}"/>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15</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409462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8">
            <a:extLst>
              <a:ext uri="{FF2B5EF4-FFF2-40B4-BE49-F238E27FC236}">
                <a16:creationId xmlns:a16="http://schemas.microsoft.com/office/drawing/2014/main" id="{CFD7BFFE-27FB-69E6-B551-203082AD025B}"/>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16</a:t>
            </a:fld>
            <a:r>
              <a:rPr lang="nl-NL" sz="2000" b="1" dirty="0">
                <a:solidFill>
                  <a:schemeClr val="bg1"/>
                </a:solidFill>
                <a:latin typeface="Calibri" panose="020F0502020204030204" pitchFamily="34" charset="0"/>
                <a:cs typeface="Calibri" panose="020F0502020204030204" pitchFamily="34" charset="0"/>
              </a:rPr>
              <a:t>/32</a:t>
            </a:r>
          </a:p>
        </p:txBody>
      </p:sp>
      <p:sp>
        <p:nvSpPr>
          <p:cNvPr id="2" name="Titel 1"/>
          <p:cNvSpPr>
            <a:spLocks noGrp="1"/>
          </p:cNvSpPr>
          <p:nvPr>
            <p:ph type="title"/>
          </p:nvPr>
        </p:nvSpPr>
        <p:spPr/>
        <p:txBody>
          <a:bodyPr>
            <a:normAutofit/>
          </a:bodyPr>
          <a:lstStyle/>
          <a:p>
            <a:r>
              <a:rPr lang="nl-NL" dirty="0"/>
              <a:t>3.4 </a:t>
            </a:r>
            <a:r>
              <a:rPr lang="nl-NL" sz="6600" dirty="0"/>
              <a:t>Hoe erft bloemkleur over?</a:t>
            </a:r>
            <a:endParaRPr lang="nl-NL" dirty="0"/>
          </a:p>
        </p:txBody>
      </p:sp>
      <p:sp>
        <p:nvSpPr>
          <p:cNvPr id="7" name="Tekstvak 6">
            <a:extLst>
              <a:ext uri="{FF2B5EF4-FFF2-40B4-BE49-F238E27FC236}">
                <a16:creationId xmlns:a16="http://schemas.microsoft.com/office/drawing/2014/main" id="{BD4B3A76-ABD4-B00C-9492-C1DFC2D97FAA}"/>
              </a:ext>
            </a:extLst>
          </p:cNvPr>
          <p:cNvSpPr txBox="1"/>
          <p:nvPr/>
        </p:nvSpPr>
        <p:spPr>
          <a:xfrm>
            <a:off x="12764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Nabespreking</a:t>
            </a:r>
          </a:p>
        </p:txBody>
      </p:sp>
      <p:pic>
        <p:nvPicPr>
          <p:cNvPr id="4" name="Afbeelding 3">
            <a:extLst>
              <a:ext uri="{FF2B5EF4-FFF2-40B4-BE49-F238E27FC236}">
                <a16:creationId xmlns:a16="http://schemas.microsoft.com/office/drawing/2014/main" id="{2C28E556-1C5C-1F90-9142-80CCDFA48EF8}"/>
              </a:ext>
            </a:extLst>
          </p:cNvPr>
          <p:cNvPicPr>
            <a:picLocks noChangeAspect="1"/>
          </p:cNvPicPr>
          <p:nvPr/>
        </p:nvPicPr>
        <p:blipFill rotWithShape="1">
          <a:blip r:embed="rId2">
            <a:grayscl/>
          </a:blip>
          <a:srcRect l="16743" t="17236" r="41176" b="54387"/>
          <a:stretch/>
        </p:blipFill>
        <p:spPr>
          <a:xfrm>
            <a:off x="127646" y="2119085"/>
            <a:ext cx="8226956" cy="3120571"/>
          </a:xfrm>
          <a:prstGeom prst="rect">
            <a:avLst/>
          </a:prstGeom>
        </p:spPr>
      </p:pic>
      <p:pic>
        <p:nvPicPr>
          <p:cNvPr id="15" name="Afbeelding 14">
            <a:extLst>
              <a:ext uri="{FF2B5EF4-FFF2-40B4-BE49-F238E27FC236}">
                <a16:creationId xmlns:a16="http://schemas.microsoft.com/office/drawing/2014/main" id="{EFFBE3A4-16DF-0A8A-677A-DCA905701717}"/>
              </a:ext>
            </a:extLst>
          </p:cNvPr>
          <p:cNvPicPr>
            <a:picLocks noChangeAspect="1"/>
          </p:cNvPicPr>
          <p:nvPr/>
        </p:nvPicPr>
        <p:blipFill rotWithShape="1">
          <a:blip r:embed="rId3"/>
          <a:srcRect l="5705" r="8006" b="51475"/>
          <a:stretch/>
        </p:blipFill>
        <p:spPr>
          <a:xfrm>
            <a:off x="9187544" y="1714836"/>
            <a:ext cx="3521070" cy="3683319"/>
          </a:xfrm>
          <a:prstGeom prst="rect">
            <a:avLst/>
          </a:prstGeom>
        </p:spPr>
      </p:pic>
      <p:pic>
        <p:nvPicPr>
          <p:cNvPr id="17" name="Afbeelding 16">
            <a:extLst>
              <a:ext uri="{FF2B5EF4-FFF2-40B4-BE49-F238E27FC236}">
                <a16:creationId xmlns:a16="http://schemas.microsoft.com/office/drawing/2014/main" id="{4260B4B9-2F62-9588-22A3-BB9ED3893968}"/>
              </a:ext>
            </a:extLst>
          </p:cNvPr>
          <p:cNvPicPr>
            <a:picLocks noChangeAspect="1"/>
          </p:cNvPicPr>
          <p:nvPr/>
        </p:nvPicPr>
        <p:blipFill rotWithShape="1">
          <a:blip r:embed="rId3"/>
          <a:srcRect l="8417" t="50000" r="5295"/>
          <a:stretch/>
        </p:blipFill>
        <p:spPr>
          <a:xfrm>
            <a:off x="9187543" y="5660087"/>
            <a:ext cx="3521072" cy="3795301"/>
          </a:xfrm>
          <a:prstGeom prst="rect">
            <a:avLst/>
          </a:prstGeom>
        </p:spPr>
      </p:pic>
      <p:cxnSp>
        <p:nvCxnSpPr>
          <p:cNvPr id="6" name="Rechte verbindingslijn met pijl 5">
            <a:extLst>
              <a:ext uri="{FF2B5EF4-FFF2-40B4-BE49-F238E27FC236}">
                <a16:creationId xmlns:a16="http://schemas.microsoft.com/office/drawing/2014/main" id="{DFC64730-D180-0129-3E8D-A1535A943719}"/>
              </a:ext>
            </a:extLst>
          </p:cNvPr>
          <p:cNvCxnSpPr>
            <a:cxnSpLocks/>
          </p:cNvCxnSpPr>
          <p:nvPr/>
        </p:nvCxnSpPr>
        <p:spPr>
          <a:xfrm flipV="1">
            <a:off x="7939317" y="5064526"/>
            <a:ext cx="1132114" cy="7266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D314DFD1-6FCF-C028-C83B-5E80F9FCF1B3}"/>
              </a:ext>
            </a:extLst>
          </p:cNvPr>
          <p:cNvCxnSpPr>
            <a:cxnSpLocks/>
          </p:cNvCxnSpPr>
          <p:nvPr/>
        </p:nvCxnSpPr>
        <p:spPr>
          <a:xfrm>
            <a:off x="7863899" y="6602081"/>
            <a:ext cx="1207532" cy="6695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hthoek: afgeronde hoeken 17">
            <a:extLst>
              <a:ext uri="{FF2B5EF4-FFF2-40B4-BE49-F238E27FC236}">
                <a16:creationId xmlns:a16="http://schemas.microsoft.com/office/drawing/2014/main" id="{7F534E84-0FCA-68A8-8472-AF856005B1A2}"/>
              </a:ext>
            </a:extLst>
          </p:cNvPr>
          <p:cNvSpPr/>
          <p:nvPr/>
        </p:nvSpPr>
        <p:spPr>
          <a:xfrm>
            <a:off x="870857" y="5538159"/>
            <a:ext cx="7068460" cy="1733498"/>
          </a:xfrm>
          <a:prstGeom prst="roundRect">
            <a:avLst/>
          </a:prstGeom>
          <a:solidFill>
            <a:srgbClr val="7F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solidFill>
                  <a:sysClr val="windowText" lastClr="000000"/>
                </a:solidFill>
                <a:effectLst/>
                <a:latin typeface="+mn-lt"/>
              </a:rPr>
              <a:t>Dit zijn mijn favoriete kruisingen: kun je van elke bloem het genotype geven?</a:t>
            </a:r>
            <a:endParaRPr lang="nl-NL" sz="4000" dirty="0">
              <a:solidFill>
                <a:sysClr val="windowText" lastClr="000000"/>
              </a:solidFill>
              <a:latin typeface="+mn-lt"/>
            </a:endParaRPr>
          </a:p>
        </p:txBody>
      </p:sp>
    </p:spTree>
    <p:extLst>
      <p:ext uri="{BB962C8B-B14F-4D97-AF65-F5344CB8AC3E}">
        <p14:creationId xmlns:p14="http://schemas.microsoft.com/office/powerpoint/2010/main" val="292041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720725"/>
            <a:ext cx="13003213" cy="7404966"/>
          </a:xfrm>
          <a:prstGeom prst="rect">
            <a:avLst/>
          </a:prstGeom>
          <a:solidFill>
            <a:srgbClr val="B72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9288" rtl="0" eaLnBrk="1" fontAlgn="base" latinLnBrk="0" hangingPunct="1">
              <a:lnSpc>
                <a:spcPct val="100000"/>
              </a:lnSpc>
              <a:spcBef>
                <a:spcPct val="0"/>
              </a:spcBef>
              <a:spcAft>
                <a:spcPct val="0"/>
              </a:spcAft>
              <a:buClrTx/>
              <a:buSzTx/>
              <a:buFontTx/>
              <a:buNone/>
              <a:tabLst/>
              <a:defRPr/>
            </a:pPr>
            <a:endParaRPr kumimoji="0" lang="nl-NL" sz="2600" b="0" i="0" u="none" strike="noStrike" kern="1200" cap="none" spc="0" normalizeH="0" baseline="0" noProof="0">
              <a:ln>
                <a:noFill/>
              </a:ln>
              <a:solidFill>
                <a:prstClr val="white"/>
              </a:solidFill>
              <a:effectLst/>
              <a:uLnTx/>
              <a:uFillTx/>
              <a:latin typeface="Arial"/>
              <a:ea typeface="+mn-ea"/>
              <a:cs typeface="+mn-cs"/>
            </a:endParaRPr>
          </a:p>
        </p:txBody>
      </p:sp>
      <p:sp>
        <p:nvSpPr>
          <p:cNvPr id="2" name="Titel 1"/>
          <p:cNvSpPr>
            <a:spLocks noGrp="1"/>
          </p:cNvSpPr>
          <p:nvPr>
            <p:ph type="title"/>
          </p:nvPr>
        </p:nvSpPr>
        <p:spPr>
          <a:xfrm>
            <a:off x="899875" y="784758"/>
            <a:ext cx="11160125" cy="1877332"/>
          </a:xfrm>
        </p:spPr>
        <p:txBody>
          <a:bodyPr/>
          <a:lstStyle/>
          <a:p>
            <a:r>
              <a:rPr lang="nl-NL" sz="4400" dirty="0">
                <a:solidFill>
                  <a:schemeClr val="bg1"/>
                </a:solidFill>
              </a:rPr>
              <a:t>Ontwerpprincipes</a:t>
            </a:r>
          </a:p>
        </p:txBody>
      </p:sp>
      <p:sp>
        <p:nvSpPr>
          <p:cNvPr id="6" name="Tijdelijke aanduiding voor inhoud 5"/>
          <p:cNvSpPr>
            <a:spLocks noGrp="1"/>
          </p:cNvSpPr>
          <p:nvPr>
            <p:ph idx="1"/>
          </p:nvPr>
        </p:nvSpPr>
        <p:spPr>
          <a:xfrm>
            <a:off x="921606" y="2104572"/>
            <a:ext cx="11160000" cy="5544458"/>
          </a:xfrm>
        </p:spPr>
        <p:txBody>
          <a:bodyPr/>
          <a:lstStyle/>
          <a:p>
            <a:pPr marL="0" indent="0">
              <a:buNone/>
            </a:pPr>
            <a:r>
              <a:rPr lang="nl-NL" sz="2800" dirty="0">
                <a:solidFill>
                  <a:schemeClr val="bg1"/>
                </a:solidFill>
              </a:rPr>
              <a:t>Concept-context onderwijs:</a:t>
            </a:r>
          </a:p>
          <a:p>
            <a:pPr marL="0" indent="0">
              <a:buNone/>
            </a:pPr>
            <a:r>
              <a:rPr lang="nl-NL" sz="2800" dirty="0">
                <a:solidFill>
                  <a:schemeClr val="bg1"/>
                </a:solidFill>
              </a:rPr>
              <a:t>Authentieke context</a:t>
            </a:r>
          </a:p>
          <a:p>
            <a:pPr marL="0" indent="0">
              <a:buNone/>
            </a:pPr>
            <a:r>
              <a:rPr lang="nl-NL" sz="2800" dirty="0">
                <a:solidFill>
                  <a:schemeClr val="bg1"/>
                </a:solidFill>
              </a:rPr>
              <a:t>Toepassen concepten</a:t>
            </a:r>
          </a:p>
          <a:p>
            <a:pPr marL="0" indent="0">
              <a:buNone/>
            </a:pPr>
            <a:r>
              <a:rPr lang="nl-NL" sz="2800" dirty="0">
                <a:solidFill>
                  <a:schemeClr val="bg1"/>
                </a:solidFill>
              </a:rPr>
              <a:t>Structuur bieden</a:t>
            </a:r>
          </a:p>
          <a:p>
            <a:pPr marL="0" indent="0">
              <a:buNone/>
            </a:pPr>
            <a:endParaRPr lang="nl-NL" sz="2800" dirty="0">
              <a:solidFill>
                <a:schemeClr val="bg1"/>
              </a:solidFill>
            </a:endParaRPr>
          </a:p>
          <a:p>
            <a:pPr marL="0" indent="0">
              <a:buNone/>
            </a:pPr>
            <a:r>
              <a:rPr lang="nl-NL" sz="2800" dirty="0">
                <a:solidFill>
                  <a:schemeClr val="bg1"/>
                </a:solidFill>
              </a:rPr>
              <a:t>Hele taak eerst:</a:t>
            </a:r>
          </a:p>
          <a:p>
            <a:pPr marL="0" indent="0">
              <a:buNone/>
            </a:pPr>
            <a:r>
              <a:rPr lang="nl-NL" sz="2800" dirty="0">
                <a:solidFill>
                  <a:schemeClr val="bg1"/>
                </a:solidFill>
              </a:rPr>
              <a:t>Complexe taak</a:t>
            </a:r>
          </a:p>
          <a:p>
            <a:pPr marL="0" indent="0">
              <a:buNone/>
            </a:pPr>
            <a:r>
              <a:rPr lang="nl-NL" sz="2800" dirty="0">
                <a:solidFill>
                  <a:schemeClr val="bg1"/>
                </a:solidFill>
              </a:rPr>
              <a:t>Perspectiefvraag</a:t>
            </a:r>
          </a:p>
          <a:p>
            <a:pPr marL="0" indent="0">
              <a:buNone/>
            </a:pPr>
            <a:r>
              <a:rPr lang="nl-NL" sz="2800" dirty="0">
                <a:solidFill>
                  <a:schemeClr val="bg1"/>
                </a:solidFill>
              </a:rPr>
              <a:t>Hulp op maat </a:t>
            </a:r>
          </a:p>
          <a:p>
            <a:pPr marL="0" indent="0">
              <a:buNone/>
            </a:pPr>
            <a:endParaRPr lang="nl-NL" sz="3600" dirty="0">
              <a:solidFill>
                <a:schemeClr val="bg1"/>
              </a:solidFill>
            </a:endParaRPr>
          </a:p>
          <a:p>
            <a:pPr marL="0" indent="0">
              <a:buNone/>
            </a:pPr>
            <a:endParaRPr lang="nl-NL" sz="3600" dirty="0">
              <a:solidFill>
                <a:schemeClr val="bg1"/>
              </a:solidFill>
            </a:endParaRPr>
          </a:p>
          <a:p>
            <a:endParaRPr lang="nl-NL" sz="3600" dirty="0">
              <a:solidFill>
                <a:schemeClr val="bg1"/>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514" y="0"/>
            <a:ext cx="3101837" cy="973671"/>
          </a:xfrm>
          <a:prstGeom prst="rect">
            <a:avLst/>
          </a:prstGeom>
        </p:spPr>
      </p:pic>
      <p:sp>
        <p:nvSpPr>
          <p:cNvPr id="7" name="Tijdelijke aanduiding voor dianummer 8"/>
          <p:cNvSpPr>
            <a:spLocks noGrp="1"/>
          </p:cNvSpPr>
          <p:nvPr>
            <p:ph type="sldNum" sz="quarter" idx="12"/>
          </p:nvPr>
        </p:nvSpPr>
        <p:spPr>
          <a:xfrm>
            <a:off x="88211" y="177801"/>
            <a:ext cx="9447675" cy="337234"/>
          </a:xfrm>
        </p:spPr>
        <p:txBody>
          <a:bodyPr/>
          <a:lstStyle/>
          <a:p>
            <a:pPr marL="0" marR="0" lvl="0" indent="0" algn="l" defTabSz="650276"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rial"/>
                <a:ea typeface="+mn-ea"/>
                <a:cs typeface="+mn-cs"/>
              </a:rPr>
              <a:t>Opdracht 1: 3.4 Hoe erft bloemkleur over?	</a:t>
            </a: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nabespreking van de nabespreking</a:t>
            </a:r>
          </a:p>
        </p:txBody>
      </p:sp>
      <p:pic>
        <p:nvPicPr>
          <p:cNvPr id="8" name="Afbeelding 7">
            <a:extLst>
              <a:ext uri="{FF2B5EF4-FFF2-40B4-BE49-F238E27FC236}">
                <a16:creationId xmlns:a16="http://schemas.microsoft.com/office/drawing/2014/main" id="{41662C2E-9A59-4C4F-87C8-48AA00A062F9}"/>
              </a:ext>
            </a:extLst>
          </p:cNvPr>
          <p:cNvPicPr>
            <a:picLocks noChangeAspect="1"/>
          </p:cNvPicPr>
          <p:nvPr/>
        </p:nvPicPr>
        <p:blipFill>
          <a:blip r:embed="rId3"/>
          <a:stretch>
            <a:fillRect/>
          </a:stretch>
        </p:blipFill>
        <p:spPr>
          <a:xfrm>
            <a:off x="7459425" y="1631084"/>
            <a:ext cx="4600575" cy="6429375"/>
          </a:xfrm>
          <a:prstGeom prst="rect">
            <a:avLst/>
          </a:prstGeom>
        </p:spPr>
      </p:pic>
      <p:sp>
        <p:nvSpPr>
          <p:cNvPr id="5" name="Tijdelijke aanduiding voor dianummer 8">
            <a:extLst>
              <a:ext uri="{FF2B5EF4-FFF2-40B4-BE49-F238E27FC236}">
                <a16:creationId xmlns:a16="http://schemas.microsoft.com/office/drawing/2014/main" id="{1433398F-802B-3537-ECE6-8EA07B11C591}"/>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17</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352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944DF-B5FD-478D-E9FD-CDC95075C0B1}"/>
              </a:ext>
            </a:extLst>
          </p:cNvPr>
          <p:cNvSpPr>
            <a:spLocks noGrp="1"/>
          </p:cNvSpPr>
          <p:nvPr>
            <p:ph type="title"/>
          </p:nvPr>
        </p:nvSpPr>
        <p:spPr/>
        <p:txBody>
          <a:bodyPr/>
          <a:lstStyle/>
          <a:p>
            <a:r>
              <a:rPr lang="nl-NL" sz="4400" dirty="0"/>
              <a:t>Ontwerpprincipes in module Genetica van de Toekomst</a:t>
            </a:r>
          </a:p>
        </p:txBody>
      </p:sp>
      <p:sp>
        <p:nvSpPr>
          <p:cNvPr id="3" name="Tijdelijke aanduiding voor inhoud 2">
            <a:extLst>
              <a:ext uri="{FF2B5EF4-FFF2-40B4-BE49-F238E27FC236}">
                <a16:creationId xmlns:a16="http://schemas.microsoft.com/office/drawing/2014/main" id="{B1AB8A2D-C95F-1445-15A5-65DB4F4B6144}"/>
              </a:ext>
            </a:extLst>
          </p:cNvPr>
          <p:cNvSpPr>
            <a:spLocks noGrp="1"/>
          </p:cNvSpPr>
          <p:nvPr>
            <p:ph idx="1"/>
          </p:nvPr>
        </p:nvSpPr>
        <p:spPr>
          <a:xfrm>
            <a:off x="900000" y="2455530"/>
            <a:ext cx="11160000" cy="5464470"/>
          </a:xfrm>
        </p:spPr>
        <p:txBody>
          <a:bodyPr/>
          <a:lstStyle/>
          <a:p>
            <a:r>
              <a:rPr lang="nl-NL" sz="2800" dirty="0"/>
              <a:t>We vragen het Horst Wolter (</a:t>
            </a:r>
            <a:r>
              <a:rPr lang="nl-NL" sz="2800" dirty="0" err="1"/>
              <a:t>mede-auteur</a:t>
            </a:r>
            <a:r>
              <a:rPr lang="nl-NL" sz="2800" dirty="0"/>
              <a:t>)</a:t>
            </a:r>
          </a:p>
          <a:p>
            <a:endParaRPr lang="nl-NL" sz="2800" dirty="0"/>
          </a:p>
          <a:p>
            <a:r>
              <a:rPr lang="nl-NL" sz="2800" b="1" i="0" cap="small" dirty="0" err="1">
                <a:solidFill>
                  <a:srgbClr val="000000"/>
                </a:solidFill>
                <a:effectLst/>
                <a:latin typeface="palatino"/>
                <a:hlinkClick r:id="rId2"/>
              </a:rPr>
              <a:t>Myths</a:t>
            </a:r>
            <a:r>
              <a:rPr lang="nl-NL" sz="2800" b="1" i="0" cap="small" dirty="0">
                <a:solidFill>
                  <a:srgbClr val="000000"/>
                </a:solidFill>
                <a:effectLst/>
                <a:latin typeface="palatino"/>
                <a:hlinkClick r:id="rId2"/>
              </a:rPr>
              <a:t> of Human Genetics</a:t>
            </a:r>
            <a:br>
              <a:rPr lang="nl-NL" sz="2800" b="1" i="0" cap="small" dirty="0">
                <a:solidFill>
                  <a:srgbClr val="000000"/>
                </a:solidFill>
                <a:effectLst/>
                <a:latin typeface="palatino"/>
              </a:rPr>
            </a:br>
            <a:r>
              <a:rPr lang="en-US" sz="2800" dirty="0"/>
              <a:t>John H. McDonald </a:t>
            </a:r>
            <a:br>
              <a:rPr lang="en-US" sz="2800" dirty="0"/>
            </a:br>
            <a:r>
              <a:rPr lang="en-US" sz="2800" dirty="0"/>
              <a:t>(University of Delaware), 2012</a:t>
            </a:r>
            <a:br>
              <a:rPr lang="en-US" sz="2800" dirty="0"/>
            </a:br>
            <a:br>
              <a:rPr lang="en-US" sz="2800" dirty="0"/>
            </a:br>
            <a:r>
              <a:rPr lang="nl-NL" sz="2800" dirty="0">
                <a:effectLst/>
                <a:latin typeface="Calibri" panose="020F0502020204030204" pitchFamily="34" charset="0"/>
                <a:ea typeface="Calibri" panose="020F0502020204030204" pitchFamily="34" charset="0"/>
              </a:rPr>
              <a:t>Site over al die foutieve genetica-</a:t>
            </a:r>
            <a:br>
              <a:rPr lang="nl-NL" sz="2800" dirty="0">
                <a:effectLst/>
                <a:latin typeface="Calibri" panose="020F0502020204030204" pitchFamily="34" charset="0"/>
                <a:ea typeface="Calibri" panose="020F0502020204030204" pitchFamily="34" charset="0"/>
              </a:rPr>
            </a:br>
            <a:r>
              <a:rPr lang="nl-NL" sz="2800" dirty="0">
                <a:effectLst/>
                <a:latin typeface="Calibri" panose="020F0502020204030204" pitchFamily="34" charset="0"/>
                <a:ea typeface="Calibri" panose="020F0502020204030204" pitchFamily="34" charset="0"/>
              </a:rPr>
              <a:t>voorbeelden zoals tongrollen </a:t>
            </a:r>
            <a:br>
              <a:rPr lang="nl-NL" sz="2800" dirty="0">
                <a:effectLst/>
                <a:latin typeface="Calibri" panose="020F0502020204030204" pitchFamily="34" charset="0"/>
                <a:ea typeface="Calibri" panose="020F0502020204030204" pitchFamily="34" charset="0"/>
              </a:rPr>
            </a:br>
            <a:r>
              <a:rPr lang="nl-NL" sz="2800" dirty="0">
                <a:effectLst/>
                <a:latin typeface="Calibri" panose="020F0502020204030204" pitchFamily="34" charset="0"/>
                <a:ea typeface="Calibri" panose="020F0502020204030204" pitchFamily="34" charset="0"/>
              </a:rPr>
              <a:t>(al in 1952 ontkracht...), </a:t>
            </a:r>
            <a:br>
              <a:rPr lang="nl-NL" sz="2800" dirty="0">
                <a:effectLst/>
                <a:latin typeface="Calibri" panose="020F0502020204030204" pitchFamily="34" charset="0"/>
                <a:ea typeface="Calibri" panose="020F0502020204030204" pitchFamily="34" charset="0"/>
              </a:rPr>
            </a:br>
            <a:r>
              <a:rPr lang="nl-NL" sz="2800" dirty="0">
                <a:effectLst/>
                <a:latin typeface="Calibri" panose="020F0502020204030204" pitchFamily="34" charset="0"/>
                <a:ea typeface="Calibri" panose="020F0502020204030204" pitchFamily="34" charset="0"/>
              </a:rPr>
              <a:t>oogkleur, oorlellen etc.</a:t>
            </a:r>
            <a:br>
              <a:rPr lang="nl-NL" sz="2800" dirty="0">
                <a:effectLst/>
                <a:latin typeface="Calibri" panose="020F0502020204030204" pitchFamily="34" charset="0"/>
                <a:ea typeface="Calibri" panose="020F0502020204030204" pitchFamily="34" charset="0"/>
              </a:rPr>
            </a:br>
            <a:br>
              <a:rPr lang="nl-NL" sz="2800" dirty="0">
                <a:effectLst/>
                <a:latin typeface="Calibri" panose="020F0502020204030204" pitchFamily="34" charset="0"/>
                <a:ea typeface="Calibri" panose="020F0502020204030204" pitchFamily="34" charset="0"/>
              </a:rPr>
            </a:br>
            <a:r>
              <a:rPr lang="nl-NL" sz="2800" dirty="0">
                <a:ea typeface="Calibri" panose="020F0502020204030204" pitchFamily="34" charset="0"/>
              </a:rPr>
              <a:t>R</a:t>
            </a:r>
            <a:r>
              <a:rPr lang="nl-NL" sz="2800" dirty="0">
                <a:effectLst/>
                <a:latin typeface="Calibri" panose="020F0502020204030204" pitchFamily="34" charset="0"/>
                <a:ea typeface="Calibri" panose="020F0502020204030204" pitchFamily="34" charset="0"/>
              </a:rPr>
              <a:t>ecentere info zie </a:t>
            </a:r>
            <a:r>
              <a:rPr lang="nl-NL" sz="2800" dirty="0" err="1">
                <a:effectLst/>
                <a:latin typeface="Calibri" panose="020F0502020204030204" pitchFamily="34" charset="0"/>
                <a:ea typeface="Calibri" panose="020F0502020204030204" pitchFamily="34" charset="0"/>
              </a:rPr>
              <a:t>wikipedia</a:t>
            </a:r>
            <a:r>
              <a:rPr lang="nl-NL" sz="2800" dirty="0">
                <a:effectLst/>
                <a:latin typeface="Calibri" panose="020F0502020204030204" pitchFamily="34" charset="0"/>
                <a:ea typeface="Calibri" panose="020F0502020204030204" pitchFamily="34" charset="0"/>
              </a:rPr>
              <a:t> </a:t>
            </a:r>
            <a:br>
              <a:rPr lang="nl-NL" sz="2800" dirty="0">
                <a:effectLst/>
                <a:latin typeface="Calibri" panose="020F0502020204030204" pitchFamily="34" charset="0"/>
                <a:ea typeface="Calibri" panose="020F0502020204030204" pitchFamily="34" charset="0"/>
              </a:rPr>
            </a:br>
            <a:r>
              <a:rPr lang="nl-NL" sz="2800" dirty="0">
                <a:effectLst/>
                <a:latin typeface="Calibri" panose="020F0502020204030204" pitchFamily="34" charset="0"/>
                <a:ea typeface="Calibri" panose="020F0502020204030204" pitchFamily="34" charset="0"/>
              </a:rPr>
              <a:t>(Engelse versie)</a:t>
            </a:r>
            <a:endParaRPr lang="nl-NL" sz="2800" b="1" i="0" cap="small" dirty="0">
              <a:solidFill>
                <a:srgbClr val="000000"/>
              </a:solidFill>
              <a:effectLst/>
              <a:latin typeface="palatino"/>
              <a:hlinkClick r:id="rId2"/>
            </a:endParaRPr>
          </a:p>
          <a:p>
            <a:endParaRPr lang="nl-NL" sz="2800" dirty="0"/>
          </a:p>
          <a:p>
            <a:endParaRPr lang="nl-NL" sz="2800" dirty="0"/>
          </a:p>
          <a:p>
            <a:endParaRPr lang="nl-NL" sz="2800" dirty="0"/>
          </a:p>
          <a:p>
            <a:endParaRPr lang="nl-NL" sz="2800" dirty="0"/>
          </a:p>
          <a:p>
            <a:endParaRPr lang="nl-NL" sz="2800" dirty="0"/>
          </a:p>
        </p:txBody>
      </p:sp>
      <p:pic>
        <p:nvPicPr>
          <p:cNvPr id="4" name="Afbeelding 3">
            <a:extLst>
              <a:ext uri="{FF2B5EF4-FFF2-40B4-BE49-F238E27FC236}">
                <a16:creationId xmlns:a16="http://schemas.microsoft.com/office/drawing/2014/main" id="{9949342B-6C2C-E533-D730-E50939280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dianummer 8">
            <a:extLst>
              <a:ext uri="{FF2B5EF4-FFF2-40B4-BE49-F238E27FC236}">
                <a16:creationId xmlns:a16="http://schemas.microsoft.com/office/drawing/2014/main" id="{E4E3BD8E-AC19-9C6E-74A9-E33A1FC6285F}"/>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18</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2F9D7491-A545-0D7E-6C5F-FBB522F53D35}"/>
              </a:ext>
            </a:extLst>
          </p:cNvPr>
          <p:cNvPicPr>
            <a:picLocks noChangeAspect="1"/>
          </p:cNvPicPr>
          <p:nvPr/>
        </p:nvPicPr>
        <p:blipFill>
          <a:blip r:embed="rId4"/>
          <a:stretch>
            <a:fillRect/>
          </a:stretch>
        </p:blipFill>
        <p:spPr>
          <a:xfrm>
            <a:off x="6212115" y="3269255"/>
            <a:ext cx="6720506" cy="5040380"/>
          </a:xfrm>
          <a:prstGeom prst="rect">
            <a:avLst/>
          </a:prstGeom>
        </p:spPr>
      </p:pic>
      <p:sp>
        <p:nvSpPr>
          <p:cNvPr id="7" name="Tekstvak 6">
            <a:extLst>
              <a:ext uri="{FF2B5EF4-FFF2-40B4-BE49-F238E27FC236}">
                <a16:creationId xmlns:a16="http://schemas.microsoft.com/office/drawing/2014/main" id="{F1D09660-F648-3600-2149-F2F3649C149D}"/>
              </a:ext>
            </a:extLst>
          </p:cNvPr>
          <p:cNvSpPr txBox="1"/>
          <p:nvPr/>
        </p:nvSpPr>
        <p:spPr>
          <a:xfrm>
            <a:off x="5774643" y="8367691"/>
            <a:ext cx="7228570" cy="338554"/>
          </a:xfrm>
          <a:prstGeom prst="rect">
            <a:avLst/>
          </a:prstGeom>
          <a:noFill/>
        </p:spPr>
        <p:txBody>
          <a:bodyPr wrap="square" rtlCol="0">
            <a:spAutoFit/>
          </a:bodyPr>
          <a:lstStyle/>
          <a:p>
            <a:r>
              <a:rPr lang="nl-NL" sz="1600" dirty="0">
                <a:solidFill>
                  <a:schemeClr val="bg1"/>
                </a:solidFill>
                <a:latin typeface="Calibri" panose="020F0502020204030204" pitchFamily="34" charset="0"/>
                <a:cs typeface="Calibri" panose="020F0502020204030204" pitchFamily="34" charset="0"/>
              </a:rPr>
              <a:t>Bron: W10- Genetica van de Toekomst, H. Sminia en I. Adema, NIBI-conferentie 2016.</a:t>
            </a:r>
          </a:p>
        </p:txBody>
      </p:sp>
    </p:spTree>
    <p:extLst>
      <p:ext uri="{BB962C8B-B14F-4D97-AF65-F5344CB8AC3E}">
        <p14:creationId xmlns:p14="http://schemas.microsoft.com/office/powerpoint/2010/main" val="27050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944DF-B5FD-478D-E9FD-CDC95075C0B1}"/>
              </a:ext>
            </a:extLst>
          </p:cNvPr>
          <p:cNvSpPr>
            <a:spLocks noGrp="1"/>
          </p:cNvSpPr>
          <p:nvPr>
            <p:ph type="title"/>
          </p:nvPr>
        </p:nvSpPr>
        <p:spPr/>
        <p:txBody>
          <a:bodyPr/>
          <a:lstStyle/>
          <a:p>
            <a:r>
              <a:rPr lang="nl-NL" dirty="0"/>
              <a:t>Ontwerpprincipes in module Genetica van de Toekomst</a:t>
            </a:r>
          </a:p>
        </p:txBody>
      </p:sp>
      <p:pic>
        <p:nvPicPr>
          <p:cNvPr id="4" name="Afbeelding 3">
            <a:extLst>
              <a:ext uri="{FF2B5EF4-FFF2-40B4-BE49-F238E27FC236}">
                <a16:creationId xmlns:a16="http://schemas.microsoft.com/office/drawing/2014/main" id="{9949342B-6C2C-E533-D730-E50939280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pic>
        <p:nvPicPr>
          <p:cNvPr id="12" name="Afbeelding 11">
            <a:extLst>
              <a:ext uri="{FF2B5EF4-FFF2-40B4-BE49-F238E27FC236}">
                <a16:creationId xmlns:a16="http://schemas.microsoft.com/office/drawing/2014/main" id="{B40FF5CD-4F0E-3279-7ABA-0F340FC0DD83}"/>
              </a:ext>
            </a:extLst>
          </p:cNvPr>
          <p:cNvPicPr>
            <a:picLocks noChangeAspect="1"/>
          </p:cNvPicPr>
          <p:nvPr/>
        </p:nvPicPr>
        <p:blipFill>
          <a:blip r:embed="rId3"/>
          <a:stretch>
            <a:fillRect/>
          </a:stretch>
        </p:blipFill>
        <p:spPr>
          <a:xfrm>
            <a:off x="1088115" y="1228454"/>
            <a:ext cx="10784237" cy="8088178"/>
          </a:xfrm>
          <a:prstGeom prst="rect">
            <a:avLst/>
          </a:prstGeom>
        </p:spPr>
      </p:pic>
      <p:sp>
        <p:nvSpPr>
          <p:cNvPr id="3" name="Tekstvak 2">
            <a:extLst>
              <a:ext uri="{FF2B5EF4-FFF2-40B4-BE49-F238E27FC236}">
                <a16:creationId xmlns:a16="http://schemas.microsoft.com/office/drawing/2014/main" id="{B9D95F54-B24E-46CB-BA46-8877EA071ACC}"/>
              </a:ext>
            </a:extLst>
          </p:cNvPr>
          <p:cNvSpPr txBox="1"/>
          <p:nvPr/>
        </p:nvSpPr>
        <p:spPr>
          <a:xfrm>
            <a:off x="1059087" y="9323239"/>
            <a:ext cx="11235374" cy="338554"/>
          </a:xfrm>
          <a:prstGeom prst="rect">
            <a:avLst/>
          </a:prstGeom>
          <a:noFill/>
        </p:spPr>
        <p:txBody>
          <a:bodyPr wrap="square" rtlCol="0">
            <a:spAutoFit/>
          </a:bodyPr>
          <a:lstStyle/>
          <a:p>
            <a:r>
              <a:rPr lang="nl-NL" sz="1600" dirty="0">
                <a:solidFill>
                  <a:schemeClr val="bg1"/>
                </a:solidFill>
                <a:latin typeface="Calibri" panose="020F0502020204030204" pitchFamily="34" charset="0"/>
                <a:cs typeface="Calibri" panose="020F0502020204030204" pitchFamily="34" charset="0"/>
              </a:rPr>
              <a:t>Bron: W10- Genetica van de Toekomst, H. Sminia en I. Adema, NIBI-conferentie 2016.</a:t>
            </a:r>
          </a:p>
        </p:txBody>
      </p:sp>
      <p:sp>
        <p:nvSpPr>
          <p:cNvPr id="6" name="Tijdelijke aanduiding voor dianummer 8">
            <a:extLst>
              <a:ext uri="{FF2B5EF4-FFF2-40B4-BE49-F238E27FC236}">
                <a16:creationId xmlns:a16="http://schemas.microsoft.com/office/drawing/2014/main" id="{F8C58F1A-547F-D2C6-DF8C-09121E307240}"/>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19</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27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1193917" y="4860593"/>
            <a:ext cx="10565691" cy="400306"/>
          </a:xfrm>
          <a:prstGeom prst="rect">
            <a:avLst/>
          </a:prstGeom>
          <a:solidFill>
            <a:srgbClr val="7FA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flipV="1">
            <a:off x="1197463" y="3571010"/>
            <a:ext cx="10565691" cy="383269"/>
          </a:xfrm>
          <a:prstGeom prst="rect">
            <a:avLst/>
          </a:prstGeom>
          <a:solidFill>
            <a:srgbClr val="B72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hthoek 15"/>
          <p:cNvSpPr/>
          <p:nvPr/>
        </p:nvSpPr>
        <p:spPr>
          <a:xfrm flipV="1">
            <a:off x="1193918" y="5260899"/>
            <a:ext cx="10565691" cy="383269"/>
          </a:xfrm>
          <a:prstGeom prst="rect">
            <a:avLst/>
          </a:prstGeom>
          <a:solidFill>
            <a:srgbClr val="B72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3"/>
          <p:cNvSpPr>
            <a:spLocks noGrp="1"/>
          </p:cNvSpPr>
          <p:nvPr>
            <p:ph type="title"/>
          </p:nvPr>
        </p:nvSpPr>
        <p:spPr/>
        <p:txBody>
          <a:bodyPr/>
          <a:lstStyle/>
          <a:p>
            <a:r>
              <a:rPr lang="nl-NL" sz="4400" dirty="0"/>
              <a:t>Inhoud</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grpSp>
        <p:nvGrpSpPr>
          <p:cNvPr id="2" name="Groep 1"/>
          <p:cNvGrpSpPr/>
          <p:nvPr/>
        </p:nvGrpSpPr>
        <p:grpSpPr>
          <a:xfrm>
            <a:off x="6968053" y="6272935"/>
            <a:ext cx="5334144" cy="1796252"/>
            <a:chOff x="899762" y="6246859"/>
            <a:chExt cx="5334144" cy="1796252"/>
          </a:xfrm>
        </p:grpSpPr>
        <p:sp>
          <p:nvSpPr>
            <p:cNvPr id="11" name="Tekstvak 10"/>
            <p:cNvSpPr txBox="1"/>
            <p:nvPr/>
          </p:nvSpPr>
          <p:spPr bwMode="auto">
            <a:xfrm>
              <a:off x="899762" y="6246859"/>
              <a:ext cx="5334144" cy="1796252"/>
            </a:xfrm>
            <a:prstGeom prst="rect">
              <a:avLst/>
            </a:prstGeom>
            <a:solidFill>
              <a:schemeClr val="bg1"/>
            </a:solidFill>
            <a:ln w="9525">
              <a:solidFill>
                <a:schemeClr val="tx1"/>
              </a:solidFill>
              <a:miter lim="800000"/>
              <a:headEnd/>
              <a:tailEnd/>
            </a:ln>
          </p:spPr>
          <p:txBody>
            <a:bodyPr vert="horz" wrap="square" lIns="36000" tIns="36000" rIns="36000" bIns="36000" numCol="1" rtlCol="0" anchor="t" anchorCtr="0" compatLnSpc="1">
              <a:prstTxWarp prst="textNoShape">
                <a:avLst/>
              </a:prstTxWarp>
              <a:spAutoFit/>
            </a:bodyPr>
            <a:lstStyle/>
            <a:p>
              <a:r>
                <a:rPr lang="nl-NL" sz="2800" dirty="0">
                  <a:latin typeface="Calibri" panose="020F0502020204030204" pitchFamily="34" charset="0"/>
                  <a:cs typeface="Calibri" panose="020F0502020204030204" pitchFamily="34" charset="0"/>
                </a:rPr>
                <a:t>Legenda:</a:t>
              </a:r>
            </a:p>
            <a:p>
              <a:pPr marL="457200" indent="-457200">
                <a:buFont typeface="Wingdings" panose="05000000000000000000" pitchFamily="2" charset="2"/>
                <a:buChar char="q"/>
              </a:pPr>
              <a:r>
                <a:rPr lang="nl-NL" sz="2800" dirty="0">
                  <a:latin typeface="Calibri" panose="020F0502020204030204" pitchFamily="34" charset="0"/>
                  <a:cs typeface="Calibri" panose="020F0502020204030204" pitchFamily="34" charset="0"/>
                </a:rPr>
                <a:t>Frank/José als workshopgever</a:t>
              </a:r>
            </a:p>
            <a:p>
              <a:pPr marL="457200" indent="-457200">
                <a:buFont typeface="Wingdings" panose="05000000000000000000" pitchFamily="2" charset="2"/>
                <a:buChar char="q"/>
              </a:pPr>
              <a:r>
                <a:rPr lang="nl-NL" sz="2800" dirty="0">
                  <a:latin typeface="Calibri" panose="020F0502020204030204" pitchFamily="34" charset="0"/>
                  <a:cs typeface="Calibri" panose="020F0502020204030204" pitchFamily="34" charset="0"/>
                </a:rPr>
                <a:t>Frank/Ilse als docent</a:t>
              </a:r>
            </a:p>
            <a:p>
              <a:pPr marL="457200" indent="-457200">
                <a:buFont typeface="Wingdings" panose="05000000000000000000" pitchFamily="2" charset="2"/>
                <a:buChar char="q"/>
              </a:pPr>
              <a:r>
                <a:rPr lang="nl-NL" sz="2800" dirty="0">
                  <a:latin typeface="Calibri" panose="020F0502020204030204" pitchFamily="34" charset="0"/>
                  <a:cs typeface="Calibri" panose="020F0502020204030204" pitchFamily="34" charset="0"/>
                </a:rPr>
                <a:t>José als vakdidacticus</a:t>
              </a:r>
            </a:p>
          </p:txBody>
        </p:sp>
        <p:sp>
          <p:nvSpPr>
            <p:cNvPr id="13" name="Rechthoek 12"/>
            <p:cNvSpPr/>
            <p:nvPr/>
          </p:nvSpPr>
          <p:spPr>
            <a:xfrm>
              <a:off x="985173" y="7211986"/>
              <a:ext cx="205200" cy="205691"/>
            </a:xfrm>
            <a:prstGeom prst="rect">
              <a:avLst/>
            </a:prstGeom>
            <a:solidFill>
              <a:srgbClr val="7FA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 14"/>
            <p:cNvSpPr/>
            <p:nvPr/>
          </p:nvSpPr>
          <p:spPr>
            <a:xfrm>
              <a:off x="967936" y="7640348"/>
              <a:ext cx="216000" cy="205691"/>
            </a:xfrm>
            <a:prstGeom prst="rect">
              <a:avLst/>
            </a:prstGeom>
            <a:solidFill>
              <a:srgbClr val="B72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9" name="Rechthoek 18"/>
          <p:cNvSpPr/>
          <p:nvPr/>
        </p:nvSpPr>
        <p:spPr>
          <a:xfrm>
            <a:off x="1197462" y="3149433"/>
            <a:ext cx="10565691" cy="400306"/>
          </a:xfrm>
          <a:prstGeom prst="rect">
            <a:avLst/>
          </a:prstGeom>
          <a:solidFill>
            <a:srgbClr val="7FA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jdelijke aanduiding voor inhoud 4"/>
          <p:cNvSpPr>
            <a:spLocks noGrp="1"/>
          </p:cNvSpPr>
          <p:nvPr>
            <p:ph idx="1"/>
          </p:nvPr>
        </p:nvSpPr>
        <p:spPr/>
        <p:txBody>
          <a:bodyPr/>
          <a:lstStyle/>
          <a:p>
            <a:r>
              <a:rPr lang="nl-NL" sz="2800" dirty="0"/>
              <a:t>Inleiding 												(10m)</a:t>
            </a:r>
          </a:p>
          <a:p>
            <a:pPr lvl="1"/>
            <a:r>
              <a:rPr lang="nl-NL" sz="2800" dirty="0"/>
              <a:t>Uitdagingen in geneticaonderwijs</a:t>
            </a:r>
          </a:p>
          <a:p>
            <a:pPr lvl="1"/>
            <a:r>
              <a:rPr lang="nl-NL" sz="2800" dirty="0"/>
              <a:t>Achtergrond: wat voor opdracht, wat zat ervoor?</a:t>
            </a:r>
          </a:p>
          <a:p>
            <a:r>
              <a:rPr lang="nl-NL" sz="2800" dirty="0"/>
              <a:t>Opdracht 1: 3.4 Hoe erft bloemkleur over?					(max 10m)</a:t>
            </a:r>
          </a:p>
          <a:p>
            <a:r>
              <a:rPr lang="nl-NL" sz="2800" dirty="0"/>
              <a:t>Nabespreking van opdracht 1 met nabespreking daarvan	(10m)</a:t>
            </a:r>
          </a:p>
          <a:p>
            <a:r>
              <a:rPr lang="nl-NL" sz="2800" dirty="0"/>
              <a:t>Het lesmateriaal: module genetica van de toekomst			(10m)</a:t>
            </a:r>
          </a:p>
          <a:p>
            <a:pPr lvl="1"/>
            <a:r>
              <a:rPr lang="nl-NL" sz="2800" dirty="0"/>
              <a:t>Ontwerpprincipes</a:t>
            </a:r>
          </a:p>
          <a:p>
            <a:r>
              <a:rPr lang="nl-NL" sz="2800" dirty="0"/>
              <a:t>Opdracht 2: 3.5 kruisen met katten						(max 20 m)</a:t>
            </a:r>
          </a:p>
          <a:p>
            <a:r>
              <a:rPr lang="nl-NL" sz="2800" dirty="0"/>
              <a:t>Nabespreking van opdracht 2 met nabespreking daarvan	(10m)</a:t>
            </a:r>
          </a:p>
          <a:p>
            <a:r>
              <a:rPr lang="nl-NL" sz="2800" dirty="0"/>
              <a:t>Algemene nabespreking. Wat levert het op aan inzichten?	(5m)</a:t>
            </a:r>
          </a:p>
          <a:p>
            <a:pPr lvl="1"/>
            <a:r>
              <a:rPr lang="nl-NL" sz="2800" dirty="0"/>
              <a:t>Docentgedrag in de les</a:t>
            </a:r>
          </a:p>
        </p:txBody>
      </p:sp>
      <p:sp>
        <p:nvSpPr>
          <p:cNvPr id="3" name="Tijdelijke aanduiding voor dianummer 8">
            <a:extLst>
              <a:ext uri="{FF2B5EF4-FFF2-40B4-BE49-F238E27FC236}">
                <a16:creationId xmlns:a16="http://schemas.microsoft.com/office/drawing/2014/main" id="{AFA74F47-D0DB-5A28-849F-3CA36643D4B1}"/>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2</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90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944DF-B5FD-478D-E9FD-CDC95075C0B1}"/>
              </a:ext>
            </a:extLst>
          </p:cNvPr>
          <p:cNvSpPr>
            <a:spLocks noGrp="1"/>
          </p:cNvSpPr>
          <p:nvPr>
            <p:ph type="title"/>
          </p:nvPr>
        </p:nvSpPr>
        <p:spPr/>
        <p:txBody>
          <a:bodyPr/>
          <a:lstStyle/>
          <a:p>
            <a:r>
              <a:rPr lang="nl-NL" dirty="0"/>
              <a:t>Ontwerpprincipes in module Genetica van de Toekomst</a:t>
            </a:r>
          </a:p>
        </p:txBody>
      </p:sp>
      <p:pic>
        <p:nvPicPr>
          <p:cNvPr id="4" name="Afbeelding 3">
            <a:extLst>
              <a:ext uri="{FF2B5EF4-FFF2-40B4-BE49-F238E27FC236}">
                <a16:creationId xmlns:a16="http://schemas.microsoft.com/office/drawing/2014/main" id="{9949342B-6C2C-E533-D730-E50939280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pic>
        <p:nvPicPr>
          <p:cNvPr id="3" name="Afbeelding 2">
            <a:extLst>
              <a:ext uri="{FF2B5EF4-FFF2-40B4-BE49-F238E27FC236}">
                <a16:creationId xmlns:a16="http://schemas.microsoft.com/office/drawing/2014/main" id="{3687752E-A068-4AEB-B605-A0456D4F9638}"/>
              </a:ext>
            </a:extLst>
          </p:cNvPr>
          <p:cNvPicPr>
            <a:picLocks noChangeAspect="1"/>
          </p:cNvPicPr>
          <p:nvPr/>
        </p:nvPicPr>
        <p:blipFill>
          <a:blip r:embed="rId3"/>
          <a:stretch>
            <a:fillRect/>
          </a:stretch>
        </p:blipFill>
        <p:spPr>
          <a:xfrm>
            <a:off x="1088115" y="1235060"/>
            <a:ext cx="10784238" cy="8088179"/>
          </a:xfrm>
          <a:prstGeom prst="rect">
            <a:avLst/>
          </a:prstGeom>
        </p:spPr>
      </p:pic>
      <p:sp>
        <p:nvSpPr>
          <p:cNvPr id="6" name="Tekstvak 5">
            <a:extLst>
              <a:ext uri="{FF2B5EF4-FFF2-40B4-BE49-F238E27FC236}">
                <a16:creationId xmlns:a16="http://schemas.microsoft.com/office/drawing/2014/main" id="{5BEFB325-B8A3-7FD7-C422-C8F84E11BB12}"/>
              </a:ext>
            </a:extLst>
          </p:cNvPr>
          <p:cNvSpPr txBox="1"/>
          <p:nvPr/>
        </p:nvSpPr>
        <p:spPr>
          <a:xfrm>
            <a:off x="1059087" y="9323239"/>
            <a:ext cx="11235374" cy="338554"/>
          </a:xfrm>
          <a:prstGeom prst="rect">
            <a:avLst/>
          </a:prstGeom>
          <a:noFill/>
        </p:spPr>
        <p:txBody>
          <a:bodyPr wrap="square" rtlCol="0">
            <a:spAutoFit/>
          </a:bodyPr>
          <a:lstStyle/>
          <a:p>
            <a:r>
              <a:rPr lang="nl-NL" sz="1600" dirty="0">
                <a:solidFill>
                  <a:schemeClr val="bg1"/>
                </a:solidFill>
                <a:latin typeface="Calibri" panose="020F0502020204030204" pitchFamily="34" charset="0"/>
                <a:cs typeface="Calibri" panose="020F0502020204030204" pitchFamily="34" charset="0"/>
              </a:rPr>
              <a:t>Bron: W10- Genetica van de Toekomst, H. Sminia en I. Adema, NIBI-conferentie 2016.</a:t>
            </a:r>
          </a:p>
        </p:txBody>
      </p:sp>
      <p:sp>
        <p:nvSpPr>
          <p:cNvPr id="7" name="Tijdelijke aanduiding voor dianummer 8">
            <a:extLst>
              <a:ext uri="{FF2B5EF4-FFF2-40B4-BE49-F238E27FC236}">
                <a16:creationId xmlns:a16="http://schemas.microsoft.com/office/drawing/2014/main" id="{0A4AB17B-2E96-786A-FC3D-71FDE6A74E58}"/>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20</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10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Opdracht 2</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inhoud 5"/>
          <p:cNvSpPr>
            <a:spLocks noGrp="1"/>
          </p:cNvSpPr>
          <p:nvPr>
            <p:ph idx="1"/>
          </p:nvPr>
        </p:nvSpPr>
        <p:spPr/>
        <p:txBody>
          <a:bodyPr/>
          <a:lstStyle/>
          <a:p>
            <a:r>
              <a:rPr lang="nl-NL" sz="2800" dirty="0"/>
              <a:t>Tijd voor een tweede voorbeeld.</a:t>
            </a:r>
          </a:p>
          <a:p>
            <a:pPr lvl="1"/>
            <a:r>
              <a:rPr lang="nl-NL" sz="2800" dirty="0"/>
              <a:t>Lessituatie, V4. Frank en Ilse zijn de docent.</a:t>
            </a:r>
          </a:p>
          <a:p>
            <a:pPr lvl="1"/>
            <a:r>
              <a:rPr lang="nl-NL" sz="2800" dirty="0"/>
              <a:t>Rolverdeling deelnemers:</a:t>
            </a:r>
          </a:p>
          <a:p>
            <a:pPr lvl="2"/>
            <a:r>
              <a:rPr lang="nl-NL" sz="2800" dirty="0"/>
              <a:t>in groepjes van 4, denken-delen-uitwisselen, waarvan er 1 de denkstappen noteert. </a:t>
            </a:r>
          </a:p>
          <a:p>
            <a:pPr lvl="2"/>
            <a:r>
              <a:rPr lang="nl-NL" sz="2800" dirty="0"/>
              <a:t>paar deelnemers observeren docenten en noteren interventies.</a:t>
            </a:r>
          </a:p>
          <a:p>
            <a:pPr lvl="2"/>
            <a:endParaRPr lang="nl-NL" sz="2800" dirty="0">
              <a:highlight>
                <a:srgbClr val="FFFF00"/>
              </a:highlight>
            </a:endParaRPr>
          </a:p>
          <a:p>
            <a:endParaRPr lang="nl-NL" sz="2800" dirty="0"/>
          </a:p>
        </p:txBody>
      </p:sp>
      <p:sp>
        <p:nvSpPr>
          <p:cNvPr id="3" name="Tijdelijke aanduiding voor dianummer 8">
            <a:extLst>
              <a:ext uri="{FF2B5EF4-FFF2-40B4-BE49-F238E27FC236}">
                <a16:creationId xmlns:a16="http://schemas.microsoft.com/office/drawing/2014/main" id="{29496782-FB40-33EA-971E-EA48D794E8FC}"/>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21</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42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9C9D7779-8715-D178-7EAB-B1127B4DD781}"/>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Opdracht</a:t>
            </a:r>
          </a:p>
        </p:txBody>
      </p:sp>
      <p:sp>
        <p:nvSpPr>
          <p:cNvPr id="2" name="Titel 1"/>
          <p:cNvSpPr>
            <a:spLocks noGrp="1"/>
          </p:cNvSpPr>
          <p:nvPr>
            <p:ph type="title"/>
          </p:nvPr>
        </p:nvSpPr>
        <p:spPr/>
        <p:txBody>
          <a:bodyPr>
            <a:normAutofit/>
          </a:bodyPr>
          <a:lstStyle/>
          <a:p>
            <a:r>
              <a:rPr lang="nl-NL" dirty="0"/>
              <a:t>3.5 </a:t>
            </a:r>
            <a:r>
              <a:rPr lang="nl-NL" sz="6600" dirty="0"/>
              <a:t>Kruisen met katten</a:t>
            </a:r>
            <a:endParaRPr lang="nl-NL" dirty="0"/>
          </a:p>
        </p:txBody>
      </p:sp>
      <p:sp>
        <p:nvSpPr>
          <p:cNvPr id="3" name="Tijdelijke aanduiding voor inhoud 2"/>
          <p:cNvSpPr>
            <a:spLocks noGrp="1"/>
          </p:cNvSpPr>
          <p:nvPr>
            <p:ph idx="1"/>
          </p:nvPr>
        </p:nvSpPr>
        <p:spPr>
          <a:xfrm>
            <a:off x="357674" y="2318416"/>
            <a:ext cx="12185466" cy="6436139"/>
          </a:xfrm>
        </p:spPr>
        <p:txBody>
          <a:bodyPr>
            <a:normAutofit/>
          </a:bodyPr>
          <a:lstStyle/>
          <a:p>
            <a:pPr marL="0" indent="0">
              <a:buNone/>
            </a:pPr>
            <a:r>
              <a:rPr lang="nl-NL" sz="3600" b="1" dirty="0"/>
              <a:t>Materialen:</a:t>
            </a:r>
          </a:p>
          <a:p>
            <a:r>
              <a:rPr lang="nl-NL" sz="3600" dirty="0"/>
              <a:t>Vanaf blz. 43 (v) van de module</a:t>
            </a:r>
          </a:p>
          <a:p>
            <a:r>
              <a:rPr lang="nl-NL" sz="3600" dirty="0">
                <a:effectLst/>
                <a:latin typeface="Calibri" panose="020F0502020204030204" pitchFamily="34" charset="0"/>
                <a:ea typeface="Calibri" panose="020F0502020204030204" pitchFamily="34" charset="0"/>
                <a:cs typeface="Times New Roman" panose="02020603050405020304" pitchFamily="18" charset="0"/>
              </a:rPr>
              <a:t>Uitgedeelde werkbladen</a:t>
            </a:r>
          </a:p>
          <a:p>
            <a:pPr marL="0" indent="0">
              <a:buNone/>
            </a:pPr>
            <a:endParaRPr lang="nl-NL" sz="6000" dirty="0"/>
          </a:p>
        </p:txBody>
      </p:sp>
      <p:sp>
        <p:nvSpPr>
          <p:cNvPr id="5" name="Tijdelijke aanduiding voor dianummer 8">
            <a:extLst>
              <a:ext uri="{FF2B5EF4-FFF2-40B4-BE49-F238E27FC236}">
                <a16:creationId xmlns:a16="http://schemas.microsoft.com/office/drawing/2014/main" id="{C19D81BC-9F56-273E-B2A8-10BBFDCEB215}"/>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22</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414694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9C9D7779-8715-D178-7EAB-B1127B4DD781}"/>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Opdracht</a:t>
            </a:r>
          </a:p>
        </p:txBody>
      </p:sp>
      <p:sp>
        <p:nvSpPr>
          <p:cNvPr id="2" name="Titel 1"/>
          <p:cNvSpPr>
            <a:spLocks noGrp="1"/>
          </p:cNvSpPr>
          <p:nvPr>
            <p:ph type="title"/>
          </p:nvPr>
        </p:nvSpPr>
        <p:spPr/>
        <p:txBody>
          <a:bodyPr>
            <a:normAutofit/>
          </a:bodyPr>
          <a:lstStyle/>
          <a:p>
            <a:r>
              <a:rPr lang="nl-NL" dirty="0"/>
              <a:t>3.5 </a:t>
            </a:r>
            <a:r>
              <a:rPr lang="nl-NL" sz="6600" dirty="0"/>
              <a:t>Kruisen met katten</a:t>
            </a:r>
            <a:endParaRPr lang="nl-NL" dirty="0"/>
          </a:p>
        </p:txBody>
      </p:sp>
      <p:sp>
        <p:nvSpPr>
          <p:cNvPr id="3" name="Tijdelijke aanduiding voor inhoud 2"/>
          <p:cNvSpPr>
            <a:spLocks noGrp="1"/>
          </p:cNvSpPr>
          <p:nvPr>
            <p:ph idx="1"/>
          </p:nvPr>
        </p:nvSpPr>
        <p:spPr>
          <a:xfrm>
            <a:off x="7721600" y="5656096"/>
            <a:ext cx="5102940" cy="3301655"/>
          </a:xfrm>
        </p:spPr>
        <p:txBody>
          <a:bodyPr>
            <a:normAutofit fontScale="92500"/>
          </a:bodyPr>
          <a:lstStyle/>
          <a:p>
            <a:pPr marL="0" indent="0">
              <a:buNone/>
            </a:pPr>
            <a:r>
              <a:rPr lang="nl-NL" b="1" dirty="0"/>
              <a:t>Opdracht: </a:t>
            </a:r>
            <a:r>
              <a:rPr lang="nl-NL" dirty="0"/>
              <a:t>Ga met behulp van genetische informatie na welke van de drie katers de vader van de kitten is.</a:t>
            </a:r>
          </a:p>
        </p:txBody>
      </p:sp>
      <p:pic>
        <p:nvPicPr>
          <p:cNvPr id="6" name="Afbeelding 5">
            <a:extLst>
              <a:ext uri="{FF2B5EF4-FFF2-40B4-BE49-F238E27FC236}">
                <a16:creationId xmlns:a16="http://schemas.microsoft.com/office/drawing/2014/main" id="{CC0134F6-1219-F79D-1C80-1ABC30F2120E}"/>
              </a:ext>
            </a:extLst>
          </p:cNvPr>
          <p:cNvPicPr>
            <a:picLocks noChangeAspect="1"/>
          </p:cNvPicPr>
          <p:nvPr/>
        </p:nvPicPr>
        <p:blipFill>
          <a:blip r:embed="rId2"/>
          <a:stretch>
            <a:fillRect/>
          </a:stretch>
        </p:blipFill>
        <p:spPr>
          <a:xfrm>
            <a:off x="66820" y="100346"/>
            <a:ext cx="5961111" cy="5130465"/>
          </a:xfrm>
          <a:prstGeom prst="rect">
            <a:avLst/>
          </a:prstGeom>
        </p:spPr>
      </p:pic>
      <p:pic>
        <p:nvPicPr>
          <p:cNvPr id="8" name="Afbeelding 7">
            <a:extLst>
              <a:ext uri="{FF2B5EF4-FFF2-40B4-BE49-F238E27FC236}">
                <a16:creationId xmlns:a16="http://schemas.microsoft.com/office/drawing/2014/main" id="{E1E4924C-E695-7ED5-F2F8-94E148EAF35A}"/>
              </a:ext>
            </a:extLst>
          </p:cNvPr>
          <p:cNvPicPr>
            <a:picLocks noChangeAspect="1"/>
          </p:cNvPicPr>
          <p:nvPr/>
        </p:nvPicPr>
        <p:blipFill>
          <a:blip r:embed="rId3"/>
          <a:stretch>
            <a:fillRect/>
          </a:stretch>
        </p:blipFill>
        <p:spPr>
          <a:xfrm>
            <a:off x="77075" y="5230811"/>
            <a:ext cx="7285351" cy="4435224"/>
          </a:xfrm>
          <a:prstGeom prst="rect">
            <a:avLst/>
          </a:prstGeom>
        </p:spPr>
      </p:pic>
      <p:pic>
        <p:nvPicPr>
          <p:cNvPr id="11" name="Afbeelding 10">
            <a:extLst>
              <a:ext uri="{FF2B5EF4-FFF2-40B4-BE49-F238E27FC236}">
                <a16:creationId xmlns:a16="http://schemas.microsoft.com/office/drawing/2014/main" id="{1635C44A-C30F-B79C-613A-CA399B288C9C}"/>
              </a:ext>
            </a:extLst>
          </p:cNvPr>
          <p:cNvPicPr>
            <a:picLocks noChangeAspect="1"/>
          </p:cNvPicPr>
          <p:nvPr/>
        </p:nvPicPr>
        <p:blipFill>
          <a:blip r:embed="rId4"/>
          <a:stretch>
            <a:fillRect/>
          </a:stretch>
        </p:blipFill>
        <p:spPr>
          <a:xfrm>
            <a:off x="6027931" y="98634"/>
            <a:ext cx="5444046" cy="5557462"/>
          </a:xfrm>
          <a:prstGeom prst="rect">
            <a:avLst/>
          </a:prstGeom>
        </p:spPr>
      </p:pic>
      <p:sp>
        <p:nvSpPr>
          <p:cNvPr id="5" name="Tijdelijke aanduiding voor dianummer 8">
            <a:extLst>
              <a:ext uri="{FF2B5EF4-FFF2-40B4-BE49-F238E27FC236}">
                <a16:creationId xmlns:a16="http://schemas.microsoft.com/office/drawing/2014/main" id="{B5BA6AC4-B8B4-54E5-9785-700F95F2553D}"/>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23</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38460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3.5 </a:t>
            </a:r>
            <a:r>
              <a:rPr lang="nl-NL" sz="6000" dirty="0"/>
              <a:t>Kruisen met katten</a:t>
            </a:r>
            <a:endParaRPr lang="nl-NL" dirty="0"/>
          </a:p>
        </p:txBody>
      </p:sp>
      <p:sp>
        <p:nvSpPr>
          <p:cNvPr id="3" name="Tijdelijke aanduiding voor inhoud 2"/>
          <p:cNvSpPr>
            <a:spLocks noGrp="1"/>
          </p:cNvSpPr>
          <p:nvPr>
            <p:ph idx="1"/>
          </p:nvPr>
        </p:nvSpPr>
        <p:spPr>
          <a:xfrm>
            <a:off x="357674" y="2016852"/>
            <a:ext cx="12185466" cy="6633662"/>
          </a:xfrm>
        </p:spPr>
        <p:txBody>
          <a:bodyPr>
            <a:noAutofit/>
          </a:bodyPr>
          <a:lstStyle/>
          <a:p>
            <a:pPr marL="0" indent="0">
              <a:buNone/>
            </a:pPr>
            <a:r>
              <a:rPr lang="nl-NL" sz="2600" b="1" dirty="0"/>
              <a:t>Stappenplan</a:t>
            </a:r>
            <a:endParaRPr lang="nl-NL" sz="2600" dirty="0"/>
          </a:p>
          <a:p>
            <a:pPr lvl="0">
              <a:buFont typeface="+mj-lt"/>
              <a:buAutoNum type="arabicPeriod"/>
            </a:pPr>
            <a:r>
              <a:rPr lang="nl-NL" sz="2600" dirty="0"/>
              <a:t>Bekijk figuur 2 en lees info 1 (verderop). Dit is informatie over de verschillende genen die in deze opdracht aan de orde komen. Je kunt de verschillende fenotypes en </a:t>
            </a:r>
            <a:r>
              <a:rPr lang="nl-NL" sz="2600" dirty="0" err="1"/>
              <a:t>genotypes</a:t>
            </a:r>
            <a:r>
              <a:rPr lang="nl-NL" sz="2600" dirty="0"/>
              <a:t> die je uit figuur 2 en info 1 kunt afleiden invullen in de </a:t>
            </a:r>
            <a:r>
              <a:rPr lang="nl-NL" sz="2600" dirty="0" err="1"/>
              <a:t>onderzoekstabel</a:t>
            </a:r>
            <a:r>
              <a:rPr lang="nl-NL" sz="2600" dirty="0"/>
              <a:t>.</a:t>
            </a:r>
          </a:p>
          <a:p>
            <a:pPr marL="0" indent="0">
              <a:buNone/>
            </a:pPr>
            <a:r>
              <a:rPr lang="nl-NL" sz="2600" b="1" dirty="0"/>
              <a:t>Kom je er niet uit? Kijk welke vervolgstap je moet zetten:</a:t>
            </a:r>
            <a:endParaRPr lang="nl-NL" sz="2600" dirty="0"/>
          </a:p>
          <a:p>
            <a:pPr lvl="0">
              <a:buFont typeface="+mj-lt"/>
              <a:buAutoNum type="arabicPeriod" startAt="2"/>
            </a:pPr>
            <a:r>
              <a:rPr lang="nl-NL" sz="2600" dirty="0"/>
              <a:t>Lees info 2: X-chromosomale overerving. Vul in de </a:t>
            </a:r>
            <a:r>
              <a:rPr lang="nl-NL" sz="2600" dirty="0" err="1"/>
              <a:t>onderzoekstabel</a:t>
            </a:r>
            <a:r>
              <a:rPr lang="nl-NL" sz="2600" dirty="0"/>
              <a:t> de </a:t>
            </a:r>
            <a:r>
              <a:rPr lang="nl-NL" sz="2600" b="1" dirty="0"/>
              <a:t>basiskleur </a:t>
            </a:r>
            <a:r>
              <a:rPr lang="nl-NL" sz="2600" dirty="0"/>
              <a:t>(</a:t>
            </a:r>
            <a:r>
              <a:rPr lang="nl-NL" sz="2600" b="1" dirty="0"/>
              <a:t>rood/zwart</a:t>
            </a:r>
            <a:r>
              <a:rPr lang="nl-NL" sz="2600" dirty="0"/>
              <a:t>) van alle katten in. Vul ook in wat je over het genotype weet. Kun je een kater uitsluiten van het vaderschap?</a:t>
            </a:r>
          </a:p>
          <a:p>
            <a:pPr lvl="0">
              <a:buFont typeface="+mj-lt"/>
              <a:buAutoNum type="arabicPeriod" startAt="2"/>
            </a:pPr>
            <a:r>
              <a:rPr lang="nl-NL" sz="2600" dirty="0"/>
              <a:t>Lees info 3: </a:t>
            </a:r>
            <a:r>
              <a:rPr lang="nl-NL" sz="2600" dirty="0" err="1"/>
              <a:t>dihybride</a:t>
            </a:r>
            <a:r>
              <a:rPr lang="nl-NL" sz="2600" dirty="0"/>
              <a:t> kruisingen. Maak de bijbehorende opdrachten. </a:t>
            </a:r>
            <a:br>
              <a:rPr lang="nl-NL" sz="2600" dirty="0"/>
            </a:br>
            <a:r>
              <a:rPr lang="nl-NL" sz="2600" dirty="0"/>
              <a:t>Vul vervolgens de fenotypes en </a:t>
            </a:r>
            <a:r>
              <a:rPr lang="nl-NL" sz="2600" dirty="0" err="1"/>
              <a:t>genotypes</a:t>
            </a:r>
            <a:r>
              <a:rPr lang="nl-NL" sz="2600" dirty="0"/>
              <a:t> (</a:t>
            </a:r>
            <a:r>
              <a:rPr lang="nl-NL" sz="2600" b="1" dirty="0"/>
              <a:t>verdunning, witte vlekken</a:t>
            </a:r>
            <a:r>
              <a:rPr lang="nl-NL" sz="2600" dirty="0"/>
              <a:t>) in de </a:t>
            </a:r>
            <a:r>
              <a:rPr lang="nl-NL" sz="2600" dirty="0" err="1"/>
              <a:t>onderzoekstabel</a:t>
            </a:r>
            <a:r>
              <a:rPr lang="nl-NL" sz="2600" dirty="0"/>
              <a:t> in. Kun je een kater uitsluiten van het vaderschap?</a:t>
            </a:r>
          </a:p>
          <a:p>
            <a:pPr lvl="0">
              <a:buFont typeface="+mj-lt"/>
              <a:buAutoNum type="arabicPeriod" startAt="2"/>
            </a:pPr>
            <a:r>
              <a:rPr lang="nl-NL" sz="2600" dirty="0"/>
              <a:t>Lees info 4: gekoppelde genen. Maak de bijbehorende opdrachten over het stamboomonderzoek.</a:t>
            </a:r>
            <a:br>
              <a:rPr lang="nl-NL" sz="2600" dirty="0"/>
            </a:br>
            <a:r>
              <a:rPr lang="nl-NL" sz="2600" dirty="0"/>
              <a:t>Vul vervolgens de fenotypes en </a:t>
            </a:r>
            <a:r>
              <a:rPr lang="nl-NL" sz="2600" dirty="0" err="1"/>
              <a:t>genotypes</a:t>
            </a:r>
            <a:r>
              <a:rPr lang="nl-NL" sz="2600" dirty="0"/>
              <a:t> (</a:t>
            </a:r>
            <a:r>
              <a:rPr lang="nl-NL" sz="2600" b="1" dirty="0"/>
              <a:t>patroon 1: </a:t>
            </a:r>
            <a:r>
              <a:rPr lang="nl-NL" sz="2600" b="1" dirty="0" err="1"/>
              <a:t>tabby</a:t>
            </a:r>
            <a:r>
              <a:rPr lang="nl-NL" sz="2600" b="1" dirty="0"/>
              <a:t> en patroon 2: </a:t>
            </a:r>
            <a:r>
              <a:rPr lang="nl-NL" sz="2600" b="1" dirty="0" err="1"/>
              <a:t>mackerel</a:t>
            </a:r>
            <a:r>
              <a:rPr lang="nl-NL" sz="2600" b="1" dirty="0"/>
              <a:t>/</a:t>
            </a:r>
            <a:r>
              <a:rPr lang="nl-NL" sz="2600" b="1" dirty="0" err="1"/>
              <a:t>blotched</a:t>
            </a:r>
            <a:r>
              <a:rPr lang="nl-NL" sz="2600" dirty="0"/>
              <a:t>) in de </a:t>
            </a:r>
            <a:r>
              <a:rPr lang="nl-NL" sz="2600" dirty="0" err="1"/>
              <a:t>onderzoekstabel</a:t>
            </a:r>
            <a:r>
              <a:rPr lang="nl-NL" sz="2600" dirty="0"/>
              <a:t> in. Kun je een kater uitsluiten van het vaderschap?</a:t>
            </a:r>
          </a:p>
        </p:txBody>
      </p:sp>
      <p:sp>
        <p:nvSpPr>
          <p:cNvPr id="9" name="Tekstvak 8">
            <a:extLst>
              <a:ext uri="{FF2B5EF4-FFF2-40B4-BE49-F238E27FC236}">
                <a16:creationId xmlns:a16="http://schemas.microsoft.com/office/drawing/2014/main" id="{C151C682-8C01-BD76-FFF9-18F41D1E2032}"/>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1</a:t>
            </a:r>
          </a:p>
        </p:txBody>
      </p:sp>
      <p:sp>
        <p:nvSpPr>
          <p:cNvPr id="4" name="Tijdelijke aanduiding voor dianummer 8">
            <a:extLst>
              <a:ext uri="{FF2B5EF4-FFF2-40B4-BE49-F238E27FC236}">
                <a16:creationId xmlns:a16="http://schemas.microsoft.com/office/drawing/2014/main" id="{565BC144-5014-471C-E3E4-B7F4811DB8B6}"/>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24</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7090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3.5 </a:t>
            </a:r>
            <a:r>
              <a:rPr lang="nl-NL" sz="6000" dirty="0"/>
              <a:t>Kruisen met katten</a:t>
            </a:r>
            <a:endParaRPr lang="nl-NL" dirty="0"/>
          </a:p>
        </p:txBody>
      </p:sp>
      <p:sp>
        <p:nvSpPr>
          <p:cNvPr id="3" name="Tijdelijke aanduiding voor inhoud 2"/>
          <p:cNvSpPr>
            <a:spLocks noGrp="1"/>
          </p:cNvSpPr>
          <p:nvPr>
            <p:ph idx="1"/>
          </p:nvPr>
        </p:nvSpPr>
        <p:spPr>
          <a:xfrm>
            <a:off x="357674" y="2016852"/>
            <a:ext cx="12185466" cy="6436139"/>
          </a:xfrm>
        </p:spPr>
        <p:txBody>
          <a:bodyPr>
            <a:normAutofit/>
          </a:bodyPr>
          <a:lstStyle/>
          <a:p>
            <a:pPr marL="0" indent="0">
              <a:lnSpc>
                <a:spcPct val="106000"/>
              </a:lnSpc>
              <a:spcBef>
                <a:spcPts val="200"/>
              </a:spcBef>
              <a:buNone/>
            </a:pPr>
            <a:r>
              <a:rPr lang="nl-NL" sz="3600" dirty="0">
                <a:effectLst/>
                <a:ea typeface="Times New Roman" panose="02020603050405020304" pitchFamily="18" charset="0"/>
                <a:cs typeface="Times New Roman" panose="02020603050405020304" pitchFamily="18" charset="0"/>
              </a:rPr>
              <a:t>Uitwerking eigenschap 1, 2 en 3 (kleur, witte vlakken, verdunning)</a:t>
            </a:r>
          </a:p>
          <a:p>
            <a:pPr>
              <a:lnSpc>
                <a:spcPct val="106000"/>
              </a:lnSpc>
              <a:spcBef>
                <a:spcPts val="200"/>
              </a:spcBef>
              <a:buFontTx/>
              <a:buChar char="-"/>
            </a:pPr>
            <a:r>
              <a:rPr lang="nl-NL" sz="3600" dirty="0">
                <a:ea typeface="Calibri" panose="020F0502020204030204" pitchFamily="34" charset="0"/>
                <a:cs typeface="Times New Roman" panose="02020603050405020304" pitchFamily="18" charset="0"/>
              </a:rPr>
              <a:t>X-chromosomaal: wat betekent dat?</a:t>
            </a:r>
          </a:p>
          <a:p>
            <a:pPr>
              <a:lnSpc>
                <a:spcPct val="106000"/>
              </a:lnSpc>
              <a:spcBef>
                <a:spcPts val="200"/>
              </a:spcBef>
              <a:buFontTx/>
              <a:buChar char="-"/>
            </a:pPr>
            <a:r>
              <a:rPr lang="nl-NL" sz="3600" dirty="0">
                <a:effectLst/>
                <a:ea typeface="Calibri" panose="020F0502020204030204" pitchFamily="34" charset="0"/>
                <a:cs typeface="Times New Roman" panose="02020603050405020304" pitchFamily="18" charset="0"/>
              </a:rPr>
              <a:t>Van wie weet je het genotype zeker aan de hand van het genotype?</a:t>
            </a:r>
          </a:p>
          <a:p>
            <a:pPr>
              <a:lnSpc>
                <a:spcPct val="106000"/>
              </a:lnSpc>
              <a:spcBef>
                <a:spcPts val="200"/>
              </a:spcBef>
              <a:buFontTx/>
              <a:buChar char="-"/>
            </a:pPr>
            <a:r>
              <a:rPr lang="nl-NL" sz="3600" dirty="0">
                <a:ea typeface="Calibri" panose="020F0502020204030204" pitchFamily="34" charset="0"/>
                <a:cs typeface="Times New Roman" panose="02020603050405020304" pitchFamily="18" charset="0"/>
              </a:rPr>
              <a:t>Combinaties puzzelen (</a:t>
            </a:r>
            <a:r>
              <a:rPr lang="nl-NL" sz="3600" dirty="0" err="1">
                <a:ea typeface="Calibri" panose="020F0502020204030204" pitchFamily="34" charset="0"/>
                <a:cs typeface="Times New Roman" panose="02020603050405020304" pitchFamily="18" charset="0"/>
              </a:rPr>
              <a:t>sudoku’en</a:t>
            </a:r>
            <a:r>
              <a:rPr lang="nl-NL" sz="3600" dirty="0">
                <a:ea typeface="Calibri" panose="020F0502020204030204" pitchFamily="34" charset="0"/>
                <a:cs typeface="Times New Roman" panose="02020603050405020304" pitchFamily="18" charset="0"/>
              </a:rPr>
              <a:t>):</a:t>
            </a:r>
          </a:p>
          <a:p>
            <a:pPr lvl="1">
              <a:lnSpc>
                <a:spcPct val="106000"/>
              </a:lnSpc>
              <a:spcBef>
                <a:spcPts val="200"/>
              </a:spcBef>
              <a:buFontTx/>
              <a:buChar char="-"/>
            </a:pPr>
            <a:r>
              <a:rPr lang="nl-NL" sz="3200" dirty="0" err="1">
                <a:effectLst/>
                <a:ea typeface="Calibri" panose="020F0502020204030204" pitchFamily="34" charset="0"/>
                <a:cs typeface="Times New Roman" panose="02020603050405020304" pitchFamily="18" charset="0"/>
              </a:rPr>
              <a:t>Kind</a:t>
            </a:r>
            <a:r>
              <a:rPr lang="nl-NL" sz="3200" dirty="0" err="1">
                <a:effectLst/>
                <a:ea typeface="Calibri" panose="020F0502020204030204" pitchFamily="34" charset="0"/>
                <a:cs typeface="Times New Roman" panose="02020603050405020304" pitchFamily="18" charset="0"/>
                <a:sym typeface="Wingdings" panose="05000000000000000000" pitchFamily="2" charset="2"/>
              </a:rPr>
              <a:t>ouders</a:t>
            </a:r>
            <a:endParaRPr lang="nl-NL" sz="3200" dirty="0">
              <a:effectLst/>
              <a:ea typeface="Calibri" panose="020F0502020204030204" pitchFamily="34" charset="0"/>
              <a:cs typeface="Times New Roman" panose="02020603050405020304" pitchFamily="18" charset="0"/>
              <a:sym typeface="Wingdings" panose="05000000000000000000" pitchFamily="2" charset="2"/>
            </a:endParaRPr>
          </a:p>
          <a:p>
            <a:pPr lvl="1">
              <a:lnSpc>
                <a:spcPct val="106000"/>
              </a:lnSpc>
              <a:spcBef>
                <a:spcPts val="200"/>
              </a:spcBef>
              <a:buFontTx/>
              <a:buChar char="-"/>
            </a:pPr>
            <a:r>
              <a:rPr lang="nl-NL" sz="3200" dirty="0" err="1">
                <a:ea typeface="Calibri" panose="020F0502020204030204" pitchFamily="34" charset="0"/>
                <a:cs typeface="Times New Roman" panose="02020603050405020304" pitchFamily="18" charset="0"/>
                <a:sym typeface="Wingdings" panose="05000000000000000000" pitchFamily="2" charset="2"/>
              </a:rPr>
              <a:t>Ouderskind</a:t>
            </a:r>
            <a:endParaRPr lang="nl-NL" sz="3200" dirty="0">
              <a:ea typeface="Calibri" panose="020F0502020204030204" pitchFamily="34" charset="0"/>
              <a:cs typeface="Times New Roman" panose="02020603050405020304" pitchFamily="18" charset="0"/>
              <a:sym typeface="Wingdings" panose="05000000000000000000" pitchFamily="2" charset="2"/>
            </a:endParaRPr>
          </a:p>
          <a:p>
            <a:pPr>
              <a:lnSpc>
                <a:spcPct val="106000"/>
              </a:lnSpc>
              <a:spcBef>
                <a:spcPts val="200"/>
              </a:spcBef>
              <a:buFontTx/>
              <a:buChar char="-"/>
            </a:pPr>
            <a:r>
              <a:rPr lang="nl-NL" sz="3600" dirty="0">
                <a:effectLst/>
                <a:ea typeface="Calibri" panose="020F0502020204030204" pitchFamily="34" charset="0"/>
                <a:cs typeface="Times New Roman" panose="02020603050405020304" pitchFamily="18" charset="0"/>
                <a:sym typeface="Wingdings" panose="05000000000000000000" pitchFamily="2" charset="2"/>
              </a:rPr>
              <a:t>Welke kater kun je wegstrepen aan de hand van welke eigenschap?</a:t>
            </a:r>
            <a:endParaRPr lang="nl-NL" sz="3600" dirty="0">
              <a:effectLst/>
              <a:ea typeface="Calibri" panose="020F0502020204030204" pitchFamily="34" charset="0"/>
              <a:cs typeface="Times New Roman" panose="02020603050405020304" pitchFamily="18" charset="0"/>
            </a:endParaRPr>
          </a:p>
          <a:p>
            <a:pPr marL="0" indent="0">
              <a:buNone/>
            </a:pPr>
            <a:endParaRPr lang="nl-NL" sz="4400" dirty="0"/>
          </a:p>
        </p:txBody>
      </p:sp>
      <p:sp>
        <p:nvSpPr>
          <p:cNvPr id="9" name="Tekstvak 8">
            <a:extLst>
              <a:ext uri="{FF2B5EF4-FFF2-40B4-BE49-F238E27FC236}">
                <a16:creationId xmlns:a16="http://schemas.microsoft.com/office/drawing/2014/main" id="{C151C682-8C01-BD76-FFF9-18F41D1E2032}"/>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1</a:t>
            </a:r>
          </a:p>
        </p:txBody>
      </p:sp>
      <p:sp>
        <p:nvSpPr>
          <p:cNvPr id="4" name="Tijdelijke aanduiding voor dianummer 8">
            <a:extLst>
              <a:ext uri="{FF2B5EF4-FFF2-40B4-BE49-F238E27FC236}">
                <a16:creationId xmlns:a16="http://schemas.microsoft.com/office/drawing/2014/main" id="{03DBFE95-8258-32A7-DFF9-649A3BA6F6CE}"/>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25</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1254969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C330F2A-A503-205A-8A07-D1001E10FBF3}"/>
              </a:ext>
            </a:extLst>
          </p:cNvPr>
          <p:cNvSpPr>
            <a:spLocks noGrp="1"/>
          </p:cNvSpPr>
          <p:nvPr>
            <p:ph idx="1"/>
          </p:nvPr>
        </p:nvSpPr>
        <p:spPr>
          <a:xfrm>
            <a:off x="357674" y="2016852"/>
            <a:ext cx="12185466" cy="6436139"/>
          </a:xfrm>
        </p:spPr>
        <p:txBody>
          <a:bodyPr>
            <a:normAutofit/>
          </a:bodyPr>
          <a:lstStyle/>
          <a:p>
            <a:pPr marL="0" indent="0">
              <a:lnSpc>
                <a:spcPct val="106000"/>
              </a:lnSpc>
              <a:spcBef>
                <a:spcPts val="200"/>
              </a:spcBef>
              <a:buNone/>
            </a:pPr>
            <a:r>
              <a:rPr lang="nl-NL" sz="3600" dirty="0">
                <a:effectLst/>
                <a:ea typeface="Times New Roman" panose="02020603050405020304" pitchFamily="18" charset="0"/>
                <a:cs typeface="Times New Roman" panose="02020603050405020304" pitchFamily="18" charset="0"/>
              </a:rPr>
              <a:t>Uitwerking eigenschap 4 en 5 (patroon)</a:t>
            </a:r>
          </a:p>
          <a:p>
            <a:pPr>
              <a:lnSpc>
                <a:spcPct val="106000"/>
              </a:lnSpc>
              <a:spcBef>
                <a:spcPts val="200"/>
              </a:spcBef>
              <a:buFontTx/>
              <a:buChar char="-"/>
            </a:pPr>
            <a:r>
              <a:rPr lang="nl-NL" sz="3600" dirty="0">
                <a:ea typeface="Calibri" panose="020F0502020204030204" pitchFamily="34" charset="0"/>
                <a:cs typeface="Times New Roman" panose="02020603050405020304" pitchFamily="18" charset="0"/>
              </a:rPr>
              <a:t>gekoppeld: </a:t>
            </a:r>
          </a:p>
          <a:p>
            <a:pPr lvl="1">
              <a:lnSpc>
                <a:spcPct val="106000"/>
              </a:lnSpc>
              <a:spcBef>
                <a:spcPts val="200"/>
              </a:spcBef>
              <a:buFontTx/>
              <a:buChar char="-"/>
            </a:pPr>
            <a:r>
              <a:rPr lang="nl-NL" sz="3032" dirty="0">
                <a:ea typeface="Calibri" panose="020F0502020204030204" pitchFamily="34" charset="0"/>
                <a:cs typeface="Times New Roman" panose="02020603050405020304" pitchFamily="18" charset="0"/>
              </a:rPr>
              <a:t>Wat betekent dat?</a:t>
            </a:r>
          </a:p>
          <a:p>
            <a:pPr lvl="1">
              <a:lnSpc>
                <a:spcPct val="106000"/>
              </a:lnSpc>
              <a:spcBef>
                <a:spcPts val="200"/>
              </a:spcBef>
              <a:buFontTx/>
              <a:buChar char="-"/>
            </a:pPr>
            <a:r>
              <a:rPr lang="nl-NL" sz="3032" dirty="0">
                <a:ea typeface="Calibri" panose="020F0502020204030204" pitchFamily="34" charset="0"/>
                <a:cs typeface="Times New Roman" panose="02020603050405020304" pitchFamily="18" charset="0"/>
              </a:rPr>
              <a:t>H</a:t>
            </a:r>
            <a:r>
              <a:rPr lang="nl-NL" sz="3032" dirty="0">
                <a:effectLst/>
                <a:ea typeface="Calibri" panose="020F0502020204030204" pitchFamily="34" charset="0"/>
                <a:cs typeface="Times New Roman" panose="02020603050405020304" pitchFamily="18" charset="0"/>
              </a:rPr>
              <a:t>oe noteer je dat?</a:t>
            </a:r>
          </a:p>
          <a:p>
            <a:pPr marL="0" indent="0">
              <a:buNone/>
            </a:pPr>
            <a:endParaRPr lang="nl-NL" sz="4400" dirty="0"/>
          </a:p>
        </p:txBody>
      </p:sp>
      <p:sp>
        <p:nvSpPr>
          <p:cNvPr id="2" name="Titel 1"/>
          <p:cNvSpPr>
            <a:spLocks noGrp="1"/>
          </p:cNvSpPr>
          <p:nvPr>
            <p:ph type="title"/>
          </p:nvPr>
        </p:nvSpPr>
        <p:spPr/>
        <p:txBody>
          <a:bodyPr>
            <a:normAutofit/>
          </a:bodyPr>
          <a:lstStyle/>
          <a:p>
            <a:r>
              <a:rPr lang="nl-NL" dirty="0"/>
              <a:t>3.5 </a:t>
            </a:r>
            <a:r>
              <a:rPr lang="nl-NL" sz="6000" dirty="0"/>
              <a:t>Kruisen met katten</a:t>
            </a:r>
            <a:endParaRPr lang="nl-NL" dirty="0"/>
          </a:p>
        </p:txBody>
      </p:sp>
      <p:sp>
        <p:nvSpPr>
          <p:cNvPr id="9" name="Tekstvak 8">
            <a:extLst>
              <a:ext uri="{FF2B5EF4-FFF2-40B4-BE49-F238E27FC236}">
                <a16:creationId xmlns:a16="http://schemas.microsoft.com/office/drawing/2014/main" id="{C151C682-8C01-BD76-FFF9-18F41D1E2032}"/>
              </a:ext>
            </a:extLst>
          </p:cNvPr>
          <p:cNvSpPr txBox="1"/>
          <p:nvPr/>
        </p:nvSpPr>
        <p:spPr>
          <a:xfrm>
            <a:off x="12487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Tussenbespreking 2</a:t>
            </a:r>
          </a:p>
        </p:txBody>
      </p:sp>
      <p:pic>
        <p:nvPicPr>
          <p:cNvPr id="5" name="Afbeelding 4">
            <a:extLst>
              <a:ext uri="{FF2B5EF4-FFF2-40B4-BE49-F238E27FC236}">
                <a16:creationId xmlns:a16="http://schemas.microsoft.com/office/drawing/2014/main" id="{491E7FD8-E355-4F6F-5E1D-6B4DAF79C739}"/>
              </a:ext>
            </a:extLst>
          </p:cNvPr>
          <p:cNvPicPr>
            <a:picLocks noChangeAspect="1"/>
          </p:cNvPicPr>
          <p:nvPr/>
        </p:nvPicPr>
        <p:blipFill rotWithShape="1">
          <a:blip r:embed="rId2"/>
          <a:srcRect l="16520" t="6918" r="17066" b="5089"/>
          <a:stretch/>
        </p:blipFill>
        <p:spPr>
          <a:xfrm>
            <a:off x="-44207" y="-1"/>
            <a:ext cx="13091625" cy="9756775"/>
          </a:xfrm>
          <a:prstGeom prst="rect">
            <a:avLst/>
          </a:prstGeom>
        </p:spPr>
      </p:pic>
      <p:sp>
        <p:nvSpPr>
          <p:cNvPr id="4" name="Tijdelijke aanduiding voor dianummer 8">
            <a:extLst>
              <a:ext uri="{FF2B5EF4-FFF2-40B4-BE49-F238E27FC236}">
                <a16:creationId xmlns:a16="http://schemas.microsoft.com/office/drawing/2014/main" id="{C770939C-ADB5-742D-FC22-404FCB829AEA}"/>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26</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15932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AFA18-3EA2-4AB9-D23E-36AC469EEF8A}"/>
              </a:ext>
            </a:extLst>
          </p:cNvPr>
          <p:cNvSpPr>
            <a:spLocks noGrp="1"/>
          </p:cNvSpPr>
          <p:nvPr>
            <p:ph type="title"/>
          </p:nvPr>
        </p:nvSpPr>
        <p:spPr/>
        <p:txBody>
          <a:bodyPr/>
          <a:lstStyle/>
          <a:p>
            <a:r>
              <a:rPr lang="nl-NL" dirty="0"/>
              <a:t>Antwoord: beredeneren</a:t>
            </a:r>
          </a:p>
        </p:txBody>
      </p:sp>
      <p:sp>
        <p:nvSpPr>
          <p:cNvPr id="3" name="Tijdelijke aanduiding voor inhoud 2">
            <a:extLst>
              <a:ext uri="{FF2B5EF4-FFF2-40B4-BE49-F238E27FC236}">
                <a16:creationId xmlns:a16="http://schemas.microsoft.com/office/drawing/2014/main" id="{BBB0F8ED-9AE4-DCAF-86CD-E4ED3FD200FF}"/>
              </a:ext>
            </a:extLst>
          </p:cNvPr>
          <p:cNvSpPr>
            <a:spLocks noGrp="1"/>
          </p:cNvSpPr>
          <p:nvPr>
            <p:ph idx="1"/>
          </p:nvPr>
        </p:nvSpPr>
        <p:spPr/>
        <p:txBody>
          <a:bodyPr/>
          <a:lstStyle/>
          <a:p>
            <a:pPr marL="0" indent="0">
              <a:buNone/>
            </a:pPr>
            <a:r>
              <a:rPr lang="nl-NL" sz="2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Uit de docenthandleiding:</a:t>
            </a:r>
          </a:p>
          <a:p>
            <a:pPr marL="0" indent="0">
              <a:buNone/>
            </a:pPr>
            <a:r>
              <a:rPr lang="nl-NL"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Aantekeningen:</a:t>
            </a:r>
          </a:p>
          <a:p>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Kleur rood/zwart: </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Asteria</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heeft genotype X</a:t>
            </a:r>
            <a:r>
              <a:rPr lang="nl-NL" sz="24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Z</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X</a:t>
            </a:r>
            <a:r>
              <a:rPr lang="nl-NL" sz="24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Z</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Zeus heeft alleen X</a:t>
            </a:r>
            <a:r>
              <a:rPr lang="nl-NL" sz="24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en kan dus niet de vader zijn.</a:t>
            </a:r>
          </a:p>
          <a:p>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Kleur wit: geen enkel kitten heeft witte vlekken. Hestia wel en moet dus wel heterozygoot zijn. </a:t>
            </a:r>
          </a:p>
          <a:p>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Verdunning: Artemis en Apollo zijn beide verdund. Hestia niet en moet dus wel heterozygoot zijn.</a:t>
            </a:r>
          </a:p>
          <a:p>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Patroon: </a:t>
            </a:r>
          </a:p>
          <a:p>
            <a:pPr lvl="1"/>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Artemis en Apollo zijn </a:t>
            </a:r>
            <a:r>
              <a:rPr lang="nl-NL" sz="2400" dirty="0">
                <a:solidFill>
                  <a:srgbClr val="000000"/>
                </a:solidFill>
                <a:latin typeface="Calibri" panose="020F0502020204030204" pitchFamily="34" charset="0"/>
                <a:ea typeface="Calibri" panose="020F0502020204030204" pitchFamily="34" charset="0"/>
                <a:cs typeface="Arial" panose="020B0604020202020204" pitchFamily="34" charset="0"/>
              </a:rPr>
              <a:t>beiden gestreept en Hestia heeft genotype Tm//</a:t>
            </a:r>
            <a:r>
              <a:rPr lang="nl-NL" sz="2400" dirty="0" err="1">
                <a:solidFill>
                  <a:srgbClr val="000000"/>
                </a:solidFill>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lvl="1"/>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Artemis en Apollo moeten dus genotype Tm//</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hebben met </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van hun vader. </a:t>
            </a:r>
          </a:p>
          <a:p>
            <a:pPr lvl="1"/>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Uit het stamboomonderzoek blijkt dat Hermes genotype </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heeft. </a:t>
            </a:r>
          </a:p>
          <a:p>
            <a:pPr lvl="1"/>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Hestia en Hermes </a:t>
            </a:r>
            <a:r>
              <a:rPr lang="nl-NL" sz="2400">
                <a:solidFill>
                  <a:srgbClr val="000000"/>
                </a:solidFill>
                <a:effectLst/>
                <a:latin typeface="Calibri" panose="020F0502020204030204" pitchFamily="34" charset="0"/>
                <a:ea typeface="Calibri" panose="020F0502020204030204" pitchFamily="34" charset="0"/>
                <a:cs typeface="Arial" panose="020B0604020202020204" pitchFamily="34" charset="0"/>
              </a:rPr>
              <a:t>kunnen dus samen </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geen gestreepte </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kittens</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krijgen. </a:t>
            </a:r>
          </a:p>
          <a:p>
            <a:pPr lvl="1"/>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Met Hades kan dat wel als zijn genotype </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nl-NL"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tm</a:t>
            </a:r>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 Hades moet de vaderkater zijn</a:t>
            </a:r>
            <a:r>
              <a:rPr lang="nl-NL" sz="2400" dirty="0">
                <a:solidFill>
                  <a:srgbClr val="A6A6A6"/>
                </a:solidFill>
                <a:effectLst/>
                <a:latin typeface="Calibri" panose="020F0502020204030204" pitchFamily="34" charset="0"/>
                <a:ea typeface="Calibri" panose="020F0502020204030204" pitchFamily="34" charset="0"/>
                <a:cs typeface="Arial" panose="020B0604020202020204" pitchFamily="34" charset="0"/>
              </a:rPr>
              <a:t>.</a:t>
            </a:r>
            <a:endParaRPr lang="nl-NL" sz="2400" dirty="0"/>
          </a:p>
        </p:txBody>
      </p:sp>
      <p:sp>
        <p:nvSpPr>
          <p:cNvPr id="5" name="Tekstvak 4">
            <a:extLst>
              <a:ext uri="{FF2B5EF4-FFF2-40B4-BE49-F238E27FC236}">
                <a16:creationId xmlns:a16="http://schemas.microsoft.com/office/drawing/2014/main" id="{6B0E3D0C-72ED-96F1-3826-30567C5776B8}"/>
              </a:ext>
            </a:extLst>
          </p:cNvPr>
          <p:cNvSpPr txBox="1"/>
          <p:nvPr/>
        </p:nvSpPr>
        <p:spPr>
          <a:xfrm>
            <a:off x="127646" y="144501"/>
            <a:ext cx="3242466"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Nabespreking</a:t>
            </a:r>
          </a:p>
        </p:txBody>
      </p:sp>
      <p:sp>
        <p:nvSpPr>
          <p:cNvPr id="6" name="Tijdelijke aanduiding voor dianummer 8">
            <a:extLst>
              <a:ext uri="{FF2B5EF4-FFF2-40B4-BE49-F238E27FC236}">
                <a16:creationId xmlns:a16="http://schemas.microsoft.com/office/drawing/2014/main" id="{3E20B5BB-4918-BAD9-97E2-F5F984D2A1A9}"/>
              </a:ext>
            </a:extLst>
          </p:cNvPr>
          <p:cNvSpPr>
            <a:spLocks noGrp="1"/>
          </p:cNvSpPr>
          <p:nvPr>
            <p:ph type="sldNum" sz="quarter" idx="12"/>
          </p:nvPr>
        </p:nvSpPr>
        <p:spPr>
          <a:xfrm>
            <a:off x="11881565" y="9140676"/>
            <a:ext cx="942975" cy="365125"/>
          </a:xfrm>
        </p:spPr>
        <p:txBody>
          <a:bodyPr/>
          <a:lstStyle/>
          <a:p>
            <a:pPr algn="r"/>
            <a:fld id="{2C20578A-463A-40E3-96DB-F762BC98CFD9}" type="slidenum">
              <a:rPr lang="nl-NL" sz="2000" b="1" smtClean="0">
                <a:solidFill>
                  <a:schemeClr val="bg1"/>
                </a:solidFill>
                <a:latin typeface="Calibri" panose="020F0502020204030204" pitchFamily="34" charset="0"/>
                <a:cs typeface="Calibri" panose="020F0502020204030204" pitchFamily="34" charset="0"/>
              </a:rPr>
              <a:pPr algn="r"/>
              <a:t>27</a:t>
            </a:fld>
            <a:r>
              <a:rPr lang="nl-NL" sz="2000" b="1" dirty="0">
                <a:solidFill>
                  <a:schemeClr val="bg1"/>
                </a:solidFill>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41744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720725"/>
            <a:ext cx="13003213" cy="7404966"/>
          </a:xfrm>
          <a:prstGeom prst="rect">
            <a:avLst/>
          </a:prstGeom>
          <a:solidFill>
            <a:srgbClr val="B72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900113" y="749753"/>
            <a:ext cx="11160125" cy="1079500"/>
          </a:xfrm>
        </p:spPr>
        <p:txBody>
          <a:bodyPr/>
          <a:lstStyle/>
          <a:p>
            <a:r>
              <a:rPr lang="nl-NL" sz="4400" dirty="0">
                <a:solidFill>
                  <a:schemeClr val="bg1"/>
                </a:solidFill>
              </a:rPr>
              <a:t>3.5 Kruisen met katten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514" y="0"/>
            <a:ext cx="3101837" cy="973671"/>
          </a:xfrm>
          <a:prstGeom prst="rect">
            <a:avLst/>
          </a:prstGeom>
        </p:spPr>
      </p:pic>
      <p:sp>
        <p:nvSpPr>
          <p:cNvPr id="7" name="Tijdelijke aanduiding voor dianummer 8"/>
          <p:cNvSpPr>
            <a:spLocks noGrp="1"/>
          </p:cNvSpPr>
          <p:nvPr>
            <p:ph type="sldNum" sz="quarter" idx="12"/>
          </p:nvPr>
        </p:nvSpPr>
        <p:spPr>
          <a:xfrm>
            <a:off x="88212" y="177801"/>
            <a:ext cx="8037480" cy="337234"/>
          </a:xfrm>
        </p:spPr>
        <p:txBody>
          <a:bodyPr/>
          <a:lstStyle/>
          <a:p>
            <a:r>
              <a:rPr lang="nl-NL" sz="2000" dirty="0">
                <a:solidFill>
                  <a:schemeClr val="tx1"/>
                </a:solidFill>
                <a:latin typeface="Calibri" panose="020F0502020204030204" pitchFamily="34" charset="0"/>
                <a:cs typeface="Calibri" panose="020F0502020204030204" pitchFamily="34" charset="0"/>
              </a:rPr>
              <a:t>Opdracht 2: 3.5 kruisen met katten </a:t>
            </a:r>
            <a:r>
              <a:rPr lang="nl-NL" sz="2000" b="1" dirty="0">
                <a:solidFill>
                  <a:schemeClr val="tx1"/>
                </a:solidFill>
                <a:latin typeface="Calibri" panose="020F0502020204030204" pitchFamily="34" charset="0"/>
                <a:cs typeface="Calibri" panose="020F0502020204030204" pitchFamily="34" charset="0"/>
              </a:rPr>
              <a:t>– nabespreking van de nabespreking</a:t>
            </a:r>
          </a:p>
        </p:txBody>
      </p:sp>
      <p:sp>
        <p:nvSpPr>
          <p:cNvPr id="11" name="Tijdelijke aanduiding voor inhoud 5">
            <a:extLst>
              <a:ext uri="{FF2B5EF4-FFF2-40B4-BE49-F238E27FC236}">
                <a16:creationId xmlns:a16="http://schemas.microsoft.com/office/drawing/2014/main" id="{5E5D4E11-01C6-4EC9-4FEF-E99D39B6B050}"/>
              </a:ext>
            </a:extLst>
          </p:cNvPr>
          <p:cNvSpPr>
            <a:spLocks noGrp="1"/>
          </p:cNvSpPr>
          <p:nvPr>
            <p:ph idx="1"/>
          </p:nvPr>
        </p:nvSpPr>
        <p:spPr>
          <a:xfrm>
            <a:off x="900113" y="1800225"/>
            <a:ext cx="11160125" cy="6119813"/>
          </a:xfrm>
        </p:spPr>
        <p:txBody>
          <a:bodyPr/>
          <a:lstStyle/>
          <a:p>
            <a:pPr marL="0" indent="0">
              <a:buNone/>
            </a:pPr>
            <a:r>
              <a:rPr lang="nl-NL" sz="2800" dirty="0">
                <a:solidFill>
                  <a:schemeClr val="bg1"/>
                </a:solidFill>
              </a:rPr>
              <a:t>Nabespreking van de nabespreking</a:t>
            </a:r>
          </a:p>
          <a:p>
            <a:pPr marL="0" indent="0">
              <a:buNone/>
            </a:pPr>
            <a:endParaRPr lang="nl-NL" sz="2800" dirty="0">
              <a:solidFill>
                <a:schemeClr val="bg1"/>
              </a:solidFill>
              <a:highlight>
                <a:srgbClr val="FFFF00"/>
              </a:highlight>
            </a:endParaRPr>
          </a:p>
          <a:p>
            <a:r>
              <a:rPr lang="nl-NL" sz="2800" dirty="0">
                <a:solidFill>
                  <a:schemeClr val="bg1"/>
                </a:solidFill>
              </a:rPr>
              <a:t>Welke observaties heb je gedaan?</a:t>
            </a:r>
          </a:p>
          <a:p>
            <a:pPr lvl="1"/>
            <a:r>
              <a:rPr lang="nl-NL" sz="2800" dirty="0">
                <a:solidFill>
                  <a:schemeClr val="bg1"/>
                </a:solidFill>
              </a:rPr>
              <a:t>Eerst leerlingen (hoe is dit ervaren?)</a:t>
            </a:r>
          </a:p>
          <a:p>
            <a:pPr lvl="1"/>
            <a:r>
              <a:rPr lang="nl-NL" sz="2800" dirty="0">
                <a:solidFill>
                  <a:schemeClr val="bg1"/>
                </a:solidFill>
              </a:rPr>
              <a:t>dan observatoren uit de </a:t>
            </a:r>
            <a:r>
              <a:rPr lang="nl-NL" sz="2800" dirty="0" err="1">
                <a:solidFill>
                  <a:schemeClr val="bg1"/>
                </a:solidFill>
              </a:rPr>
              <a:t>leerlinggroepen</a:t>
            </a:r>
            <a:r>
              <a:rPr lang="nl-NL" sz="2800" dirty="0">
                <a:solidFill>
                  <a:schemeClr val="bg1"/>
                </a:solidFill>
              </a:rPr>
              <a:t> (welke denkstappen)?</a:t>
            </a:r>
          </a:p>
          <a:p>
            <a:pPr lvl="1"/>
            <a:r>
              <a:rPr lang="nl-NL" sz="2800" dirty="0">
                <a:solidFill>
                  <a:schemeClr val="bg1"/>
                </a:solidFill>
              </a:rPr>
              <a:t>dan observatoren (docentgedrag) </a:t>
            </a:r>
          </a:p>
          <a:p>
            <a:pPr lvl="1"/>
            <a:endParaRPr lang="nl-NL" sz="2800" dirty="0">
              <a:solidFill>
                <a:schemeClr val="bg1"/>
              </a:solidFill>
            </a:endParaRPr>
          </a:p>
          <a:p>
            <a:endParaRPr lang="nl-NL" sz="2800" dirty="0">
              <a:solidFill>
                <a:schemeClr val="bg1"/>
              </a:solidFill>
            </a:endParaRPr>
          </a:p>
        </p:txBody>
      </p:sp>
      <p:sp>
        <p:nvSpPr>
          <p:cNvPr id="5" name="Tijdelijke aanduiding voor dianummer 8">
            <a:extLst>
              <a:ext uri="{FF2B5EF4-FFF2-40B4-BE49-F238E27FC236}">
                <a16:creationId xmlns:a16="http://schemas.microsoft.com/office/drawing/2014/main" id="{B79A226A-6B0A-16F1-C3B5-3F0F28AA35F6}"/>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28</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01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z="4400" dirty="0"/>
              <a:t>Fasen in het proces van denken</a:t>
            </a:r>
          </a:p>
        </p:txBody>
      </p:sp>
      <p:pic>
        <p:nvPicPr>
          <p:cNvPr id="9" name="Afbeelding 8"/>
          <p:cNvPicPr>
            <a:picLocks noChangeAspect="1"/>
          </p:cNvPicPr>
          <p:nvPr/>
        </p:nvPicPr>
        <p:blipFill>
          <a:blip r:embed="rId2"/>
          <a:stretch>
            <a:fillRect/>
          </a:stretch>
        </p:blipFill>
        <p:spPr>
          <a:xfrm>
            <a:off x="2032000" y="1767514"/>
            <a:ext cx="9117043" cy="5789270"/>
          </a:xfrm>
          <a:prstGeom prst="rect">
            <a:avLst/>
          </a:prstGeom>
        </p:spPr>
      </p:pic>
      <p:sp>
        <p:nvSpPr>
          <p:cNvPr id="2" name="Ovaal bijschrift 1"/>
          <p:cNvSpPr/>
          <p:nvPr/>
        </p:nvSpPr>
        <p:spPr>
          <a:xfrm>
            <a:off x="757055" y="3612853"/>
            <a:ext cx="1509003" cy="1038032"/>
          </a:xfrm>
          <a:prstGeom prst="wedgeEllipseCallout">
            <a:avLst>
              <a:gd name="adj1" fmla="val 69189"/>
              <a:gd name="adj2" fmla="val 62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600" dirty="0"/>
              <a:t>ordenen</a:t>
            </a:r>
          </a:p>
        </p:txBody>
      </p:sp>
      <p:sp>
        <p:nvSpPr>
          <p:cNvPr id="6" name="Ovaal bijschrift 5"/>
          <p:cNvSpPr/>
          <p:nvPr/>
        </p:nvSpPr>
        <p:spPr>
          <a:xfrm>
            <a:off x="10472758" y="2964884"/>
            <a:ext cx="1951230" cy="1576634"/>
          </a:xfrm>
          <a:prstGeom prst="wedgeEllipseCallout">
            <a:avLst>
              <a:gd name="adj1" fmla="val -61972"/>
              <a:gd name="adj2" fmla="val 6542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Redeneren</a:t>
            </a:r>
          </a:p>
          <a:p>
            <a:pPr algn="ctr"/>
            <a:r>
              <a:rPr lang="nl-NL" sz="1600" dirty="0"/>
              <a:t>Causale verbanden leggen</a:t>
            </a:r>
          </a:p>
        </p:txBody>
      </p:sp>
      <p:sp>
        <p:nvSpPr>
          <p:cNvPr id="5" name="Tekstvak 4"/>
          <p:cNvSpPr txBox="1"/>
          <p:nvPr/>
        </p:nvSpPr>
        <p:spPr bwMode="auto">
          <a:xfrm>
            <a:off x="2573030" y="7704040"/>
            <a:ext cx="8414283" cy="485390"/>
          </a:xfrm>
          <a:prstGeom prst="rect">
            <a:avLst/>
          </a:prstGeom>
          <a:noFill/>
          <a:ln w="9525">
            <a:noFill/>
            <a:miter lim="800000"/>
            <a:headEnd/>
            <a:tailEnd/>
          </a:ln>
        </p:spPr>
        <p:txBody>
          <a:bodyPr vert="horz" wrap="square" lIns="26988" tIns="26988" rIns="26988" bIns="26988" numCol="1" rtlCol="0" anchor="t" anchorCtr="0" compatLnSpc="1">
            <a:prstTxWarp prst="textNoShape">
              <a:avLst/>
            </a:prstTxWarp>
            <a:spAutoFit/>
          </a:bodyPr>
          <a:lstStyle/>
          <a:p>
            <a:r>
              <a:rPr lang="nl-NL" sz="1400" dirty="0" err="1">
                <a:solidFill>
                  <a:srgbClr val="730E04"/>
                </a:solidFill>
                <a:latin typeface="Calibri" panose="020F0502020204030204" pitchFamily="34" charset="0"/>
                <a:cs typeface="Calibri" panose="020F0502020204030204" pitchFamily="34" charset="0"/>
              </a:rPr>
              <a:t>Moseley</a:t>
            </a:r>
            <a:r>
              <a:rPr lang="nl-NL" sz="1400" dirty="0">
                <a:solidFill>
                  <a:srgbClr val="730E04"/>
                </a:solidFill>
                <a:latin typeface="Calibri" panose="020F0502020204030204" pitchFamily="34" charset="0"/>
                <a:cs typeface="Calibri" panose="020F0502020204030204" pitchFamily="34" charset="0"/>
              </a:rPr>
              <a:t> et </a:t>
            </a:r>
            <a:r>
              <a:rPr lang="nl-NL" sz="1400" dirty="0" err="1">
                <a:solidFill>
                  <a:srgbClr val="730E04"/>
                </a:solidFill>
                <a:latin typeface="Calibri" panose="020F0502020204030204" pitchFamily="34" charset="0"/>
                <a:cs typeface="Calibri" panose="020F0502020204030204" pitchFamily="34" charset="0"/>
              </a:rPr>
              <a:t>all</a:t>
            </a:r>
            <a:r>
              <a:rPr lang="nl-NL" sz="1400" dirty="0">
                <a:solidFill>
                  <a:srgbClr val="730E04"/>
                </a:solidFill>
                <a:latin typeface="Calibri" panose="020F0502020204030204" pitchFamily="34" charset="0"/>
                <a:cs typeface="Calibri" panose="020F0502020204030204" pitchFamily="34" charset="0"/>
              </a:rPr>
              <a:t> (2005). </a:t>
            </a:r>
            <a:r>
              <a:rPr lang="nl-NL" sz="1400" i="1" dirty="0">
                <a:solidFill>
                  <a:srgbClr val="730E04"/>
                </a:solidFill>
                <a:latin typeface="Calibri" panose="020F0502020204030204" pitchFamily="34" charset="0"/>
                <a:cs typeface="Calibri" panose="020F0502020204030204" pitchFamily="34" charset="0"/>
              </a:rPr>
              <a:t>Thinking skills </a:t>
            </a:r>
            <a:r>
              <a:rPr lang="nl-NL" sz="1400" i="1" dirty="0" err="1">
                <a:solidFill>
                  <a:srgbClr val="730E04"/>
                </a:solidFill>
                <a:latin typeface="Calibri" panose="020F0502020204030204" pitchFamily="34" charset="0"/>
                <a:cs typeface="Calibri" panose="020F0502020204030204" pitchFamily="34" charset="0"/>
              </a:rPr>
              <a:t>frameworks</a:t>
            </a:r>
            <a:r>
              <a:rPr lang="nl-NL" sz="1400" i="1" dirty="0">
                <a:solidFill>
                  <a:srgbClr val="730E04"/>
                </a:solidFill>
                <a:latin typeface="Calibri" panose="020F0502020204030204" pitchFamily="34" charset="0"/>
                <a:cs typeface="Calibri" panose="020F0502020204030204" pitchFamily="34" charset="0"/>
              </a:rPr>
              <a:t> </a:t>
            </a:r>
            <a:r>
              <a:rPr lang="nl-NL" sz="1400" i="1" dirty="0" err="1">
                <a:solidFill>
                  <a:srgbClr val="730E04"/>
                </a:solidFill>
                <a:latin typeface="Calibri" panose="020F0502020204030204" pitchFamily="34" charset="0"/>
                <a:cs typeface="Calibri" panose="020F0502020204030204" pitchFamily="34" charset="0"/>
              </a:rPr>
              <a:t>for</a:t>
            </a:r>
            <a:r>
              <a:rPr lang="nl-NL" sz="1400" i="1" dirty="0">
                <a:solidFill>
                  <a:srgbClr val="730E04"/>
                </a:solidFill>
                <a:latin typeface="Calibri" panose="020F0502020204030204" pitchFamily="34" charset="0"/>
                <a:cs typeface="Calibri" panose="020F0502020204030204" pitchFamily="34" charset="0"/>
              </a:rPr>
              <a:t> </a:t>
            </a:r>
            <a:r>
              <a:rPr lang="nl-NL" sz="1400" i="1" dirty="0" err="1">
                <a:solidFill>
                  <a:srgbClr val="730E04"/>
                </a:solidFill>
                <a:latin typeface="Calibri" panose="020F0502020204030204" pitchFamily="34" charset="0"/>
                <a:cs typeface="Calibri" panose="020F0502020204030204" pitchFamily="34" charset="0"/>
              </a:rPr>
              <a:t>use</a:t>
            </a:r>
            <a:r>
              <a:rPr lang="nl-NL" sz="1400" i="1" dirty="0">
                <a:solidFill>
                  <a:srgbClr val="730E04"/>
                </a:solidFill>
                <a:latin typeface="Calibri" panose="020F0502020204030204" pitchFamily="34" charset="0"/>
                <a:cs typeface="Calibri" panose="020F0502020204030204" pitchFamily="34" charset="0"/>
              </a:rPr>
              <a:t> in </a:t>
            </a:r>
            <a:r>
              <a:rPr lang="nl-NL" sz="1400" i="1" dirty="0" err="1">
                <a:solidFill>
                  <a:srgbClr val="730E04"/>
                </a:solidFill>
                <a:latin typeface="Calibri" panose="020F0502020204030204" pitchFamily="34" charset="0"/>
                <a:cs typeface="Calibri" panose="020F0502020204030204" pitchFamily="34" charset="0"/>
              </a:rPr>
              <a:t>education</a:t>
            </a:r>
            <a:r>
              <a:rPr lang="nl-NL" sz="1400" i="1" dirty="0">
                <a:solidFill>
                  <a:srgbClr val="730E04"/>
                </a:solidFill>
                <a:latin typeface="Calibri" panose="020F0502020204030204" pitchFamily="34" charset="0"/>
                <a:cs typeface="Calibri" panose="020F0502020204030204" pitchFamily="34" charset="0"/>
              </a:rPr>
              <a:t> </a:t>
            </a:r>
            <a:r>
              <a:rPr lang="nl-NL" sz="1400" i="1" dirty="0" err="1">
                <a:solidFill>
                  <a:srgbClr val="730E04"/>
                </a:solidFill>
                <a:latin typeface="Calibri" panose="020F0502020204030204" pitchFamily="34" charset="0"/>
                <a:cs typeface="Calibri" panose="020F0502020204030204" pitchFamily="34" charset="0"/>
              </a:rPr>
              <a:t>and</a:t>
            </a:r>
            <a:r>
              <a:rPr lang="nl-NL" sz="1400" i="1" dirty="0">
                <a:solidFill>
                  <a:srgbClr val="730E04"/>
                </a:solidFill>
                <a:latin typeface="Calibri" panose="020F0502020204030204" pitchFamily="34" charset="0"/>
                <a:cs typeface="Calibri" panose="020F0502020204030204" pitchFamily="34" charset="0"/>
              </a:rPr>
              <a:t> training</a:t>
            </a:r>
            <a:r>
              <a:rPr lang="nl-NL" sz="1400" dirty="0">
                <a:solidFill>
                  <a:srgbClr val="730E04"/>
                </a:solidFill>
                <a:latin typeface="Calibri" panose="020F0502020204030204" pitchFamily="34" charset="0"/>
                <a:cs typeface="Calibri" panose="020F0502020204030204" pitchFamily="34" charset="0"/>
              </a:rPr>
              <a:t>.  British </a:t>
            </a:r>
            <a:r>
              <a:rPr lang="nl-NL" sz="1400" dirty="0" err="1">
                <a:solidFill>
                  <a:srgbClr val="730E04"/>
                </a:solidFill>
                <a:latin typeface="Calibri" panose="020F0502020204030204" pitchFamily="34" charset="0"/>
                <a:cs typeface="Calibri" panose="020F0502020204030204" pitchFamily="34" charset="0"/>
              </a:rPr>
              <a:t>Educational</a:t>
            </a:r>
            <a:r>
              <a:rPr lang="nl-NL" sz="1400" dirty="0">
                <a:solidFill>
                  <a:srgbClr val="730E04"/>
                </a:solidFill>
                <a:latin typeface="Calibri" panose="020F0502020204030204" pitchFamily="34" charset="0"/>
                <a:cs typeface="Calibri" panose="020F0502020204030204" pitchFamily="34" charset="0"/>
              </a:rPr>
              <a:t> Research </a:t>
            </a:r>
            <a:r>
              <a:rPr lang="nl-NL" sz="1400" dirty="0">
                <a:solidFill>
                  <a:schemeClr val="bg1"/>
                </a:solidFill>
                <a:latin typeface="Calibri" panose="020F0502020204030204" pitchFamily="34" charset="0"/>
                <a:cs typeface="Calibri" panose="020F0502020204030204" pitchFamily="34" charset="0"/>
              </a:rPr>
              <a:t>Journal. Vol 31 pp 367-390</a:t>
            </a:r>
          </a:p>
        </p:txBody>
      </p:sp>
      <p:sp>
        <p:nvSpPr>
          <p:cNvPr id="3" name="Ovaal bijschrift 2"/>
          <p:cNvSpPr/>
          <p:nvPr/>
        </p:nvSpPr>
        <p:spPr>
          <a:xfrm>
            <a:off x="4584997" y="6479946"/>
            <a:ext cx="2879071" cy="1426037"/>
          </a:xfrm>
          <a:prstGeom prst="wedgeEllipseCallout">
            <a:avLst>
              <a:gd name="adj1" fmla="val 36042"/>
              <a:gd name="adj2" fmla="val -89523"/>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600" dirty="0"/>
              <a:t>Patronen zien, </a:t>
            </a:r>
            <a:r>
              <a:rPr lang="nl-NL" sz="1600" dirty="0">
                <a:solidFill>
                  <a:schemeClr val="bg1"/>
                </a:solidFill>
              </a:rPr>
              <a:t>ideeën</a:t>
            </a:r>
            <a:r>
              <a:rPr lang="nl-NL" sz="1600" dirty="0"/>
              <a:t> verwoorden</a:t>
            </a:r>
          </a:p>
        </p:txBody>
      </p:sp>
      <p:sp>
        <p:nvSpPr>
          <p:cNvPr id="11" name="Ovaal bijschrift 5">
            <a:extLst>
              <a:ext uri="{FF2B5EF4-FFF2-40B4-BE49-F238E27FC236}">
                <a16:creationId xmlns:a16="http://schemas.microsoft.com/office/drawing/2014/main" id="{009B3082-F45D-4BC8-8B99-FDA08CE0BDB5}"/>
              </a:ext>
            </a:extLst>
          </p:cNvPr>
          <p:cNvSpPr/>
          <p:nvPr/>
        </p:nvSpPr>
        <p:spPr>
          <a:xfrm>
            <a:off x="10523643" y="5424920"/>
            <a:ext cx="2350528" cy="1588119"/>
          </a:xfrm>
          <a:prstGeom prst="wedgeEllipseCallout">
            <a:avLst>
              <a:gd name="adj1" fmla="val -66621"/>
              <a:gd name="adj2" fmla="val -5178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Multiperspectief</a:t>
            </a:r>
          </a:p>
          <a:p>
            <a:pPr algn="ctr"/>
            <a:r>
              <a:rPr lang="nl-NL" sz="1600" dirty="0"/>
              <a:t>Systeemdenken</a:t>
            </a:r>
          </a:p>
          <a:p>
            <a:pPr algn="ctr"/>
            <a:r>
              <a:rPr lang="nl-NL" sz="1600" dirty="0"/>
              <a:t> </a:t>
            </a:r>
          </a:p>
        </p:txBody>
      </p:sp>
      <p:sp>
        <p:nvSpPr>
          <p:cNvPr id="12" name="Tijdelijke aanduiding voor dianummer 8">
            <a:extLst>
              <a:ext uri="{FF2B5EF4-FFF2-40B4-BE49-F238E27FC236}">
                <a16:creationId xmlns:a16="http://schemas.microsoft.com/office/drawing/2014/main" id="{F370EAD2-F685-1A65-A29A-0D951ED14D4F}"/>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29</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547FD7FD-C467-0877-8041-BA216D93B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Tree>
    <p:extLst>
      <p:ext uri="{BB962C8B-B14F-4D97-AF65-F5344CB8AC3E}">
        <p14:creationId xmlns:p14="http://schemas.microsoft.com/office/powerpoint/2010/main" val="385311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Inleiding</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inhoud 5"/>
          <p:cNvSpPr>
            <a:spLocks noGrp="1"/>
          </p:cNvSpPr>
          <p:nvPr>
            <p:ph idx="1"/>
          </p:nvPr>
        </p:nvSpPr>
        <p:spPr/>
        <p:txBody>
          <a:bodyPr/>
          <a:lstStyle/>
          <a:p>
            <a:r>
              <a:rPr lang="nl-NL" sz="2800" dirty="0"/>
              <a:t>Uitdagingen in genetica-onderwijs</a:t>
            </a:r>
          </a:p>
          <a:p>
            <a:r>
              <a:rPr lang="nl-NL" sz="2800" i="1" dirty="0"/>
              <a:t>Bron (o.a.) Genetica in beweging, de moeite waard om te leren </a:t>
            </a:r>
            <a:r>
              <a:rPr lang="nl-NL" sz="2800" i="1" dirty="0" err="1"/>
              <a:t>blz</a:t>
            </a:r>
            <a:r>
              <a:rPr lang="nl-NL" sz="2800" i="1" dirty="0"/>
              <a:t> 29 e.v.</a:t>
            </a:r>
          </a:p>
        </p:txBody>
      </p:sp>
      <p:pic>
        <p:nvPicPr>
          <p:cNvPr id="5" name="Afbeelding 4" descr="Afbeelding met tekst, persoon, vrouw&#10;&#10;Automatisch gegenereerde beschrijving">
            <a:extLst>
              <a:ext uri="{FF2B5EF4-FFF2-40B4-BE49-F238E27FC236}">
                <a16:creationId xmlns:a16="http://schemas.microsoft.com/office/drawing/2014/main" id="{86BB4A4A-3A8A-3195-01D8-74EAAB6E2477}"/>
              </a:ext>
            </a:extLst>
          </p:cNvPr>
          <p:cNvPicPr>
            <a:picLocks noChangeAspect="1"/>
          </p:cNvPicPr>
          <p:nvPr/>
        </p:nvPicPr>
        <p:blipFill>
          <a:blip r:embed="rId3"/>
          <a:stretch>
            <a:fillRect/>
          </a:stretch>
        </p:blipFill>
        <p:spPr>
          <a:xfrm>
            <a:off x="9411003" y="3207611"/>
            <a:ext cx="3397482" cy="4712390"/>
          </a:xfrm>
          <a:prstGeom prst="rect">
            <a:avLst/>
          </a:prstGeom>
        </p:spPr>
      </p:pic>
      <p:sp>
        <p:nvSpPr>
          <p:cNvPr id="3" name="Tijdelijke aanduiding voor dianummer 8">
            <a:extLst>
              <a:ext uri="{FF2B5EF4-FFF2-40B4-BE49-F238E27FC236}">
                <a16:creationId xmlns:a16="http://schemas.microsoft.com/office/drawing/2014/main" id="{69A9419D-766E-2686-DEA6-019451B251FC}"/>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3</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50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992BDB9-429D-414C-AD31-C8AE9799F852}"/>
              </a:ext>
            </a:extLst>
          </p:cNvPr>
          <p:cNvSpPr>
            <a:spLocks noGrp="1"/>
          </p:cNvSpPr>
          <p:nvPr>
            <p:ph type="title"/>
          </p:nvPr>
        </p:nvSpPr>
        <p:spPr>
          <a:xfrm>
            <a:off x="922358" y="798287"/>
            <a:ext cx="11134641" cy="1048604"/>
          </a:xfrm>
        </p:spPr>
        <p:txBody>
          <a:bodyPr anchor="t">
            <a:noAutofit/>
          </a:bodyPr>
          <a:lstStyle/>
          <a:p>
            <a:pPr>
              <a:lnSpc>
                <a:spcPct val="90000"/>
              </a:lnSpc>
            </a:pPr>
            <a:r>
              <a:rPr lang="en-US" sz="4000" dirty="0"/>
              <a:t>      </a:t>
            </a:r>
            <a:endParaRPr lang="nl-NL" sz="4400" dirty="0"/>
          </a:p>
        </p:txBody>
      </p:sp>
      <p:pic>
        <p:nvPicPr>
          <p:cNvPr id="8" name="Afbeelding 7">
            <a:extLst>
              <a:ext uri="{FF2B5EF4-FFF2-40B4-BE49-F238E27FC236}">
                <a16:creationId xmlns:a16="http://schemas.microsoft.com/office/drawing/2014/main" id="{A5632F49-18DD-4D5E-8EDC-C682D475DE4F}"/>
              </a:ext>
            </a:extLst>
          </p:cNvPr>
          <p:cNvPicPr>
            <a:picLocks noChangeAspect="1"/>
          </p:cNvPicPr>
          <p:nvPr/>
        </p:nvPicPr>
        <p:blipFill>
          <a:blip r:embed="rId2"/>
          <a:stretch>
            <a:fillRect/>
          </a:stretch>
        </p:blipFill>
        <p:spPr>
          <a:xfrm>
            <a:off x="961810" y="798287"/>
            <a:ext cx="10809276" cy="6633027"/>
          </a:xfrm>
          <a:prstGeom prst="rect">
            <a:avLst/>
          </a:prstGeom>
          <a:noFill/>
        </p:spPr>
      </p:pic>
      <p:sp>
        <p:nvSpPr>
          <p:cNvPr id="3" name="Tijdelijke aanduiding voor dianummer 8">
            <a:extLst>
              <a:ext uri="{FF2B5EF4-FFF2-40B4-BE49-F238E27FC236}">
                <a16:creationId xmlns:a16="http://schemas.microsoft.com/office/drawing/2014/main" id="{FBE7D773-D63A-68C1-DF65-FDDBCC56B7A9}"/>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30</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07F072CC-88C2-1D7A-BE8E-1190FA7F0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Tree>
    <p:extLst>
      <p:ext uri="{BB962C8B-B14F-4D97-AF65-F5344CB8AC3E}">
        <p14:creationId xmlns:p14="http://schemas.microsoft.com/office/powerpoint/2010/main" val="664945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8F82A3-9DF4-4352-9BCE-08E56CBDEB2F}"/>
              </a:ext>
            </a:extLst>
          </p:cNvPr>
          <p:cNvSpPr>
            <a:spLocks noGrp="1"/>
          </p:cNvSpPr>
          <p:nvPr>
            <p:ph type="title"/>
          </p:nvPr>
        </p:nvSpPr>
        <p:spPr/>
        <p:txBody>
          <a:bodyPr/>
          <a:lstStyle/>
          <a:p>
            <a:r>
              <a:rPr lang="nl-NL" sz="4400" b="1" dirty="0">
                <a:solidFill>
                  <a:srgbClr val="C00000"/>
                </a:solidFill>
              </a:rPr>
              <a:t>Zes manieren om metacognitie te activeren</a:t>
            </a:r>
          </a:p>
        </p:txBody>
      </p:sp>
      <p:sp>
        <p:nvSpPr>
          <p:cNvPr id="6" name="Tijdelijke aanduiding voor tekst 5">
            <a:extLst>
              <a:ext uri="{FF2B5EF4-FFF2-40B4-BE49-F238E27FC236}">
                <a16:creationId xmlns:a16="http://schemas.microsoft.com/office/drawing/2014/main" id="{F036339B-7E47-4486-9EE4-60FD931FDD68}"/>
              </a:ext>
            </a:extLst>
          </p:cNvPr>
          <p:cNvSpPr>
            <a:spLocks noGrp="1"/>
          </p:cNvSpPr>
          <p:nvPr>
            <p:ph idx="1"/>
          </p:nvPr>
        </p:nvSpPr>
        <p:spPr>
          <a:xfrm>
            <a:off x="900000" y="1800000"/>
            <a:ext cx="11160000" cy="5631314"/>
          </a:xfrm>
        </p:spPr>
        <p:txBody>
          <a:bodyPr/>
          <a:lstStyle/>
          <a:p>
            <a:pPr marL="365703" indent="-365703">
              <a:buAutoNum type="arabicPeriod"/>
            </a:pPr>
            <a:r>
              <a:rPr lang="en-US" sz="2800" dirty="0">
                <a:solidFill>
                  <a:schemeClr val="tx1"/>
                </a:solidFill>
                <a:latin typeface="Calibri" panose="020F0502020204030204" pitchFamily="34" charset="0"/>
                <a:cs typeface="Calibri" panose="020F0502020204030204" pitchFamily="34" charset="0"/>
              </a:rPr>
              <a:t>Retrieval practice (</a:t>
            </a:r>
            <a:r>
              <a:rPr lang="nl-NL" sz="2800" dirty="0">
                <a:solidFill>
                  <a:schemeClr val="tx1"/>
                </a:solidFill>
                <a:latin typeface="Calibri" panose="020F0502020204030204" pitchFamily="34" charset="0"/>
                <a:cs typeface="Calibri" panose="020F0502020204030204" pitchFamily="34" charset="0"/>
              </a:rPr>
              <a:t>ophalen van kennis door leerlingen)</a:t>
            </a:r>
          </a:p>
          <a:p>
            <a:pPr marL="365703" indent="-365703">
              <a:buAutoNum type="arabicPeriod"/>
            </a:pPr>
            <a:endParaRPr lang="nl-NL" sz="2800" dirty="0">
              <a:solidFill>
                <a:schemeClr val="tx1"/>
              </a:solidFill>
              <a:latin typeface="Calibri" panose="020F0502020204030204" pitchFamily="34" charset="0"/>
              <a:cs typeface="Calibri" panose="020F0502020204030204" pitchFamily="34" charset="0"/>
            </a:endParaRPr>
          </a:p>
          <a:p>
            <a:pPr marL="365703" indent="-365703">
              <a:buAutoNum type="arabicPeriod"/>
            </a:pPr>
            <a:r>
              <a:rPr lang="nl-NL" sz="2800" dirty="0">
                <a:solidFill>
                  <a:schemeClr val="tx1"/>
                </a:solidFill>
                <a:latin typeface="Calibri" panose="020F0502020204030204" pitchFamily="34" charset="0"/>
                <a:cs typeface="Calibri" panose="020F0502020204030204" pitchFamily="34" charset="0"/>
              </a:rPr>
              <a:t>Stappenplannen of hints (wat doe je eerst, wat dan, etc.)</a:t>
            </a:r>
          </a:p>
          <a:p>
            <a:pPr marL="365703" indent="-365703">
              <a:buAutoNum type="arabicPeriod"/>
            </a:pPr>
            <a:endParaRPr lang="nl-NL" sz="2800" dirty="0">
              <a:solidFill>
                <a:schemeClr val="tx1"/>
              </a:solidFill>
              <a:latin typeface="Calibri" panose="020F0502020204030204" pitchFamily="34" charset="0"/>
              <a:cs typeface="Calibri" panose="020F0502020204030204" pitchFamily="34" charset="0"/>
            </a:endParaRPr>
          </a:p>
          <a:p>
            <a:pPr marL="365703" indent="-365703">
              <a:buAutoNum type="arabicPeriod"/>
            </a:pPr>
            <a:r>
              <a:rPr lang="nl-NL" sz="2800" dirty="0">
                <a:solidFill>
                  <a:schemeClr val="tx1"/>
                </a:solidFill>
                <a:latin typeface="Calibri" panose="020F0502020204030204" pitchFamily="34" charset="0"/>
                <a:cs typeface="Calibri" panose="020F0502020204030204" pitchFamily="34" charset="0"/>
              </a:rPr>
              <a:t>Metacognitieve vragen stellen (hoe zou je het kunnen aanpakken?)</a:t>
            </a:r>
          </a:p>
          <a:p>
            <a:pPr marL="365703" indent="-365703">
              <a:buAutoNum type="arabicPeriod"/>
            </a:pPr>
            <a:endParaRPr lang="nl-NL" sz="2800" dirty="0">
              <a:solidFill>
                <a:schemeClr val="tx1"/>
              </a:solidFill>
              <a:latin typeface="Calibri" panose="020F0502020204030204" pitchFamily="34" charset="0"/>
              <a:cs typeface="Calibri" panose="020F0502020204030204" pitchFamily="34" charset="0"/>
            </a:endParaRPr>
          </a:p>
          <a:p>
            <a:pPr marL="365703" indent="-365703">
              <a:buAutoNum type="arabicPeriod"/>
            </a:pPr>
            <a:r>
              <a:rPr lang="nl-NL" sz="2800" dirty="0">
                <a:solidFill>
                  <a:schemeClr val="tx1"/>
                </a:solidFill>
                <a:latin typeface="Calibri" panose="020F0502020204030204" pitchFamily="34" charset="0"/>
                <a:cs typeface="Calibri" panose="020F0502020204030204" pitchFamily="34" charset="0"/>
              </a:rPr>
              <a:t>Metacognitief modelleren</a:t>
            </a:r>
          </a:p>
          <a:p>
            <a:pPr marL="365703" indent="-365703">
              <a:buAutoNum type="arabicPeriod"/>
            </a:pPr>
            <a:endParaRPr lang="nl-NL" sz="2800" dirty="0">
              <a:solidFill>
                <a:schemeClr val="tx1"/>
              </a:solidFill>
              <a:latin typeface="Calibri" panose="020F0502020204030204" pitchFamily="34" charset="0"/>
              <a:cs typeface="Calibri" panose="020F0502020204030204" pitchFamily="34" charset="0"/>
            </a:endParaRPr>
          </a:p>
          <a:p>
            <a:pPr marL="365703" indent="-365703">
              <a:buFont typeface="Arial" pitchFamily="34" charset="0"/>
              <a:buAutoNum type="arabicPeriod"/>
            </a:pPr>
            <a:r>
              <a:rPr lang="nl-NL" sz="2800" dirty="0" err="1">
                <a:solidFill>
                  <a:schemeClr val="tx1"/>
                </a:solidFill>
                <a:latin typeface="Calibri" panose="020F0502020204030204" pitchFamily="34" charset="0"/>
                <a:cs typeface="Calibri" panose="020F0502020204030204" pitchFamily="34" charset="0"/>
              </a:rPr>
              <a:t>Wrappers</a:t>
            </a:r>
            <a:r>
              <a:rPr lang="nl-NL" sz="2800" dirty="0">
                <a:solidFill>
                  <a:schemeClr val="tx1"/>
                </a:solidFill>
                <a:latin typeface="Calibri" panose="020F0502020204030204" pitchFamily="34" charset="0"/>
                <a:cs typeface="Calibri" panose="020F0502020204030204" pitchFamily="34" charset="0"/>
              </a:rPr>
              <a:t> bij zelf-evaluatie (vragen over leertijd en aanpak leren, inschatting beheersing, voornemens)</a:t>
            </a:r>
          </a:p>
          <a:p>
            <a:pPr marL="365703" indent="-365703">
              <a:buAutoNum type="arabicPeriod"/>
            </a:pPr>
            <a:endParaRPr lang="nl-NL" sz="2800" dirty="0">
              <a:solidFill>
                <a:schemeClr val="tx1"/>
              </a:solidFill>
              <a:latin typeface="Calibri" panose="020F0502020204030204" pitchFamily="34" charset="0"/>
              <a:cs typeface="Calibri" panose="020F0502020204030204" pitchFamily="34" charset="0"/>
            </a:endParaRPr>
          </a:p>
          <a:p>
            <a:pPr marL="365703" indent="-365703">
              <a:buAutoNum type="arabicPeriod"/>
            </a:pPr>
            <a:r>
              <a:rPr lang="nl-NL" sz="2800" dirty="0">
                <a:solidFill>
                  <a:schemeClr val="tx1"/>
                </a:solidFill>
                <a:latin typeface="Calibri" panose="020F0502020204030204" pitchFamily="34" charset="0"/>
                <a:cs typeface="Calibri" panose="020F0502020204030204" pitchFamily="34" charset="0"/>
              </a:rPr>
              <a:t>Ruimte voor zelfsturing (autonomie)</a:t>
            </a:r>
          </a:p>
        </p:txBody>
      </p:sp>
      <p:sp>
        <p:nvSpPr>
          <p:cNvPr id="2" name="Tekstvak 1">
            <a:extLst>
              <a:ext uri="{FF2B5EF4-FFF2-40B4-BE49-F238E27FC236}">
                <a16:creationId xmlns:a16="http://schemas.microsoft.com/office/drawing/2014/main" id="{D55D2C94-5395-4B8E-9E73-CBA4A804C617}"/>
              </a:ext>
            </a:extLst>
          </p:cNvPr>
          <p:cNvSpPr txBox="1"/>
          <p:nvPr/>
        </p:nvSpPr>
        <p:spPr bwMode="auto">
          <a:xfrm>
            <a:off x="1085427" y="7532917"/>
            <a:ext cx="10351830" cy="626701"/>
          </a:xfrm>
          <a:prstGeom prst="rect">
            <a:avLst/>
          </a:prstGeom>
          <a:noFill/>
          <a:ln w="9525">
            <a:noFill/>
            <a:miter lim="800000"/>
            <a:headEnd/>
            <a:tailEnd/>
          </a:ln>
        </p:spPr>
        <p:txBody>
          <a:bodyPr vert="horz" wrap="square" lIns="36000" tIns="36000" rIns="36000" bIns="36000" numCol="1" rtlCol="0" anchor="t" anchorCtr="0" compatLnSpc="1">
            <a:prstTxWarp prst="textNoShape">
              <a:avLst/>
            </a:prstTxWarp>
            <a:spAutoFit/>
          </a:bodyPr>
          <a:lstStyle/>
          <a:p>
            <a:r>
              <a:rPr lang="nl-NL" sz="1800" b="0" i="0" u="none" strike="noStrike" baseline="0" dirty="0">
                <a:solidFill>
                  <a:srgbClr val="000000"/>
                </a:solidFill>
                <a:latin typeface="Arial" panose="020B0604020202020204" pitchFamily="34" charset="0"/>
              </a:rPr>
              <a:t> </a:t>
            </a:r>
            <a:r>
              <a:rPr lang="nl-NL" sz="1800" b="0" i="0" u="none" strike="noStrike" baseline="0" dirty="0" err="1">
                <a:solidFill>
                  <a:srgbClr val="000000"/>
                </a:solidFill>
                <a:latin typeface="Calibri" panose="020F0502020204030204" pitchFamily="34" charset="0"/>
              </a:rPr>
              <a:t>Kostons</a:t>
            </a:r>
            <a:r>
              <a:rPr lang="nl-NL" sz="1800" b="0" i="0" u="none" strike="noStrike" baseline="0" dirty="0">
                <a:solidFill>
                  <a:srgbClr val="000000"/>
                </a:solidFill>
                <a:latin typeface="Calibri" panose="020F0502020204030204" pitchFamily="34" charset="0"/>
              </a:rPr>
              <a:t>, D., Donker, A.S., &amp; Opdenakker, M.C. (2015). </a:t>
            </a:r>
            <a:r>
              <a:rPr lang="nl-NL" sz="1800" b="0" i="1" u="none" strike="noStrike" baseline="0" dirty="0">
                <a:solidFill>
                  <a:srgbClr val="000000"/>
                </a:solidFill>
                <a:latin typeface="Calibri" panose="020F0502020204030204" pitchFamily="34" charset="0"/>
              </a:rPr>
              <a:t>Zelfgestuurd leren in de onderwijspraktijk. Een kennisbasis voor effectieve strategie-instructie</a:t>
            </a:r>
            <a:r>
              <a:rPr lang="nl-NL" sz="1800" b="0" i="0" u="none" strike="noStrike" baseline="0" dirty="0">
                <a:solidFill>
                  <a:srgbClr val="000000"/>
                </a:solidFill>
                <a:latin typeface="Calibri" panose="020F0502020204030204" pitchFamily="34" charset="0"/>
              </a:rPr>
              <a:t>. GION, Rijksuniversiteit Groningen. p11 en p44. </a:t>
            </a:r>
          </a:p>
        </p:txBody>
      </p:sp>
      <p:sp>
        <p:nvSpPr>
          <p:cNvPr id="4" name="Tijdelijke aanduiding voor dianummer 8">
            <a:extLst>
              <a:ext uri="{FF2B5EF4-FFF2-40B4-BE49-F238E27FC236}">
                <a16:creationId xmlns:a16="http://schemas.microsoft.com/office/drawing/2014/main" id="{FD8CB939-6894-04AA-9607-4465AB5F3FAB}"/>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31</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pic>
        <p:nvPicPr>
          <p:cNvPr id="7" name="Afbeelding 6">
            <a:extLst>
              <a:ext uri="{FF2B5EF4-FFF2-40B4-BE49-F238E27FC236}">
                <a16:creationId xmlns:a16="http://schemas.microsoft.com/office/drawing/2014/main" id="{505C5703-5787-DED8-F2B4-12CE8D3E7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Tree>
    <p:extLst>
      <p:ext uri="{BB962C8B-B14F-4D97-AF65-F5344CB8AC3E}">
        <p14:creationId xmlns:p14="http://schemas.microsoft.com/office/powerpoint/2010/main" val="237938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Afronding workshop</a:t>
            </a:r>
          </a:p>
        </p:txBody>
      </p:sp>
      <p:sp>
        <p:nvSpPr>
          <p:cNvPr id="6" name="Tijdelijke aanduiding voor inhoud 5"/>
          <p:cNvSpPr>
            <a:spLocks noGrp="1"/>
          </p:cNvSpPr>
          <p:nvPr>
            <p:ph idx="1"/>
          </p:nvPr>
        </p:nvSpPr>
        <p:spPr/>
        <p:txBody>
          <a:bodyPr/>
          <a:lstStyle/>
          <a:p>
            <a:r>
              <a:rPr lang="nl-NL" sz="2800" dirty="0"/>
              <a:t>Welke inzichten heb je opgedaan?</a:t>
            </a:r>
          </a:p>
          <a:p>
            <a:r>
              <a:rPr lang="nl-NL" sz="2800" dirty="0"/>
              <a:t>Welke ideeën heb je voor ons?</a:t>
            </a:r>
          </a:p>
          <a:p>
            <a:pPr marL="0" indent="0">
              <a:buNone/>
            </a:pPr>
            <a:endParaRPr lang="nl-NL" sz="2800" dirty="0"/>
          </a:p>
          <a:p>
            <a:endParaRPr lang="nl-NL" sz="2800" dirty="0"/>
          </a:p>
          <a:p>
            <a:r>
              <a:rPr lang="nl-NL" sz="2800" dirty="0"/>
              <a:t>Materiaal komt op de NIBI-site</a:t>
            </a:r>
          </a:p>
          <a:p>
            <a:endParaRPr lang="nl-NL" sz="2800" dirty="0"/>
          </a:p>
          <a:p>
            <a:endParaRPr lang="nl-NL" sz="2800" dirty="0"/>
          </a:p>
          <a:p>
            <a:pPr marL="0" indent="0">
              <a:buNone/>
            </a:pPr>
            <a:r>
              <a:rPr lang="nl-NL" sz="2800" dirty="0"/>
              <a:t>Contact?</a:t>
            </a:r>
          </a:p>
          <a:p>
            <a:pPr marL="0" indent="0">
              <a:buNone/>
            </a:pPr>
            <a:r>
              <a:rPr lang="nl-NL" sz="2800" dirty="0">
                <a:hlinkClick r:id="rId2"/>
              </a:rPr>
              <a:t>f.vanwielink@paxchristicollege.nl</a:t>
            </a:r>
            <a:endParaRPr lang="nl-NL" sz="2800" dirty="0"/>
          </a:p>
          <a:p>
            <a:pPr marL="0" indent="0">
              <a:buNone/>
            </a:pPr>
            <a:r>
              <a:rPr lang="nl-NL" sz="2800" dirty="0">
                <a:hlinkClick r:id="rId3"/>
              </a:rPr>
              <a:t>i.adema@paxchristicollege.nl</a:t>
            </a:r>
            <a:r>
              <a:rPr lang="nl-NL" sz="2800" dirty="0"/>
              <a:t> </a:t>
            </a:r>
          </a:p>
          <a:p>
            <a:pPr marL="0" indent="0">
              <a:buNone/>
            </a:pPr>
            <a:r>
              <a:rPr lang="nl-NL" sz="2800" dirty="0">
                <a:hlinkClick r:id="rId4"/>
              </a:rPr>
              <a:t>jose.besselink@ru.nl</a:t>
            </a:r>
            <a:r>
              <a:rPr lang="nl-NL" sz="2800" dirty="0"/>
              <a:t> </a:t>
            </a:r>
          </a:p>
        </p:txBody>
      </p:sp>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7" name="Tijdelijke aanduiding voor dianummer 8"/>
          <p:cNvSpPr>
            <a:spLocks noGrp="1"/>
          </p:cNvSpPr>
          <p:nvPr>
            <p:ph type="sldNum" sz="quarter" idx="12"/>
          </p:nvPr>
        </p:nvSpPr>
        <p:spPr>
          <a:xfrm>
            <a:off x="88211" y="8958114"/>
            <a:ext cx="942975" cy="365125"/>
          </a:xfrm>
        </p:spPr>
        <p:txBody>
          <a:bodyPr/>
          <a:lstStyle/>
          <a:p>
            <a:pPr algn="r"/>
            <a:fld id="{2C20578A-463A-40E3-96DB-F762BC98CFD9}" type="slidenum">
              <a:rPr lang="nl-NL" sz="2000" b="1" smtClean="0">
                <a:latin typeface="Calibri" panose="020F0502020204030204" pitchFamily="34" charset="0"/>
                <a:cs typeface="Calibri" panose="020F0502020204030204" pitchFamily="34" charset="0"/>
              </a:rPr>
              <a:pPr algn="r"/>
              <a:t>32</a:t>
            </a:fld>
            <a:r>
              <a:rPr lang="nl-NL" sz="2000" b="1" dirty="0">
                <a:latin typeface="Calibri" panose="020F0502020204030204" pitchFamily="34" charset="0"/>
                <a:cs typeface="Calibri" panose="020F0502020204030204" pitchFamily="34" charset="0"/>
              </a:rPr>
              <a:t>/32</a:t>
            </a:r>
          </a:p>
        </p:txBody>
      </p:sp>
    </p:spTree>
    <p:extLst>
      <p:ext uri="{BB962C8B-B14F-4D97-AF65-F5344CB8AC3E}">
        <p14:creationId xmlns:p14="http://schemas.microsoft.com/office/powerpoint/2010/main" val="125849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dianummer 8">
            <a:extLst>
              <a:ext uri="{FF2B5EF4-FFF2-40B4-BE49-F238E27FC236}">
                <a16:creationId xmlns:a16="http://schemas.microsoft.com/office/drawing/2014/main" id="{A1667224-648A-BBEC-9941-0DF7512B9ACE}"/>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4</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pic>
        <p:nvPicPr>
          <p:cNvPr id="12" name="Afbeelding 11">
            <a:extLst>
              <a:ext uri="{FF2B5EF4-FFF2-40B4-BE49-F238E27FC236}">
                <a16:creationId xmlns:a16="http://schemas.microsoft.com/office/drawing/2014/main" id="{4D8F87F8-11E8-4A3A-4B5B-68217C4D3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2" name="Titel 1">
            <a:extLst>
              <a:ext uri="{FF2B5EF4-FFF2-40B4-BE49-F238E27FC236}">
                <a16:creationId xmlns:a16="http://schemas.microsoft.com/office/drawing/2014/main" id="{55C3BB4F-3621-B25D-187E-03F605C7346A}"/>
              </a:ext>
            </a:extLst>
          </p:cNvPr>
          <p:cNvSpPr>
            <a:spLocks noGrp="1"/>
          </p:cNvSpPr>
          <p:nvPr>
            <p:ph type="title"/>
          </p:nvPr>
        </p:nvSpPr>
        <p:spPr/>
        <p:txBody>
          <a:bodyPr/>
          <a:lstStyle/>
          <a:p>
            <a:r>
              <a:rPr lang="nl-NL" sz="4400" b="1">
                <a:latin typeface="Calibri" panose="020F0502020204030204" pitchFamily="34" charset="0"/>
                <a:cs typeface="Calibri" panose="020F0502020204030204" pitchFamily="34" charset="0"/>
              </a:rPr>
              <a:t>Moeilijkheden bij het leren van genetica</a:t>
            </a:r>
            <a:br>
              <a:rPr lang="nl-NL" sz="4400" b="1">
                <a:latin typeface="Calibri" panose="020F0502020204030204" pitchFamily="34" charset="0"/>
                <a:cs typeface="Calibri" panose="020F0502020204030204" pitchFamily="34" charset="0"/>
              </a:rPr>
            </a:br>
            <a:endParaRPr lang="nl-NL" sz="4400"/>
          </a:p>
        </p:txBody>
      </p:sp>
      <p:pic>
        <p:nvPicPr>
          <p:cNvPr id="8" name="Tijdelijke aanduiding voor inhoud 11">
            <a:extLst>
              <a:ext uri="{FF2B5EF4-FFF2-40B4-BE49-F238E27FC236}">
                <a16:creationId xmlns:a16="http://schemas.microsoft.com/office/drawing/2014/main" id="{F9606BF1-D750-B36E-8A0A-6053F088EC09}"/>
              </a:ext>
            </a:extLst>
          </p:cNvPr>
          <p:cNvPicPr>
            <a:picLocks noChangeAspect="1"/>
          </p:cNvPicPr>
          <p:nvPr/>
        </p:nvPicPr>
        <p:blipFill rotWithShape="1">
          <a:blip r:embed="rId3"/>
          <a:srcRect t="5199"/>
          <a:stretch/>
        </p:blipFill>
        <p:spPr bwMode="auto">
          <a:xfrm>
            <a:off x="877999" y="1505714"/>
            <a:ext cx="10552339" cy="7684626"/>
          </a:xfrm>
          <a:prstGeom prst="rect">
            <a:avLst/>
          </a:prstGeom>
          <a:noFill/>
          <a:ln w="9525">
            <a:noFill/>
            <a:miter lim="800000"/>
            <a:headEnd/>
            <a:tailEnd/>
          </a:ln>
        </p:spPr>
      </p:pic>
      <p:sp>
        <p:nvSpPr>
          <p:cNvPr id="9" name="Tekstvak 8">
            <a:extLst>
              <a:ext uri="{FF2B5EF4-FFF2-40B4-BE49-F238E27FC236}">
                <a16:creationId xmlns:a16="http://schemas.microsoft.com/office/drawing/2014/main" id="{6D43F2C6-FB84-0B2A-FFE7-5FD2372F2F14}"/>
              </a:ext>
            </a:extLst>
          </p:cNvPr>
          <p:cNvSpPr txBox="1"/>
          <p:nvPr/>
        </p:nvSpPr>
        <p:spPr bwMode="auto">
          <a:xfrm>
            <a:off x="958169" y="2673242"/>
            <a:ext cx="10392001" cy="472813"/>
          </a:xfrm>
          <a:prstGeom prst="rect">
            <a:avLst/>
          </a:prstGeom>
          <a:solidFill>
            <a:srgbClr val="7FAC00"/>
          </a:solidFill>
          <a:ln w="9525">
            <a:noFill/>
            <a:miter lim="800000"/>
            <a:headEnd/>
            <a:tailEnd/>
          </a:ln>
        </p:spPr>
        <p:txBody>
          <a:bodyPr vert="horz" wrap="square" lIns="36000" tIns="36000" rIns="36000" bIns="36000" numCol="1" rtlCol="0" anchor="t" anchorCtr="0" compatLnSpc="1">
            <a:prstTxWarp prst="textNoShape">
              <a:avLst/>
            </a:prstTxWarp>
            <a:spAutoFit/>
          </a:bodyPr>
          <a:lstStyle/>
          <a:p>
            <a:r>
              <a:rPr lang="nl-NL" dirty="0"/>
              <a:t>B. Abstracte aard en formeel redeneren</a:t>
            </a:r>
          </a:p>
        </p:txBody>
      </p:sp>
      <p:sp>
        <p:nvSpPr>
          <p:cNvPr id="10" name="Tekstvak 9">
            <a:extLst>
              <a:ext uri="{FF2B5EF4-FFF2-40B4-BE49-F238E27FC236}">
                <a16:creationId xmlns:a16="http://schemas.microsoft.com/office/drawing/2014/main" id="{8B1EC5F1-D65B-B07C-8859-4F6CF78C78BA}"/>
              </a:ext>
            </a:extLst>
          </p:cNvPr>
          <p:cNvSpPr txBox="1"/>
          <p:nvPr/>
        </p:nvSpPr>
        <p:spPr bwMode="auto">
          <a:xfrm>
            <a:off x="958169" y="5849256"/>
            <a:ext cx="10392001" cy="472813"/>
          </a:xfrm>
          <a:prstGeom prst="rect">
            <a:avLst/>
          </a:prstGeom>
          <a:solidFill>
            <a:srgbClr val="7FAC00"/>
          </a:solidFill>
          <a:ln w="9525">
            <a:noFill/>
            <a:miter lim="800000"/>
            <a:headEnd/>
            <a:tailEnd/>
          </a:ln>
        </p:spPr>
        <p:txBody>
          <a:bodyPr vert="horz" wrap="square" lIns="36000" tIns="36000" rIns="36000" bIns="36000" numCol="1" rtlCol="0" anchor="t" anchorCtr="0" compatLnSpc="1">
            <a:prstTxWarp prst="textNoShape">
              <a:avLst/>
            </a:prstTxWarp>
            <a:spAutoFit/>
          </a:bodyPr>
          <a:lstStyle/>
          <a:p>
            <a:r>
              <a:rPr lang="nl-NL" dirty="0"/>
              <a:t>C. Complexiteit en systeemdenken</a:t>
            </a:r>
          </a:p>
        </p:txBody>
      </p:sp>
      <p:sp>
        <p:nvSpPr>
          <p:cNvPr id="11" name="Tekstvak 10">
            <a:extLst>
              <a:ext uri="{FF2B5EF4-FFF2-40B4-BE49-F238E27FC236}">
                <a16:creationId xmlns:a16="http://schemas.microsoft.com/office/drawing/2014/main" id="{A26F99A3-974F-6B22-E587-66F3E49A1A3D}"/>
              </a:ext>
            </a:extLst>
          </p:cNvPr>
          <p:cNvSpPr txBox="1"/>
          <p:nvPr/>
        </p:nvSpPr>
        <p:spPr bwMode="auto">
          <a:xfrm>
            <a:off x="958169" y="7678055"/>
            <a:ext cx="10392001" cy="472813"/>
          </a:xfrm>
          <a:prstGeom prst="rect">
            <a:avLst/>
          </a:prstGeom>
          <a:solidFill>
            <a:srgbClr val="7FAC00"/>
          </a:solidFill>
          <a:ln w="9525">
            <a:noFill/>
            <a:miter lim="800000"/>
            <a:headEnd/>
            <a:tailEnd/>
          </a:ln>
        </p:spPr>
        <p:txBody>
          <a:bodyPr vert="horz" wrap="square" lIns="36000" tIns="36000" rIns="36000" bIns="36000" numCol="1" rtlCol="0" anchor="t" anchorCtr="0" compatLnSpc="1">
            <a:prstTxWarp prst="textNoShape">
              <a:avLst/>
            </a:prstTxWarp>
            <a:spAutoFit/>
          </a:bodyPr>
          <a:lstStyle/>
          <a:p>
            <a:r>
              <a:rPr lang="nl-NL" dirty="0"/>
              <a:t>D. Problemen oplossen</a:t>
            </a:r>
          </a:p>
        </p:txBody>
      </p:sp>
    </p:spTree>
    <p:extLst>
      <p:ext uri="{BB962C8B-B14F-4D97-AF65-F5344CB8AC3E}">
        <p14:creationId xmlns:p14="http://schemas.microsoft.com/office/powerpoint/2010/main" val="3359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Inleiding</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inhoud 5"/>
          <p:cNvSpPr>
            <a:spLocks noGrp="1"/>
          </p:cNvSpPr>
          <p:nvPr>
            <p:ph idx="1"/>
          </p:nvPr>
        </p:nvSpPr>
        <p:spPr>
          <a:xfrm>
            <a:off x="900000" y="1596804"/>
            <a:ext cx="11408114" cy="6120000"/>
          </a:xfrm>
        </p:spPr>
        <p:txBody>
          <a:bodyPr/>
          <a:lstStyle/>
          <a:p>
            <a:r>
              <a:rPr lang="nl-NL" sz="2800" dirty="0"/>
              <a:t>DOT metacognitie Pax </a:t>
            </a:r>
            <a:r>
              <a:rPr lang="nl-NL" sz="2800" dirty="0" err="1"/>
              <a:t>havo|vwo</a:t>
            </a:r>
            <a:endParaRPr lang="nl-NL" sz="2800" dirty="0"/>
          </a:p>
          <a:p>
            <a:pPr lvl="1"/>
            <a:r>
              <a:rPr lang="nl-NL" sz="2800" dirty="0"/>
              <a:t>5</a:t>
            </a:r>
            <a:r>
              <a:rPr lang="nl-NL" sz="2800" baseline="30000" dirty="0"/>
              <a:t>e</a:t>
            </a:r>
            <a:r>
              <a:rPr lang="nl-NL" sz="2800" dirty="0"/>
              <a:t> jaar</a:t>
            </a:r>
          </a:p>
          <a:p>
            <a:pPr lvl="1"/>
            <a:r>
              <a:rPr lang="nl-NL" sz="2800" dirty="0"/>
              <a:t>Docenten van </a:t>
            </a:r>
            <a:r>
              <a:rPr lang="nl-NL" sz="2800" dirty="0" err="1"/>
              <a:t>biol</a:t>
            </a:r>
            <a:r>
              <a:rPr lang="nl-NL" sz="2800" dirty="0"/>
              <a:t>, </a:t>
            </a:r>
            <a:r>
              <a:rPr lang="nl-NL" sz="2800" dirty="0" err="1"/>
              <a:t>ak</a:t>
            </a:r>
            <a:r>
              <a:rPr lang="nl-NL" sz="2800" dirty="0"/>
              <a:t>, ges, </a:t>
            </a:r>
            <a:r>
              <a:rPr lang="nl-NL" sz="2800" dirty="0" err="1"/>
              <a:t>econ</a:t>
            </a:r>
            <a:r>
              <a:rPr lang="nl-NL" sz="2800" dirty="0"/>
              <a:t>, </a:t>
            </a:r>
            <a:r>
              <a:rPr lang="nl-NL" sz="2800" dirty="0" err="1"/>
              <a:t>beco</a:t>
            </a:r>
            <a:r>
              <a:rPr lang="nl-NL" sz="2800" dirty="0"/>
              <a:t>, </a:t>
            </a:r>
            <a:r>
              <a:rPr lang="nl-NL" sz="2800" dirty="0" err="1"/>
              <a:t>kumu</a:t>
            </a:r>
            <a:r>
              <a:rPr lang="nl-NL" sz="2800" dirty="0"/>
              <a:t>, </a:t>
            </a:r>
            <a:r>
              <a:rPr lang="nl-NL" sz="2800" dirty="0" err="1"/>
              <a:t>kubv</a:t>
            </a:r>
            <a:r>
              <a:rPr lang="nl-NL" sz="2800" dirty="0"/>
              <a:t>, maat</a:t>
            </a:r>
          </a:p>
          <a:p>
            <a:pPr lvl="1"/>
            <a:r>
              <a:rPr lang="nl-NL" sz="2800" dirty="0" err="1"/>
              <a:t>Lesson</a:t>
            </a:r>
            <a:r>
              <a:rPr lang="nl-NL" sz="2800" dirty="0"/>
              <a:t> </a:t>
            </a:r>
            <a:r>
              <a:rPr lang="nl-NL" sz="2800" dirty="0" err="1"/>
              <a:t>study</a:t>
            </a:r>
            <a:endParaRPr lang="nl-NL" sz="2800" dirty="0"/>
          </a:p>
          <a:p>
            <a:pPr lvl="1"/>
            <a:endParaRPr lang="nl-NL" sz="2800" dirty="0"/>
          </a:p>
          <a:p>
            <a:r>
              <a:rPr lang="nl-NL" sz="2800" dirty="0"/>
              <a:t>Onderwijs richten op en lessen maken over </a:t>
            </a:r>
            <a:r>
              <a:rPr lang="nl-NL" sz="2800" b="1" dirty="0"/>
              <a:t>hoe</a:t>
            </a:r>
            <a:r>
              <a:rPr lang="nl-NL" sz="2800" dirty="0"/>
              <a:t> je denkt en doet als </a:t>
            </a:r>
            <a:r>
              <a:rPr lang="nl-NL" sz="2800" b="1" dirty="0"/>
              <a:t>bioloog </a:t>
            </a:r>
            <a:r>
              <a:rPr lang="nl-NL" sz="2800" dirty="0"/>
              <a:t> (geograaf, econoom, historicus, …).</a:t>
            </a:r>
          </a:p>
          <a:p>
            <a:endParaRPr lang="nl-NL" sz="2800" dirty="0"/>
          </a:p>
          <a:p>
            <a:r>
              <a:rPr lang="nl-NL" sz="2800" dirty="0"/>
              <a:t>3</a:t>
            </a:r>
            <a:r>
              <a:rPr lang="nl-NL" sz="2800" baseline="30000" dirty="0"/>
              <a:t>e</a:t>
            </a:r>
            <a:r>
              <a:rPr lang="nl-NL" sz="2800" dirty="0"/>
              <a:t> workshop in een serie:</a:t>
            </a:r>
          </a:p>
          <a:p>
            <a:pPr lvl="1"/>
            <a:r>
              <a:rPr lang="nl-NL" sz="2800" i="1" dirty="0"/>
              <a:t>NIBI 2020: </a:t>
            </a:r>
            <a:r>
              <a:rPr lang="nl-NL" sz="2800" i="1" dirty="0">
                <a:hlinkClick r:id="rId3"/>
              </a:rPr>
              <a:t>W34 Frisse wind door je les? Leren </a:t>
            </a:r>
            <a:r>
              <a:rPr lang="nl-NL" sz="2800" i="1" dirty="0" err="1">
                <a:hlinkClick r:id="rId3"/>
              </a:rPr>
              <a:t>leren</a:t>
            </a:r>
            <a:r>
              <a:rPr lang="nl-NL" sz="2800" i="1" dirty="0">
                <a:hlinkClick r:id="rId3"/>
              </a:rPr>
              <a:t> en redeneren</a:t>
            </a:r>
            <a:r>
              <a:rPr lang="nl-NL" sz="2800" i="1" dirty="0"/>
              <a:t> en </a:t>
            </a:r>
            <a:r>
              <a:rPr lang="nl-NL" sz="2800" i="1" dirty="0">
                <a:hlinkClick r:id="rId4"/>
              </a:rPr>
              <a:t>checklist metacognitie</a:t>
            </a:r>
            <a:r>
              <a:rPr lang="nl-NL" sz="2800" i="1" dirty="0"/>
              <a:t> en </a:t>
            </a:r>
            <a:r>
              <a:rPr lang="nl-NL" sz="2800" i="1" dirty="0">
                <a:hlinkClick r:id="rId5"/>
              </a:rPr>
              <a:t>ruw lesmateriaal </a:t>
            </a:r>
            <a:r>
              <a:rPr lang="nl-NL" sz="2800" i="1" dirty="0"/>
              <a:t>- Frank van Wielink,  Joris van den Bosch en José Besselink</a:t>
            </a:r>
            <a:endParaRPr lang="nl-NL" sz="2800" i="1" dirty="0">
              <a:hlinkClick r:id="rId6"/>
            </a:endParaRPr>
          </a:p>
          <a:p>
            <a:pPr lvl="1"/>
            <a:r>
              <a:rPr lang="nl-NL" sz="2800" i="1" dirty="0"/>
              <a:t>NIBI 2021 (ook gegeven tijdens NIBI 2020): </a:t>
            </a:r>
            <a:r>
              <a:rPr lang="nl-NL" sz="2800" i="1" dirty="0">
                <a:hlinkClick r:id="rId6"/>
              </a:rPr>
              <a:t>W46 Hoezo is de Dodo uitgestorven?!</a:t>
            </a:r>
            <a:r>
              <a:rPr lang="nl-NL" sz="2800" i="1" dirty="0"/>
              <a:t> en de </a:t>
            </a:r>
            <a:r>
              <a:rPr lang="nl-NL" sz="2800" i="1" dirty="0">
                <a:hlinkClick r:id="rId7"/>
              </a:rPr>
              <a:t>docentenhandleiding en lesmaterialen</a:t>
            </a:r>
            <a:r>
              <a:rPr lang="nl-NL" sz="2800" i="1" dirty="0"/>
              <a:t> - José Besselink en Frank van Wielink</a:t>
            </a:r>
          </a:p>
          <a:p>
            <a:pPr marL="360363" lvl="1" indent="0">
              <a:buNone/>
            </a:pPr>
            <a:endParaRPr lang="nl-NL" sz="3600" dirty="0"/>
          </a:p>
        </p:txBody>
      </p:sp>
      <p:sp>
        <p:nvSpPr>
          <p:cNvPr id="3" name="Tijdelijke aanduiding voor dianummer 8">
            <a:extLst>
              <a:ext uri="{FF2B5EF4-FFF2-40B4-BE49-F238E27FC236}">
                <a16:creationId xmlns:a16="http://schemas.microsoft.com/office/drawing/2014/main" id="{FB686182-616B-2753-E170-39A6CCD4A32E}"/>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5</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56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dirty="0"/>
              <a:t>Inleiding</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inhoud 5"/>
          <p:cNvSpPr>
            <a:spLocks noGrp="1"/>
          </p:cNvSpPr>
          <p:nvPr>
            <p:ph idx="1"/>
          </p:nvPr>
        </p:nvSpPr>
        <p:spPr/>
        <p:txBody>
          <a:bodyPr/>
          <a:lstStyle/>
          <a:p>
            <a:endParaRPr lang="nl-NL"/>
          </a:p>
        </p:txBody>
      </p:sp>
      <p:pic>
        <p:nvPicPr>
          <p:cNvPr id="7" name="Afbeelding 6"/>
          <p:cNvPicPr>
            <a:picLocks noChangeAspect="1"/>
          </p:cNvPicPr>
          <p:nvPr/>
        </p:nvPicPr>
        <p:blipFill rotWithShape="1">
          <a:blip r:embed="rId3"/>
          <a:srcRect l="2427" t="24221" r="24420" b="18393"/>
          <a:stretch/>
        </p:blipFill>
        <p:spPr>
          <a:xfrm>
            <a:off x="155021" y="1550830"/>
            <a:ext cx="12649958" cy="5579240"/>
          </a:xfrm>
          <a:prstGeom prst="rect">
            <a:avLst/>
          </a:prstGeom>
        </p:spPr>
      </p:pic>
      <p:sp>
        <p:nvSpPr>
          <p:cNvPr id="8" name="Bijschrift met afgeronde rechthoek 7"/>
          <p:cNvSpPr/>
          <p:nvPr/>
        </p:nvSpPr>
        <p:spPr>
          <a:xfrm>
            <a:off x="729848" y="6823496"/>
            <a:ext cx="11500303" cy="1651263"/>
          </a:xfrm>
          <a:prstGeom prst="wedgeRoundRectCallout">
            <a:avLst>
              <a:gd name="adj1" fmla="val 21124"/>
              <a:gd name="adj2" fmla="val -13496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en-GB" sz="4000" dirty="0" err="1">
                <a:solidFill>
                  <a:schemeClr val="tx1"/>
                </a:solidFill>
                <a:latin typeface="Calibri" panose="020F0502020204030204" pitchFamily="34" charset="0"/>
                <a:cs typeface="Calibri" panose="020F0502020204030204" pitchFamily="34" charset="0"/>
              </a:rPr>
              <a:t>Als</a:t>
            </a:r>
            <a:r>
              <a:rPr lang="en-GB" sz="4000" dirty="0">
                <a:solidFill>
                  <a:schemeClr val="tx1"/>
                </a:solidFill>
                <a:latin typeface="Calibri" panose="020F0502020204030204" pitchFamily="34" charset="0"/>
                <a:cs typeface="Calibri" panose="020F0502020204030204" pitchFamily="34" charset="0"/>
              </a:rPr>
              <a:t> je </a:t>
            </a:r>
            <a:r>
              <a:rPr lang="en-GB" sz="4000" dirty="0" err="1">
                <a:solidFill>
                  <a:schemeClr val="tx1"/>
                </a:solidFill>
                <a:latin typeface="Calibri" panose="020F0502020204030204" pitchFamily="34" charset="0"/>
                <a:cs typeface="Calibri" panose="020F0502020204030204" pitchFamily="34" charset="0"/>
              </a:rPr>
              <a:t>nadenkt</a:t>
            </a:r>
            <a:r>
              <a:rPr lang="en-GB" sz="4000" dirty="0">
                <a:solidFill>
                  <a:schemeClr val="tx1"/>
                </a:solidFill>
                <a:latin typeface="Calibri" panose="020F0502020204030204" pitchFamily="34" charset="0"/>
                <a:cs typeface="Calibri" panose="020F0502020204030204" pitchFamily="34" charset="0"/>
              </a:rPr>
              <a:t> over je </a:t>
            </a:r>
            <a:r>
              <a:rPr lang="en-GB" sz="4000" dirty="0" err="1">
                <a:solidFill>
                  <a:schemeClr val="tx1"/>
                </a:solidFill>
                <a:latin typeface="Calibri" panose="020F0502020204030204" pitchFamily="34" charset="0"/>
                <a:cs typeface="Calibri" panose="020F0502020204030204" pitchFamily="34" charset="0"/>
              </a:rPr>
              <a:t>eigen</a:t>
            </a:r>
            <a:r>
              <a:rPr lang="en-GB" sz="4000" dirty="0">
                <a:solidFill>
                  <a:schemeClr val="tx1"/>
                </a:solidFill>
                <a:latin typeface="Calibri" panose="020F0502020204030204" pitchFamily="34" charset="0"/>
                <a:cs typeface="Calibri" panose="020F0502020204030204" pitchFamily="34" charset="0"/>
              </a:rPr>
              <a:t> </a:t>
            </a:r>
            <a:r>
              <a:rPr lang="en-GB" sz="4000" dirty="0" err="1">
                <a:solidFill>
                  <a:schemeClr val="tx1"/>
                </a:solidFill>
                <a:latin typeface="Calibri" panose="020F0502020204030204" pitchFamily="34" charset="0"/>
                <a:cs typeface="Calibri" panose="020F0502020204030204" pitchFamily="34" charset="0"/>
              </a:rPr>
              <a:t>weten</a:t>
            </a:r>
            <a:r>
              <a:rPr lang="en-GB" sz="4000" dirty="0">
                <a:solidFill>
                  <a:schemeClr val="tx1"/>
                </a:solidFill>
                <a:latin typeface="Calibri" panose="020F0502020204030204" pitchFamily="34" charset="0"/>
                <a:cs typeface="Calibri" panose="020F0502020204030204" pitchFamily="34" charset="0"/>
              </a:rPr>
              <a:t>, </a:t>
            </a:r>
            <a:r>
              <a:rPr lang="en-GB" sz="4000" dirty="0" err="1">
                <a:solidFill>
                  <a:schemeClr val="tx1"/>
                </a:solidFill>
                <a:latin typeface="Calibri" panose="020F0502020204030204" pitchFamily="34" charset="0"/>
                <a:cs typeface="Calibri" panose="020F0502020204030204" pitchFamily="34" charset="0"/>
              </a:rPr>
              <a:t>denken</a:t>
            </a:r>
            <a:r>
              <a:rPr lang="en-GB" sz="4000" dirty="0">
                <a:solidFill>
                  <a:schemeClr val="tx1"/>
                </a:solidFill>
                <a:latin typeface="Calibri" panose="020F0502020204030204" pitchFamily="34" charset="0"/>
                <a:cs typeface="Calibri" panose="020F0502020204030204" pitchFamily="34" charset="0"/>
              </a:rPr>
              <a:t> of </a:t>
            </a:r>
            <a:r>
              <a:rPr lang="en-GB" sz="4000" dirty="0" err="1">
                <a:solidFill>
                  <a:schemeClr val="tx1"/>
                </a:solidFill>
                <a:latin typeface="Calibri" panose="020F0502020204030204" pitchFamily="34" charset="0"/>
                <a:cs typeface="Calibri" panose="020F0502020204030204" pitchFamily="34" charset="0"/>
              </a:rPr>
              <a:t>leren</a:t>
            </a:r>
            <a:r>
              <a:rPr lang="en-GB" sz="4000" dirty="0">
                <a:solidFill>
                  <a:schemeClr val="tx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GB" sz="4000" dirty="0" err="1">
                <a:solidFill>
                  <a:schemeClr val="tx1"/>
                </a:solidFill>
                <a:latin typeface="Calibri" panose="020F0502020204030204" pitchFamily="34" charset="0"/>
                <a:cs typeface="Calibri" panose="020F0502020204030204" pitchFamily="34" charset="0"/>
              </a:rPr>
              <a:t>Als</a:t>
            </a:r>
            <a:r>
              <a:rPr lang="en-GB" sz="4000" dirty="0">
                <a:solidFill>
                  <a:schemeClr val="tx1"/>
                </a:solidFill>
                <a:latin typeface="Calibri" panose="020F0502020204030204" pitchFamily="34" charset="0"/>
                <a:cs typeface="Calibri" panose="020F0502020204030204" pitchFamily="34" charset="0"/>
              </a:rPr>
              <a:t> je </a:t>
            </a:r>
            <a:r>
              <a:rPr lang="en-GB" sz="4000" dirty="0" err="1">
                <a:solidFill>
                  <a:schemeClr val="tx1"/>
                </a:solidFill>
                <a:latin typeface="Calibri" panose="020F0502020204030204" pitchFamily="34" charset="0"/>
                <a:cs typeface="Calibri" panose="020F0502020204030204" pitchFamily="34" charset="0"/>
              </a:rPr>
              <a:t>aan</a:t>
            </a:r>
            <a:r>
              <a:rPr lang="en-GB" sz="4000" dirty="0">
                <a:solidFill>
                  <a:schemeClr val="tx1"/>
                </a:solidFill>
                <a:latin typeface="Calibri" panose="020F0502020204030204" pitchFamily="34" charset="0"/>
                <a:cs typeface="Calibri" panose="020F0502020204030204" pitchFamily="34" charset="0"/>
              </a:rPr>
              <a:t> het </a:t>
            </a:r>
            <a:r>
              <a:rPr lang="en-GB" sz="4000" dirty="0" err="1">
                <a:solidFill>
                  <a:schemeClr val="tx1"/>
                </a:solidFill>
                <a:latin typeface="Calibri" panose="020F0502020204030204" pitchFamily="34" charset="0"/>
                <a:cs typeface="Calibri" panose="020F0502020204030204" pitchFamily="34" charset="0"/>
              </a:rPr>
              <a:t>leren</a:t>
            </a:r>
            <a:r>
              <a:rPr lang="en-GB" sz="4000" dirty="0">
                <a:solidFill>
                  <a:schemeClr val="tx1"/>
                </a:solidFill>
                <a:latin typeface="Calibri" panose="020F0502020204030204" pitchFamily="34" charset="0"/>
                <a:cs typeface="Calibri" panose="020F0502020204030204" pitchFamily="34" charset="0"/>
              </a:rPr>
              <a:t> bent over hoe je </a:t>
            </a:r>
            <a:r>
              <a:rPr lang="en-GB" sz="4000" dirty="0" err="1">
                <a:solidFill>
                  <a:schemeClr val="tx1"/>
                </a:solidFill>
                <a:latin typeface="Calibri" panose="020F0502020204030204" pitchFamily="34" charset="0"/>
                <a:cs typeface="Calibri" panose="020F0502020204030204" pitchFamily="34" charset="0"/>
              </a:rPr>
              <a:t>moet</a:t>
            </a:r>
            <a:r>
              <a:rPr lang="en-GB" sz="4000" dirty="0">
                <a:solidFill>
                  <a:schemeClr val="tx1"/>
                </a:solidFill>
                <a:latin typeface="Calibri" panose="020F0502020204030204" pitchFamily="34" charset="0"/>
                <a:cs typeface="Calibri" panose="020F0502020204030204" pitchFamily="34" charset="0"/>
              </a:rPr>
              <a:t> </a:t>
            </a:r>
            <a:r>
              <a:rPr lang="en-GB" sz="4000" dirty="0" err="1">
                <a:solidFill>
                  <a:schemeClr val="tx1"/>
                </a:solidFill>
                <a:latin typeface="Calibri" panose="020F0502020204030204" pitchFamily="34" charset="0"/>
                <a:cs typeface="Calibri" panose="020F0502020204030204" pitchFamily="34" charset="0"/>
              </a:rPr>
              <a:t>leren</a:t>
            </a:r>
            <a:r>
              <a:rPr lang="en-GB" sz="4000" dirty="0">
                <a:solidFill>
                  <a:schemeClr val="tx1"/>
                </a:solidFill>
                <a:latin typeface="Calibri" panose="020F0502020204030204" pitchFamily="34" charset="0"/>
                <a:cs typeface="Calibri" panose="020F0502020204030204" pitchFamily="34" charset="0"/>
              </a:rPr>
              <a:t>.</a:t>
            </a:r>
          </a:p>
        </p:txBody>
      </p:sp>
      <p:sp>
        <p:nvSpPr>
          <p:cNvPr id="11" name="Bijschrift met afgeronde rechthoek 10"/>
          <p:cNvSpPr/>
          <p:nvPr/>
        </p:nvSpPr>
        <p:spPr>
          <a:xfrm>
            <a:off x="729848" y="6823496"/>
            <a:ext cx="11500303" cy="2134618"/>
          </a:xfrm>
          <a:prstGeom prst="wedgeRoundRectCallout">
            <a:avLst>
              <a:gd name="adj1" fmla="val -24685"/>
              <a:gd name="adj2" fmla="val -11161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4400" dirty="0">
                <a:solidFill>
                  <a:schemeClr val="tx1"/>
                </a:solidFill>
                <a:latin typeface="Calibri" panose="020F0502020204030204" pitchFamily="34" charset="0"/>
                <a:cs typeface="Calibri" panose="020F0502020204030204" pitchFamily="34" charset="0"/>
              </a:rPr>
              <a:t>Dit gaat samen:</a:t>
            </a:r>
          </a:p>
          <a:p>
            <a:pPr algn="ctr"/>
            <a:r>
              <a:rPr lang="nl-NL" sz="4400" dirty="0">
                <a:solidFill>
                  <a:schemeClr val="tx1"/>
                </a:solidFill>
                <a:latin typeface="Calibri" panose="020F0502020204030204" pitchFamily="34" charset="0"/>
                <a:cs typeface="Calibri" panose="020F0502020204030204" pitchFamily="34" charset="0"/>
              </a:rPr>
              <a:t>Vanuit het leren van het vak leren </a:t>
            </a:r>
          </a:p>
          <a:p>
            <a:pPr algn="ctr"/>
            <a:r>
              <a:rPr lang="nl-NL" sz="4400" dirty="0">
                <a:solidFill>
                  <a:schemeClr val="tx1"/>
                </a:solidFill>
                <a:latin typeface="Calibri" panose="020F0502020204030204" pitchFamily="34" charset="0"/>
                <a:cs typeface="Calibri" panose="020F0502020204030204" pitchFamily="34" charset="0"/>
              </a:rPr>
              <a:t>hoe je het vak het beste kunt leren.</a:t>
            </a:r>
          </a:p>
        </p:txBody>
      </p:sp>
      <p:sp>
        <p:nvSpPr>
          <p:cNvPr id="3" name="Tijdelijke aanduiding voor dianummer 8">
            <a:extLst>
              <a:ext uri="{FF2B5EF4-FFF2-40B4-BE49-F238E27FC236}">
                <a16:creationId xmlns:a16="http://schemas.microsoft.com/office/drawing/2014/main" id="{2FDDCAEF-9397-03E1-F66E-929E1DA1DECA}"/>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6</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6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400" dirty="0" err="1"/>
              <a:t>Zelfregulatie</a:t>
            </a:r>
            <a:endParaRPr lang="en-GB" sz="4400" dirty="0"/>
          </a:p>
        </p:txBody>
      </p:sp>
      <p:pic>
        <p:nvPicPr>
          <p:cNvPr id="1026" name="Picture 2" descr="Afbeeldingsresultaat voor boekaarts 3 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8" y="2672366"/>
            <a:ext cx="5808480" cy="370903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000039" y="5104044"/>
            <a:ext cx="5719546" cy="2862322"/>
          </a:xfrm>
          <a:prstGeom prst="rect">
            <a:avLst/>
          </a:prstGeom>
          <a:noFill/>
        </p:spPr>
        <p:txBody>
          <a:bodyPr wrap="square" rtlCol="0">
            <a:spAutoFit/>
          </a:bodyPr>
          <a:lstStyle/>
          <a:p>
            <a:r>
              <a:rPr lang="nl-NL" sz="3000" i="1" dirty="0">
                <a:latin typeface="Calibri" panose="020F0502020204030204" pitchFamily="34" charset="0"/>
                <a:cs typeface="Calibri" panose="020F0502020204030204" pitchFamily="34" charset="0"/>
              </a:rPr>
              <a:t>Leerstrategieën</a:t>
            </a:r>
          </a:p>
          <a:p>
            <a:pPr marL="342900" indent="-342900">
              <a:buFont typeface="Arial" panose="020B0604020202020204" pitchFamily="34" charset="0"/>
              <a:buChar char="•"/>
            </a:pPr>
            <a:r>
              <a:rPr lang="nl-NL" sz="3000" dirty="0">
                <a:latin typeface="Calibri" panose="020F0502020204030204" pitchFamily="34" charset="0"/>
                <a:cs typeface="Calibri" panose="020F0502020204030204" pitchFamily="34" charset="0"/>
              </a:rPr>
              <a:t>(Her)structureren van kennis</a:t>
            </a:r>
          </a:p>
          <a:p>
            <a:r>
              <a:rPr lang="nl-NL" sz="3000" dirty="0">
                <a:latin typeface="Calibri" panose="020F0502020204030204" pitchFamily="34" charset="0"/>
                <a:cs typeface="Calibri" panose="020F0502020204030204" pitchFamily="34" charset="0"/>
              </a:rPr>
              <a:t>	(</a:t>
            </a:r>
            <a:r>
              <a:rPr lang="nl-NL" sz="3000" dirty="0" err="1">
                <a:latin typeface="Calibri" panose="020F0502020204030204" pitchFamily="34" charset="0"/>
                <a:cs typeface="Calibri" panose="020F0502020204030204" pitchFamily="34" charset="0"/>
              </a:rPr>
              <a:t>outline</a:t>
            </a:r>
            <a:r>
              <a:rPr lang="nl-NL" sz="3000" dirty="0">
                <a:latin typeface="Calibri" panose="020F0502020204030204" pitchFamily="34" charset="0"/>
                <a:cs typeface="Calibri" panose="020F0502020204030204" pitchFamily="34" charset="0"/>
              </a:rPr>
              <a:t> maken, visualiseren/ 	</a:t>
            </a:r>
            <a:r>
              <a:rPr lang="nl-NL" sz="3000" dirty="0" err="1">
                <a:latin typeface="Calibri" panose="020F0502020204030204" pitchFamily="34" charset="0"/>
                <a:cs typeface="Calibri" panose="020F0502020204030204" pitchFamily="34" charset="0"/>
              </a:rPr>
              <a:t>conceptmaps</a:t>
            </a:r>
            <a:r>
              <a:rPr lang="nl-NL" sz="30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nl-NL" sz="3000" dirty="0">
                <a:latin typeface="Calibri" panose="020F0502020204030204" pitchFamily="34" charset="0"/>
                <a:cs typeface="Calibri" panose="020F0502020204030204" pitchFamily="34" charset="0"/>
              </a:rPr>
              <a:t>Koppelen van kennis</a:t>
            </a:r>
          </a:p>
          <a:p>
            <a:r>
              <a:rPr lang="nl-NL" sz="3000" dirty="0">
                <a:latin typeface="Calibri" panose="020F0502020204030204" pitchFamily="34" charset="0"/>
                <a:cs typeface="Calibri" panose="020F0502020204030204" pitchFamily="34" charset="0"/>
              </a:rPr>
              <a:t>	(activeren van voorkennis) </a:t>
            </a:r>
          </a:p>
        </p:txBody>
      </p:sp>
      <p:cxnSp>
        <p:nvCxnSpPr>
          <p:cNvPr id="6" name="Rechte verbindingslijn 5"/>
          <p:cNvCxnSpPr>
            <a:endCxn id="25" idx="2"/>
          </p:cNvCxnSpPr>
          <p:nvPr/>
        </p:nvCxnSpPr>
        <p:spPr>
          <a:xfrm>
            <a:off x="3657600" y="4586068"/>
            <a:ext cx="2822575" cy="1833736"/>
          </a:xfrm>
          <a:prstGeom prst="line">
            <a:avLst/>
          </a:prstGeom>
          <a:ln w="38100">
            <a:solidFill>
              <a:srgbClr val="B3011B"/>
            </a:solidFill>
          </a:ln>
        </p:spPr>
        <p:style>
          <a:lnRef idx="2">
            <a:schemeClr val="accent1"/>
          </a:lnRef>
          <a:fillRef idx="0">
            <a:schemeClr val="accent1"/>
          </a:fillRef>
          <a:effectRef idx="1">
            <a:schemeClr val="accent1"/>
          </a:effectRef>
          <a:fontRef idx="minor">
            <a:schemeClr val="tx1"/>
          </a:fontRef>
        </p:style>
      </p:cxnSp>
      <p:cxnSp>
        <p:nvCxnSpPr>
          <p:cNvPr id="9" name="Rechte verbindingslijn 8"/>
          <p:cNvCxnSpPr>
            <a:endCxn id="12" idx="1"/>
          </p:cNvCxnSpPr>
          <p:nvPr/>
        </p:nvCxnSpPr>
        <p:spPr>
          <a:xfrm flipV="1">
            <a:off x="4428145" y="3476025"/>
            <a:ext cx="2653909" cy="691058"/>
          </a:xfrm>
          <a:prstGeom prst="line">
            <a:avLst/>
          </a:prstGeom>
          <a:ln>
            <a:solidFill>
              <a:srgbClr val="B3011B"/>
            </a:solidFill>
          </a:ln>
        </p:spPr>
        <p:style>
          <a:lnRef idx="2">
            <a:schemeClr val="accent1"/>
          </a:lnRef>
          <a:fillRef idx="0">
            <a:schemeClr val="accent1"/>
          </a:fillRef>
          <a:effectRef idx="1">
            <a:schemeClr val="accent1"/>
          </a:effectRef>
          <a:fontRef idx="minor">
            <a:schemeClr val="tx1"/>
          </a:fontRef>
        </p:style>
      </p:cxnSp>
      <p:sp>
        <p:nvSpPr>
          <p:cNvPr id="12" name="Tijdelijke aanduiding voor inhoud 11"/>
          <p:cNvSpPr txBox="1">
            <a:spLocks noGrp="1"/>
          </p:cNvSpPr>
          <p:nvPr>
            <p:ph idx="1"/>
          </p:nvPr>
        </p:nvSpPr>
        <p:spPr>
          <a:xfrm>
            <a:off x="7082054" y="2885675"/>
            <a:ext cx="5921159" cy="1180699"/>
          </a:xfrm>
          <a:prstGeom prst="rect">
            <a:avLst/>
          </a:prstGeom>
          <a:noFill/>
        </p:spPr>
        <p:txBody>
          <a:bodyPr wrap="square" rtlCol="0">
            <a:spAutoFit/>
          </a:bodyPr>
          <a:lstStyle/>
          <a:p>
            <a:pPr marL="187325" indent="-187325"/>
            <a:r>
              <a:rPr lang="nl-NL" sz="2400" dirty="0">
                <a:latin typeface="Calibri" panose="020F0502020204030204" pitchFamily="34" charset="0"/>
                <a:cs typeface="Calibri" panose="020F0502020204030204" pitchFamily="34" charset="0"/>
              </a:rPr>
              <a:t>Plannen (doelen stellen, tijdsschema maken)</a:t>
            </a:r>
          </a:p>
          <a:p>
            <a:pPr marL="187325" indent="-187325"/>
            <a:r>
              <a:rPr lang="nl-NL" sz="2400" dirty="0">
                <a:latin typeface="Calibri" panose="020F0502020204030204" pitchFamily="34" charset="0"/>
                <a:cs typeface="Calibri" panose="020F0502020204030204" pitchFamily="34" charset="0"/>
              </a:rPr>
              <a:t>Monitoren (diagnostische toetsen)</a:t>
            </a:r>
          </a:p>
          <a:p>
            <a:pPr marL="187325" indent="-187325"/>
            <a:r>
              <a:rPr lang="nl-NL" sz="2400" dirty="0">
                <a:latin typeface="Calibri" panose="020F0502020204030204" pitchFamily="34" charset="0"/>
                <a:cs typeface="Calibri" panose="020F0502020204030204" pitchFamily="34" charset="0"/>
              </a:rPr>
              <a:t>Evalueren (resultaat en proces)</a:t>
            </a:r>
          </a:p>
        </p:txBody>
      </p:sp>
      <p:cxnSp>
        <p:nvCxnSpPr>
          <p:cNvPr id="16" name="Rechte verbindingslijn 15"/>
          <p:cNvCxnSpPr>
            <a:endCxn id="18" idx="2"/>
          </p:cNvCxnSpPr>
          <p:nvPr/>
        </p:nvCxnSpPr>
        <p:spPr>
          <a:xfrm flipV="1">
            <a:off x="4754880" y="2670906"/>
            <a:ext cx="2179250" cy="642696"/>
          </a:xfrm>
          <a:prstGeom prst="line">
            <a:avLst/>
          </a:prstGeom>
          <a:ln>
            <a:solidFill>
              <a:srgbClr val="B3011B"/>
            </a:solidFill>
          </a:ln>
        </p:spPr>
        <p:style>
          <a:lnRef idx="2">
            <a:schemeClr val="accent1"/>
          </a:lnRef>
          <a:fillRef idx="0">
            <a:schemeClr val="accent1"/>
          </a:fillRef>
          <a:effectRef idx="1">
            <a:schemeClr val="accent1"/>
          </a:effectRef>
          <a:fontRef idx="minor">
            <a:schemeClr val="tx1"/>
          </a:fontRef>
        </p:style>
      </p:cxnSp>
      <p:sp>
        <p:nvSpPr>
          <p:cNvPr id="18" name="Tijdelijke aanduiding voor inhoud 11"/>
          <p:cNvSpPr txBox="1">
            <a:spLocks/>
          </p:cNvSpPr>
          <p:nvPr/>
        </p:nvSpPr>
        <p:spPr bwMode="auto">
          <a:xfrm>
            <a:off x="4008447" y="1490207"/>
            <a:ext cx="5851365" cy="1180699"/>
          </a:xfrm>
          <a:prstGeom prst="rect">
            <a:avLst/>
          </a:prstGeom>
          <a:noFill/>
          <a:ln w="9525">
            <a:noFill/>
            <a:miter lim="800000"/>
            <a:headEnd/>
            <a:tailEnd/>
          </a:ln>
        </p:spPr>
        <p:txBody>
          <a:bodyPr vert="horz" wrap="square" lIns="36000" tIns="36000" rIns="36000" bIns="36000" numCol="1" rtlCol="0" anchor="t" anchorCtr="0" compatLnSpc="1">
            <a:prstTxWarp prst="textNoShape">
              <a:avLst/>
            </a:prstTxWarp>
            <a:spAutoFit/>
          </a:bodyPr>
          <a:lstStyle>
            <a:lvl1pPr marL="358775" indent="-358775" algn="l" defTabSz="649288" rtl="0" fontAlgn="base">
              <a:spcBef>
                <a:spcPct val="0"/>
              </a:spcBef>
              <a:spcAft>
                <a:spcPct val="0"/>
              </a:spcAft>
              <a:buFont typeface="Arial" pitchFamily="34" charset="0"/>
              <a:buChar char="•"/>
              <a:defRPr sz="2500" kern="1200">
                <a:solidFill>
                  <a:schemeClr val="tx1"/>
                </a:solidFill>
                <a:latin typeface="+mn-lt"/>
                <a:ea typeface="+mn-ea"/>
                <a:cs typeface="+mn-cs"/>
              </a:defRPr>
            </a:lvl1pPr>
            <a:lvl2pPr marL="719138" indent="-358775" algn="l" defTabSz="649288" rtl="0" fontAlgn="base">
              <a:spcBef>
                <a:spcPct val="0"/>
              </a:spcBef>
              <a:spcAft>
                <a:spcPct val="0"/>
              </a:spcAft>
              <a:buFont typeface="Lucida Grande"/>
              <a:buChar char="-"/>
              <a:defRPr sz="2100" kern="1200">
                <a:solidFill>
                  <a:schemeClr val="tx1"/>
                </a:solidFill>
                <a:latin typeface="+mn-lt"/>
                <a:ea typeface="+mn-ea"/>
                <a:cs typeface="+mn-cs"/>
              </a:defRPr>
            </a:lvl2pPr>
            <a:lvl3pPr marL="1114425" indent="-358775" algn="l" defTabSz="649288" rtl="0" fontAlgn="base">
              <a:spcBef>
                <a:spcPct val="0"/>
              </a:spcBef>
              <a:spcAft>
                <a:spcPct val="0"/>
              </a:spcAft>
              <a:buFont typeface="Lucida Grande"/>
              <a:buChar char="-"/>
              <a:defRPr sz="2100" kern="1200">
                <a:solidFill>
                  <a:schemeClr val="tx1"/>
                </a:solidFill>
                <a:latin typeface="+mn-lt"/>
                <a:ea typeface="+mn-ea"/>
                <a:cs typeface="+mn-cs"/>
              </a:defRPr>
            </a:lvl3pPr>
            <a:lvl4pPr marL="1511300" indent="-358775" algn="l" defTabSz="649288" rtl="0" fontAlgn="base">
              <a:spcBef>
                <a:spcPct val="0"/>
              </a:spcBef>
              <a:spcAft>
                <a:spcPct val="0"/>
              </a:spcAft>
              <a:buFont typeface="Lucida Grande"/>
              <a:buChar char="-"/>
              <a:defRPr sz="2100" kern="1200">
                <a:solidFill>
                  <a:schemeClr val="tx1"/>
                </a:solidFill>
                <a:latin typeface="+mn-lt"/>
                <a:ea typeface="+mn-ea"/>
                <a:cs typeface="+mn-cs"/>
              </a:defRPr>
            </a:lvl4pPr>
            <a:lvl5pPr marL="1906588" indent="-358775" algn="l" defTabSz="649288" rtl="0" fontAlgn="base">
              <a:spcBef>
                <a:spcPct val="0"/>
              </a:spcBef>
              <a:spcAft>
                <a:spcPct val="0"/>
              </a:spcAft>
              <a:buFont typeface="Lucida Grande"/>
              <a:buChar char="-"/>
              <a:defRPr sz="21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nl-NL" sz="2400" dirty="0">
                <a:latin typeface="Calibri" panose="020F0502020204030204" pitchFamily="34" charset="0"/>
                <a:cs typeface="Calibri" panose="020F0502020204030204" pitchFamily="34" charset="0"/>
              </a:rPr>
              <a:t>Resource management</a:t>
            </a:r>
          </a:p>
          <a:p>
            <a:r>
              <a:rPr lang="nl-NL" sz="2400" dirty="0">
                <a:latin typeface="Calibri" panose="020F0502020204030204" pitchFamily="34" charset="0"/>
                <a:cs typeface="Calibri" panose="020F0502020204030204" pitchFamily="34" charset="0"/>
              </a:rPr>
              <a:t>Zelfkennis en het inzetten van de omgeving (om hulp vragen, passende leeromgeving).</a:t>
            </a:r>
          </a:p>
        </p:txBody>
      </p:sp>
      <p:sp>
        <p:nvSpPr>
          <p:cNvPr id="25" name="Ovaal 24"/>
          <p:cNvSpPr/>
          <p:nvPr/>
        </p:nvSpPr>
        <p:spPr>
          <a:xfrm>
            <a:off x="6480175" y="4526881"/>
            <a:ext cx="6481474" cy="3785846"/>
          </a:xfrm>
          <a:prstGeom prst="ellipse">
            <a:avLst/>
          </a:prstGeom>
          <a:noFill/>
          <a:ln w="57150">
            <a:solidFill>
              <a:srgbClr val="B301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kstvak 2"/>
          <p:cNvSpPr txBox="1"/>
          <p:nvPr/>
        </p:nvSpPr>
        <p:spPr>
          <a:xfrm>
            <a:off x="984334" y="8459487"/>
            <a:ext cx="11235374" cy="338554"/>
          </a:xfrm>
          <a:prstGeom prst="rect">
            <a:avLst/>
          </a:prstGeom>
          <a:noFill/>
        </p:spPr>
        <p:txBody>
          <a:bodyPr wrap="square" rtlCol="0">
            <a:spAutoFit/>
          </a:bodyPr>
          <a:lstStyle/>
          <a:p>
            <a:r>
              <a:rPr lang="nl-NL" sz="1600" dirty="0">
                <a:solidFill>
                  <a:schemeClr val="bg1"/>
                </a:solidFill>
                <a:latin typeface="Calibri" panose="020F0502020204030204" pitchFamily="34" charset="0"/>
                <a:cs typeface="Calibri" panose="020F0502020204030204" pitchFamily="34" charset="0"/>
              </a:rPr>
              <a:t>Uit: </a:t>
            </a:r>
            <a:r>
              <a:rPr lang="nl-NL" sz="1600" dirty="0" err="1">
                <a:solidFill>
                  <a:schemeClr val="bg1"/>
                </a:solidFill>
                <a:latin typeface="Calibri" panose="020F0502020204030204" pitchFamily="34" charset="0"/>
                <a:cs typeface="Calibri" panose="020F0502020204030204" pitchFamily="34" charset="0"/>
              </a:rPr>
              <a:t>Boekaerts</a:t>
            </a:r>
            <a:r>
              <a:rPr lang="nl-NL" sz="1600" dirty="0">
                <a:solidFill>
                  <a:schemeClr val="bg1"/>
                </a:solidFill>
                <a:latin typeface="Calibri" panose="020F0502020204030204" pitchFamily="34" charset="0"/>
                <a:cs typeface="Calibri" panose="020F0502020204030204" pitchFamily="34" charset="0"/>
              </a:rPr>
              <a:t>, M. (1996</a:t>
            </a:r>
            <a:r>
              <a:rPr lang="en-GB" sz="1600" dirty="0">
                <a:solidFill>
                  <a:schemeClr val="bg1"/>
                </a:solidFill>
                <a:latin typeface="Calibri" panose="020F0502020204030204" pitchFamily="34" charset="0"/>
                <a:cs typeface="Calibri" panose="020F0502020204030204" pitchFamily="34" charset="0"/>
              </a:rPr>
              <a:t>). Self-regulated learning at the junction of cognition and motivation. </a:t>
            </a:r>
            <a:r>
              <a:rPr lang="en-GB" sz="1600" i="1" dirty="0">
                <a:solidFill>
                  <a:schemeClr val="bg1"/>
                </a:solidFill>
                <a:latin typeface="Calibri" panose="020F0502020204030204" pitchFamily="34" charset="0"/>
                <a:cs typeface="Calibri" panose="020F0502020204030204" pitchFamily="34" charset="0"/>
              </a:rPr>
              <a:t>European Psychologist</a:t>
            </a:r>
            <a:r>
              <a:rPr lang="nl-NL" sz="1600" i="1" dirty="0">
                <a:solidFill>
                  <a:schemeClr val="bg1"/>
                </a:solidFill>
                <a:latin typeface="Calibri" panose="020F0502020204030204" pitchFamily="34" charset="0"/>
                <a:cs typeface="Calibri" panose="020F0502020204030204" pitchFamily="34" charset="0"/>
              </a:rPr>
              <a:t>, 1</a:t>
            </a:r>
            <a:r>
              <a:rPr lang="nl-NL" sz="1600" dirty="0">
                <a:solidFill>
                  <a:schemeClr val="bg1"/>
                </a:solidFill>
                <a:latin typeface="Calibri" panose="020F0502020204030204" pitchFamily="34" charset="0"/>
                <a:cs typeface="Calibri" panose="020F0502020204030204" pitchFamily="34" charset="0"/>
              </a:rPr>
              <a:t>(2), 100–112.</a:t>
            </a:r>
          </a:p>
        </p:txBody>
      </p:sp>
      <p:pic>
        <p:nvPicPr>
          <p:cNvPr id="17" name="Afbeelding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19" name="Tekstvak 18"/>
          <p:cNvSpPr txBox="1"/>
          <p:nvPr/>
        </p:nvSpPr>
        <p:spPr bwMode="auto">
          <a:xfrm>
            <a:off x="1481654" y="8912342"/>
            <a:ext cx="4565856" cy="442035"/>
          </a:xfrm>
          <a:prstGeom prst="rect">
            <a:avLst/>
          </a:prstGeom>
          <a:solidFill>
            <a:srgbClr val="B72822"/>
          </a:solidFill>
          <a:ln w="9525">
            <a:noFill/>
            <a:miter lim="800000"/>
            <a:headEnd/>
            <a:tailEnd/>
          </a:ln>
        </p:spPr>
        <p:txBody>
          <a:bodyPr vert="horz" wrap="square" lIns="36000" tIns="36000" rIns="36000" bIns="36000" numCol="1" rtlCol="0" anchor="t" anchorCtr="0" compatLnSpc="1">
            <a:prstTxWarp prst="textNoShape">
              <a:avLst/>
            </a:prstTxWarp>
            <a:spAutoFit/>
          </a:bodyPr>
          <a:lstStyle/>
          <a:p>
            <a:r>
              <a:rPr lang="nl-NL" sz="2400" dirty="0">
                <a:solidFill>
                  <a:schemeClr val="bg1"/>
                </a:solidFill>
                <a:latin typeface="Calibri" panose="020F0502020204030204" pitchFamily="34" charset="0"/>
                <a:cs typeface="Calibri" panose="020F0502020204030204" pitchFamily="34" charset="0"/>
              </a:rPr>
              <a:t>Dia: bijeenkomst 1 DOT, Lieke Jager</a:t>
            </a:r>
          </a:p>
        </p:txBody>
      </p:sp>
      <p:sp>
        <p:nvSpPr>
          <p:cNvPr id="5" name="Tijdelijke aanduiding voor dianummer 8">
            <a:extLst>
              <a:ext uri="{FF2B5EF4-FFF2-40B4-BE49-F238E27FC236}">
                <a16:creationId xmlns:a16="http://schemas.microsoft.com/office/drawing/2014/main" id="{12F9F57E-0130-BE05-7330-E5C255E4285F}"/>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7</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0602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Inleiding: Module genetica van de toekomst</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inhoud 5"/>
          <p:cNvSpPr>
            <a:spLocks noGrp="1"/>
          </p:cNvSpPr>
          <p:nvPr>
            <p:ph idx="1"/>
          </p:nvPr>
        </p:nvSpPr>
        <p:spPr>
          <a:xfrm>
            <a:off x="900000" y="1800000"/>
            <a:ext cx="6464677" cy="6120000"/>
          </a:xfrm>
        </p:spPr>
        <p:txBody>
          <a:bodyPr/>
          <a:lstStyle/>
          <a:p>
            <a:r>
              <a:rPr lang="nl-NL" sz="2800" dirty="0"/>
              <a:t>Module ontwikkeld in opdracht van stichting Leve DNA</a:t>
            </a:r>
          </a:p>
          <a:p>
            <a:r>
              <a:rPr lang="nl-NL" sz="2800" dirty="0"/>
              <a:t>Auteurs: Hienke Sminia, </a:t>
            </a:r>
            <a:r>
              <a:rPr lang="nl-NL" sz="2800" b="1" dirty="0"/>
              <a:t>Horst Wolter,</a:t>
            </a:r>
            <a:r>
              <a:rPr lang="nl-NL" sz="2800" dirty="0"/>
              <a:t> Tycho Malmberg </a:t>
            </a:r>
          </a:p>
          <a:p>
            <a:r>
              <a:rPr lang="nl-NL" sz="2800" dirty="0"/>
              <a:t>Pax </a:t>
            </a:r>
            <a:r>
              <a:rPr lang="nl-NL" sz="2800" dirty="0" err="1"/>
              <a:t>havo|vwo</a:t>
            </a:r>
            <a:r>
              <a:rPr lang="nl-NL" sz="2800" dirty="0"/>
              <a:t> was pilotschool</a:t>
            </a:r>
          </a:p>
          <a:p>
            <a:r>
              <a:rPr lang="nl-NL" sz="2800" dirty="0"/>
              <a:t>Lesmateriaal via </a:t>
            </a:r>
            <a:r>
              <a:rPr lang="nl-NL" sz="2800" dirty="0">
                <a:hlinkClick r:id="rId3"/>
              </a:rPr>
              <a:t>www.levedna.nl/genetica</a:t>
            </a:r>
            <a:r>
              <a:rPr lang="nl-NL" sz="2800" dirty="0"/>
              <a:t> </a:t>
            </a:r>
          </a:p>
          <a:p>
            <a:r>
              <a:rPr lang="nl-NL" sz="2800" dirty="0"/>
              <a:t>Workshops op de NIBI-conferenties van </a:t>
            </a:r>
            <a:r>
              <a:rPr lang="nl-NL" sz="2800" dirty="0">
                <a:hlinkClick r:id="rId4"/>
              </a:rPr>
              <a:t>2015</a:t>
            </a:r>
            <a:r>
              <a:rPr lang="nl-NL" sz="2800" dirty="0"/>
              <a:t> en </a:t>
            </a:r>
            <a:r>
              <a:rPr lang="nl-NL" sz="2800" dirty="0">
                <a:hlinkClick r:id="rId5"/>
              </a:rPr>
              <a:t>2016</a:t>
            </a:r>
            <a:r>
              <a:rPr lang="nl-NL" sz="2800" dirty="0"/>
              <a:t> (links voor de </a:t>
            </a:r>
            <a:r>
              <a:rPr lang="nl-NL" sz="2800" dirty="0" err="1"/>
              <a:t>ppts</a:t>
            </a:r>
            <a:r>
              <a:rPr lang="nl-NL" sz="2800" dirty="0"/>
              <a:t> van de conferenties)</a:t>
            </a:r>
          </a:p>
          <a:p>
            <a:endParaRPr lang="nl-NL" sz="2800" dirty="0"/>
          </a:p>
          <a:p>
            <a:r>
              <a:rPr lang="nl-NL" sz="2800" dirty="0"/>
              <a:t>Dit jaar wordt de module geüpdatet door de auteurs van 10voorbiologie</a:t>
            </a:r>
          </a:p>
        </p:txBody>
      </p:sp>
      <p:pic>
        <p:nvPicPr>
          <p:cNvPr id="3" name="Afbeelding 2">
            <a:extLst>
              <a:ext uri="{FF2B5EF4-FFF2-40B4-BE49-F238E27FC236}">
                <a16:creationId xmlns:a16="http://schemas.microsoft.com/office/drawing/2014/main" id="{706DBD99-D02B-2107-2632-DBB0FF58DD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64677" y="1758878"/>
            <a:ext cx="4990269" cy="3601904"/>
          </a:xfrm>
          <a:prstGeom prst="rect">
            <a:avLst/>
          </a:prstGeom>
        </p:spPr>
      </p:pic>
      <p:pic>
        <p:nvPicPr>
          <p:cNvPr id="10" name="Graphic 9">
            <a:extLst>
              <a:ext uri="{FF2B5EF4-FFF2-40B4-BE49-F238E27FC236}">
                <a16:creationId xmlns:a16="http://schemas.microsoft.com/office/drawing/2014/main" id="{9DB5AED2-ECFF-E693-E73E-E2E49708AB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6818" y="6542951"/>
            <a:ext cx="3241858" cy="1231906"/>
          </a:xfrm>
          <a:prstGeom prst="rect">
            <a:avLst/>
          </a:prstGeom>
        </p:spPr>
      </p:pic>
      <p:pic>
        <p:nvPicPr>
          <p:cNvPr id="12" name="Afbeelding 11">
            <a:extLst>
              <a:ext uri="{FF2B5EF4-FFF2-40B4-BE49-F238E27FC236}">
                <a16:creationId xmlns:a16="http://schemas.microsoft.com/office/drawing/2014/main" id="{43526B12-52CF-F81D-010C-3A9F0FB9F251}"/>
              </a:ext>
            </a:extLst>
          </p:cNvPr>
          <p:cNvPicPr>
            <a:picLocks noChangeAspect="1"/>
          </p:cNvPicPr>
          <p:nvPr/>
        </p:nvPicPr>
        <p:blipFill rotWithShape="1">
          <a:blip r:embed="rId9"/>
          <a:srcRect l="33374" t="24567" r="21196" b="14160"/>
          <a:stretch/>
        </p:blipFill>
        <p:spPr>
          <a:xfrm>
            <a:off x="8080206" y="2576143"/>
            <a:ext cx="4619186" cy="3504426"/>
          </a:xfrm>
          <a:prstGeom prst="rect">
            <a:avLst/>
          </a:prstGeom>
        </p:spPr>
      </p:pic>
      <p:sp>
        <p:nvSpPr>
          <p:cNvPr id="5" name="Tijdelijke aanduiding voor dianummer 8">
            <a:extLst>
              <a:ext uri="{FF2B5EF4-FFF2-40B4-BE49-F238E27FC236}">
                <a16:creationId xmlns:a16="http://schemas.microsoft.com/office/drawing/2014/main" id="{8E7E5B8C-47D8-4D14-EA11-922F95EE6B11}"/>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8</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77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Opdracht 1</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812" y="65420"/>
            <a:ext cx="3101837" cy="973671"/>
          </a:xfrm>
          <a:prstGeom prst="rect">
            <a:avLst/>
          </a:prstGeom>
        </p:spPr>
      </p:pic>
      <p:sp>
        <p:nvSpPr>
          <p:cNvPr id="6" name="Tijdelijke aanduiding voor inhoud 5"/>
          <p:cNvSpPr>
            <a:spLocks noGrp="1"/>
          </p:cNvSpPr>
          <p:nvPr>
            <p:ph idx="1"/>
          </p:nvPr>
        </p:nvSpPr>
        <p:spPr/>
        <p:txBody>
          <a:bodyPr/>
          <a:lstStyle/>
          <a:p>
            <a:r>
              <a:rPr lang="nl-NL" sz="2800" dirty="0"/>
              <a:t>Tijd voor een voorbeeld.</a:t>
            </a:r>
          </a:p>
          <a:p>
            <a:pPr lvl="1"/>
            <a:r>
              <a:rPr lang="nl-NL" sz="2800" dirty="0"/>
              <a:t>Lessituatie, H4/V4. Frank en Ilse zijn de docent.</a:t>
            </a:r>
          </a:p>
          <a:p>
            <a:pPr lvl="1"/>
            <a:r>
              <a:rPr lang="nl-NL" sz="2800" dirty="0"/>
              <a:t>Dit is ± les 7 van de reeks: </a:t>
            </a:r>
          </a:p>
          <a:p>
            <a:pPr lvl="2"/>
            <a:r>
              <a:rPr lang="nl-NL" sz="2800" dirty="0"/>
              <a:t>Voorkennis o.a.: dominant/recessief, intermediair, co-dominant, kruisingsschema’s, homozygoot/heterozygoot, P, F</a:t>
            </a:r>
            <a:r>
              <a:rPr lang="nl-NL" sz="2800" baseline="-25000" dirty="0"/>
              <a:t>1</a:t>
            </a:r>
            <a:r>
              <a:rPr lang="nl-NL" sz="2800" dirty="0"/>
              <a:t>, F</a:t>
            </a:r>
            <a:r>
              <a:rPr lang="nl-NL" sz="2800" baseline="-25000" dirty="0"/>
              <a:t>2</a:t>
            </a:r>
            <a:r>
              <a:rPr lang="nl-NL" sz="2800" dirty="0"/>
              <a:t>.</a:t>
            </a:r>
          </a:p>
          <a:p>
            <a:pPr lvl="2"/>
            <a:r>
              <a:rPr lang="nl-NL" sz="2800" dirty="0"/>
              <a:t>Opdracht is didactisch bewerkt naar de originele opdracht uit de module (die ook in de module Plantkracht staat).</a:t>
            </a:r>
            <a:endParaRPr lang="nl-NL" sz="2800" baseline="-25000" dirty="0"/>
          </a:p>
          <a:p>
            <a:pPr lvl="1"/>
            <a:r>
              <a:rPr lang="nl-NL" sz="2800" dirty="0"/>
              <a:t>Rolverdeling deelnemers:</a:t>
            </a:r>
          </a:p>
          <a:p>
            <a:pPr lvl="2"/>
            <a:r>
              <a:rPr lang="nl-NL" sz="2800" dirty="0"/>
              <a:t>In groepjes van 4, denken-delen.</a:t>
            </a:r>
          </a:p>
        </p:txBody>
      </p:sp>
      <p:sp>
        <p:nvSpPr>
          <p:cNvPr id="3" name="Tijdelijke aanduiding voor dianummer 8">
            <a:extLst>
              <a:ext uri="{FF2B5EF4-FFF2-40B4-BE49-F238E27FC236}">
                <a16:creationId xmlns:a16="http://schemas.microsoft.com/office/drawing/2014/main" id="{FA13EE7D-AD6E-DE4F-B155-EED7DA21DCD9}"/>
              </a:ext>
            </a:extLst>
          </p:cNvPr>
          <p:cNvSpPr txBox="1">
            <a:spLocks/>
          </p:cNvSpPr>
          <p:nvPr/>
        </p:nvSpPr>
        <p:spPr>
          <a:xfrm>
            <a:off x="88211" y="8958114"/>
            <a:ext cx="942975" cy="365125"/>
          </a:xfrm>
          <a:prstGeom prst="rect">
            <a:avLst/>
          </a:prstGeom>
        </p:spPr>
        <p:txBody>
          <a:bodyPr vert="horz" lIns="0" tIns="0" rIns="0" bIns="0" rtlCol="0" anchor="ctr"/>
          <a:lstStyle>
            <a:defPPr>
              <a:defRPr lang="nl-NL"/>
            </a:defPPr>
            <a:lvl1pPr algn="l" defTabSz="650276" rtl="0" fontAlgn="auto">
              <a:spcBef>
                <a:spcPts val="0"/>
              </a:spcBef>
              <a:spcAft>
                <a:spcPts val="0"/>
              </a:spcAft>
              <a:defRPr sz="1200" b="1" kern="1200">
                <a:solidFill>
                  <a:schemeClr val="bg1"/>
                </a:solidFill>
                <a:latin typeface="+mn-lt"/>
                <a:ea typeface="+mn-ea"/>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a:lstStyle>
          <a:p>
            <a:pPr algn="r"/>
            <a:fld id="{2C20578A-463A-40E3-96DB-F762BC98CFD9}" type="slidenum">
              <a:rPr lang="nl-NL" sz="2000" smtClean="0">
                <a:latin typeface="Calibri" panose="020F0502020204030204" pitchFamily="34" charset="0"/>
                <a:cs typeface="Calibri" panose="020F0502020204030204" pitchFamily="34" charset="0"/>
              </a:rPr>
              <a:pPr algn="r"/>
              <a:t>9</a:t>
            </a:fld>
            <a:r>
              <a:rPr lang="nl-NL" sz="2000">
                <a:latin typeface="Calibri" panose="020F0502020204030204" pitchFamily="34" charset="0"/>
                <a:cs typeface="Calibri" panose="020F0502020204030204" pitchFamily="34" charset="0"/>
              </a:rPr>
              <a:t>/32</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7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 PPT Algemeen NL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36000" tIns="36000" rIns="36000" bIns="36000" numCol="1" anchor="t" anchorCtr="0" compatLnSpc="1">
        <a:prstTxWarp prst="textNoShape">
          <a:avLst/>
        </a:prstTxWarp>
      </a:bodyPr>
      <a:lstStyle>
        <a:defPPr>
          <a:defRPr dirty="0" smtClean="0"/>
        </a:defPPr>
      </a:lstStyle>
    </a:txDef>
  </a:objectDefaults>
  <a:extraClrSchemeLst/>
</a:theme>
</file>

<file path=ppt/theme/theme2.xml><?xml version="1.0" encoding="utf-8"?>
<a:theme xmlns:a="http://schemas.openxmlformats.org/drawingml/2006/main" name="RU Titeld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 PPT Algemeen NL 2014</Template>
  <TotalTime>1182</TotalTime>
  <Words>1966</Words>
  <Application>Microsoft Office PowerPoint</Application>
  <PresentationFormat>Aangepast</PresentationFormat>
  <Paragraphs>272</Paragraphs>
  <Slides>32</Slides>
  <Notes>0</Notes>
  <HiddenSlides>1</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32</vt:i4>
      </vt:variant>
    </vt:vector>
  </HeadingPairs>
  <TitlesOfParts>
    <vt:vector size="41" baseType="lpstr">
      <vt:lpstr>Arial</vt:lpstr>
      <vt:lpstr>Calibri</vt:lpstr>
      <vt:lpstr>Lucida Grande</vt:lpstr>
      <vt:lpstr>Open Sans</vt:lpstr>
      <vt:lpstr>palatino</vt:lpstr>
      <vt:lpstr>Wingdings</vt:lpstr>
      <vt:lpstr>RU PPT Algemeen NL 2014</vt:lpstr>
      <vt:lpstr>RU Titeldia's</vt:lpstr>
      <vt:lpstr>Office-thema</vt:lpstr>
      <vt:lpstr>W59 – Didactiek van complexe geneticavraagstukken</vt:lpstr>
      <vt:lpstr>Inhoud</vt:lpstr>
      <vt:lpstr>Inleiding</vt:lpstr>
      <vt:lpstr>Moeilijkheden bij het leren van genetica </vt:lpstr>
      <vt:lpstr>Inleiding</vt:lpstr>
      <vt:lpstr>Inleiding</vt:lpstr>
      <vt:lpstr>Zelfregulatie</vt:lpstr>
      <vt:lpstr>Inleiding: Module genetica van de toekomst</vt:lpstr>
      <vt:lpstr>Opdracht 1</vt:lpstr>
      <vt:lpstr>3.4 Hoe erft bloemkleur over?</vt:lpstr>
      <vt:lpstr>3.4 Hoe erft bloemkleur over?</vt:lpstr>
      <vt:lpstr>3.4 Hoe erft bloemkleur over?</vt:lpstr>
      <vt:lpstr>3.4 Hoe erft bloemkleur over?</vt:lpstr>
      <vt:lpstr>3.4 Hoe erft bloemkleur over?</vt:lpstr>
      <vt:lpstr>3.4 Hoe erft bloemkleur over?</vt:lpstr>
      <vt:lpstr>3.4 Hoe erft bloemkleur over?</vt:lpstr>
      <vt:lpstr>Ontwerpprincipes</vt:lpstr>
      <vt:lpstr>Ontwerpprincipes in module Genetica van de Toekomst</vt:lpstr>
      <vt:lpstr>Ontwerpprincipes in module Genetica van de Toekomst</vt:lpstr>
      <vt:lpstr>Ontwerpprincipes in module Genetica van de Toekomst</vt:lpstr>
      <vt:lpstr>Opdracht 2</vt:lpstr>
      <vt:lpstr>3.5 Kruisen met katten</vt:lpstr>
      <vt:lpstr>3.5 Kruisen met katten</vt:lpstr>
      <vt:lpstr>3.5 Kruisen met katten</vt:lpstr>
      <vt:lpstr>3.5 Kruisen met katten</vt:lpstr>
      <vt:lpstr>3.5 Kruisen met katten</vt:lpstr>
      <vt:lpstr>Antwoord: beredeneren</vt:lpstr>
      <vt:lpstr>3.5 Kruisen met katten</vt:lpstr>
      <vt:lpstr>Fasen in het proces van denken</vt:lpstr>
      <vt:lpstr>      </vt:lpstr>
      <vt:lpstr>Zes manieren om metacognitie te activeren</vt:lpstr>
      <vt:lpstr>Afronding workshop</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u560141</dc:creator>
  <cp:lastModifiedBy>F.vanWielink | Pax Christi College</cp:lastModifiedBy>
  <cp:revision>58</cp:revision>
  <dcterms:created xsi:type="dcterms:W3CDTF">2014-10-09T12:19:00Z</dcterms:created>
  <dcterms:modified xsi:type="dcterms:W3CDTF">2022-11-10T08:29:09Z</dcterms:modified>
</cp:coreProperties>
</file>