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&quot;Typ hier een citaat.&quot;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"Typ hier een citaat." </a:t>
            </a:r>
          </a:p>
        </p:txBody>
      </p:sp>
      <p:sp>
        <p:nvSpPr>
          <p:cNvPr id="9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Uitzicht op strand en zee vanaf een grasduin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itzicht op strand en zee vanaf een grasduin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elteks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Titeltekst</a:t>
            </a:r>
          </a:p>
        </p:txBody>
      </p:sp>
      <p:sp>
        <p:nvSpPr>
          <p:cNvPr id="22" name="Hoofdtekst - niveau één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iger die laag over een strand vliegt met een klein hek op de voorgro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elteks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Titeltekst</a:t>
            </a:r>
          </a:p>
        </p:txBody>
      </p:sp>
      <p:sp>
        <p:nvSpPr>
          <p:cNvPr id="40" name="Hoofdtekst - niveau één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7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andpad tussen twee heuvels richting de ocea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67" name="Hoofdtekst - niveau één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Zandpad tussen twee heuvels richting de ocea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Reiger die laag over een strand vliegt met een klein hek op de voorgro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Uitzicht op strand en zee vanaf een grasduin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hyperlink" Target="https://www.facebook.com/" TargetMode="External"/><Relationship Id="rId4" Type="http://schemas.openxmlformats.org/officeDocument/2006/relationships/hyperlink" Target="https://www.facebook.com/friends/" TargetMode="External"/><Relationship Id="rId5" Type="http://schemas.openxmlformats.org/officeDocument/2006/relationships/hyperlink" Target="https://www.facebook.com/groups/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hyperlink" Target="https://www.facebook.com/" TargetMode="External"/><Relationship Id="rId4" Type="http://schemas.openxmlformats.org/officeDocument/2006/relationships/hyperlink" Target="https://www.facebook.com/friends/" TargetMode="External"/><Relationship Id="rId5" Type="http://schemas.openxmlformats.org/officeDocument/2006/relationships/hyperlink" Target="https://www.facebook.com/groups/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bit.ly/slijmschimmels" TargetMode="External"/><Relationship Id="rId3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xperimenteren met slijmschimmel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Experimenteren met slijmschimmels</a:t>
            </a:r>
          </a:p>
        </p:txBody>
      </p:sp>
      <p:sp>
        <p:nvSpPr>
          <p:cNvPr id="120" name="Per-Ivar Kloen, docent biologie, Chr. Coll. De Populier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defTabSz="767715">
              <a:defRPr sz="5022">
                <a:latin typeface="Gill Sans"/>
                <a:ea typeface="Gill Sans"/>
                <a:cs typeface="Gill Sans"/>
                <a:sym typeface="Gill Sans"/>
              </a:defRPr>
            </a:pPr>
            <a:r>
              <a:t>Per-Ivar Kloen, docent biologie, Chr. Coll. De Populier</a:t>
            </a:r>
          </a:p>
          <a:p>
            <a:pPr defTabSz="767715">
              <a:defRPr sz="5022">
                <a:latin typeface="Gill Sans"/>
                <a:ea typeface="Gill Sans"/>
                <a:cs typeface="Gill Sans"/>
                <a:sym typeface="Gill Sans"/>
              </a:defRPr>
            </a:pPr>
            <a:r>
              <a:t>Marten Hazelaar, ook docent biologie, Chr. Coll. De Populier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312837735_5066198603486862_8003853290962812596_n.jpg" descr="312837735_5066198603486862_800385329096281259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8250" y="-4127872"/>
            <a:ext cx="19367500" cy="260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kst"/>
          <p:cNvSpPr txBox="1"/>
          <p:nvPr/>
        </p:nvSpPr>
        <p:spPr>
          <a:xfrm>
            <a:off x="2676581" y="-6722889"/>
            <a:ext cx="571501" cy="519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1C1E21"/>
              </a:buClr>
              <a:buSzPct val="125000"/>
              <a:buFont typeface="Helvetica Neue"/>
              <a:buChar char="•"/>
              <a:defRPr b="0" sz="1200">
                <a:solidFill>
                  <a:srgbClr val="1C1E21"/>
                </a:solidFill>
              </a:defRPr>
            </a:pPr>
            <a:r>
              <a:t>	</a:t>
            </a:r>
            <a:br/>
            <a:br>
              <a:rPr>
                <a:solidFill>
                  <a:srgbClr val="65676B"/>
                </a:solidFill>
                <a:hlinkClick r:id="rId3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3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3" invalidUrl="" action="" tgtFrame="" tooltip="" history="1" highlightClick="0" endSnd="0"/>
              </a:rPr>
            </a:br>
          </a:p>
          <a:p>
            <a:pPr marL="457200" indent="-317500" algn="l" defTabSz="457200">
              <a:buClr>
                <a:srgbClr val="1C1E21"/>
              </a:buClr>
              <a:buSzPct val="125000"/>
              <a:buFont typeface="Helvetica Neue"/>
              <a:buChar char="•"/>
              <a:defRPr b="0" sz="1200">
                <a:solidFill>
                  <a:srgbClr val="1C1E21"/>
                </a:solidFill>
              </a:defRPr>
            </a:pPr>
            <a:r>
              <a:t>	</a:t>
            </a:r>
            <a:br/>
            <a:br>
              <a:rPr>
                <a:solidFill>
                  <a:srgbClr val="65676B"/>
                </a:solidFill>
                <a:hlinkClick r:id="rId4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4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4" invalidUrl="" action="" tgtFrame="" tooltip="" history="1" highlightClick="0" endSnd="0"/>
              </a:rPr>
            </a:br>
          </a:p>
          <a:p>
            <a:pPr marL="457200" indent="-317500" algn="l" defTabSz="457200">
              <a:buClr>
                <a:srgbClr val="1C1E21"/>
              </a:buClr>
              <a:buSzPct val="125000"/>
              <a:buFont typeface="Helvetica Neue"/>
              <a:buChar char="•"/>
              <a:defRPr b="0" sz="1200">
                <a:solidFill>
                  <a:srgbClr val="1C1E21"/>
                </a:solidFill>
              </a:defRPr>
            </a:pPr>
            <a:r>
              <a:t>	</a:t>
            </a:r>
            <a:br/>
            <a:br>
              <a:rPr>
                <a:solidFill>
                  <a:srgbClr val="65676B"/>
                </a:solidFill>
                <a:hlinkClick r:id="rId5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5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5" invalidUrl="" action="" tgtFrame="" tooltip="" history="1" highlightClick="0" endSnd="0"/>
              </a:rPr>
            </a:b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baseline="-25000" i="1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baseline="-25000" i="1" sz="1200">
                <a:solidFill>
                  <a:srgbClr val="1C1E21"/>
                </a:solidFill>
              </a:defRPr>
            </a:pPr>
          </a:p>
          <a:p>
            <a:pPr algn="l" defTabSz="457200">
              <a:defRPr b="0" baseline="-25000" i="1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</p:txBody>
      </p:sp>
      <p:sp>
        <p:nvSpPr>
          <p:cNvPr id="151" name="Witdekselkalkbekertjes"/>
          <p:cNvSpPr txBox="1"/>
          <p:nvPr/>
        </p:nvSpPr>
        <p:spPr>
          <a:xfrm>
            <a:off x="3527976" y="824715"/>
            <a:ext cx="935578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Witdekselkalkbekertjes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309712383_5030319573741432_2957787853908541262_n.jpg" descr="309712383_5030319573741432_295778785390854126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Karmijnrood netwatje"/>
          <p:cNvSpPr txBox="1"/>
          <p:nvPr/>
        </p:nvSpPr>
        <p:spPr>
          <a:xfrm>
            <a:off x="5983867" y="453601"/>
            <a:ext cx="869907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Karmijnrood netwatje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280928480_4637306033042790_7489377948087781246_n.jpg" descr="280928480_4637306033042790_748937794808778124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959" y="-70047"/>
            <a:ext cx="22430554" cy="17414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kst"/>
          <p:cNvSpPr txBox="1"/>
          <p:nvPr/>
        </p:nvSpPr>
        <p:spPr>
          <a:xfrm>
            <a:off x="0" y="-4855466"/>
            <a:ext cx="571500" cy="5190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317500" algn="l" defTabSz="457200">
              <a:buClr>
                <a:srgbClr val="1C1E21"/>
              </a:buClr>
              <a:buSzPct val="125000"/>
              <a:buFont typeface="Helvetica Neue"/>
              <a:buChar char="•"/>
              <a:defRPr b="0" sz="1200">
                <a:solidFill>
                  <a:srgbClr val="1C1E21"/>
                </a:solidFill>
              </a:defRPr>
            </a:pPr>
            <a:r>
              <a:t>	</a:t>
            </a:r>
            <a:br/>
            <a:br>
              <a:rPr>
                <a:solidFill>
                  <a:srgbClr val="65676B"/>
                </a:solidFill>
                <a:hlinkClick r:id="rId3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3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3" invalidUrl="" action="" tgtFrame="" tooltip="" history="1" highlightClick="0" endSnd="0"/>
              </a:rPr>
            </a:br>
          </a:p>
          <a:p>
            <a:pPr marL="457200" indent="-317500" algn="l" defTabSz="457200">
              <a:buClr>
                <a:srgbClr val="1C1E21"/>
              </a:buClr>
              <a:buSzPct val="125000"/>
              <a:buFont typeface="Helvetica Neue"/>
              <a:buChar char="•"/>
              <a:defRPr b="0" sz="1200">
                <a:solidFill>
                  <a:srgbClr val="1C1E21"/>
                </a:solidFill>
              </a:defRPr>
            </a:pPr>
            <a:r>
              <a:t>	</a:t>
            </a:r>
            <a:br/>
            <a:br>
              <a:rPr>
                <a:solidFill>
                  <a:srgbClr val="65676B"/>
                </a:solidFill>
                <a:hlinkClick r:id="rId4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4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4" invalidUrl="" action="" tgtFrame="" tooltip="" history="1" highlightClick="0" endSnd="0"/>
              </a:rPr>
            </a:br>
          </a:p>
          <a:p>
            <a:pPr marL="457200" indent="-317500" algn="l" defTabSz="457200">
              <a:buClr>
                <a:srgbClr val="1C1E21"/>
              </a:buClr>
              <a:buSzPct val="125000"/>
              <a:buFont typeface="Helvetica Neue"/>
              <a:buChar char="•"/>
              <a:defRPr b="0" sz="1200">
                <a:solidFill>
                  <a:srgbClr val="1C1E21"/>
                </a:solidFill>
              </a:defRPr>
            </a:pPr>
            <a:r>
              <a:t>	</a:t>
            </a:r>
            <a:br/>
            <a:br>
              <a:rPr>
                <a:solidFill>
                  <a:srgbClr val="65676B"/>
                </a:solidFill>
                <a:hlinkClick r:id="rId5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5" invalidUrl="" action="" tgtFrame="" tooltip="" history="1" highlightClick="0" endSnd="0"/>
              </a:rPr>
            </a:br>
            <a:br>
              <a:rPr>
                <a:solidFill>
                  <a:srgbClr val="385898"/>
                </a:solidFill>
                <a:hlinkClick r:id="rId5" invalidUrl="" action="" tgtFrame="" tooltip="" history="1" highlightClick="0" endSnd="0"/>
              </a:rPr>
            </a:b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baseline="-25000" i="1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  <a:p>
            <a:pPr algn="l" defTabSz="457200">
              <a:defRPr b="0" baseline="-25000" i="1" sz="1200">
                <a:solidFill>
                  <a:srgbClr val="1C1E21"/>
                </a:solidFill>
              </a:defRPr>
            </a:pPr>
          </a:p>
          <a:p>
            <a:pPr algn="l" defTabSz="457200">
              <a:defRPr b="0" baseline="-25000" i="1" sz="1200">
                <a:solidFill>
                  <a:srgbClr val="1C1E21"/>
                </a:solidFill>
              </a:defRPr>
            </a:pPr>
          </a:p>
          <a:p>
            <a:pPr algn="l" defTabSz="457200">
              <a:defRPr b="0" sz="1200">
                <a:solidFill>
                  <a:srgbClr val="1C1E21"/>
                </a:solidFill>
              </a:defRPr>
            </a:pPr>
          </a:p>
        </p:txBody>
      </p:sp>
      <p:sp>
        <p:nvSpPr>
          <p:cNvPr id="158" name="Karmijnrood netwatje"/>
          <p:cNvSpPr txBox="1"/>
          <p:nvPr/>
        </p:nvSpPr>
        <p:spPr>
          <a:xfrm>
            <a:off x="1237765" y="531567"/>
            <a:ext cx="869908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Karmijnrood netwatje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287148607_4704811299625596_8121099545620054659_n.jpg" descr="287148607_4704811299625596_8121099545620054659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9616" y="-6857"/>
            <a:ext cx="18306287" cy="1372971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Gebundeld netpluimpje"/>
          <p:cNvSpPr txBox="1"/>
          <p:nvPr/>
        </p:nvSpPr>
        <p:spPr>
          <a:xfrm>
            <a:off x="3561064" y="431495"/>
            <a:ext cx="918946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Gebundeld netpluimpje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310008260_5017013411738715_4013034591455952380_n.jpg" descr="310008260_5017013411738715_401303459145595238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0540"/>
            <a:ext cx="24384001" cy="1819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69828404_4199335513506513_1197311579677186307_n.jpg" descr="269828404_4199335513506513_1197311579677186307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1712" y="0"/>
            <a:ext cx="167005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Een Draadwatje"/>
          <p:cNvSpPr txBox="1"/>
          <p:nvPr/>
        </p:nvSpPr>
        <p:spPr>
          <a:xfrm>
            <a:off x="933220" y="765066"/>
            <a:ext cx="623932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Een Draadwatje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Fda-FN6XoAAIQPN.jpeg" descr="Fda-FN6XoAAIQP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09" y="-1340872"/>
            <a:ext cx="24495018" cy="1989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ossig buikkussen"/>
          <p:cNvSpPr txBox="1"/>
          <p:nvPr/>
        </p:nvSpPr>
        <p:spPr>
          <a:xfrm>
            <a:off x="683901" y="498210"/>
            <a:ext cx="7138244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Rossig buikkussen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8672" y="704850"/>
            <a:ext cx="16052801" cy="1230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1666213211193.jpeg" descr="16662132111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0605" y="6932"/>
            <a:ext cx="17482790" cy="13702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B080022.JPG" descr="PB080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126" y="-577755"/>
            <a:ext cx="24509220" cy="1633948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Vochtige kamer"/>
          <p:cNvSpPr txBox="1"/>
          <p:nvPr/>
        </p:nvSpPr>
        <p:spPr>
          <a:xfrm>
            <a:off x="15980968" y="631638"/>
            <a:ext cx="623188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Vochtige kamer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Eerste experiment:…"/>
          <p:cNvSpPr txBox="1"/>
          <p:nvPr/>
        </p:nvSpPr>
        <p:spPr>
          <a:xfrm>
            <a:off x="3774095" y="2874859"/>
            <a:ext cx="17165527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Eerste experiment:</a:t>
            </a:r>
          </a:p>
          <a:p>
            <a:pPr algn="l">
              <a:defRPr sz="50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lvl="1" algn="l">
              <a:defRPr b="0"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-neem een lege petrischaal</a:t>
            </a:r>
          </a:p>
          <a:p>
            <a:pPr lvl="1" algn="l">
              <a:defRPr b="0"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-leg er een filtertje in</a:t>
            </a:r>
          </a:p>
          <a:p>
            <a:pPr lvl="1" algn="l">
              <a:defRPr b="0"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-maakt het filter goed nat en giet de overmaat af</a:t>
            </a:r>
          </a:p>
          <a:p>
            <a:pPr lvl="1" algn="l">
              <a:defRPr b="0"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-leg in het midden een havermoutvlok met daarop slijmschimmel</a:t>
            </a:r>
          </a:p>
          <a:p>
            <a:pPr lvl="1" algn="l">
              <a:defRPr b="0"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-leg daarnaast twee verse havermoutvlokken</a:t>
            </a:r>
          </a:p>
          <a:p>
            <a:pPr lvl="1" algn="l">
              <a:defRPr b="0" sz="5000">
                <a:latin typeface="Gill Sans"/>
                <a:ea typeface="Gill Sans"/>
                <a:cs typeface="Gill Sans"/>
                <a:sym typeface="Gill Sans"/>
              </a:defRPr>
            </a:pPr>
            <a:r>
              <a:t>-verpak de petrischaal in een stuk aluminiumfolie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B030001.jpeg" descr="PB030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1606">
            <a:off x="3240667" y="-4199990"/>
            <a:ext cx="16942760" cy="25335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310032.JPG" descr="PA3100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617" y="0"/>
            <a:ext cx="24384001" cy="1625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00100dPORTRAIT_00100_BURST20181213123931545_COVER.jpg" descr="00100dPORTRAIT_00100_BURST20181213123931545_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570" y="-9827470"/>
            <a:ext cx="24487140" cy="32649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20181212_112137.jpg" descr="IMG_20181212_112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1474" y="-400285"/>
            <a:ext cx="20838336" cy="15628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300006.jpeg" descr="PA300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7" y="-9107"/>
            <a:ext cx="21539186" cy="14370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300005.jpeg" descr="PA300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030" y="-1"/>
            <a:ext cx="2055794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300008.jpeg" descr="PA300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60" y="747"/>
            <a:ext cx="24395120" cy="16276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Wijzig tekst: klik 2x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Wijzig tekst: klik 2x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PA290016.jpeg" descr="PA290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60" y="747"/>
            <a:ext cx="24395120" cy="1627611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reo"/>
          <p:cNvSpPr txBox="1"/>
          <p:nvPr/>
        </p:nvSpPr>
        <p:spPr>
          <a:xfrm>
            <a:off x="20608069" y="1009650"/>
            <a:ext cx="204795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Oreo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310002.jpeg" descr="PA310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241" y="-193010"/>
            <a:ext cx="24580482" cy="16399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B020014.jpeg" descr="PB020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3759" y="747"/>
            <a:ext cx="21256482" cy="14182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640x427-Whale-Humpback-watermark.jpg" descr="640x427-Whale-Humpback-waterma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64" y="-316693"/>
            <a:ext cx="10160001" cy="678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lichens-4-web.jpg.jpeg" descr="lichens-4-web.jpg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0708316" y="397203"/>
            <a:ext cx="4942238" cy="678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seahorse-illustration-11548526741edyjxrfuaq.png" descr="seahorse-illustration-11548526741edyjxrfuaq.png"/>
          <p:cNvPicPr>
            <a:picLocks noChangeAspect="1"/>
          </p:cNvPicPr>
          <p:nvPr/>
        </p:nvPicPr>
        <p:blipFill>
          <a:blip r:embed="rId4">
            <a:extLst/>
          </a:blip>
          <a:srcRect l="27990" t="4380" r="29661" b="5946"/>
          <a:stretch>
            <a:fillRect/>
          </a:stretch>
        </p:blipFill>
        <p:spPr>
          <a:xfrm>
            <a:off x="2997514" y="6084092"/>
            <a:ext cx="3030097" cy="6561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79" fill="norm" stroke="1" extrusionOk="0">
                <a:moveTo>
                  <a:pt x="10560" y="0"/>
                </a:moveTo>
                <a:cubicBezTo>
                  <a:pt x="10470" y="-2"/>
                  <a:pt x="10377" y="5"/>
                  <a:pt x="10286" y="21"/>
                </a:cubicBezTo>
                <a:cubicBezTo>
                  <a:pt x="10149" y="45"/>
                  <a:pt x="9989" y="131"/>
                  <a:pt x="9933" y="213"/>
                </a:cubicBezTo>
                <a:cubicBezTo>
                  <a:pt x="9811" y="390"/>
                  <a:pt x="8355" y="861"/>
                  <a:pt x="8129" y="796"/>
                </a:cubicBezTo>
                <a:cubicBezTo>
                  <a:pt x="8041" y="771"/>
                  <a:pt x="7963" y="673"/>
                  <a:pt x="7953" y="578"/>
                </a:cubicBezTo>
                <a:cubicBezTo>
                  <a:pt x="7942" y="467"/>
                  <a:pt x="7885" y="504"/>
                  <a:pt x="7795" y="681"/>
                </a:cubicBezTo>
                <a:cubicBezTo>
                  <a:pt x="7718" y="833"/>
                  <a:pt x="7521" y="993"/>
                  <a:pt x="7359" y="1036"/>
                </a:cubicBezTo>
                <a:cubicBezTo>
                  <a:pt x="7198" y="1080"/>
                  <a:pt x="6731" y="1229"/>
                  <a:pt x="6325" y="1369"/>
                </a:cubicBezTo>
                <a:cubicBezTo>
                  <a:pt x="5654" y="1599"/>
                  <a:pt x="5569" y="1611"/>
                  <a:pt x="5414" y="1488"/>
                </a:cubicBezTo>
                <a:cubicBezTo>
                  <a:pt x="5255" y="1362"/>
                  <a:pt x="5244" y="1362"/>
                  <a:pt x="5239" y="1496"/>
                </a:cubicBezTo>
                <a:cubicBezTo>
                  <a:pt x="5231" y="1708"/>
                  <a:pt x="4303" y="2101"/>
                  <a:pt x="3811" y="2101"/>
                </a:cubicBezTo>
                <a:cubicBezTo>
                  <a:pt x="3500" y="2101"/>
                  <a:pt x="3357" y="2155"/>
                  <a:pt x="3276" y="2304"/>
                </a:cubicBezTo>
                <a:cubicBezTo>
                  <a:pt x="3141" y="2553"/>
                  <a:pt x="2361" y="2717"/>
                  <a:pt x="997" y="2783"/>
                </a:cubicBezTo>
                <a:lnTo>
                  <a:pt x="16" y="2830"/>
                </a:lnTo>
                <a:lnTo>
                  <a:pt x="2" y="3208"/>
                </a:lnTo>
                <a:cubicBezTo>
                  <a:pt x="-10" y="3580"/>
                  <a:pt x="1" y="3588"/>
                  <a:pt x="562" y="3618"/>
                </a:cubicBezTo>
                <a:cubicBezTo>
                  <a:pt x="876" y="3635"/>
                  <a:pt x="1380" y="3598"/>
                  <a:pt x="1684" y="3536"/>
                </a:cubicBezTo>
                <a:cubicBezTo>
                  <a:pt x="1988" y="3474"/>
                  <a:pt x="2732" y="3421"/>
                  <a:pt x="3333" y="3418"/>
                </a:cubicBezTo>
                <a:cubicBezTo>
                  <a:pt x="4260" y="3414"/>
                  <a:pt x="4471" y="3439"/>
                  <a:pt x="4730" y="3587"/>
                </a:cubicBezTo>
                <a:cubicBezTo>
                  <a:pt x="4897" y="3682"/>
                  <a:pt x="5062" y="3800"/>
                  <a:pt x="5097" y="3849"/>
                </a:cubicBezTo>
                <a:cubicBezTo>
                  <a:pt x="5143" y="3913"/>
                  <a:pt x="5284" y="3908"/>
                  <a:pt x="5584" y="3832"/>
                </a:cubicBezTo>
                <a:cubicBezTo>
                  <a:pt x="6047" y="3715"/>
                  <a:pt x="7756" y="3723"/>
                  <a:pt x="8072" y="3844"/>
                </a:cubicBezTo>
                <a:cubicBezTo>
                  <a:pt x="8199" y="3892"/>
                  <a:pt x="8342" y="3877"/>
                  <a:pt x="8482" y="3799"/>
                </a:cubicBezTo>
                <a:cubicBezTo>
                  <a:pt x="8600" y="3734"/>
                  <a:pt x="8829" y="3679"/>
                  <a:pt x="8994" y="3679"/>
                </a:cubicBezTo>
                <a:cubicBezTo>
                  <a:pt x="9159" y="3679"/>
                  <a:pt x="9624" y="3626"/>
                  <a:pt x="10026" y="3561"/>
                </a:cubicBezTo>
                <a:cubicBezTo>
                  <a:pt x="10577" y="3471"/>
                  <a:pt x="10810" y="3464"/>
                  <a:pt x="10987" y="3532"/>
                </a:cubicBezTo>
                <a:cubicBezTo>
                  <a:pt x="11183" y="3607"/>
                  <a:pt x="11159" y="3676"/>
                  <a:pt x="10826" y="3951"/>
                </a:cubicBezTo>
                <a:cubicBezTo>
                  <a:pt x="10328" y="4362"/>
                  <a:pt x="7018" y="6179"/>
                  <a:pt x="6565" y="6291"/>
                </a:cubicBezTo>
                <a:cubicBezTo>
                  <a:pt x="6369" y="6339"/>
                  <a:pt x="6270" y="6422"/>
                  <a:pt x="6327" y="6491"/>
                </a:cubicBezTo>
                <a:cubicBezTo>
                  <a:pt x="6480" y="6675"/>
                  <a:pt x="5829" y="7184"/>
                  <a:pt x="5174" y="7391"/>
                </a:cubicBezTo>
                <a:cubicBezTo>
                  <a:pt x="4620" y="7566"/>
                  <a:pt x="4598" y="7586"/>
                  <a:pt x="4885" y="7679"/>
                </a:cubicBezTo>
                <a:cubicBezTo>
                  <a:pt x="5176" y="7772"/>
                  <a:pt x="5181" y="7807"/>
                  <a:pt x="4939" y="8195"/>
                </a:cubicBezTo>
                <a:cubicBezTo>
                  <a:pt x="4797" y="8424"/>
                  <a:pt x="4530" y="8687"/>
                  <a:pt x="4348" y="8779"/>
                </a:cubicBezTo>
                <a:cubicBezTo>
                  <a:pt x="4099" y="8905"/>
                  <a:pt x="4070" y="8955"/>
                  <a:pt x="4238" y="8985"/>
                </a:cubicBezTo>
                <a:cubicBezTo>
                  <a:pt x="4400" y="9014"/>
                  <a:pt x="4461" y="9232"/>
                  <a:pt x="4461" y="9784"/>
                </a:cubicBezTo>
                <a:cubicBezTo>
                  <a:pt x="4461" y="10517"/>
                  <a:pt x="4474" y="10543"/>
                  <a:pt x="4843" y="10543"/>
                </a:cubicBezTo>
                <a:cubicBezTo>
                  <a:pt x="5131" y="10544"/>
                  <a:pt x="5337" y="10644"/>
                  <a:pt x="5677" y="10953"/>
                </a:cubicBezTo>
                <a:cubicBezTo>
                  <a:pt x="6241" y="11467"/>
                  <a:pt x="7954" y="12454"/>
                  <a:pt x="8208" y="12411"/>
                </a:cubicBezTo>
                <a:cubicBezTo>
                  <a:pt x="8593" y="12347"/>
                  <a:pt x="8994" y="12522"/>
                  <a:pt x="8994" y="12753"/>
                </a:cubicBezTo>
                <a:cubicBezTo>
                  <a:pt x="8994" y="12907"/>
                  <a:pt x="9116" y="13013"/>
                  <a:pt x="9353" y="13072"/>
                </a:cubicBezTo>
                <a:cubicBezTo>
                  <a:pt x="9834" y="13190"/>
                  <a:pt x="9962" y="13110"/>
                  <a:pt x="9732" y="12829"/>
                </a:cubicBezTo>
                <a:cubicBezTo>
                  <a:pt x="9477" y="12517"/>
                  <a:pt x="9696" y="12477"/>
                  <a:pt x="10543" y="12676"/>
                </a:cubicBezTo>
                <a:cubicBezTo>
                  <a:pt x="11257" y="12844"/>
                  <a:pt x="11892" y="13304"/>
                  <a:pt x="11901" y="13660"/>
                </a:cubicBezTo>
                <a:cubicBezTo>
                  <a:pt x="11903" y="13748"/>
                  <a:pt x="12039" y="13858"/>
                  <a:pt x="12203" y="13907"/>
                </a:cubicBezTo>
                <a:cubicBezTo>
                  <a:pt x="12368" y="13956"/>
                  <a:pt x="12695" y="14164"/>
                  <a:pt x="12930" y="14370"/>
                </a:cubicBezTo>
                <a:cubicBezTo>
                  <a:pt x="13165" y="14577"/>
                  <a:pt x="13570" y="14844"/>
                  <a:pt x="13829" y="14966"/>
                </a:cubicBezTo>
                <a:cubicBezTo>
                  <a:pt x="14088" y="15087"/>
                  <a:pt x="14298" y="15243"/>
                  <a:pt x="14298" y="15311"/>
                </a:cubicBezTo>
                <a:cubicBezTo>
                  <a:pt x="14298" y="15380"/>
                  <a:pt x="14396" y="15436"/>
                  <a:pt x="14513" y="15437"/>
                </a:cubicBezTo>
                <a:cubicBezTo>
                  <a:pt x="14631" y="15437"/>
                  <a:pt x="15508" y="15803"/>
                  <a:pt x="16462" y="16250"/>
                </a:cubicBezTo>
                <a:cubicBezTo>
                  <a:pt x="18579" y="17242"/>
                  <a:pt x="19258" y="17791"/>
                  <a:pt x="19258" y="18504"/>
                </a:cubicBezTo>
                <a:cubicBezTo>
                  <a:pt x="19258" y="19563"/>
                  <a:pt x="17532" y="20563"/>
                  <a:pt x="15701" y="20564"/>
                </a:cubicBezTo>
                <a:cubicBezTo>
                  <a:pt x="14266" y="20564"/>
                  <a:pt x="13445" y="20215"/>
                  <a:pt x="13445" y="19606"/>
                </a:cubicBezTo>
                <a:cubicBezTo>
                  <a:pt x="13445" y="19299"/>
                  <a:pt x="13521" y="19206"/>
                  <a:pt x="13894" y="19070"/>
                </a:cubicBezTo>
                <a:cubicBezTo>
                  <a:pt x="14475" y="18860"/>
                  <a:pt x="15115" y="18862"/>
                  <a:pt x="15613" y="19078"/>
                </a:cubicBezTo>
                <a:cubicBezTo>
                  <a:pt x="16106" y="19292"/>
                  <a:pt x="16122" y="19547"/>
                  <a:pt x="15653" y="19743"/>
                </a:cubicBezTo>
                <a:cubicBezTo>
                  <a:pt x="15300" y="19890"/>
                  <a:pt x="15290" y="19889"/>
                  <a:pt x="14969" y="19706"/>
                </a:cubicBezTo>
                <a:cubicBezTo>
                  <a:pt x="14674" y="19538"/>
                  <a:pt x="14641" y="19536"/>
                  <a:pt x="14641" y="19672"/>
                </a:cubicBezTo>
                <a:cubicBezTo>
                  <a:pt x="14641" y="19892"/>
                  <a:pt x="14979" y="20011"/>
                  <a:pt x="15596" y="20012"/>
                </a:cubicBezTo>
                <a:cubicBezTo>
                  <a:pt x="16213" y="20012"/>
                  <a:pt x="16470" y="19901"/>
                  <a:pt x="16696" y="19536"/>
                </a:cubicBezTo>
                <a:cubicBezTo>
                  <a:pt x="16910" y="19193"/>
                  <a:pt x="16537" y="18798"/>
                  <a:pt x="15806" y="18593"/>
                </a:cubicBezTo>
                <a:cubicBezTo>
                  <a:pt x="13531" y="17953"/>
                  <a:pt x="11083" y="19415"/>
                  <a:pt x="12526" y="20551"/>
                </a:cubicBezTo>
                <a:cubicBezTo>
                  <a:pt x="13127" y="21024"/>
                  <a:pt x="13711" y="21245"/>
                  <a:pt x="14641" y="21352"/>
                </a:cubicBezTo>
                <a:cubicBezTo>
                  <a:pt x="15064" y="21401"/>
                  <a:pt x="15602" y="21469"/>
                  <a:pt x="15837" y="21506"/>
                </a:cubicBezTo>
                <a:cubicBezTo>
                  <a:pt x="16415" y="21596"/>
                  <a:pt x="16449" y="21598"/>
                  <a:pt x="16583" y="21536"/>
                </a:cubicBezTo>
                <a:cubicBezTo>
                  <a:pt x="16754" y="21457"/>
                  <a:pt x="17927" y="21276"/>
                  <a:pt x="18277" y="21275"/>
                </a:cubicBezTo>
                <a:cubicBezTo>
                  <a:pt x="18442" y="21274"/>
                  <a:pt x="18577" y="21245"/>
                  <a:pt x="18577" y="21208"/>
                </a:cubicBezTo>
                <a:cubicBezTo>
                  <a:pt x="18577" y="21172"/>
                  <a:pt x="18900" y="20985"/>
                  <a:pt x="19295" y="20793"/>
                </a:cubicBezTo>
                <a:cubicBezTo>
                  <a:pt x="19690" y="20602"/>
                  <a:pt x="20143" y="20315"/>
                  <a:pt x="20304" y="20156"/>
                </a:cubicBezTo>
                <a:cubicBezTo>
                  <a:pt x="20466" y="19997"/>
                  <a:pt x="20739" y="19802"/>
                  <a:pt x="20912" y="19722"/>
                </a:cubicBezTo>
                <a:cubicBezTo>
                  <a:pt x="21113" y="19628"/>
                  <a:pt x="21244" y="19436"/>
                  <a:pt x="21274" y="19188"/>
                </a:cubicBezTo>
                <a:cubicBezTo>
                  <a:pt x="21300" y="18975"/>
                  <a:pt x="21400" y="18755"/>
                  <a:pt x="21498" y="18701"/>
                </a:cubicBezTo>
                <a:cubicBezTo>
                  <a:pt x="21559" y="18667"/>
                  <a:pt x="21590" y="18617"/>
                  <a:pt x="21588" y="18548"/>
                </a:cubicBezTo>
                <a:cubicBezTo>
                  <a:pt x="21586" y="18479"/>
                  <a:pt x="21552" y="18391"/>
                  <a:pt x="21486" y="18279"/>
                </a:cubicBezTo>
                <a:cubicBezTo>
                  <a:pt x="21382" y="18102"/>
                  <a:pt x="21347" y="17919"/>
                  <a:pt x="21407" y="17875"/>
                </a:cubicBezTo>
                <a:cubicBezTo>
                  <a:pt x="21467" y="17830"/>
                  <a:pt x="21388" y="17670"/>
                  <a:pt x="21232" y="17519"/>
                </a:cubicBezTo>
                <a:cubicBezTo>
                  <a:pt x="21076" y="17367"/>
                  <a:pt x="20973" y="17185"/>
                  <a:pt x="21003" y="17113"/>
                </a:cubicBezTo>
                <a:cubicBezTo>
                  <a:pt x="21033" y="17041"/>
                  <a:pt x="20883" y="16901"/>
                  <a:pt x="20669" y="16802"/>
                </a:cubicBezTo>
                <a:cubicBezTo>
                  <a:pt x="20455" y="16703"/>
                  <a:pt x="20236" y="16523"/>
                  <a:pt x="20183" y="16400"/>
                </a:cubicBezTo>
                <a:cubicBezTo>
                  <a:pt x="20129" y="16277"/>
                  <a:pt x="19922" y="16144"/>
                  <a:pt x="19719" y="16102"/>
                </a:cubicBezTo>
                <a:cubicBezTo>
                  <a:pt x="19517" y="16061"/>
                  <a:pt x="19274" y="15921"/>
                  <a:pt x="19179" y="15790"/>
                </a:cubicBezTo>
                <a:cubicBezTo>
                  <a:pt x="19084" y="15660"/>
                  <a:pt x="18793" y="15470"/>
                  <a:pt x="18534" y="15369"/>
                </a:cubicBezTo>
                <a:cubicBezTo>
                  <a:pt x="18276" y="15267"/>
                  <a:pt x="18062" y="15137"/>
                  <a:pt x="18062" y="15078"/>
                </a:cubicBezTo>
                <a:cubicBezTo>
                  <a:pt x="18062" y="15019"/>
                  <a:pt x="17867" y="14878"/>
                  <a:pt x="17627" y="14767"/>
                </a:cubicBezTo>
                <a:cubicBezTo>
                  <a:pt x="17386" y="14656"/>
                  <a:pt x="17238" y="14531"/>
                  <a:pt x="17296" y="14488"/>
                </a:cubicBezTo>
                <a:cubicBezTo>
                  <a:pt x="17354" y="14445"/>
                  <a:pt x="17213" y="14376"/>
                  <a:pt x="16985" y="14336"/>
                </a:cubicBezTo>
                <a:cubicBezTo>
                  <a:pt x="16534" y="14257"/>
                  <a:pt x="16351" y="14107"/>
                  <a:pt x="16351" y="13814"/>
                </a:cubicBezTo>
                <a:cubicBezTo>
                  <a:pt x="16351" y="13704"/>
                  <a:pt x="16204" y="13590"/>
                  <a:pt x="15992" y="13538"/>
                </a:cubicBezTo>
                <a:cubicBezTo>
                  <a:pt x="15709" y="13468"/>
                  <a:pt x="15651" y="13400"/>
                  <a:pt x="15729" y="13219"/>
                </a:cubicBezTo>
                <a:cubicBezTo>
                  <a:pt x="15803" y="13050"/>
                  <a:pt x="15765" y="12989"/>
                  <a:pt x="15582" y="12989"/>
                </a:cubicBezTo>
                <a:cubicBezTo>
                  <a:pt x="15446" y="12989"/>
                  <a:pt x="15208" y="12877"/>
                  <a:pt x="15053" y="12739"/>
                </a:cubicBezTo>
                <a:cubicBezTo>
                  <a:pt x="14799" y="12512"/>
                  <a:pt x="14799" y="12479"/>
                  <a:pt x="15042" y="12397"/>
                </a:cubicBezTo>
                <a:cubicBezTo>
                  <a:pt x="15209" y="12341"/>
                  <a:pt x="15272" y="12243"/>
                  <a:pt x="15212" y="12137"/>
                </a:cubicBezTo>
                <a:cubicBezTo>
                  <a:pt x="15091" y="11925"/>
                  <a:pt x="15551" y="11821"/>
                  <a:pt x="15947" y="11973"/>
                </a:cubicBezTo>
                <a:cubicBezTo>
                  <a:pt x="16099" y="12031"/>
                  <a:pt x="16418" y="12283"/>
                  <a:pt x="16654" y="12534"/>
                </a:cubicBezTo>
                <a:cubicBezTo>
                  <a:pt x="17190" y="13104"/>
                  <a:pt x="17572" y="13130"/>
                  <a:pt x="18336" y="12650"/>
                </a:cubicBezTo>
                <a:cubicBezTo>
                  <a:pt x="19154" y="12137"/>
                  <a:pt x="19395" y="11880"/>
                  <a:pt x="19872" y="11009"/>
                </a:cubicBezTo>
                <a:cubicBezTo>
                  <a:pt x="20259" y="10304"/>
                  <a:pt x="20299" y="10105"/>
                  <a:pt x="20205" y="9409"/>
                </a:cubicBezTo>
                <a:cubicBezTo>
                  <a:pt x="20146" y="8973"/>
                  <a:pt x="20004" y="8526"/>
                  <a:pt x="19889" y="8416"/>
                </a:cubicBezTo>
                <a:cubicBezTo>
                  <a:pt x="19693" y="8230"/>
                  <a:pt x="19598" y="8216"/>
                  <a:pt x="18486" y="8222"/>
                </a:cubicBezTo>
                <a:cubicBezTo>
                  <a:pt x="17702" y="8225"/>
                  <a:pt x="17098" y="8274"/>
                  <a:pt x="16722" y="8365"/>
                </a:cubicBezTo>
                <a:cubicBezTo>
                  <a:pt x="16180" y="8496"/>
                  <a:pt x="16132" y="8496"/>
                  <a:pt x="15823" y="8366"/>
                </a:cubicBezTo>
                <a:cubicBezTo>
                  <a:pt x="15352" y="8170"/>
                  <a:pt x="15407" y="7827"/>
                  <a:pt x="15936" y="7635"/>
                </a:cubicBezTo>
                <a:cubicBezTo>
                  <a:pt x="16308" y="7500"/>
                  <a:pt x="16354" y="7435"/>
                  <a:pt x="16258" y="7200"/>
                </a:cubicBezTo>
                <a:cubicBezTo>
                  <a:pt x="16089" y="6785"/>
                  <a:pt x="16452" y="6365"/>
                  <a:pt x="17064" y="6266"/>
                </a:cubicBezTo>
                <a:lnTo>
                  <a:pt x="17573" y="6185"/>
                </a:lnTo>
                <a:lnTo>
                  <a:pt x="17219" y="6012"/>
                </a:lnTo>
                <a:cubicBezTo>
                  <a:pt x="16791" y="5801"/>
                  <a:pt x="16769" y="5555"/>
                  <a:pt x="17154" y="5253"/>
                </a:cubicBezTo>
                <a:cubicBezTo>
                  <a:pt x="17426" y="5041"/>
                  <a:pt x="17426" y="5017"/>
                  <a:pt x="17154" y="4879"/>
                </a:cubicBezTo>
                <a:cubicBezTo>
                  <a:pt x="16670" y="4632"/>
                  <a:pt x="16908" y="4154"/>
                  <a:pt x="17514" y="4153"/>
                </a:cubicBezTo>
                <a:cubicBezTo>
                  <a:pt x="17699" y="4153"/>
                  <a:pt x="17593" y="4093"/>
                  <a:pt x="17228" y="3990"/>
                </a:cubicBezTo>
                <a:cubicBezTo>
                  <a:pt x="16690" y="3839"/>
                  <a:pt x="16660" y="3805"/>
                  <a:pt x="16747" y="3504"/>
                </a:cubicBezTo>
                <a:cubicBezTo>
                  <a:pt x="16821" y="3251"/>
                  <a:pt x="16772" y="3155"/>
                  <a:pt x="16521" y="3055"/>
                </a:cubicBezTo>
                <a:cubicBezTo>
                  <a:pt x="16030" y="2862"/>
                  <a:pt x="16031" y="2639"/>
                  <a:pt x="16524" y="2519"/>
                </a:cubicBezTo>
                <a:cubicBezTo>
                  <a:pt x="16940" y="2418"/>
                  <a:pt x="16934" y="2416"/>
                  <a:pt x="16292" y="2433"/>
                </a:cubicBezTo>
                <a:cubicBezTo>
                  <a:pt x="15645" y="2450"/>
                  <a:pt x="15155" y="2292"/>
                  <a:pt x="15155" y="2066"/>
                </a:cubicBezTo>
                <a:cubicBezTo>
                  <a:pt x="15155" y="2020"/>
                  <a:pt x="14982" y="1946"/>
                  <a:pt x="14771" y="1903"/>
                </a:cubicBezTo>
                <a:cubicBezTo>
                  <a:pt x="14559" y="1860"/>
                  <a:pt x="14309" y="1746"/>
                  <a:pt x="14216" y="1648"/>
                </a:cubicBezTo>
                <a:cubicBezTo>
                  <a:pt x="14124" y="1551"/>
                  <a:pt x="13909" y="1470"/>
                  <a:pt x="13739" y="1470"/>
                </a:cubicBezTo>
                <a:cubicBezTo>
                  <a:pt x="13568" y="1470"/>
                  <a:pt x="13243" y="1386"/>
                  <a:pt x="13018" y="1282"/>
                </a:cubicBezTo>
                <a:cubicBezTo>
                  <a:pt x="12792" y="1178"/>
                  <a:pt x="12568" y="1112"/>
                  <a:pt x="12517" y="1136"/>
                </a:cubicBezTo>
                <a:cubicBezTo>
                  <a:pt x="12351" y="1212"/>
                  <a:pt x="11903" y="981"/>
                  <a:pt x="11903" y="820"/>
                </a:cubicBezTo>
                <a:cubicBezTo>
                  <a:pt x="11903" y="688"/>
                  <a:pt x="11823" y="669"/>
                  <a:pt x="11411" y="707"/>
                </a:cubicBezTo>
                <a:cubicBezTo>
                  <a:pt x="10791" y="765"/>
                  <a:pt x="10628" y="694"/>
                  <a:pt x="10973" y="518"/>
                </a:cubicBezTo>
                <a:cubicBezTo>
                  <a:pt x="11142" y="432"/>
                  <a:pt x="11179" y="363"/>
                  <a:pt x="11069" y="331"/>
                </a:cubicBezTo>
                <a:cubicBezTo>
                  <a:pt x="10973" y="304"/>
                  <a:pt x="10933" y="234"/>
                  <a:pt x="10982" y="176"/>
                </a:cubicBezTo>
                <a:cubicBezTo>
                  <a:pt x="11058" y="84"/>
                  <a:pt x="10831" y="6"/>
                  <a:pt x="1056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png-clipart-sushi-crab-surimi-japanese-cuisine-seafood-red-crab-shawl-food-animals.png" descr="png-clipart-sushi-crab-surimi-japanese-cuisine-seafood-red-crab-shawl-food-animals.png"/>
          <p:cNvPicPr>
            <a:picLocks noChangeAspect="1"/>
          </p:cNvPicPr>
          <p:nvPr/>
        </p:nvPicPr>
        <p:blipFill>
          <a:blip r:embed="rId5">
            <a:extLst/>
          </a:blip>
          <a:srcRect l="11014" t="7974" r="11652" b="4758"/>
          <a:stretch>
            <a:fillRect/>
          </a:stretch>
        </p:blipFill>
        <p:spPr>
          <a:xfrm>
            <a:off x="17088900" y="1310267"/>
            <a:ext cx="5983012" cy="4546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370" fill="norm" stroke="1" extrusionOk="0">
                <a:moveTo>
                  <a:pt x="9838" y="6"/>
                </a:moveTo>
                <a:cubicBezTo>
                  <a:pt x="9733" y="-4"/>
                  <a:pt x="9642" y="-2"/>
                  <a:pt x="9584" y="17"/>
                </a:cubicBezTo>
                <a:cubicBezTo>
                  <a:pt x="9240" y="129"/>
                  <a:pt x="8778" y="616"/>
                  <a:pt x="8834" y="806"/>
                </a:cubicBezTo>
                <a:cubicBezTo>
                  <a:pt x="8860" y="895"/>
                  <a:pt x="8802" y="1018"/>
                  <a:pt x="8701" y="1088"/>
                </a:cubicBezTo>
                <a:cubicBezTo>
                  <a:pt x="8603" y="1156"/>
                  <a:pt x="8531" y="1251"/>
                  <a:pt x="8543" y="1299"/>
                </a:cubicBezTo>
                <a:cubicBezTo>
                  <a:pt x="8573" y="1424"/>
                  <a:pt x="7959" y="2336"/>
                  <a:pt x="7844" y="2336"/>
                </a:cubicBezTo>
                <a:cubicBezTo>
                  <a:pt x="7791" y="2336"/>
                  <a:pt x="7691" y="2195"/>
                  <a:pt x="7623" y="2024"/>
                </a:cubicBezTo>
                <a:cubicBezTo>
                  <a:pt x="7321" y="1273"/>
                  <a:pt x="7006" y="1016"/>
                  <a:pt x="5737" y="489"/>
                </a:cubicBezTo>
                <a:cubicBezTo>
                  <a:pt x="4362" y="-82"/>
                  <a:pt x="4268" y="-73"/>
                  <a:pt x="3903" y="646"/>
                </a:cubicBezTo>
                <a:cubicBezTo>
                  <a:pt x="3785" y="878"/>
                  <a:pt x="3365" y="1569"/>
                  <a:pt x="2969" y="2181"/>
                </a:cubicBezTo>
                <a:cubicBezTo>
                  <a:pt x="1640" y="4236"/>
                  <a:pt x="1276" y="4868"/>
                  <a:pt x="802" y="5946"/>
                </a:cubicBezTo>
                <a:cubicBezTo>
                  <a:pt x="186" y="7347"/>
                  <a:pt x="-1" y="7993"/>
                  <a:pt x="122" y="8293"/>
                </a:cubicBezTo>
                <a:cubicBezTo>
                  <a:pt x="303" y="8733"/>
                  <a:pt x="1410" y="8882"/>
                  <a:pt x="1851" y="8526"/>
                </a:cubicBezTo>
                <a:cubicBezTo>
                  <a:pt x="2023" y="8387"/>
                  <a:pt x="2468" y="8579"/>
                  <a:pt x="2466" y="8793"/>
                </a:cubicBezTo>
                <a:cubicBezTo>
                  <a:pt x="2464" y="9040"/>
                  <a:pt x="2230" y="9831"/>
                  <a:pt x="2152" y="9854"/>
                </a:cubicBezTo>
                <a:cubicBezTo>
                  <a:pt x="2111" y="9867"/>
                  <a:pt x="1980" y="9904"/>
                  <a:pt x="1859" y="9938"/>
                </a:cubicBezTo>
                <a:cubicBezTo>
                  <a:pt x="1597" y="10013"/>
                  <a:pt x="649" y="11811"/>
                  <a:pt x="379" y="12744"/>
                </a:cubicBezTo>
                <a:cubicBezTo>
                  <a:pt x="152" y="13532"/>
                  <a:pt x="11" y="14033"/>
                  <a:pt x="1" y="14388"/>
                </a:cubicBezTo>
                <a:cubicBezTo>
                  <a:pt x="-17" y="14979"/>
                  <a:pt x="324" y="15164"/>
                  <a:pt x="1213" y="15595"/>
                </a:cubicBezTo>
                <a:cubicBezTo>
                  <a:pt x="1546" y="15756"/>
                  <a:pt x="1897" y="15934"/>
                  <a:pt x="1992" y="15990"/>
                </a:cubicBezTo>
                <a:cubicBezTo>
                  <a:pt x="2087" y="16046"/>
                  <a:pt x="2339" y="16155"/>
                  <a:pt x="2553" y="16231"/>
                </a:cubicBezTo>
                <a:cubicBezTo>
                  <a:pt x="2767" y="16307"/>
                  <a:pt x="2981" y="16402"/>
                  <a:pt x="3029" y="16446"/>
                </a:cubicBezTo>
                <a:cubicBezTo>
                  <a:pt x="3077" y="16489"/>
                  <a:pt x="3330" y="16586"/>
                  <a:pt x="3592" y="16660"/>
                </a:cubicBezTo>
                <a:cubicBezTo>
                  <a:pt x="4067" y="16795"/>
                  <a:pt x="4692" y="17047"/>
                  <a:pt x="5019" y="17237"/>
                </a:cubicBezTo>
                <a:cubicBezTo>
                  <a:pt x="5420" y="17469"/>
                  <a:pt x="6373" y="17814"/>
                  <a:pt x="6474" y="17763"/>
                </a:cubicBezTo>
                <a:cubicBezTo>
                  <a:pt x="6535" y="17732"/>
                  <a:pt x="6671" y="17826"/>
                  <a:pt x="6779" y="17972"/>
                </a:cubicBezTo>
                <a:cubicBezTo>
                  <a:pt x="6886" y="18117"/>
                  <a:pt x="7024" y="18211"/>
                  <a:pt x="7084" y="18181"/>
                </a:cubicBezTo>
                <a:cubicBezTo>
                  <a:pt x="7145" y="18150"/>
                  <a:pt x="7375" y="18227"/>
                  <a:pt x="7596" y="18350"/>
                </a:cubicBezTo>
                <a:cubicBezTo>
                  <a:pt x="7848" y="18491"/>
                  <a:pt x="8018" y="18532"/>
                  <a:pt x="8051" y="18460"/>
                </a:cubicBezTo>
                <a:cubicBezTo>
                  <a:pt x="8123" y="18309"/>
                  <a:pt x="8304" y="18396"/>
                  <a:pt x="8304" y="18582"/>
                </a:cubicBezTo>
                <a:cubicBezTo>
                  <a:pt x="8304" y="18663"/>
                  <a:pt x="8487" y="18789"/>
                  <a:pt x="8711" y="18863"/>
                </a:cubicBezTo>
                <a:cubicBezTo>
                  <a:pt x="8934" y="18937"/>
                  <a:pt x="9168" y="19051"/>
                  <a:pt x="9230" y="19115"/>
                </a:cubicBezTo>
                <a:cubicBezTo>
                  <a:pt x="9292" y="19179"/>
                  <a:pt x="9492" y="19262"/>
                  <a:pt x="9674" y="19298"/>
                </a:cubicBezTo>
                <a:cubicBezTo>
                  <a:pt x="9856" y="19335"/>
                  <a:pt x="10167" y="19464"/>
                  <a:pt x="10365" y="19585"/>
                </a:cubicBezTo>
                <a:cubicBezTo>
                  <a:pt x="10734" y="19811"/>
                  <a:pt x="10907" y="19886"/>
                  <a:pt x="11288" y="19988"/>
                </a:cubicBezTo>
                <a:cubicBezTo>
                  <a:pt x="11604" y="20073"/>
                  <a:pt x="12418" y="20362"/>
                  <a:pt x="13426" y="20746"/>
                </a:cubicBezTo>
                <a:cubicBezTo>
                  <a:pt x="13913" y="20931"/>
                  <a:pt x="14574" y="21149"/>
                  <a:pt x="14896" y="21233"/>
                </a:cubicBezTo>
                <a:cubicBezTo>
                  <a:pt x="15795" y="21466"/>
                  <a:pt x="15727" y="21518"/>
                  <a:pt x="15982" y="20419"/>
                </a:cubicBezTo>
                <a:cubicBezTo>
                  <a:pt x="16204" y="19463"/>
                  <a:pt x="16421" y="18437"/>
                  <a:pt x="16549" y="17738"/>
                </a:cubicBezTo>
                <a:cubicBezTo>
                  <a:pt x="16666" y="17099"/>
                  <a:pt x="16989" y="16566"/>
                  <a:pt x="17343" y="16427"/>
                </a:cubicBezTo>
                <a:cubicBezTo>
                  <a:pt x="17631" y="16314"/>
                  <a:pt x="17703" y="16214"/>
                  <a:pt x="17887" y="15664"/>
                </a:cubicBezTo>
                <a:cubicBezTo>
                  <a:pt x="18004" y="15315"/>
                  <a:pt x="18168" y="14650"/>
                  <a:pt x="18253" y="14184"/>
                </a:cubicBezTo>
                <a:cubicBezTo>
                  <a:pt x="18522" y="12702"/>
                  <a:pt x="18638" y="12466"/>
                  <a:pt x="19221" y="12209"/>
                </a:cubicBezTo>
                <a:cubicBezTo>
                  <a:pt x="19620" y="12033"/>
                  <a:pt x="19838" y="11575"/>
                  <a:pt x="20160" y="10235"/>
                </a:cubicBezTo>
                <a:cubicBezTo>
                  <a:pt x="20287" y="9707"/>
                  <a:pt x="20506" y="8944"/>
                  <a:pt x="20648" y="8541"/>
                </a:cubicBezTo>
                <a:cubicBezTo>
                  <a:pt x="21104" y="7250"/>
                  <a:pt x="21583" y="5385"/>
                  <a:pt x="21530" y="5108"/>
                </a:cubicBezTo>
                <a:cubicBezTo>
                  <a:pt x="21460" y="4745"/>
                  <a:pt x="21020" y="4076"/>
                  <a:pt x="20713" y="3866"/>
                </a:cubicBezTo>
                <a:cubicBezTo>
                  <a:pt x="20571" y="3769"/>
                  <a:pt x="20341" y="3612"/>
                  <a:pt x="20201" y="3517"/>
                </a:cubicBezTo>
                <a:cubicBezTo>
                  <a:pt x="19890" y="3303"/>
                  <a:pt x="18538" y="3091"/>
                  <a:pt x="18100" y="3187"/>
                </a:cubicBezTo>
                <a:cubicBezTo>
                  <a:pt x="17923" y="3225"/>
                  <a:pt x="17678" y="3360"/>
                  <a:pt x="17555" y="3487"/>
                </a:cubicBezTo>
                <a:cubicBezTo>
                  <a:pt x="17263" y="3786"/>
                  <a:pt x="17132" y="3633"/>
                  <a:pt x="17263" y="3144"/>
                </a:cubicBezTo>
                <a:cubicBezTo>
                  <a:pt x="17472" y="2360"/>
                  <a:pt x="17167" y="1935"/>
                  <a:pt x="15973" y="1340"/>
                </a:cubicBezTo>
                <a:cubicBezTo>
                  <a:pt x="15578" y="1142"/>
                  <a:pt x="15204" y="981"/>
                  <a:pt x="15142" y="981"/>
                </a:cubicBezTo>
                <a:cubicBezTo>
                  <a:pt x="15080" y="981"/>
                  <a:pt x="14937" y="886"/>
                  <a:pt x="14823" y="771"/>
                </a:cubicBezTo>
                <a:cubicBezTo>
                  <a:pt x="14280" y="217"/>
                  <a:pt x="13910" y="321"/>
                  <a:pt x="13581" y="1120"/>
                </a:cubicBezTo>
                <a:cubicBezTo>
                  <a:pt x="13446" y="1447"/>
                  <a:pt x="13219" y="1938"/>
                  <a:pt x="13076" y="2211"/>
                </a:cubicBezTo>
                <a:cubicBezTo>
                  <a:pt x="12836" y="2674"/>
                  <a:pt x="12811" y="2694"/>
                  <a:pt x="12702" y="2500"/>
                </a:cubicBezTo>
                <a:cubicBezTo>
                  <a:pt x="12638" y="2386"/>
                  <a:pt x="12585" y="2196"/>
                  <a:pt x="12585" y="2078"/>
                </a:cubicBezTo>
                <a:cubicBezTo>
                  <a:pt x="12585" y="1796"/>
                  <a:pt x="12103" y="929"/>
                  <a:pt x="11865" y="782"/>
                </a:cubicBezTo>
                <a:cubicBezTo>
                  <a:pt x="11262" y="411"/>
                  <a:pt x="11004" y="291"/>
                  <a:pt x="10904" y="342"/>
                </a:cubicBezTo>
                <a:cubicBezTo>
                  <a:pt x="10842" y="373"/>
                  <a:pt x="10757" y="360"/>
                  <a:pt x="10715" y="312"/>
                </a:cubicBezTo>
                <a:cubicBezTo>
                  <a:pt x="10601" y="179"/>
                  <a:pt x="10154" y="36"/>
                  <a:pt x="9838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" name="hours-amp-info-—-jones-beach-energy-amp-nature-center.png" descr="hours-amp-info-—-jones-beach-energy-amp-nature-cen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53770" y="6421995"/>
            <a:ext cx="8001090" cy="640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antlio1b.jpg" descr="antlio1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75318" y="7425331"/>
            <a:ext cx="7975601" cy="439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B040003.jpeg" descr="PB040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006" y="747"/>
            <a:ext cx="20555702" cy="13714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B050004.jpeg" descr="PB050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153" y="-32610"/>
            <a:ext cx="20655694" cy="1378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B020006.jpeg" descr="PB020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4153" y="-32610"/>
            <a:ext cx="20655694" cy="13781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20181212_160015.jpg" descr="IMG_20181212_160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2022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Zuid-Limburg…"/>
          <p:cNvSpPr txBox="1"/>
          <p:nvPr/>
        </p:nvSpPr>
        <p:spPr>
          <a:xfrm>
            <a:off x="337362" y="1194199"/>
            <a:ext cx="569647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Zuid-Limburg </a:t>
            </a:r>
          </a:p>
          <a:p>
            <a:pPr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in 3D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20181213_081431.jpg" descr="IMG_20181213_0814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9081" y="-1508568"/>
            <a:ext cx="11705838" cy="15607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20181213_161958.jpg" descr="IMG_20181213_1619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924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Zuid-Limburg…"/>
          <p:cNvSpPr txBox="1"/>
          <p:nvPr/>
        </p:nvSpPr>
        <p:spPr>
          <a:xfrm>
            <a:off x="3272782" y="226845"/>
            <a:ext cx="569647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Zuid-Limburg </a:t>
            </a:r>
          </a:p>
          <a:p>
            <a:pPr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in 3D 2.0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20181214_193933.jpg" descr="IMG_20181214_1939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166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20181206_163858.jpg" descr="IMG_20181206_1638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7168" y="0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Valeriaan"/>
          <p:cNvSpPr txBox="1"/>
          <p:nvPr/>
        </p:nvSpPr>
        <p:spPr>
          <a:xfrm>
            <a:off x="3654621" y="431495"/>
            <a:ext cx="373194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Valeriaan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cib-5-297-g2.jpg" descr="cib-5-297-g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9224" y="168331"/>
            <a:ext cx="625792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nytol-nachtrust-capsules-30cp.jpeg" descr="nytol-nachtrust-capsules-30cp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1693" y="766565"/>
            <a:ext cx="8123012" cy="6092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10008432.jpeg" descr="100084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77169" y="899821"/>
            <a:ext cx="6350001" cy="689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https://www.ncbi.nlm.nih.gov/pmc/articles/PMC3419120/"/>
          <p:cNvSpPr txBox="1"/>
          <p:nvPr/>
        </p:nvSpPr>
        <p:spPr>
          <a:xfrm>
            <a:off x="11762212" y="12019648"/>
            <a:ext cx="1139231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https://www.ncbi.nlm.nih.gov/pmc/articles/PMC3419120/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20181206_165023.jpg" descr="IMG_20181206_165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822" y="-2082992"/>
            <a:ext cx="24715298" cy="18536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tamboom3.jpg" descr="stamboom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271" y="955280"/>
            <a:ext cx="21309458" cy="11805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B060011.jpeg" descr="PB060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274" y="-168983"/>
            <a:ext cx="24528549" cy="16365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B060014.jpeg" descr="PB060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60" y="-391060"/>
            <a:ext cx="24395120" cy="16276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Maze-solving-by-Physarum-polycephalum-58.ppm.png" descr="Maze-solving-by-Physarum-polycephalum-58.p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503" y="2530625"/>
            <a:ext cx="24545006" cy="8287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lime_mold_1-660x501.jpg" descr="slime_mold_1-660x5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6048" y="-1"/>
            <a:ext cx="1806898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064" y="-19276"/>
            <a:ext cx="18529872" cy="1375455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PWS Ehsan Aslam"/>
          <p:cNvSpPr txBox="1"/>
          <p:nvPr/>
        </p:nvSpPr>
        <p:spPr>
          <a:xfrm>
            <a:off x="13468822" y="331424"/>
            <a:ext cx="7186614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PWS Ehsan Aslam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5995" y="-89113"/>
            <a:ext cx="18512010" cy="13894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Voor nederlandstalige,…"/>
          <p:cNvSpPr txBox="1"/>
          <p:nvPr/>
        </p:nvSpPr>
        <p:spPr>
          <a:xfrm>
            <a:off x="1686660" y="1110836"/>
            <a:ext cx="10369303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Voor nederlandstalige,</a:t>
            </a: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handleidingen, heel veel </a:t>
            </a: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achtergrondliteratuur, </a:t>
            </a: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foto’s en deze presentatie:</a:t>
            </a:r>
          </a:p>
        </p:txBody>
      </p:sp>
      <p:sp>
        <p:nvSpPr>
          <p:cNvPr id="241" name="Geef het door, maar geef…"/>
          <p:cNvSpPr txBox="1"/>
          <p:nvPr/>
        </p:nvSpPr>
        <p:spPr>
          <a:xfrm>
            <a:off x="1863394" y="8007124"/>
            <a:ext cx="10015836" cy="44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Geef het door, maar geef </a:t>
            </a: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het ook terug!</a:t>
            </a: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pkloen@depopulier.nl</a:t>
            </a:r>
          </a:p>
          <a:p>
            <a:pPr algn="l">
              <a:defRPr sz="6000">
                <a:latin typeface="Gill Sans"/>
                <a:ea typeface="Gill Sans"/>
                <a:cs typeface="Gill Sans"/>
                <a:sym typeface="Gill Sans"/>
              </a:defRPr>
            </a:pPr>
            <a:r>
              <a:t>mhazelaar@depopulier.nl</a:t>
            </a:r>
          </a:p>
        </p:txBody>
      </p:sp>
      <p:sp>
        <p:nvSpPr>
          <p:cNvPr id="242" name="https://bit.ly/slijmschimmels"/>
          <p:cNvSpPr txBox="1"/>
          <p:nvPr/>
        </p:nvSpPr>
        <p:spPr>
          <a:xfrm>
            <a:off x="1771807" y="5683701"/>
            <a:ext cx="8505231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6000" u="sng">
                <a:solidFill>
                  <a:srgbClr val="0068DA"/>
                </a:solidFill>
                <a:uFill>
                  <a:solidFill>
                    <a:srgbClr val="0068DA"/>
                  </a:solidFill>
                </a:uFill>
                <a:latin typeface="Gill Sans"/>
                <a:ea typeface="Gill Sans"/>
                <a:cs typeface="Gill Sans"/>
                <a:sym typeface="Gill Sans"/>
                <a:hlinkClick r:id="rId2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2" invalidUrl="" action="" tgtFrame="" tooltip="" history="1" highlightClick="0" endSnd="0"/>
              </a:rPr>
              <a:t>https://bit.ly/slijmschimmels</a:t>
            </a:r>
            <a:endParaRPr u="none">
              <a:solidFill>
                <a:srgbClr val="000000"/>
              </a:solidFill>
            </a:endParaRPr>
          </a:p>
        </p:txBody>
      </p:sp>
      <p:pic>
        <p:nvPicPr>
          <p:cNvPr id="243" name="onbekend.png" descr="onbeke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2495" y="583598"/>
            <a:ext cx="11727812" cy="11727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SC_Microbio_05_01_PlasmodiLC.jpg" descr="OSC_Microbio_05_01_PlasmodiL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5221" y="332125"/>
            <a:ext cx="13073558" cy="13051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smodium"/>
          <p:cNvSpPr txBox="1"/>
          <p:nvPr/>
        </p:nvSpPr>
        <p:spPr>
          <a:xfrm>
            <a:off x="676576" y="498210"/>
            <a:ext cx="4884615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Plasmodium</a:t>
            </a:r>
          </a:p>
        </p:txBody>
      </p:sp>
      <p:pic>
        <p:nvPicPr>
          <p:cNvPr id="136" name="IMG_3799 kopie.JPG" descr="IMG_3799 k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5097" y="0"/>
            <a:ext cx="10287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Plasmodium"/>
          <p:cNvSpPr txBox="1"/>
          <p:nvPr/>
        </p:nvSpPr>
        <p:spPr>
          <a:xfrm>
            <a:off x="676576" y="3366915"/>
            <a:ext cx="4884615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Plasmodium</a:t>
            </a:r>
          </a:p>
        </p:txBody>
      </p:sp>
      <p:sp>
        <p:nvSpPr>
          <p:cNvPr id="138" name="Physarum…"/>
          <p:cNvSpPr txBox="1"/>
          <p:nvPr/>
        </p:nvSpPr>
        <p:spPr>
          <a:xfrm>
            <a:off x="570133" y="460344"/>
            <a:ext cx="5256313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i="1"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Physarum </a:t>
            </a:r>
          </a:p>
          <a:p>
            <a:pPr>
              <a:defRPr i="1"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polycephalum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B080001.JPG" descr="PB080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0302" y="-1134140"/>
            <a:ext cx="25149640" cy="1676642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clerotium"/>
          <p:cNvSpPr txBox="1"/>
          <p:nvPr/>
        </p:nvSpPr>
        <p:spPr>
          <a:xfrm>
            <a:off x="1026250" y="631638"/>
            <a:ext cx="4318696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Sclerotium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F193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3809 kopie.JPG" descr="IMG_3809 k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1630" y="-2232056"/>
            <a:ext cx="12218374" cy="162911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porangia"/>
          <p:cNvSpPr txBox="1"/>
          <p:nvPr/>
        </p:nvSpPr>
        <p:spPr>
          <a:xfrm>
            <a:off x="1345714" y="798423"/>
            <a:ext cx="3946625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Sporangia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8332"/>
            <a:ext cx="24384001" cy="16116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Heksenboter"/>
          <p:cNvSpPr txBox="1"/>
          <p:nvPr/>
        </p:nvSpPr>
        <p:spPr>
          <a:xfrm>
            <a:off x="823401" y="381263"/>
            <a:ext cx="518264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Heksenboter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