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5" r:id="rId2"/>
    <p:sldId id="257" r:id="rId3"/>
    <p:sldId id="258" r:id="rId4"/>
    <p:sldId id="260" r:id="rId5"/>
    <p:sldId id="261" r:id="rId6"/>
    <p:sldId id="263" r:id="rId7"/>
    <p:sldId id="264" r:id="rId8"/>
    <p:sldId id="266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0B150-1821-492B-AF9C-D4C6A5382A03}" type="datetimeFigureOut">
              <a:rPr lang="nl-NL" smtClean="0"/>
              <a:t>14-4-2021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E3692-F2FC-48EC-BF89-C3198A47833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6161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DA3212-6166-4001-A658-FB2F4160D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B4BA4B6-A6A8-4AA6-9290-3D246956A3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B3969A-8D5B-4F9C-B093-02A6C3F7B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14-4-2021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266C77-9C89-4373-AA20-DED45B7B2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90897B-A623-45BD-8FE8-E7E08A4B6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272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A80DC5-57CA-4299-8C3C-3538BF2D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41A5969-66F5-4FF9-9645-B2CD0C635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BAF4610-1AA2-4A15-9C6C-2DE9190C1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14-4-2021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A65C814-B43B-46C2-8FD5-010A788E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768D3A-F558-4129-9285-2DA1E0B89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8702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7FA7B43-B3C9-4AE6-994A-2460342C6B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1929CAE-F8EF-492F-9029-513DFEA1CE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A03953D-F612-4FA1-AB88-CED9B9BC9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14-4-2021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021AB9-B14A-41AE-9F7D-6103E0A56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0989413-6B5A-4767-ADF6-2D1B1BF19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746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3B6D3D-6ECA-4F79-8585-2589CD1D0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7589AD-0ACF-4309-BD65-21910F3C4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655285A-2C9B-44BC-82CF-877BE8426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14-4-2021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71853B4-9934-40E2-B1F2-9FA87400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11C453F-971C-4E61-A030-FF1D95546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5761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6C99D8-A9E8-419A-A984-AADFE3CC9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1EA1BB4-1615-4796-B355-962884591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AA864B9-810D-4249-AE79-A0EB16A0F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14-4-2021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7D7F4F-912D-41CB-945F-BBD1B1D87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4C1895-5847-4C4A-B5A4-3BC6E4ADA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8376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5715A4-A5B6-4A65-BA17-A03B4A952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0C8167-AF5C-4953-B4C9-936A0F0E86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A7841DE-6A92-4021-972D-0E028CB70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4ACA0CD-E37B-4181-97F0-3E4327F65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14-4-2021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01858E2-EFA2-45C6-8DAD-06E2AD8C0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7E78157-6A65-4C5E-8D76-BC4C1DB2E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1327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0C9932-9B5A-4E7C-A52F-E98CDFE58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C2014E-E2D6-4674-9E9B-DF9382F011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D05CC5E-819E-448B-AFDB-EF02BBE88D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EE833D2-76C1-4573-969C-BD0D10DE0D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7DA19BD-31C6-4ED1-A982-DC7C76FEF1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6238209-FA98-44A0-B690-1E4A5757E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14-4-2021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6E77201-48F8-4B81-92F2-B13E788E8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74787EA0-59EF-44F6-974B-B4486F852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3309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4FB108-54B6-4FA5-88FF-2E768AFD0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EC8B200-418A-49FF-B981-C077CA074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14-4-2021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0D8CFEF-EEBB-4284-8835-0EC5BFA3E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827D210-38F3-4B34-BAEB-DD63D645C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231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4FDC14B-2EA4-4F0D-AA45-A7A8CE968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14-4-2021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B12EA1D-B170-4C37-95EA-5C5E1A3DA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76270AA-B502-4BA1-AC28-98AE21C07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135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10D0E0-3DCF-40B0-9564-58F1C9EED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476A3C3-EFD5-427E-89D4-09FB52207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6A2A2FA-9B3D-4C40-BB56-2827CDC81A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E420127-922C-43B6-9CE8-D0668911F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14-4-2021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4629147-D341-4132-A062-01F9378C0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617CD4F-DF33-44E5-B195-A3F741ABF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3423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ACB22B-621B-4754-A17C-CF66CE493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80F220-D604-4A7D-AD46-8AA4D863B3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94CAA1D-F425-4AEB-9D13-D5D7210DE0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235B9EB-4687-467A-B4DC-B36A10615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07FB1-1239-4EEB-9C91-F060831079C6}" type="datetimeFigureOut">
              <a:rPr lang="nl-NL" smtClean="0"/>
              <a:t>14-4-2021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66A83BE-53AC-4C3F-9EFB-0FFCF356B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57699AA-BC0B-443E-8E61-518767238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0811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2796791-EF60-4B9B-9B96-1A9161B60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FB0569A-54B9-4F1A-9B98-E2D86C718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CA7D0AA-EB98-4AAE-9D31-C15242B427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07FB1-1239-4EEB-9C91-F060831079C6}" type="datetimeFigureOut">
              <a:rPr lang="nl-NL" smtClean="0"/>
              <a:t>14-4-2021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E76804-7E50-4748-84A7-19E7F30C6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AF4A16-4F1B-4A17-B0EC-0A64589353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9A401-745F-443F-984E-17761CD5E2A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668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/>
          </a:p>
        </p:txBody>
      </p:sp>
      <p:pic>
        <p:nvPicPr>
          <p:cNvPr id="92" name="Google Shape;92;p14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0" y="-1"/>
            <a:ext cx="12192000" cy="68666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716280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1. </a:t>
            </a:r>
            <a:r>
              <a:rPr lang="nl-NL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A</a:t>
            </a: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ls er iemand in de klas positief is getest, 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moet de hele klas een </a:t>
            </a:r>
            <a:r>
              <a:rPr lang="nl-NL" sz="4000" b="0" i="0" u="none" strike="noStrike" cap="none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sneltest</a:t>
            </a: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doen.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8801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716280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2. Jongeren moeten vanaf hun 12e zelf </a:t>
            </a: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beslissen of ze een </a:t>
            </a:r>
            <a:r>
              <a:rPr lang="nl-NL" sz="4000" b="0" i="0" u="none" strike="noStrike" cap="none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sneltest</a:t>
            </a: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doen.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7087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716280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3</a:t>
            </a: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. Als alle leerlingen en docenten iedere week een </a:t>
            </a:r>
            <a:r>
              <a:rPr lang="nl-NL" sz="4000" b="0" i="0" u="none" strike="noStrike" cap="none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sneltest</a:t>
            </a: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doen, hoef je je op school niet aan de maatregelen te houden.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56405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716280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4. Als je positief getest wordt, moet iedereen op school weten dat jij de positief geteste leerling bent.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77915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716280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5</a:t>
            </a: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. Alleen scholieren die een zelftest hebben gedaan met een negatieve uitslag mogen de school in.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9139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615696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6. Als je een negatieve testuitslag hebt hoef je je niet meer aan de 1,5m-maatregelen te houden.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1338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7AF4C3E-4C3E-4569-992E-0BBD05CBB4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0B43A10-7A2D-4F1A-BCAD-17320774A9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F5769B4-02F5-4EDE-B396-BFC2F90C7F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4300"/>
            <a:ext cx="12184365" cy="6862300"/>
          </a:xfrm>
          <a:prstGeom prst="rect">
            <a:avLst/>
          </a:prstGeom>
        </p:spPr>
      </p:pic>
      <p:sp>
        <p:nvSpPr>
          <p:cNvPr id="6" name="Google Shape;99;p15">
            <a:extLst>
              <a:ext uri="{FF2B5EF4-FFF2-40B4-BE49-F238E27FC236}">
                <a16:creationId xmlns:a16="http://schemas.microsoft.com/office/drawing/2014/main" id="{A9BF0BAB-F003-4AEA-9021-11F1EA9FB66E}"/>
              </a:ext>
            </a:extLst>
          </p:cNvPr>
          <p:cNvSpPr/>
          <p:nvPr/>
        </p:nvSpPr>
        <p:spPr>
          <a:xfrm>
            <a:off x="615696" y="956995"/>
            <a:ext cx="11381232" cy="1323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nl-NL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nl-NL" sz="4000" b="0" i="0" u="none" strike="noStrike" cap="none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Sneltesten</a:t>
            </a: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nl-NL" sz="4000" b="0" i="0" u="none" strike="noStrike" cap="none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op scholen zou </a:t>
            </a:r>
            <a:r>
              <a:rPr lang="nl-NL" sz="4000" b="0" i="0" u="none" strike="noStrike" cap="none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Arial"/>
                <a:cs typeface="Arial"/>
                <a:sym typeface="Arial"/>
              </a:rPr>
              <a:t>verplicht moeten worden.</a:t>
            </a: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0919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128</Words>
  <Application>Microsoft Office PowerPoint</Application>
  <PresentationFormat>Breedbeeld</PresentationFormat>
  <Paragraphs>9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Tycho Malmberg</dc:creator>
  <cp:lastModifiedBy>Tycho Malmberg</cp:lastModifiedBy>
  <cp:revision>9</cp:revision>
  <dcterms:created xsi:type="dcterms:W3CDTF">2021-04-08T10:06:34Z</dcterms:created>
  <dcterms:modified xsi:type="dcterms:W3CDTF">2021-04-14T14:03:18Z</dcterms:modified>
</cp:coreProperties>
</file>