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1" r:id="rId1"/>
  </p:sldMasterIdLst>
  <p:notesMasterIdLst>
    <p:notesMasterId r:id="rId28"/>
  </p:notesMasterIdLst>
  <p:handoutMasterIdLst>
    <p:handoutMasterId r:id="rId29"/>
  </p:handoutMasterIdLst>
  <p:sldIdLst>
    <p:sldId id="334" r:id="rId2"/>
    <p:sldId id="333" r:id="rId3"/>
    <p:sldId id="341" r:id="rId4"/>
    <p:sldId id="342" r:id="rId5"/>
    <p:sldId id="331" r:id="rId6"/>
    <p:sldId id="332" r:id="rId7"/>
    <p:sldId id="336" r:id="rId8"/>
    <p:sldId id="335" r:id="rId9"/>
    <p:sldId id="337" r:id="rId10"/>
    <p:sldId id="339" r:id="rId11"/>
    <p:sldId id="338" r:id="rId12"/>
    <p:sldId id="340" r:id="rId13"/>
    <p:sldId id="343" r:id="rId14"/>
    <p:sldId id="344" r:id="rId15"/>
    <p:sldId id="345" r:id="rId16"/>
    <p:sldId id="346" r:id="rId17"/>
    <p:sldId id="347" r:id="rId18"/>
    <p:sldId id="348" r:id="rId19"/>
    <p:sldId id="349" r:id="rId20"/>
    <p:sldId id="350" r:id="rId21"/>
    <p:sldId id="351" r:id="rId22"/>
    <p:sldId id="352" r:id="rId23"/>
    <p:sldId id="353" r:id="rId24"/>
    <p:sldId id="354" r:id="rId25"/>
    <p:sldId id="355" r:id="rId26"/>
    <p:sldId id="356" r:id="rId27"/>
  </p:sldIdLst>
  <p:sldSz cx="12192000" cy="6858000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C041"/>
    <a:srgbClr val="005C24"/>
    <a:srgbClr val="97BF0D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6359"/>
  </p:normalViewPr>
  <p:slideViewPr>
    <p:cSldViewPr snapToGrid="0" snapToObjects="1" showGuides="1">
      <p:cViewPr varScale="1">
        <p:scale>
          <a:sx n="106" d="100"/>
          <a:sy n="106" d="100"/>
        </p:scale>
        <p:origin x="126" y="2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20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210" d="100"/>
          <a:sy n="210" d="100"/>
        </p:scale>
        <p:origin x="209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5B010A-C987-9141-B6B1-A6AEA18628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19ED5D-8979-594F-8FD7-8824F0EC24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275FC-BE24-F849-B3BB-4C747C3F7529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D00B7D-13E9-9C48-9817-468C2B659FC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D606DF-3A4D-1A47-AC46-5D3E7FF38A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833AE-721F-B34A-8AC9-3BAE937A0E3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0434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Source Sans Pro Regular" panose="020B0503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Source Sans Pro Regular" panose="020B0503030403020204" pitchFamily="34" charset="0"/>
              </a:defRPr>
            </a:lvl1pPr>
          </a:lstStyle>
          <a:p>
            <a:fld id="{1778A1EE-A16D-4647-A905-85AC7F618823}" type="datetimeFigureOut">
              <a:rPr lang="en-US" smtClean="0"/>
              <a:pPr/>
              <a:t>5/20/2019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Source Sans Pro Regular" panose="020B0503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Source Sans Pro Regular" panose="020B0503030403020204" pitchFamily="34" charset="0"/>
              </a:defRPr>
            </a:lvl1pPr>
          </a:lstStyle>
          <a:p>
            <a:fld id="{48D0C82D-A3F1-FF4D-8C18-6F9A717F6021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547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Source Sans Pro Regular" panose="020B0503030403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Source Sans Pro Regular" panose="020B0503030403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Source Sans Pro Regular" panose="020B0503030403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Source Sans Pro Regular" panose="020B0503030403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Source Sans Pro Regular" panose="020B0503030403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lvl="0" indent="-571500">
              <a:buFontTx/>
              <a:buChar char="-"/>
              <a:defRPr/>
            </a:pP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Heet de bezoekers welkom</a:t>
            </a:r>
          </a:p>
          <a:p>
            <a:pPr marL="571500" lvl="0" indent="-571500">
              <a:buFontTx/>
              <a:buChar char="-"/>
              <a:defRPr/>
            </a:pP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Stel jezelf voor</a:t>
            </a:r>
          </a:p>
          <a:p>
            <a:pPr marL="571500" lvl="0" indent="-571500">
              <a:buFontTx/>
              <a:buChar char="-"/>
              <a:defRPr/>
            </a:pP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Geef evt. een korte toelichting op het programma / de volgorde van je presentatie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F5D4C-4495-3C49-B30E-2E6F16AEDD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588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lvl="0" indent="-571500">
              <a:buFontTx/>
              <a:buChar char="-"/>
              <a:defRPr/>
            </a:pP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Heet de bezoekers welkom</a:t>
            </a:r>
          </a:p>
          <a:p>
            <a:pPr marL="571500" lvl="0" indent="-571500">
              <a:buFontTx/>
              <a:buChar char="-"/>
              <a:defRPr/>
            </a:pP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Stel jezelf voor</a:t>
            </a:r>
          </a:p>
          <a:p>
            <a:pPr marL="571500" lvl="0" indent="-571500">
              <a:buFontTx/>
              <a:buChar char="-"/>
              <a:defRPr/>
            </a:pP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Geef evt. een korte toelichting op het programma / de volgorde van je presentatie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F5D4C-4495-3C49-B30E-2E6F16AEDDD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588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  Title slide">
    <p:bg>
      <p:bgPr>
        <a:solidFill>
          <a:srgbClr val="005C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4864266-5367-6249-85BD-B6CCE54D50AC}"/>
              </a:ext>
            </a:extLst>
          </p:cNvPr>
          <p:cNvSpPr/>
          <p:nvPr/>
        </p:nvSpPr>
        <p:spPr>
          <a:xfrm>
            <a:off x="6094799" y="2024063"/>
            <a:ext cx="5760000" cy="358647"/>
          </a:xfrm>
          <a:prstGeom prst="rect">
            <a:avLst/>
          </a:prstGeom>
          <a:solidFill>
            <a:srgbClr val="97BF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Source Sans Pro Regular" panose="020B0503030403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3C4348-3513-D44A-817A-89F7E37391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4799" y="2374900"/>
            <a:ext cx="5760000" cy="1774825"/>
          </a:xfrm>
          <a:solidFill>
            <a:srgbClr val="97BF0D"/>
          </a:solidFill>
        </p:spPr>
        <p:txBody>
          <a:bodyPr anchor="ctr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525F629-8688-314E-86D8-FAEA90055DAA}"/>
              </a:ext>
            </a:extLst>
          </p:cNvPr>
          <p:cNvGrpSpPr/>
          <p:nvPr/>
        </p:nvGrpSpPr>
        <p:grpSpPr>
          <a:xfrm>
            <a:off x="6087632" y="360000"/>
            <a:ext cx="4050530" cy="1441812"/>
            <a:chOff x="6087632" y="360000"/>
            <a:chExt cx="4050530" cy="144181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732B90E-0366-814F-8225-4E366EEDE775}"/>
                </a:ext>
              </a:extLst>
            </p:cNvPr>
            <p:cNvSpPr/>
            <p:nvPr/>
          </p:nvSpPr>
          <p:spPr>
            <a:xfrm>
              <a:off x="6094800" y="360000"/>
              <a:ext cx="4043362" cy="14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Source Sans Pro Regular" panose="020B0503030403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2C27A8E-A276-5E40-811B-18A34BF7F0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899" t="1180" b="815"/>
            <a:stretch/>
          </p:blipFill>
          <p:spPr>
            <a:xfrm>
              <a:off x="6087632" y="368299"/>
              <a:ext cx="3139362" cy="1433513"/>
            </a:xfrm>
            <a:prstGeom prst="rect">
              <a:avLst/>
            </a:pr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91403D7C-F93C-F041-97D5-133FDF5FCCBE}"/>
              </a:ext>
            </a:extLst>
          </p:cNvPr>
          <p:cNvSpPr/>
          <p:nvPr userDrawn="1"/>
        </p:nvSpPr>
        <p:spPr>
          <a:xfrm>
            <a:off x="6094799" y="2024063"/>
            <a:ext cx="5760000" cy="358647"/>
          </a:xfrm>
          <a:prstGeom prst="rect">
            <a:avLst/>
          </a:prstGeom>
          <a:solidFill>
            <a:srgbClr val="97BF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Source Sans Pro Regular" panose="020B0503030403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383592D-186D-A247-81E3-836D6392516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698400" y="360000"/>
            <a:ext cx="2160000" cy="2021819"/>
            <a:chOff x="9712884" y="360000"/>
            <a:chExt cx="2147384" cy="201001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93DE755-FA54-F147-A50C-FE81B2B9675D}"/>
                </a:ext>
              </a:extLst>
            </p:cNvPr>
            <p:cNvGrpSpPr/>
            <p:nvPr/>
          </p:nvGrpSpPr>
          <p:grpSpPr>
            <a:xfrm>
              <a:off x="10395793" y="360000"/>
              <a:ext cx="1464475" cy="1448300"/>
              <a:chOff x="10395793" y="360000"/>
              <a:chExt cx="1464475" cy="1448300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731DF7E-8A5B-5546-A8DC-17E24E5335A2}"/>
                  </a:ext>
                </a:extLst>
              </p:cNvPr>
              <p:cNvSpPr/>
              <p:nvPr/>
            </p:nvSpPr>
            <p:spPr>
              <a:xfrm>
                <a:off x="10408670" y="368300"/>
                <a:ext cx="1440000" cy="144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Source Sans Pro Regular" panose="020B0503030403020204" pitchFamily="34" charset="0"/>
                </a:endParaRPr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2E87DA14-6350-F349-AD30-15185B4B18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95793" y="360000"/>
                <a:ext cx="1464475" cy="1440000"/>
              </a:xfrm>
              <a:prstGeom prst="rect">
                <a:avLst/>
              </a:prstGeom>
            </p:spPr>
          </p:pic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BCF07D0-615F-CB4B-86D4-26B622FA0C31}"/>
                </a:ext>
              </a:extLst>
            </p:cNvPr>
            <p:cNvGrpSpPr/>
            <p:nvPr/>
          </p:nvGrpSpPr>
          <p:grpSpPr>
            <a:xfrm>
              <a:off x="9712884" y="1455610"/>
              <a:ext cx="914400" cy="914400"/>
              <a:chOff x="1614196" y="2621902"/>
              <a:chExt cx="914400" cy="91440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9389757-0261-204A-88C7-1D6A0F3C78CF}"/>
                  </a:ext>
                </a:extLst>
              </p:cNvPr>
              <p:cNvSpPr/>
              <p:nvPr/>
            </p:nvSpPr>
            <p:spPr>
              <a:xfrm>
                <a:off x="1614196" y="2621902"/>
                <a:ext cx="914400" cy="914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Source Sans Pro Regular" panose="020B0503030403020204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64AF3370-7D62-1A4F-8AEA-2CF7F525AD17}"/>
                  </a:ext>
                </a:extLst>
              </p:cNvPr>
              <p:cNvSpPr/>
              <p:nvPr/>
            </p:nvSpPr>
            <p:spPr>
              <a:xfrm>
                <a:off x="1842796" y="2850502"/>
                <a:ext cx="457200" cy="457200"/>
              </a:xfrm>
              <a:prstGeom prst="ellipse">
                <a:avLst/>
              </a:prstGeom>
              <a:solidFill>
                <a:srgbClr val="005C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Source Sans Pro Regular" panose="020B0503030403020204" pitchFamily="34" charset="0"/>
                </a:endParaRPr>
              </a:p>
            </p:txBody>
          </p:sp>
        </p:grpSp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F6B88853-8CB8-A64E-8A81-B2ED767D1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49725"/>
            <a:ext cx="5760000" cy="684213"/>
          </a:xfrm>
          <a:solidFill>
            <a:srgbClr val="97BF0D"/>
          </a:solidFill>
        </p:spPr>
        <p:txBody>
          <a:bodyPr anchor="ctr" anchorCtr="0"/>
          <a:lstStyle>
            <a:lvl1pPr marL="0" indent="0" algn="l">
              <a:buNone/>
              <a:defRPr sz="2400">
                <a:solidFill>
                  <a:srgbClr val="005C2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31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6" orient="horz" pos="2160" userDrawn="1">
          <p15:clr>
            <a:srgbClr val="FBAE40"/>
          </p15:clr>
        </p15:guide>
        <p15:guide id="17" pos="3838" userDrawn="1">
          <p15:clr>
            <a:srgbClr val="FBAE40"/>
          </p15:clr>
        </p15:guide>
        <p15:guide id="18" pos="1527" userDrawn="1">
          <p15:clr>
            <a:srgbClr val="FBAE40"/>
          </p15:clr>
        </p15:guide>
        <p15:guide id="19" pos="7469" userDrawn="1">
          <p15:clr>
            <a:srgbClr val="FBAE40"/>
          </p15:clr>
        </p15:guide>
        <p15:guide id="20" orient="horz" pos="4088" userDrawn="1">
          <p15:clr>
            <a:srgbClr val="FBAE40"/>
          </p15:clr>
        </p15:guide>
        <p15:guide id="21" orient="horz" pos="1275" userDrawn="1">
          <p15:clr>
            <a:srgbClr val="FBAE40"/>
          </p15:clr>
        </p15:guide>
        <p15:guide id="22" orient="horz" pos="1135" userDrawn="1">
          <p15:clr>
            <a:srgbClr val="FBAE40"/>
          </p15:clr>
        </p15:guide>
        <p15:guide id="23" orient="horz" pos="232" userDrawn="1">
          <p15:clr>
            <a:srgbClr val="FBAE40"/>
          </p15:clr>
        </p15:guide>
        <p15:guide id="24" pos="6387" userDrawn="1">
          <p15:clr>
            <a:srgbClr val="FBAE40"/>
          </p15:clr>
        </p15:guide>
        <p15:guide id="25" orient="horz" pos="3045" userDrawn="1">
          <p15:clr>
            <a:srgbClr val="FBAE40"/>
          </p15:clr>
        </p15:guide>
        <p15:guide id="26" orient="horz" pos="2614" userDrawn="1">
          <p15:clr>
            <a:srgbClr val="FBAE40"/>
          </p15:clr>
        </p15:guide>
        <p15:guide id="27" pos="6539" userDrawn="1">
          <p15:clr>
            <a:srgbClr val="FBAE40"/>
          </p15:clr>
        </p15:guide>
        <p15:guide id="28" pos="3704" userDrawn="1">
          <p15:clr>
            <a:srgbClr val="FBAE40"/>
          </p15:clr>
        </p15:guide>
        <p15:guide id="29" pos="211" userDrawn="1">
          <p15:clr>
            <a:srgbClr val="FBAE40"/>
          </p15:clr>
        </p15:guide>
        <p15:guide id="30" orient="horz" pos="150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 8 images +photo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1557C04-B7D5-5846-9040-8DA7331193F5}"/>
              </a:ext>
            </a:extLst>
          </p:cNvPr>
          <p:cNvSpPr/>
          <p:nvPr userDrawn="1"/>
        </p:nvSpPr>
        <p:spPr>
          <a:xfrm>
            <a:off x="334964" y="1450975"/>
            <a:ext cx="9818686" cy="348888"/>
          </a:xfrm>
          <a:prstGeom prst="rect">
            <a:avLst/>
          </a:prstGeom>
          <a:solidFill>
            <a:srgbClr val="97BF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Source Sans Pro Regular" panose="020B0503030403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DDDC06-A895-AB4E-97F1-016FEC33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365124"/>
            <a:ext cx="9818686" cy="1090486"/>
          </a:xfrm>
          <a:solidFill>
            <a:srgbClr val="97BF0D"/>
          </a:solidFill>
        </p:spPr>
        <p:txBody>
          <a:bodyPr>
            <a:normAutofit/>
          </a:bodyPr>
          <a:lstStyle>
            <a:lvl1pPr>
              <a:defRPr sz="3600" b="0" i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95C6D-8F3D-6B45-A288-511FDB915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4" y="2036900"/>
            <a:ext cx="9365220" cy="342763"/>
          </a:xfrm>
          <a:noFill/>
        </p:spPr>
        <p:txBody>
          <a:bodyPr tIns="36000"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2B8FB58A-8042-644D-9D61-D6ECB7E22FD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4964" y="2379663"/>
            <a:ext cx="2560636" cy="18396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74DE739-E755-424C-9882-0627D5B9D4AA}"/>
              </a:ext>
            </a:extLst>
          </p:cNvPr>
          <p:cNvGrpSpPr/>
          <p:nvPr/>
        </p:nvGrpSpPr>
        <p:grpSpPr>
          <a:xfrm>
            <a:off x="9700184" y="368300"/>
            <a:ext cx="2160084" cy="2001710"/>
            <a:chOff x="9700184" y="368300"/>
            <a:chExt cx="2160084" cy="200171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76A86DF-A480-EF42-BEEB-E813D9A86E4C}"/>
                </a:ext>
              </a:extLst>
            </p:cNvPr>
            <p:cNvGrpSpPr/>
            <p:nvPr/>
          </p:nvGrpSpPr>
          <p:grpSpPr>
            <a:xfrm>
              <a:off x="10395793" y="368300"/>
              <a:ext cx="1464475" cy="1440000"/>
              <a:chOff x="10395793" y="368300"/>
              <a:chExt cx="1464475" cy="14400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61C369-06FA-4442-9B06-17ACAD23252A}"/>
                  </a:ext>
                </a:extLst>
              </p:cNvPr>
              <p:cNvSpPr/>
              <p:nvPr/>
            </p:nvSpPr>
            <p:spPr>
              <a:xfrm>
                <a:off x="10408670" y="368300"/>
                <a:ext cx="1440000" cy="144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Source Sans Pro Regular" panose="020B0503030403020204" pitchFamily="34" charset="0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90AEC7F-F07F-6E45-90D1-3235EC45E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395793" y="368300"/>
                <a:ext cx="1464475" cy="1431700"/>
              </a:xfrm>
              <a:prstGeom prst="rect">
                <a:avLst/>
              </a:prstGeom>
              <a:ln w="9525">
                <a:solidFill>
                  <a:srgbClr val="9DC041"/>
                </a:solidFill>
              </a:ln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49C94C5-4E81-E24B-A459-EE04C243E74F}"/>
                </a:ext>
              </a:extLst>
            </p:cNvPr>
            <p:cNvGrpSpPr/>
            <p:nvPr/>
          </p:nvGrpSpPr>
          <p:grpSpPr>
            <a:xfrm>
              <a:off x="9700184" y="1455610"/>
              <a:ext cx="914400" cy="914400"/>
              <a:chOff x="1614196" y="2621902"/>
              <a:chExt cx="914400" cy="91440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9967CF93-6FB2-1247-917E-1CC1EADDF038}"/>
                  </a:ext>
                </a:extLst>
              </p:cNvPr>
              <p:cNvSpPr/>
              <p:nvPr/>
            </p:nvSpPr>
            <p:spPr>
              <a:xfrm>
                <a:off x="1614196" y="2621902"/>
                <a:ext cx="914400" cy="914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Source Sans Pro Regular" panose="020B0503030403020204" pitchFamily="34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2427F74-B264-4145-A72A-F40EDAC9D163}"/>
                  </a:ext>
                </a:extLst>
              </p:cNvPr>
              <p:cNvSpPr/>
              <p:nvPr/>
            </p:nvSpPr>
            <p:spPr>
              <a:xfrm>
                <a:off x="1842796" y="2850502"/>
                <a:ext cx="457200" cy="457200"/>
              </a:xfrm>
              <a:prstGeom prst="ellipse">
                <a:avLst/>
              </a:prstGeom>
              <a:solidFill>
                <a:srgbClr val="005C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Source Sans Pro Regular" panose="020B0503030403020204" pitchFamily="34" charset="0"/>
                </a:endParaRPr>
              </a:p>
            </p:txBody>
          </p:sp>
        </p:grpSp>
      </p:grp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D8890143-64B0-6F41-B9FD-C1760CE4FB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8188" y="4648553"/>
            <a:ext cx="2556000" cy="18396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27EB2F10-9018-DC49-89AC-816BCEAE65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19464" y="2374548"/>
            <a:ext cx="2560636" cy="18396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8894B72C-94D4-274C-B074-235AF40FB2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22688" y="4643438"/>
            <a:ext cx="2556000" cy="18396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43ED39A5-4975-CF41-A707-D8DFE2C9191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05550" y="2374548"/>
            <a:ext cx="2560636" cy="18396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ED1D8684-FD67-354A-8F89-1E0C134774F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308774" y="4643438"/>
            <a:ext cx="2556000" cy="18396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3308ADDF-A770-284A-8898-D579A6DCD9B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96402" y="2374548"/>
            <a:ext cx="2560636" cy="18396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41FD3370-2614-2F40-8374-2EA0A7D75B3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299626" y="4643438"/>
            <a:ext cx="2556000" cy="18396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60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7" orient="horz" pos="232">
          <p15:clr>
            <a:srgbClr val="FBAE40"/>
          </p15:clr>
        </p15:guide>
        <p15:guide id="8" orient="horz" pos="4088">
          <p15:clr>
            <a:srgbClr val="FBAE40"/>
          </p15:clr>
        </p15:guide>
        <p15:guide id="10" pos="211">
          <p15:clr>
            <a:srgbClr val="FBAE40"/>
          </p15:clr>
        </p15:guide>
        <p15:guide id="12" pos="2096" userDrawn="1">
          <p15:clr>
            <a:srgbClr val="FBAE40"/>
          </p15:clr>
        </p15:guide>
        <p15:guide id="13" pos="7469">
          <p15:clr>
            <a:srgbClr val="FBAE40"/>
          </p15:clr>
        </p15:guide>
        <p15:guide id="15" pos="5856" userDrawn="1">
          <p15:clr>
            <a:srgbClr val="FBAE40"/>
          </p15:clr>
        </p15:guide>
        <p15:guide id="16" pos="3840">
          <p15:clr>
            <a:srgbClr val="FBAE40"/>
          </p15:clr>
        </p15:guide>
        <p15:guide id="17" pos="6396">
          <p15:clr>
            <a:srgbClr val="FBAE40"/>
          </p15:clr>
        </p15:guide>
        <p15:guide id="18" orient="horz" pos="1275">
          <p15:clr>
            <a:srgbClr val="FBAE40"/>
          </p15:clr>
        </p15:guide>
        <p15:guide id="19" orient="horz" pos="1139">
          <p15:clr>
            <a:srgbClr val="FBAE40"/>
          </p15:clr>
        </p15:guide>
        <p15:guide id="20" pos="3704">
          <p15:clr>
            <a:srgbClr val="FBAE40"/>
          </p15:clr>
        </p15:guide>
        <p15:guide id="21" orient="horz" pos="1499">
          <p15:clr>
            <a:srgbClr val="FBAE40"/>
          </p15:clr>
        </p15:guide>
        <p15:guide id="22" orient="horz" pos="914">
          <p15:clr>
            <a:srgbClr val="FBAE40"/>
          </p15:clr>
        </p15:guide>
        <p15:guide id="24" pos="3972">
          <p15:clr>
            <a:srgbClr val="FBAE40"/>
          </p15:clr>
        </p15:guide>
        <p15:guide id="25" pos="5600" userDrawn="1">
          <p15:clr>
            <a:srgbClr val="FBAE40"/>
          </p15:clr>
        </p15:guide>
        <p15:guide id="26" pos="1824" userDrawn="1">
          <p15:clr>
            <a:srgbClr val="FBAE40"/>
          </p15:clr>
        </p15:guide>
        <p15:guide id="27" orient="horz" pos="2659">
          <p15:clr>
            <a:srgbClr val="FBAE40"/>
          </p15:clr>
        </p15:guide>
        <p15:guide id="28" orient="horz" pos="2925">
          <p15:clr>
            <a:srgbClr val="FBAE40"/>
          </p15:clr>
        </p15:guide>
        <p15:guide id="29" pos="654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703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a_Title and Content Bull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2404533" y="79200"/>
            <a:ext cx="8552728" cy="112680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ts val="3900"/>
              </a:lnSpc>
              <a:defRPr sz="3600" b="0" i="0">
                <a:solidFill>
                  <a:srgbClr val="005C24"/>
                </a:solidFill>
                <a:latin typeface="Source Sans Pro Light"/>
                <a:cs typeface="Source Sans Pro Light"/>
              </a:defRPr>
            </a:lvl1pPr>
          </a:lstStyle>
          <a:p>
            <a:r>
              <a:rPr lang="nl-NL" noProof="0"/>
              <a:t>Klik om de stijl te bewerken</a:t>
            </a:r>
            <a:endParaRPr lang="en-GB" noProof="0" dirty="0"/>
          </a:p>
        </p:txBody>
      </p:sp>
      <p:sp>
        <p:nvSpPr>
          <p:cNvPr id="22" name="Text Placeholder 2"/>
          <p:cNvSpPr>
            <a:spLocks noGrp="1"/>
          </p:cNvSpPr>
          <p:nvPr userDrawn="1">
            <p:ph idx="10"/>
          </p:nvPr>
        </p:nvSpPr>
        <p:spPr>
          <a:xfrm>
            <a:off x="2404799" y="1494001"/>
            <a:ext cx="9436800" cy="50398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40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7b_Picture with Caption full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 userDrawn="1">
            <p:ph type="pic" idx="1"/>
          </p:nvPr>
        </p:nvSpPr>
        <p:spPr>
          <a:xfrm>
            <a:off x="-7917" y="1206000"/>
            <a:ext cx="12203456" cy="5664200"/>
          </a:xfrm>
          <a:custGeom>
            <a:avLst/>
            <a:gdLst>
              <a:gd name="connsiteX0" fmla="*/ 0 w 9146654"/>
              <a:gd name="connsiteY0" fmla="*/ 0 h 5664200"/>
              <a:gd name="connsiteX1" fmla="*/ 9146654 w 9146654"/>
              <a:gd name="connsiteY1" fmla="*/ 0 h 5664200"/>
              <a:gd name="connsiteX2" fmla="*/ 9146654 w 9146654"/>
              <a:gd name="connsiteY2" fmla="*/ 5664200 h 5664200"/>
              <a:gd name="connsiteX3" fmla="*/ 0 w 9146654"/>
              <a:gd name="connsiteY3" fmla="*/ 5664200 h 5664200"/>
              <a:gd name="connsiteX4" fmla="*/ 0 w 9146654"/>
              <a:gd name="connsiteY4" fmla="*/ 0 h 5664200"/>
              <a:gd name="connsiteX0" fmla="*/ 0 w 9152592"/>
              <a:gd name="connsiteY0" fmla="*/ 742208 h 5664200"/>
              <a:gd name="connsiteX1" fmla="*/ 9152592 w 9152592"/>
              <a:gd name="connsiteY1" fmla="*/ 0 h 5664200"/>
              <a:gd name="connsiteX2" fmla="*/ 9152592 w 9152592"/>
              <a:gd name="connsiteY2" fmla="*/ 5664200 h 5664200"/>
              <a:gd name="connsiteX3" fmla="*/ 5938 w 9152592"/>
              <a:gd name="connsiteY3" fmla="*/ 5664200 h 5664200"/>
              <a:gd name="connsiteX4" fmla="*/ 0 w 9152592"/>
              <a:gd name="connsiteY4" fmla="*/ 742208 h 5664200"/>
              <a:gd name="connsiteX0" fmla="*/ 0 w 9152592"/>
              <a:gd name="connsiteY0" fmla="*/ 742208 h 5664200"/>
              <a:gd name="connsiteX1" fmla="*/ 225632 w 9152592"/>
              <a:gd name="connsiteY1" fmla="*/ 771242 h 5664200"/>
              <a:gd name="connsiteX2" fmla="*/ 9152592 w 9152592"/>
              <a:gd name="connsiteY2" fmla="*/ 0 h 5664200"/>
              <a:gd name="connsiteX3" fmla="*/ 9152592 w 9152592"/>
              <a:gd name="connsiteY3" fmla="*/ 5664200 h 5664200"/>
              <a:gd name="connsiteX4" fmla="*/ 5938 w 9152592"/>
              <a:gd name="connsiteY4" fmla="*/ 5664200 h 5664200"/>
              <a:gd name="connsiteX5" fmla="*/ 0 w 9152592"/>
              <a:gd name="connsiteY5" fmla="*/ 742208 h 5664200"/>
              <a:gd name="connsiteX0" fmla="*/ 0 w 9152592"/>
              <a:gd name="connsiteY0" fmla="*/ 742208 h 5664200"/>
              <a:gd name="connsiteX1" fmla="*/ 225632 w 9152592"/>
              <a:gd name="connsiteY1" fmla="*/ 771242 h 5664200"/>
              <a:gd name="connsiteX2" fmla="*/ 777834 w 9152592"/>
              <a:gd name="connsiteY2" fmla="*/ 604987 h 5664200"/>
              <a:gd name="connsiteX3" fmla="*/ 9152592 w 9152592"/>
              <a:gd name="connsiteY3" fmla="*/ 0 h 5664200"/>
              <a:gd name="connsiteX4" fmla="*/ 9152592 w 9152592"/>
              <a:gd name="connsiteY4" fmla="*/ 5664200 h 5664200"/>
              <a:gd name="connsiteX5" fmla="*/ 5938 w 9152592"/>
              <a:gd name="connsiteY5" fmla="*/ 5664200 h 5664200"/>
              <a:gd name="connsiteX6" fmla="*/ 0 w 9152592"/>
              <a:gd name="connsiteY6" fmla="*/ 742208 h 5664200"/>
              <a:gd name="connsiteX0" fmla="*/ 0 w 9152592"/>
              <a:gd name="connsiteY0" fmla="*/ 742208 h 5664200"/>
              <a:gd name="connsiteX1" fmla="*/ 225632 w 9152592"/>
              <a:gd name="connsiteY1" fmla="*/ 771242 h 5664200"/>
              <a:gd name="connsiteX2" fmla="*/ 777834 w 9152592"/>
              <a:gd name="connsiteY2" fmla="*/ 604987 h 5664200"/>
              <a:gd name="connsiteX3" fmla="*/ 1294411 w 9152592"/>
              <a:gd name="connsiteY3" fmla="*/ 5283 h 5664200"/>
              <a:gd name="connsiteX4" fmla="*/ 9152592 w 9152592"/>
              <a:gd name="connsiteY4" fmla="*/ 0 h 5664200"/>
              <a:gd name="connsiteX5" fmla="*/ 9152592 w 9152592"/>
              <a:gd name="connsiteY5" fmla="*/ 5664200 h 5664200"/>
              <a:gd name="connsiteX6" fmla="*/ 5938 w 9152592"/>
              <a:gd name="connsiteY6" fmla="*/ 5664200 h 5664200"/>
              <a:gd name="connsiteX7" fmla="*/ 0 w 9152592"/>
              <a:gd name="connsiteY7" fmla="*/ 742208 h 5664200"/>
              <a:gd name="connsiteX0" fmla="*/ 0 w 9152592"/>
              <a:gd name="connsiteY0" fmla="*/ 742208 h 5664200"/>
              <a:gd name="connsiteX1" fmla="*/ 225632 w 9152592"/>
              <a:gd name="connsiteY1" fmla="*/ 771242 h 5664200"/>
              <a:gd name="connsiteX2" fmla="*/ 777834 w 9152592"/>
              <a:gd name="connsiteY2" fmla="*/ 604987 h 5664200"/>
              <a:gd name="connsiteX3" fmla="*/ 1294411 w 9152592"/>
              <a:gd name="connsiteY3" fmla="*/ 5283 h 5664200"/>
              <a:gd name="connsiteX4" fmla="*/ 9152592 w 9152592"/>
              <a:gd name="connsiteY4" fmla="*/ 0 h 5664200"/>
              <a:gd name="connsiteX5" fmla="*/ 9152592 w 9152592"/>
              <a:gd name="connsiteY5" fmla="*/ 5664200 h 5664200"/>
              <a:gd name="connsiteX6" fmla="*/ 5938 w 9152592"/>
              <a:gd name="connsiteY6" fmla="*/ 5664200 h 5664200"/>
              <a:gd name="connsiteX7" fmla="*/ 0 w 9152592"/>
              <a:gd name="connsiteY7" fmla="*/ 742208 h 5664200"/>
              <a:gd name="connsiteX0" fmla="*/ 0 w 9152592"/>
              <a:gd name="connsiteY0" fmla="*/ 742208 h 5664200"/>
              <a:gd name="connsiteX1" fmla="*/ 225632 w 9152592"/>
              <a:gd name="connsiteY1" fmla="*/ 771242 h 5664200"/>
              <a:gd name="connsiteX2" fmla="*/ 777834 w 9152592"/>
              <a:gd name="connsiteY2" fmla="*/ 604987 h 5664200"/>
              <a:gd name="connsiteX3" fmla="*/ 1294411 w 9152592"/>
              <a:gd name="connsiteY3" fmla="*/ 5283 h 5664200"/>
              <a:gd name="connsiteX4" fmla="*/ 9152592 w 9152592"/>
              <a:gd name="connsiteY4" fmla="*/ 0 h 5664200"/>
              <a:gd name="connsiteX5" fmla="*/ 9152592 w 9152592"/>
              <a:gd name="connsiteY5" fmla="*/ 5664200 h 5664200"/>
              <a:gd name="connsiteX6" fmla="*/ 5938 w 9152592"/>
              <a:gd name="connsiteY6" fmla="*/ 5664200 h 5664200"/>
              <a:gd name="connsiteX7" fmla="*/ 0 w 9152592"/>
              <a:gd name="connsiteY7" fmla="*/ 742208 h 5664200"/>
              <a:gd name="connsiteX0" fmla="*/ 0 w 9152592"/>
              <a:gd name="connsiteY0" fmla="*/ 742208 h 5664200"/>
              <a:gd name="connsiteX1" fmla="*/ 225632 w 9152592"/>
              <a:gd name="connsiteY1" fmla="*/ 771242 h 5664200"/>
              <a:gd name="connsiteX2" fmla="*/ 777834 w 9152592"/>
              <a:gd name="connsiteY2" fmla="*/ 604987 h 5664200"/>
              <a:gd name="connsiteX3" fmla="*/ 1294411 w 9152592"/>
              <a:gd name="connsiteY3" fmla="*/ 5283 h 5664200"/>
              <a:gd name="connsiteX4" fmla="*/ 9152592 w 9152592"/>
              <a:gd name="connsiteY4" fmla="*/ 0 h 5664200"/>
              <a:gd name="connsiteX5" fmla="*/ 9152592 w 9152592"/>
              <a:gd name="connsiteY5" fmla="*/ 5664200 h 5664200"/>
              <a:gd name="connsiteX6" fmla="*/ 5938 w 9152592"/>
              <a:gd name="connsiteY6" fmla="*/ 5664200 h 5664200"/>
              <a:gd name="connsiteX7" fmla="*/ 0 w 9152592"/>
              <a:gd name="connsiteY7" fmla="*/ 742208 h 5664200"/>
              <a:gd name="connsiteX0" fmla="*/ 0 w 9152592"/>
              <a:gd name="connsiteY0" fmla="*/ 742208 h 5664200"/>
              <a:gd name="connsiteX1" fmla="*/ 225632 w 9152592"/>
              <a:gd name="connsiteY1" fmla="*/ 771242 h 5664200"/>
              <a:gd name="connsiteX2" fmla="*/ 777834 w 9152592"/>
              <a:gd name="connsiteY2" fmla="*/ 604987 h 5664200"/>
              <a:gd name="connsiteX3" fmla="*/ 1294411 w 9152592"/>
              <a:gd name="connsiteY3" fmla="*/ 5283 h 5664200"/>
              <a:gd name="connsiteX4" fmla="*/ 9152592 w 9152592"/>
              <a:gd name="connsiteY4" fmla="*/ 0 h 5664200"/>
              <a:gd name="connsiteX5" fmla="*/ 9152592 w 9152592"/>
              <a:gd name="connsiteY5" fmla="*/ 5664200 h 5664200"/>
              <a:gd name="connsiteX6" fmla="*/ 5938 w 9152592"/>
              <a:gd name="connsiteY6" fmla="*/ 5664200 h 5664200"/>
              <a:gd name="connsiteX7" fmla="*/ 0 w 9152592"/>
              <a:gd name="connsiteY7" fmla="*/ 742208 h 5664200"/>
              <a:gd name="connsiteX0" fmla="*/ 0 w 9152592"/>
              <a:gd name="connsiteY0" fmla="*/ 742208 h 5664200"/>
              <a:gd name="connsiteX1" fmla="*/ 225632 w 9152592"/>
              <a:gd name="connsiteY1" fmla="*/ 771242 h 5664200"/>
              <a:gd name="connsiteX2" fmla="*/ 777834 w 9152592"/>
              <a:gd name="connsiteY2" fmla="*/ 604987 h 5664200"/>
              <a:gd name="connsiteX3" fmla="*/ 1294411 w 9152592"/>
              <a:gd name="connsiteY3" fmla="*/ 5283 h 5664200"/>
              <a:gd name="connsiteX4" fmla="*/ 9152592 w 9152592"/>
              <a:gd name="connsiteY4" fmla="*/ 0 h 5664200"/>
              <a:gd name="connsiteX5" fmla="*/ 9152592 w 9152592"/>
              <a:gd name="connsiteY5" fmla="*/ 5664200 h 5664200"/>
              <a:gd name="connsiteX6" fmla="*/ 5938 w 9152592"/>
              <a:gd name="connsiteY6" fmla="*/ 5664200 h 5664200"/>
              <a:gd name="connsiteX7" fmla="*/ 0 w 9152592"/>
              <a:gd name="connsiteY7" fmla="*/ 742208 h 5664200"/>
              <a:gd name="connsiteX0" fmla="*/ 0 w 9152592"/>
              <a:gd name="connsiteY0" fmla="*/ 742208 h 5664200"/>
              <a:gd name="connsiteX1" fmla="*/ 225632 w 9152592"/>
              <a:gd name="connsiteY1" fmla="*/ 771242 h 5664200"/>
              <a:gd name="connsiteX2" fmla="*/ 777834 w 9152592"/>
              <a:gd name="connsiteY2" fmla="*/ 604987 h 5664200"/>
              <a:gd name="connsiteX3" fmla="*/ 1294411 w 9152592"/>
              <a:gd name="connsiteY3" fmla="*/ 5283 h 5664200"/>
              <a:gd name="connsiteX4" fmla="*/ 9152592 w 9152592"/>
              <a:gd name="connsiteY4" fmla="*/ 0 h 5664200"/>
              <a:gd name="connsiteX5" fmla="*/ 9152592 w 9152592"/>
              <a:gd name="connsiteY5" fmla="*/ 5664200 h 5664200"/>
              <a:gd name="connsiteX6" fmla="*/ 5938 w 9152592"/>
              <a:gd name="connsiteY6" fmla="*/ 5664200 h 5664200"/>
              <a:gd name="connsiteX7" fmla="*/ 0 w 9152592"/>
              <a:gd name="connsiteY7" fmla="*/ 742208 h 5664200"/>
              <a:gd name="connsiteX0" fmla="*/ 0 w 9152592"/>
              <a:gd name="connsiteY0" fmla="*/ 742208 h 5664200"/>
              <a:gd name="connsiteX1" fmla="*/ 225632 w 9152592"/>
              <a:gd name="connsiteY1" fmla="*/ 771242 h 5664200"/>
              <a:gd name="connsiteX2" fmla="*/ 777834 w 9152592"/>
              <a:gd name="connsiteY2" fmla="*/ 604987 h 5664200"/>
              <a:gd name="connsiteX3" fmla="*/ 1294411 w 9152592"/>
              <a:gd name="connsiteY3" fmla="*/ 5283 h 5664200"/>
              <a:gd name="connsiteX4" fmla="*/ 9152592 w 9152592"/>
              <a:gd name="connsiteY4" fmla="*/ 0 h 5664200"/>
              <a:gd name="connsiteX5" fmla="*/ 9152592 w 9152592"/>
              <a:gd name="connsiteY5" fmla="*/ 5664200 h 5664200"/>
              <a:gd name="connsiteX6" fmla="*/ 5938 w 9152592"/>
              <a:gd name="connsiteY6" fmla="*/ 5664200 h 5664200"/>
              <a:gd name="connsiteX7" fmla="*/ 0 w 9152592"/>
              <a:gd name="connsiteY7" fmla="*/ 742208 h 5664200"/>
              <a:gd name="connsiteX0" fmla="*/ 0 w 9152592"/>
              <a:gd name="connsiteY0" fmla="*/ 742208 h 5664200"/>
              <a:gd name="connsiteX1" fmla="*/ 225632 w 9152592"/>
              <a:gd name="connsiteY1" fmla="*/ 771242 h 5664200"/>
              <a:gd name="connsiteX2" fmla="*/ 780216 w 9152592"/>
              <a:gd name="connsiteY2" fmla="*/ 612131 h 5664200"/>
              <a:gd name="connsiteX3" fmla="*/ 1294411 w 9152592"/>
              <a:gd name="connsiteY3" fmla="*/ 5283 h 5664200"/>
              <a:gd name="connsiteX4" fmla="*/ 9152592 w 9152592"/>
              <a:gd name="connsiteY4" fmla="*/ 0 h 5664200"/>
              <a:gd name="connsiteX5" fmla="*/ 9152592 w 9152592"/>
              <a:gd name="connsiteY5" fmla="*/ 5664200 h 5664200"/>
              <a:gd name="connsiteX6" fmla="*/ 5938 w 9152592"/>
              <a:gd name="connsiteY6" fmla="*/ 5664200 h 5664200"/>
              <a:gd name="connsiteX7" fmla="*/ 0 w 9152592"/>
              <a:gd name="connsiteY7" fmla="*/ 742208 h 5664200"/>
              <a:gd name="connsiteX0" fmla="*/ 0 w 9152592"/>
              <a:gd name="connsiteY0" fmla="*/ 742208 h 5664200"/>
              <a:gd name="connsiteX1" fmla="*/ 225632 w 9152592"/>
              <a:gd name="connsiteY1" fmla="*/ 771242 h 5664200"/>
              <a:gd name="connsiteX2" fmla="*/ 780216 w 9152592"/>
              <a:gd name="connsiteY2" fmla="*/ 612131 h 5664200"/>
              <a:gd name="connsiteX3" fmla="*/ 1294411 w 9152592"/>
              <a:gd name="connsiteY3" fmla="*/ 5283 h 5664200"/>
              <a:gd name="connsiteX4" fmla="*/ 9152592 w 9152592"/>
              <a:gd name="connsiteY4" fmla="*/ 0 h 5664200"/>
              <a:gd name="connsiteX5" fmla="*/ 9152592 w 9152592"/>
              <a:gd name="connsiteY5" fmla="*/ 5664200 h 5664200"/>
              <a:gd name="connsiteX6" fmla="*/ 5938 w 9152592"/>
              <a:gd name="connsiteY6" fmla="*/ 5664200 h 5664200"/>
              <a:gd name="connsiteX7" fmla="*/ 0 w 9152592"/>
              <a:gd name="connsiteY7" fmla="*/ 742208 h 5664200"/>
              <a:gd name="connsiteX0" fmla="*/ 0 w 9152592"/>
              <a:gd name="connsiteY0" fmla="*/ 742208 h 5664200"/>
              <a:gd name="connsiteX1" fmla="*/ 225632 w 9152592"/>
              <a:gd name="connsiteY1" fmla="*/ 771242 h 5664200"/>
              <a:gd name="connsiteX2" fmla="*/ 780216 w 9152592"/>
              <a:gd name="connsiteY2" fmla="*/ 612131 h 5664200"/>
              <a:gd name="connsiteX3" fmla="*/ 1294411 w 9152592"/>
              <a:gd name="connsiteY3" fmla="*/ 5283 h 5664200"/>
              <a:gd name="connsiteX4" fmla="*/ 9152592 w 9152592"/>
              <a:gd name="connsiteY4" fmla="*/ 0 h 5664200"/>
              <a:gd name="connsiteX5" fmla="*/ 9152592 w 9152592"/>
              <a:gd name="connsiteY5" fmla="*/ 5664200 h 5664200"/>
              <a:gd name="connsiteX6" fmla="*/ 5938 w 9152592"/>
              <a:gd name="connsiteY6" fmla="*/ 5664200 h 5664200"/>
              <a:gd name="connsiteX7" fmla="*/ 0 w 9152592"/>
              <a:gd name="connsiteY7" fmla="*/ 742208 h 5664200"/>
              <a:gd name="connsiteX0" fmla="*/ 0 w 9152592"/>
              <a:gd name="connsiteY0" fmla="*/ 742208 h 5664200"/>
              <a:gd name="connsiteX1" fmla="*/ 225632 w 9152592"/>
              <a:gd name="connsiteY1" fmla="*/ 771242 h 5664200"/>
              <a:gd name="connsiteX2" fmla="*/ 780216 w 9152592"/>
              <a:gd name="connsiteY2" fmla="*/ 612131 h 5664200"/>
              <a:gd name="connsiteX3" fmla="*/ 1301555 w 9152592"/>
              <a:gd name="connsiteY3" fmla="*/ 5283 h 5664200"/>
              <a:gd name="connsiteX4" fmla="*/ 9152592 w 9152592"/>
              <a:gd name="connsiteY4" fmla="*/ 0 h 5664200"/>
              <a:gd name="connsiteX5" fmla="*/ 9152592 w 9152592"/>
              <a:gd name="connsiteY5" fmla="*/ 5664200 h 5664200"/>
              <a:gd name="connsiteX6" fmla="*/ 5938 w 9152592"/>
              <a:gd name="connsiteY6" fmla="*/ 5664200 h 5664200"/>
              <a:gd name="connsiteX7" fmla="*/ 0 w 9152592"/>
              <a:gd name="connsiteY7" fmla="*/ 742208 h 5664200"/>
              <a:gd name="connsiteX0" fmla="*/ 0 w 9152592"/>
              <a:gd name="connsiteY0" fmla="*/ 742208 h 5664200"/>
              <a:gd name="connsiteX1" fmla="*/ 225632 w 9152592"/>
              <a:gd name="connsiteY1" fmla="*/ 771242 h 5664200"/>
              <a:gd name="connsiteX2" fmla="*/ 780216 w 9152592"/>
              <a:gd name="connsiteY2" fmla="*/ 612131 h 5664200"/>
              <a:gd name="connsiteX3" fmla="*/ 1301555 w 9152592"/>
              <a:gd name="connsiteY3" fmla="*/ 5283 h 5664200"/>
              <a:gd name="connsiteX4" fmla="*/ 9152592 w 9152592"/>
              <a:gd name="connsiteY4" fmla="*/ 0 h 5664200"/>
              <a:gd name="connsiteX5" fmla="*/ 9152592 w 9152592"/>
              <a:gd name="connsiteY5" fmla="*/ 5664200 h 5664200"/>
              <a:gd name="connsiteX6" fmla="*/ 5938 w 9152592"/>
              <a:gd name="connsiteY6" fmla="*/ 5664200 h 5664200"/>
              <a:gd name="connsiteX7" fmla="*/ 0 w 9152592"/>
              <a:gd name="connsiteY7" fmla="*/ 742208 h 5664200"/>
              <a:gd name="connsiteX0" fmla="*/ 0 w 9152592"/>
              <a:gd name="connsiteY0" fmla="*/ 742208 h 5664200"/>
              <a:gd name="connsiteX1" fmla="*/ 225632 w 9152592"/>
              <a:gd name="connsiteY1" fmla="*/ 771242 h 5664200"/>
              <a:gd name="connsiteX2" fmla="*/ 780216 w 9152592"/>
              <a:gd name="connsiteY2" fmla="*/ 612131 h 5664200"/>
              <a:gd name="connsiteX3" fmla="*/ 1301555 w 9152592"/>
              <a:gd name="connsiteY3" fmla="*/ 5283 h 5664200"/>
              <a:gd name="connsiteX4" fmla="*/ 9152592 w 9152592"/>
              <a:gd name="connsiteY4" fmla="*/ 0 h 5664200"/>
              <a:gd name="connsiteX5" fmla="*/ 9152592 w 9152592"/>
              <a:gd name="connsiteY5" fmla="*/ 5664200 h 5664200"/>
              <a:gd name="connsiteX6" fmla="*/ 5938 w 9152592"/>
              <a:gd name="connsiteY6" fmla="*/ 5664200 h 5664200"/>
              <a:gd name="connsiteX7" fmla="*/ 0 w 9152592"/>
              <a:gd name="connsiteY7" fmla="*/ 742208 h 566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52592" h="5664200">
                <a:moveTo>
                  <a:pt x="0" y="742208"/>
                </a:moveTo>
                <a:cubicBezTo>
                  <a:pt x="105765" y="776935"/>
                  <a:pt x="88911" y="765090"/>
                  <a:pt x="225632" y="771242"/>
                </a:cubicBezTo>
                <a:cubicBezTo>
                  <a:pt x="421605" y="764933"/>
                  <a:pt x="625837" y="693280"/>
                  <a:pt x="780216" y="612131"/>
                </a:cubicBezTo>
                <a:cubicBezTo>
                  <a:pt x="1077471" y="426486"/>
                  <a:pt x="1193130" y="239635"/>
                  <a:pt x="1301555" y="5283"/>
                </a:cubicBezTo>
                <a:lnTo>
                  <a:pt x="9152592" y="0"/>
                </a:lnTo>
                <a:lnTo>
                  <a:pt x="9152592" y="5664200"/>
                </a:lnTo>
                <a:lnTo>
                  <a:pt x="5938" y="5664200"/>
                </a:lnTo>
                <a:cubicBezTo>
                  <a:pt x="3959" y="4023536"/>
                  <a:pt x="1979" y="2382872"/>
                  <a:pt x="0" y="742208"/>
                </a:cubicBezTo>
                <a:close/>
              </a:path>
            </a:pathLst>
          </a:custGeom>
        </p:spPr>
        <p:txBody>
          <a:bodyPr lIns="0" tIns="0" bIns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2404800" y="621249"/>
            <a:ext cx="8553600" cy="5937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600">
                <a:solidFill>
                  <a:srgbClr val="D4D700"/>
                </a:solidFill>
                <a:latin typeface="Source Sans Pro Light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/>
              <a:t>Klik om de stijl te bewerken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2404799" y="18001"/>
            <a:ext cx="8553600" cy="506932"/>
          </a:xfrm>
        </p:spPr>
        <p:txBody>
          <a:bodyPr anchor="b"/>
          <a:lstStyle>
            <a:lvl1pPr algn="l">
              <a:lnSpc>
                <a:spcPts val="2400"/>
              </a:lnSpc>
              <a:defRPr sz="3600" b="0">
                <a:latin typeface="Source Sans Pro Light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01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a_Title and Content Bull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061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b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1200" y="4509120"/>
            <a:ext cx="6912000" cy="1342800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9149" y="2739601"/>
            <a:ext cx="1872756" cy="1441375"/>
          </a:xfrm>
          <a:prstGeom prst="rect">
            <a:avLst/>
          </a:prstGeom>
        </p:spPr>
        <p:txBody>
          <a:bodyPr lIns="0" tIns="0" bIns="0" anchor="b"/>
          <a:lstStyle>
            <a:lvl1pPr marL="0" indent="0">
              <a:lnSpc>
                <a:spcPts val="2400"/>
              </a:lnSpc>
              <a:buNone/>
              <a:defRPr sz="2000" b="1">
                <a:solidFill>
                  <a:srgbClr val="97BF0D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63666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58981" y="1970089"/>
            <a:ext cx="5598585" cy="2306636"/>
          </a:xfrm>
          <a:solidFill>
            <a:srgbClr val="97BF0D"/>
          </a:solidFill>
        </p:spPr>
        <p:txBody>
          <a:bodyPr anchor="ctr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 err="1"/>
              <a:t>xxxxx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58980" y="4276725"/>
            <a:ext cx="5598587" cy="673200"/>
          </a:xfrm>
          <a:solidFill>
            <a:srgbClr val="97BF0D"/>
          </a:solidFill>
        </p:spPr>
        <p:txBody>
          <a:bodyPr anchor="ctr" anchorCtr="0"/>
          <a:lstStyle>
            <a:lvl1pPr marL="0" indent="0" algn="l">
              <a:buNone/>
              <a:defRPr sz="2400">
                <a:solidFill>
                  <a:srgbClr val="005C2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69E043-D8EC-164C-96C4-7B90B274404C}"/>
              </a:ext>
            </a:extLst>
          </p:cNvPr>
          <p:cNvSpPr/>
          <p:nvPr userDrawn="1"/>
        </p:nvSpPr>
        <p:spPr>
          <a:xfrm>
            <a:off x="6258981" y="1682750"/>
            <a:ext cx="5596800" cy="287338"/>
          </a:xfrm>
          <a:prstGeom prst="rect">
            <a:avLst/>
          </a:prstGeom>
          <a:solidFill>
            <a:srgbClr val="97BF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E172890-4686-334E-A68D-0CF97585FB4E}"/>
              </a:ext>
            </a:extLst>
          </p:cNvPr>
          <p:cNvGrpSpPr/>
          <p:nvPr userDrawn="1"/>
        </p:nvGrpSpPr>
        <p:grpSpPr>
          <a:xfrm>
            <a:off x="6258983" y="263344"/>
            <a:ext cx="3695271" cy="1215809"/>
            <a:chOff x="3945022" y="264602"/>
            <a:chExt cx="3267713" cy="143351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00B42F-747C-4742-84F1-38BFCFF2390D}"/>
                </a:ext>
              </a:extLst>
            </p:cNvPr>
            <p:cNvSpPr/>
            <p:nvPr userDrawn="1"/>
          </p:nvSpPr>
          <p:spPr>
            <a:xfrm>
              <a:off x="3945022" y="264602"/>
              <a:ext cx="3267713" cy="1431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0B89D19-7A3B-D14D-B3B4-4524D4AA1BB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8899" t="1180" b="815"/>
            <a:stretch/>
          </p:blipFill>
          <p:spPr>
            <a:xfrm>
              <a:off x="3961231" y="264602"/>
              <a:ext cx="3139362" cy="1433513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358206-F4D3-8E4F-AB6B-0E34A6BDDC89}"/>
              </a:ext>
            </a:extLst>
          </p:cNvPr>
          <p:cNvGrpSpPr/>
          <p:nvPr userDrawn="1"/>
        </p:nvGrpSpPr>
        <p:grpSpPr>
          <a:xfrm>
            <a:off x="9440501" y="256305"/>
            <a:ext cx="2428355" cy="1704755"/>
            <a:chOff x="9712884" y="360000"/>
            <a:chExt cx="2147384" cy="201001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662B938-F689-4D4E-9F2B-D2731E52D83F}"/>
                </a:ext>
              </a:extLst>
            </p:cNvPr>
            <p:cNvGrpSpPr/>
            <p:nvPr userDrawn="1"/>
          </p:nvGrpSpPr>
          <p:grpSpPr>
            <a:xfrm>
              <a:off x="10395793" y="360000"/>
              <a:ext cx="1464475" cy="1448300"/>
              <a:chOff x="10395793" y="360000"/>
              <a:chExt cx="1464475" cy="14483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68788C4-0773-0645-88E4-1D80569DF7D4}"/>
                  </a:ext>
                </a:extLst>
              </p:cNvPr>
              <p:cNvSpPr/>
              <p:nvPr userDrawn="1"/>
            </p:nvSpPr>
            <p:spPr>
              <a:xfrm>
                <a:off x="10408670" y="368300"/>
                <a:ext cx="1440000" cy="144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135D0F93-8CCA-8D42-8741-F3D24572902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10395793" y="360000"/>
                <a:ext cx="1464475" cy="1440000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39D9B6F-9E27-8E41-B919-2F2BAF4CD3D8}"/>
                </a:ext>
              </a:extLst>
            </p:cNvPr>
            <p:cNvGrpSpPr/>
            <p:nvPr userDrawn="1"/>
          </p:nvGrpSpPr>
          <p:grpSpPr>
            <a:xfrm>
              <a:off x="9712884" y="1455610"/>
              <a:ext cx="914400" cy="914400"/>
              <a:chOff x="1614196" y="2621902"/>
              <a:chExt cx="914400" cy="91440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F2BC1093-51FF-C140-A517-023E6E427BCC}"/>
                  </a:ext>
                </a:extLst>
              </p:cNvPr>
              <p:cNvSpPr/>
              <p:nvPr userDrawn="1"/>
            </p:nvSpPr>
            <p:spPr>
              <a:xfrm>
                <a:off x="1614196" y="2621902"/>
                <a:ext cx="914400" cy="914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926B3BF-0EB8-E548-964D-2913B25D3C59}"/>
                  </a:ext>
                </a:extLst>
              </p:cNvPr>
              <p:cNvSpPr/>
              <p:nvPr userDrawn="1"/>
            </p:nvSpPr>
            <p:spPr>
              <a:xfrm>
                <a:off x="1842796" y="2850502"/>
                <a:ext cx="457200" cy="457200"/>
              </a:xfrm>
              <a:prstGeom prst="ellipse">
                <a:avLst/>
              </a:prstGeom>
              <a:solidFill>
                <a:srgbClr val="005C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97715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6a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4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4b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4800" y="79200"/>
            <a:ext cx="8553600" cy="1126800"/>
          </a:xfrm>
        </p:spPr>
        <p:txBody>
          <a:bodyPr lIns="0" bIns="0" anchor="t" anchorCtr="0"/>
          <a:lstStyle>
            <a:lvl1pPr algn="l">
              <a:lnSpc>
                <a:spcPts val="3900"/>
              </a:lnSpc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4933" y="1702801"/>
            <a:ext cx="5395384" cy="4821825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1" y="1702801"/>
            <a:ext cx="5395200" cy="4821825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31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b  Title slide">
    <p:bg>
      <p:bgPr>
        <a:solidFill>
          <a:srgbClr val="97B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4864266-5367-6249-85BD-B6CCE54D50AC}"/>
              </a:ext>
            </a:extLst>
          </p:cNvPr>
          <p:cNvSpPr/>
          <p:nvPr userDrawn="1"/>
        </p:nvSpPr>
        <p:spPr>
          <a:xfrm>
            <a:off x="6094799" y="2024063"/>
            <a:ext cx="5760000" cy="365135"/>
          </a:xfrm>
          <a:prstGeom prst="rect">
            <a:avLst/>
          </a:prstGeom>
          <a:solidFill>
            <a:srgbClr val="005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Source Sans Pro Regular" panose="020B0503030403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3C4348-3513-D44A-817A-89F7E37391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9" y="2382710"/>
            <a:ext cx="5760000" cy="1767015"/>
          </a:xfrm>
          <a:solidFill>
            <a:srgbClr val="005C24"/>
          </a:solidFill>
        </p:spPr>
        <p:txBody>
          <a:bodyPr anchor="ctr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8D683-2ADA-D14A-BC53-9C4A5D25C3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49725"/>
            <a:ext cx="5760000" cy="684213"/>
          </a:xfrm>
          <a:solidFill>
            <a:srgbClr val="005C24"/>
          </a:solidFill>
        </p:spPr>
        <p:txBody>
          <a:bodyPr anchor="ctr" anchorCtr="0"/>
          <a:lstStyle>
            <a:lvl1pPr marL="0" indent="0" algn="l">
              <a:buNone/>
              <a:defRPr sz="2400">
                <a:solidFill>
                  <a:srgbClr val="9DC04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525F629-8688-314E-86D8-FAEA90055DAA}"/>
              </a:ext>
            </a:extLst>
          </p:cNvPr>
          <p:cNvGrpSpPr/>
          <p:nvPr userDrawn="1"/>
        </p:nvGrpSpPr>
        <p:grpSpPr>
          <a:xfrm>
            <a:off x="6087632" y="360000"/>
            <a:ext cx="4050530" cy="1441812"/>
            <a:chOff x="6087632" y="360000"/>
            <a:chExt cx="4050530" cy="144181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732B90E-0366-814F-8225-4E366EEDE775}"/>
                </a:ext>
              </a:extLst>
            </p:cNvPr>
            <p:cNvSpPr/>
            <p:nvPr/>
          </p:nvSpPr>
          <p:spPr>
            <a:xfrm>
              <a:off x="6094800" y="360000"/>
              <a:ext cx="4043362" cy="14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Source Sans Pro Regular" panose="020B0503030403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2C27A8E-A276-5E40-811B-18A34BF7F0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899" t="1180" b="815"/>
            <a:stretch/>
          </p:blipFill>
          <p:spPr>
            <a:xfrm>
              <a:off x="6087632" y="368299"/>
              <a:ext cx="3139362" cy="1433513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D716005-1C47-9D49-9F07-98FE286A0CC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706084" y="360000"/>
            <a:ext cx="2160000" cy="2021819"/>
            <a:chOff x="9712884" y="360000"/>
            <a:chExt cx="2147384" cy="201001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7D57DBF-B4A6-5A40-BB93-24EAC1373B6B}"/>
                </a:ext>
              </a:extLst>
            </p:cNvPr>
            <p:cNvGrpSpPr/>
            <p:nvPr/>
          </p:nvGrpSpPr>
          <p:grpSpPr>
            <a:xfrm>
              <a:off x="10395793" y="360000"/>
              <a:ext cx="1464475" cy="1448300"/>
              <a:chOff x="10395793" y="360000"/>
              <a:chExt cx="1464475" cy="1448300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9DFD61F-8FBA-3F4F-BA68-8EBF6E43A4CF}"/>
                  </a:ext>
                </a:extLst>
              </p:cNvPr>
              <p:cNvSpPr/>
              <p:nvPr/>
            </p:nvSpPr>
            <p:spPr>
              <a:xfrm>
                <a:off x="10408670" y="368300"/>
                <a:ext cx="1440000" cy="144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Source Sans Pro Regular" panose="020B0503030403020204" pitchFamily="34" charset="0"/>
                </a:endParaRP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2F2C11E1-6F42-B249-BA51-36CC1EE68B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95793" y="360000"/>
                <a:ext cx="1464475" cy="1440000"/>
              </a:xfrm>
              <a:prstGeom prst="rect">
                <a:avLst/>
              </a:prstGeom>
            </p:spPr>
          </p:pic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5176E27-4FB3-5E4D-AEAE-5DC9D5F760F8}"/>
                </a:ext>
              </a:extLst>
            </p:cNvPr>
            <p:cNvGrpSpPr/>
            <p:nvPr/>
          </p:nvGrpSpPr>
          <p:grpSpPr>
            <a:xfrm>
              <a:off x="9712884" y="1455610"/>
              <a:ext cx="914400" cy="914400"/>
              <a:chOff x="1614196" y="2621902"/>
              <a:chExt cx="914400" cy="914400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881D6295-7DD9-044C-A983-DCAA69BBBBD2}"/>
                  </a:ext>
                </a:extLst>
              </p:cNvPr>
              <p:cNvSpPr/>
              <p:nvPr/>
            </p:nvSpPr>
            <p:spPr>
              <a:xfrm>
                <a:off x="1614196" y="2621902"/>
                <a:ext cx="914400" cy="914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Source Sans Pro Regular" panose="020B0503030403020204" pitchFamily="34" charset="0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76FC293-F02B-AE43-ACD3-CBF0E5EDE7BA}"/>
                  </a:ext>
                </a:extLst>
              </p:cNvPr>
              <p:cNvSpPr/>
              <p:nvPr/>
            </p:nvSpPr>
            <p:spPr>
              <a:xfrm>
                <a:off x="1842796" y="2850502"/>
                <a:ext cx="457200" cy="457200"/>
              </a:xfrm>
              <a:prstGeom prst="ellipse">
                <a:avLst/>
              </a:prstGeom>
              <a:solidFill>
                <a:srgbClr val="005C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Source Sans Pro Regular" panose="020B0503030403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954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pos="7473" userDrawn="1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orient="horz" pos="1275">
          <p15:clr>
            <a:srgbClr val="FBAE40"/>
          </p15:clr>
        </p15:guide>
        <p15:guide id="7" orient="horz" pos="1135">
          <p15:clr>
            <a:srgbClr val="FBAE40"/>
          </p15:clr>
        </p15:guide>
        <p15:guide id="8" orient="horz" pos="232">
          <p15:clr>
            <a:srgbClr val="FBAE40"/>
          </p15:clr>
        </p15:guide>
        <p15:guide id="9" pos="6387">
          <p15:clr>
            <a:srgbClr val="FBAE40"/>
          </p15:clr>
        </p15:guide>
        <p15:guide id="10" orient="horz" pos="3045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pos="6539">
          <p15:clr>
            <a:srgbClr val="FBAE40"/>
          </p15:clr>
        </p15:guide>
        <p15:guide id="16" pos="3704" userDrawn="1">
          <p15:clr>
            <a:srgbClr val="FBAE40"/>
          </p15:clr>
        </p15:guide>
        <p15:guide id="17" pos="211" userDrawn="1">
          <p15:clr>
            <a:srgbClr val="FBAE40"/>
          </p15:clr>
        </p15:guide>
        <p15:guide id="18" orient="horz" pos="149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 Text -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1557C04-B7D5-5846-9040-8DA7331193F5}"/>
              </a:ext>
            </a:extLst>
          </p:cNvPr>
          <p:cNvSpPr/>
          <p:nvPr/>
        </p:nvSpPr>
        <p:spPr>
          <a:xfrm>
            <a:off x="334963" y="1450975"/>
            <a:ext cx="9818687" cy="363538"/>
          </a:xfrm>
          <a:prstGeom prst="rect">
            <a:avLst/>
          </a:prstGeom>
          <a:solidFill>
            <a:srgbClr val="97BF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Source Sans Pro Regular" panose="020B0503030403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D355F5-45AB-8349-A861-87BE13332603}"/>
              </a:ext>
            </a:extLst>
          </p:cNvPr>
          <p:cNvSpPr/>
          <p:nvPr/>
        </p:nvSpPr>
        <p:spPr>
          <a:xfrm>
            <a:off x="6096000" y="2024063"/>
            <a:ext cx="5761038" cy="4053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Source Sans Pro Regular" panose="020B0503030403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DDDC06-A895-AB4E-97F1-016FEC33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65124"/>
            <a:ext cx="9818687" cy="1090486"/>
          </a:xfrm>
          <a:solidFill>
            <a:srgbClr val="97BF0D"/>
          </a:solidFill>
        </p:spPr>
        <p:txBody>
          <a:bodyPr>
            <a:normAutofit/>
          </a:bodyPr>
          <a:lstStyle>
            <a:lvl1pPr>
              <a:defRPr sz="3600" b="0" i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95C6D-8F3D-6B45-A288-511FDB915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2380055"/>
            <a:ext cx="11521037" cy="1723993"/>
          </a:xfrm>
          <a:noFill/>
        </p:spPr>
        <p:txBody>
          <a:bodyPr wrap="square" tIns="36000">
            <a:sp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933D2A5-DCEB-6740-BA27-D30B57C9EEAB}"/>
              </a:ext>
            </a:extLst>
          </p:cNvPr>
          <p:cNvSpPr/>
          <p:nvPr userDrawn="1"/>
        </p:nvSpPr>
        <p:spPr>
          <a:xfrm>
            <a:off x="6096000" y="2024063"/>
            <a:ext cx="5761038" cy="4053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Source Sans Pro Regular" panose="020B0503030403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74DE739-E755-424C-9882-0627D5B9D4AA}"/>
              </a:ext>
            </a:extLst>
          </p:cNvPr>
          <p:cNvGrpSpPr/>
          <p:nvPr userDrawn="1"/>
        </p:nvGrpSpPr>
        <p:grpSpPr>
          <a:xfrm>
            <a:off x="9700184" y="368300"/>
            <a:ext cx="2160084" cy="2001710"/>
            <a:chOff x="9700184" y="368300"/>
            <a:chExt cx="2160084" cy="200171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76A86DF-A480-EF42-BEEB-E813D9A86E4C}"/>
                </a:ext>
              </a:extLst>
            </p:cNvPr>
            <p:cNvGrpSpPr/>
            <p:nvPr/>
          </p:nvGrpSpPr>
          <p:grpSpPr>
            <a:xfrm>
              <a:off x="10395793" y="368300"/>
              <a:ext cx="1464475" cy="1440000"/>
              <a:chOff x="10395793" y="368300"/>
              <a:chExt cx="1464475" cy="14400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61C369-06FA-4442-9B06-17ACAD23252A}"/>
                  </a:ext>
                </a:extLst>
              </p:cNvPr>
              <p:cNvSpPr/>
              <p:nvPr/>
            </p:nvSpPr>
            <p:spPr>
              <a:xfrm>
                <a:off x="10408670" y="368300"/>
                <a:ext cx="1440000" cy="144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Source Sans Pro Regular" panose="020B0503030403020204" pitchFamily="34" charset="0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90AEC7F-F07F-6E45-90D1-3235EC45E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395793" y="368300"/>
                <a:ext cx="1464475" cy="1431700"/>
              </a:xfrm>
              <a:prstGeom prst="rect">
                <a:avLst/>
              </a:prstGeom>
              <a:ln w="9525">
                <a:solidFill>
                  <a:srgbClr val="9DC041"/>
                </a:solidFill>
              </a:ln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49C94C5-4E81-E24B-A459-EE04C243E74F}"/>
                </a:ext>
              </a:extLst>
            </p:cNvPr>
            <p:cNvGrpSpPr/>
            <p:nvPr/>
          </p:nvGrpSpPr>
          <p:grpSpPr>
            <a:xfrm>
              <a:off x="9700184" y="1455610"/>
              <a:ext cx="914400" cy="914400"/>
              <a:chOff x="1614196" y="2621902"/>
              <a:chExt cx="914400" cy="91440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9967CF93-6FB2-1247-917E-1CC1EADDF038}"/>
                  </a:ext>
                </a:extLst>
              </p:cNvPr>
              <p:cNvSpPr/>
              <p:nvPr/>
            </p:nvSpPr>
            <p:spPr>
              <a:xfrm>
                <a:off x="1614196" y="2621902"/>
                <a:ext cx="914400" cy="914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Source Sans Pro Regular" panose="020B0503030403020204" pitchFamily="34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2427F74-B264-4145-A72A-F40EDAC9D163}"/>
                  </a:ext>
                </a:extLst>
              </p:cNvPr>
              <p:cNvSpPr/>
              <p:nvPr/>
            </p:nvSpPr>
            <p:spPr>
              <a:xfrm>
                <a:off x="1842796" y="2850502"/>
                <a:ext cx="457200" cy="457200"/>
              </a:xfrm>
              <a:prstGeom prst="ellipse">
                <a:avLst/>
              </a:prstGeom>
              <a:solidFill>
                <a:srgbClr val="005C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Source Sans Pro Regular" panose="020B0503030403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2007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7" orient="horz" pos="232">
          <p15:clr>
            <a:srgbClr val="FBAE40"/>
          </p15:clr>
        </p15:guide>
        <p15:guide id="8" orient="horz" pos="4088">
          <p15:clr>
            <a:srgbClr val="FBAE40"/>
          </p15:clr>
        </p15:guide>
        <p15:guide id="10" pos="211">
          <p15:clr>
            <a:srgbClr val="FBAE40"/>
          </p15:clr>
        </p15:guide>
        <p15:guide id="13" pos="7469">
          <p15:clr>
            <a:srgbClr val="FBAE40"/>
          </p15:clr>
        </p15:guide>
        <p15:guide id="16" pos="3840">
          <p15:clr>
            <a:srgbClr val="FBAE40"/>
          </p15:clr>
        </p15:guide>
        <p15:guide id="17" pos="6396">
          <p15:clr>
            <a:srgbClr val="FBAE40"/>
          </p15:clr>
        </p15:guide>
        <p15:guide id="18" orient="horz" pos="1275">
          <p15:clr>
            <a:srgbClr val="FBAE40"/>
          </p15:clr>
        </p15:guide>
        <p15:guide id="19" orient="horz" pos="1143">
          <p15:clr>
            <a:srgbClr val="FBAE40"/>
          </p15:clr>
        </p15:guide>
        <p15:guide id="21" orient="horz" pos="1495">
          <p15:clr>
            <a:srgbClr val="FBAE40"/>
          </p15:clr>
        </p15:guide>
        <p15:guide id="22" orient="horz" pos="91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 Text - 2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1557C04-B7D5-5846-9040-8DA7331193F5}"/>
              </a:ext>
            </a:extLst>
          </p:cNvPr>
          <p:cNvSpPr/>
          <p:nvPr/>
        </p:nvSpPr>
        <p:spPr>
          <a:xfrm>
            <a:off x="334963" y="1450975"/>
            <a:ext cx="9818687" cy="363538"/>
          </a:xfrm>
          <a:prstGeom prst="rect">
            <a:avLst/>
          </a:prstGeom>
          <a:solidFill>
            <a:srgbClr val="97BF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Source Sans Pro Regular" panose="020B0503030403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D355F5-45AB-8349-A861-87BE13332603}"/>
              </a:ext>
            </a:extLst>
          </p:cNvPr>
          <p:cNvSpPr/>
          <p:nvPr/>
        </p:nvSpPr>
        <p:spPr>
          <a:xfrm>
            <a:off x="6096000" y="2024063"/>
            <a:ext cx="5761038" cy="4053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Source Sans Pro Regular" panose="020B0503030403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DDDC06-A895-AB4E-97F1-016FEC33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65124"/>
            <a:ext cx="9818687" cy="1090486"/>
          </a:xfrm>
          <a:solidFill>
            <a:srgbClr val="97BF0D"/>
          </a:solidFill>
        </p:spPr>
        <p:txBody>
          <a:bodyPr>
            <a:normAutofit/>
          </a:bodyPr>
          <a:lstStyle>
            <a:lvl1pPr>
              <a:defRPr sz="3600" b="0" i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95C6D-8F3D-6B45-A288-511FDB915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0800" y="2380055"/>
            <a:ext cx="5546238" cy="1723993"/>
          </a:xfrm>
          <a:noFill/>
        </p:spPr>
        <p:txBody>
          <a:bodyPr wrap="square" tIns="36000">
            <a:sp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DF7F9A5-9705-BE44-80FA-16166F7CE8C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36001" y="2390100"/>
            <a:ext cx="5544099" cy="1723993"/>
          </a:xfrm>
          <a:noFill/>
        </p:spPr>
        <p:txBody>
          <a:bodyPr wrap="square" tIns="36000">
            <a:sp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72338AE-9650-5C4E-925D-E23BFD9F8E90}"/>
              </a:ext>
            </a:extLst>
          </p:cNvPr>
          <p:cNvSpPr/>
          <p:nvPr userDrawn="1"/>
        </p:nvSpPr>
        <p:spPr>
          <a:xfrm>
            <a:off x="6096000" y="2024063"/>
            <a:ext cx="5761038" cy="4053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Source Sans Pro Regular" panose="020B0503030403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74DE739-E755-424C-9882-0627D5B9D4AA}"/>
              </a:ext>
            </a:extLst>
          </p:cNvPr>
          <p:cNvGrpSpPr/>
          <p:nvPr/>
        </p:nvGrpSpPr>
        <p:grpSpPr>
          <a:xfrm>
            <a:off x="9700184" y="368300"/>
            <a:ext cx="2160084" cy="2001710"/>
            <a:chOff x="9700184" y="368300"/>
            <a:chExt cx="2160084" cy="200171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76A86DF-A480-EF42-BEEB-E813D9A86E4C}"/>
                </a:ext>
              </a:extLst>
            </p:cNvPr>
            <p:cNvGrpSpPr/>
            <p:nvPr/>
          </p:nvGrpSpPr>
          <p:grpSpPr>
            <a:xfrm>
              <a:off x="10395793" y="368300"/>
              <a:ext cx="1464475" cy="1440000"/>
              <a:chOff x="10395793" y="368300"/>
              <a:chExt cx="1464475" cy="14400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61C369-06FA-4442-9B06-17ACAD23252A}"/>
                  </a:ext>
                </a:extLst>
              </p:cNvPr>
              <p:cNvSpPr/>
              <p:nvPr/>
            </p:nvSpPr>
            <p:spPr>
              <a:xfrm>
                <a:off x="10408670" y="368300"/>
                <a:ext cx="1440000" cy="144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Source Sans Pro Regular" panose="020B0503030403020204" pitchFamily="34" charset="0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90AEC7F-F07F-6E45-90D1-3235EC45E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395793" y="368300"/>
                <a:ext cx="1464475" cy="1431700"/>
              </a:xfrm>
              <a:prstGeom prst="rect">
                <a:avLst/>
              </a:prstGeom>
              <a:ln w="9525">
                <a:solidFill>
                  <a:srgbClr val="9DC041"/>
                </a:solidFill>
              </a:ln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49C94C5-4E81-E24B-A459-EE04C243E74F}"/>
                </a:ext>
              </a:extLst>
            </p:cNvPr>
            <p:cNvGrpSpPr/>
            <p:nvPr/>
          </p:nvGrpSpPr>
          <p:grpSpPr>
            <a:xfrm>
              <a:off x="9700184" y="1455610"/>
              <a:ext cx="914400" cy="914400"/>
              <a:chOff x="1614196" y="2621902"/>
              <a:chExt cx="914400" cy="91440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9967CF93-6FB2-1247-917E-1CC1EADDF038}"/>
                  </a:ext>
                </a:extLst>
              </p:cNvPr>
              <p:cNvSpPr/>
              <p:nvPr/>
            </p:nvSpPr>
            <p:spPr>
              <a:xfrm>
                <a:off x="1614196" y="2621902"/>
                <a:ext cx="914400" cy="914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Source Sans Pro Regular" panose="020B0503030403020204" pitchFamily="34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2427F74-B264-4145-A72A-F40EDAC9D163}"/>
                  </a:ext>
                </a:extLst>
              </p:cNvPr>
              <p:cNvSpPr/>
              <p:nvPr/>
            </p:nvSpPr>
            <p:spPr>
              <a:xfrm>
                <a:off x="1842796" y="2850502"/>
                <a:ext cx="457200" cy="457200"/>
              </a:xfrm>
              <a:prstGeom prst="ellipse">
                <a:avLst/>
              </a:prstGeom>
              <a:solidFill>
                <a:srgbClr val="005C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Source Sans Pro Regular" panose="020B0503030403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8883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7" orient="horz" pos="232">
          <p15:clr>
            <a:srgbClr val="FBAE40"/>
          </p15:clr>
        </p15:guide>
        <p15:guide id="8" orient="horz" pos="4088">
          <p15:clr>
            <a:srgbClr val="FBAE40"/>
          </p15:clr>
        </p15:guide>
        <p15:guide id="10" pos="211">
          <p15:clr>
            <a:srgbClr val="FBAE40"/>
          </p15:clr>
        </p15:guide>
        <p15:guide id="12" pos="2570">
          <p15:clr>
            <a:srgbClr val="FBAE40"/>
          </p15:clr>
        </p15:guide>
        <p15:guide id="13" pos="7469">
          <p15:clr>
            <a:srgbClr val="FBAE40"/>
          </p15:clr>
        </p15:guide>
        <p15:guide id="14" pos="1323">
          <p15:clr>
            <a:srgbClr val="FBAE40"/>
          </p15:clr>
        </p15:guide>
        <p15:guide id="15" pos="5114">
          <p15:clr>
            <a:srgbClr val="FBAE40"/>
          </p15:clr>
        </p15:guide>
        <p15:guide id="16" pos="3972" userDrawn="1">
          <p15:clr>
            <a:srgbClr val="FBAE40"/>
          </p15:clr>
        </p15:guide>
        <p15:guide id="17" pos="6396">
          <p15:clr>
            <a:srgbClr val="FBAE40"/>
          </p15:clr>
        </p15:guide>
        <p15:guide id="18" orient="horz" pos="1275">
          <p15:clr>
            <a:srgbClr val="FBAE40"/>
          </p15:clr>
        </p15:guide>
        <p15:guide id="19" orient="horz" pos="1143">
          <p15:clr>
            <a:srgbClr val="FBAE40"/>
          </p15:clr>
        </p15:guide>
        <p15:guide id="20" pos="3704">
          <p15:clr>
            <a:srgbClr val="FBAE40"/>
          </p15:clr>
        </p15:guide>
        <p15:guide id="21" orient="horz" pos="1495">
          <p15:clr>
            <a:srgbClr val="FBAE40"/>
          </p15:clr>
        </p15:guide>
        <p15:guide id="22" orient="horz" pos="914">
          <p15:clr>
            <a:srgbClr val="FBAE40"/>
          </p15:clr>
        </p15:guide>
        <p15:guide id="23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 1 image + text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1557C04-B7D5-5846-9040-8DA7331193F5}"/>
              </a:ext>
            </a:extLst>
          </p:cNvPr>
          <p:cNvSpPr/>
          <p:nvPr/>
        </p:nvSpPr>
        <p:spPr>
          <a:xfrm>
            <a:off x="334963" y="1450975"/>
            <a:ext cx="9818687" cy="363538"/>
          </a:xfrm>
          <a:prstGeom prst="rect">
            <a:avLst/>
          </a:prstGeom>
          <a:solidFill>
            <a:srgbClr val="97BF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Source Sans Pro Regular" panose="020B0503030403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D355F5-45AB-8349-A861-87BE13332603}"/>
              </a:ext>
            </a:extLst>
          </p:cNvPr>
          <p:cNvSpPr/>
          <p:nvPr/>
        </p:nvSpPr>
        <p:spPr>
          <a:xfrm>
            <a:off x="6096000" y="2024063"/>
            <a:ext cx="5761038" cy="4053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Source Sans Pro Regular" panose="020B0503030403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DDDC06-A895-AB4E-97F1-016FEC33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65124"/>
            <a:ext cx="9818687" cy="1090486"/>
          </a:xfrm>
          <a:solidFill>
            <a:srgbClr val="97BF0D"/>
          </a:solidFill>
        </p:spPr>
        <p:txBody>
          <a:bodyPr>
            <a:normAutofit/>
          </a:bodyPr>
          <a:lstStyle>
            <a:lvl1pPr>
              <a:defRPr sz="3600" b="0" i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95C6D-8F3D-6B45-A288-511FDB915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0800" y="2380055"/>
            <a:ext cx="5546238" cy="1723993"/>
          </a:xfrm>
          <a:noFill/>
        </p:spPr>
        <p:txBody>
          <a:bodyPr wrap="square" tIns="36000">
            <a:sp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72338AE-9650-5C4E-925D-E23BFD9F8E90}"/>
              </a:ext>
            </a:extLst>
          </p:cNvPr>
          <p:cNvSpPr/>
          <p:nvPr userDrawn="1"/>
        </p:nvSpPr>
        <p:spPr>
          <a:xfrm>
            <a:off x="6096000" y="2024063"/>
            <a:ext cx="5761038" cy="4053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Source Sans Pro Regular" panose="020B0503030403020204" pitchFamily="34" charset="0"/>
            </a:endParaRPr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A1CEB8E0-04A0-7549-8DB7-A982A965C0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4965" y="2379663"/>
            <a:ext cx="5545135" cy="411003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74DE739-E755-424C-9882-0627D5B9D4AA}"/>
              </a:ext>
            </a:extLst>
          </p:cNvPr>
          <p:cNvGrpSpPr/>
          <p:nvPr/>
        </p:nvGrpSpPr>
        <p:grpSpPr>
          <a:xfrm>
            <a:off x="9700184" y="368300"/>
            <a:ext cx="2160084" cy="2001710"/>
            <a:chOff x="9700184" y="368300"/>
            <a:chExt cx="2160084" cy="200171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76A86DF-A480-EF42-BEEB-E813D9A86E4C}"/>
                </a:ext>
              </a:extLst>
            </p:cNvPr>
            <p:cNvGrpSpPr/>
            <p:nvPr/>
          </p:nvGrpSpPr>
          <p:grpSpPr>
            <a:xfrm>
              <a:off x="10395793" y="368300"/>
              <a:ext cx="1464475" cy="1440000"/>
              <a:chOff x="10395793" y="368300"/>
              <a:chExt cx="1464475" cy="14400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61C369-06FA-4442-9B06-17ACAD23252A}"/>
                  </a:ext>
                </a:extLst>
              </p:cNvPr>
              <p:cNvSpPr/>
              <p:nvPr/>
            </p:nvSpPr>
            <p:spPr>
              <a:xfrm>
                <a:off x="10408670" y="368300"/>
                <a:ext cx="1440000" cy="144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Source Sans Pro Regular" panose="020B0503030403020204" pitchFamily="34" charset="0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90AEC7F-F07F-6E45-90D1-3235EC45E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395793" y="368300"/>
                <a:ext cx="1464475" cy="1431700"/>
              </a:xfrm>
              <a:prstGeom prst="rect">
                <a:avLst/>
              </a:prstGeom>
              <a:ln w="9525">
                <a:solidFill>
                  <a:srgbClr val="9DC041"/>
                </a:solidFill>
              </a:ln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49C94C5-4E81-E24B-A459-EE04C243E74F}"/>
                </a:ext>
              </a:extLst>
            </p:cNvPr>
            <p:cNvGrpSpPr/>
            <p:nvPr/>
          </p:nvGrpSpPr>
          <p:grpSpPr>
            <a:xfrm>
              <a:off x="9700184" y="1455610"/>
              <a:ext cx="914400" cy="914400"/>
              <a:chOff x="1614196" y="2621902"/>
              <a:chExt cx="914400" cy="91440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9967CF93-6FB2-1247-917E-1CC1EADDF038}"/>
                  </a:ext>
                </a:extLst>
              </p:cNvPr>
              <p:cNvSpPr/>
              <p:nvPr/>
            </p:nvSpPr>
            <p:spPr>
              <a:xfrm>
                <a:off x="1614196" y="2621902"/>
                <a:ext cx="914400" cy="914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Source Sans Pro Regular" panose="020B0503030403020204" pitchFamily="34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2427F74-B264-4145-A72A-F40EDAC9D163}"/>
                  </a:ext>
                </a:extLst>
              </p:cNvPr>
              <p:cNvSpPr/>
              <p:nvPr/>
            </p:nvSpPr>
            <p:spPr>
              <a:xfrm>
                <a:off x="1842796" y="2850502"/>
                <a:ext cx="457200" cy="457200"/>
              </a:xfrm>
              <a:prstGeom prst="ellipse">
                <a:avLst/>
              </a:prstGeom>
              <a:solidFill>
                <a:srgbClr val="005C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Source Sans Pro Regular" panose="020B0503030403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211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7" orient="horz" pos="232">
          <p15:clr>
            <a:srgbClr val="FBAE40"/>
          </p15:clr>
        </p15:guide>
        <p15:guide id="8" orient="horz" pos="4088">
          <p15:clr>
            <a:srgbClr val="FBAE40"/>
          </p15:clr>
        </p15:guide>
        <p15:guide id="10" pos="211">
          <p15:clr>
            <a:srgbClr val="FBAE40"/>
          </p15:clr>
        </p15:guide>
        <p15:guide id="12" pos="2570">
          <p15:clr>
            <a:srgbClr val="FBAE40"/>
          </p15:clr>
        </p15:guide>
        <p15:guide id="13" pos="7469">
          <p15:clr>
            <a:srgbClr val="FBAE40"/>
          </p15:clr>
        </p15:guide>
        <p15:guide id="14" pos="1323">
          <p15:clr>
            <a:srgbClr val="FBAE40"/>
          </p15:clr>
        </p15:guide>
        <p15:guide id="15" pos="5114">
          <p15:clr>
            <a:srgbClr val="FBAE40"/>
          </p15:clr>
        </p15:guide>
        <p15:guide id="16" pos="3840">
          <p15:clr>
            <a:srgbClr val="FBAE40"/>
          </p15:clr>
        </p15:guide>
        <p15:guide id="17" pos="6396">
          <p15:clr>
            <a:srgbClr val="FBAE40"/>
          </p15:clr>
        </p15:guide>
        <p15:guide id="18" orient="horz" pos="1275">
          <p15:clr>
            <a:srgbClr val="FBAE40"/>
          </p15:clr>
        </p15:guide>
        <p15:guide id="19" orient="horz" pos="1143">
          <p15:clr>
            <a:srgbClr val="FBAE40"/>
          </p15:clr>
        </p15:guide>
        <p15:guide id="20" pos="3704">
          <p15:clr>
            <a:srgbClr val="FBAE40"/>
          </p15:clr>
        </p15:guide>
        <p15:guide id="21" orient="horz" pos="1495">
          <p15:clr>
            <a:srgbClr val="FBAE40"/>
          </p15:clr>
        </p15:guide>
        <p15:guide id="22" orient="horz" pos="914">
          <p15:clr>
            <a:srgbClr val="FBAE40"/>
          </p15:clr>
        </p15:guide>
        <p15:guide id="23" pos="39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 1 image + photo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1557C04-B7D5-5846-9040-8DA7331193F5}"/>
              </a:ext>
            </a:extLst>
          </p:cNvPr>
          <p:cNvSpPr/>
          <p:nvPr/>
        </p:nvSpPr>
        <p:spPr>
          <a:xfrm>
            <a:off x="334964" y="1450975"/>
            <a:ext cx="9818686" cy="348888"/>
          </a:xfrm>
          <a:prstGeom prst="rect">
            <a:avLst/>
          </a:prstGeom>
          <a:solidFill>
            <a:srgbClr val="97BF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Source Sans Pro Regular" panose="020B0503030403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DDDC06-A895-AB4E-97F1-016FEC33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365124"/>
            <a:ext cx="9818686" cy="1090486"/>
          </a:xfrm>
          <a:solidFill>
            <a:srgbClr val="97BF0D"/>
          </a:solidFill>
        </p:spPr>
        <p:txBody>
          <a:bodyPr>
            <a:normAutofit/>
          </a:bodyPr>
          <a:lstStyle>
            <a:lvl1pPr>
              <a:defRPr sz="3600" b="0" i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95C6D-8F3D-6B45-A288-511FDB915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4" y="2036900"/>
            <a:ext cx="9365220" cy="342763"/>
          </a:xfrm>
          <a:noFill/>
        </p:spPr>
        <p:txBody>
          <a:bodyPr tIns="36000"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74DE739-E755-424C-9882-0627D5B9D4AA}"/>
              </a:ext>
            </a:extLst>
          </p:cNvPr>
          <p:cNvGrpSpPr/>
          <p:nvPr/>
        </p:nvGrpSpPr>
        <p:grpSpPr>
          <a:xfrm>
            <a:off x="9700184" y="368300"/>
            <a:ext cx="2160084" cy="2001710"/>
            <a:chOff x="9700184" y="368300"/>
            <a:chExt cx="2160084" cy="200171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76A86DF-A480-EF42-BEEB-E813D9A86E4C}"/>
                </a:ext>
              </a:extLst>
            </p:cNvPr>
            <p:cNvGrpSpPr/>
            <p:nvPr/>
          </p:nvGrpSpPr>
          <p:grpSpPr>
            <a:xfrm>
              <a:off x="10395793" y="368300"/>
              <a:ext cx="1464475" cy="1440000"/>
              <a:chOff x="10395793" y="368300"/>
              <a:chExt cx="1464475" cy="14400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61C369-06FA-4442-9B06-17ACAD23252A}"/>
                  </a:ext>
                </a:extLst>
              </p:cNvPr>
              <p:cNvSpPr/>
              <p:nvPr/>
            </p:nvSpPr>
            <p:spPr>
              <a:xfrm>
                <a:off x="10408670" y="368300"/>
                <a:ext cx="1440000" cy="144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Source Sans Pro Regular" panose="020B0503030403020204" pitchFamily="34" charset="0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90AEC7F-F07F-6E45-90D1-3235EC45E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395793" y="368300"/>
                <a:ext cx="1464475" cy="1431700"/>
              </a:xfrm>
              <a:prstGeom prst="rect">
                <a:avLst/>
              </a:prstGeom>
              <a:ln w="9525">
                <a:solidFill>
                  <a:srgbClr val="9DC041"/>
                </a:solidFill>
              </a:ln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49C94C5-4E81-E24B-A459-EE04C243E74F}"/>
                </a:ext>
              </a:extLst>
            </p:cNvPr>
            <p:cNvGrpSpPr/>
            <p:nvPr/>
          </p:nvGrpSpPr>
          <p:grpSpPr>
            <a:xfrm>
              <a:off x="9700184" y="1455610"/>
              <a:ext cx="914400" cy="914400"/>
              <a:chOff x="1614196" y="2621902"/>
              <a:chExt cx="914400" cy="91440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9967CF93-6FB2-1247-917E-1CC1EADDF038}"/>
                  </a:ext>
                </a:extLst>
              </p:cNvPr>
              <p:cNvSpPr/>
              <p:nvPr/>
            </p:nvSpPr>
            <p:spPr>
              <a:xfrm>
                <a:off x="1614196" y="2621902"/>
                <a:ext cx="914400" cy="914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Source Sans Pro Regular" panose="020B0503030403020204" pitchFamily="34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2427F74-B264-4145-A72A-F40EDAC9D163}"/>
                  </a:ext>
                </a:extLst>
              </p:cNvPr>
              <p:cNvSpPr/>
              <p:nvPr/>
            </p:nvSpPr>
            <p:spPr>
              <a:xfrm>
                <a:off x="1842796" y="2850502"/>
                <a:ext cx="457200" cy="457200"/>
              </a:xfrm>
              <a:prstGeom prst="ellipse">
                <a:avLst/>
              </a:prstGeom>
              <a:solidFill>
                <a:srgbClr val="005C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Source Sans Pro Regular" panose="020B0503030403020204" pitchFamily="34" charset="0"/>
                </a:endParaRPr>
              </a:p>
            </p:txBody>
          </p:sp>
        </p:grp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096FCED-7330-764E-B1B8-8EDEC55170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4965" y="2379663"/>
            <a:ext cx="11525304" cy="41100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D27420B-6D13-DC43-95B5-BDDE15C67E6D}"/>
              </a:ext>
            </a:extLst>
          </p:cNvPr>
          <p:cNvGrpSpPr/>
          <p:nvPr userDrawn="1"/>
        </p:nvGrpSpPr>
        <p:grpSpPr>
          <a:xfrm>
            <a:off x="9700184" y="368300"/>
            <a:ext cx="2160084" cy="2001710"/>
            <a:chOff x="9700184" y="368300"/>
            <a:chExt cx="2160084" cy="200171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B793E88-73C9-654A-9EE2-D2694ECA7BB1}"/>
                </a:ext>
              </a:extLst>
            </p:cNvPr>
            <p:cNvGrpSpPr/>
            <p:nvPr userDrawn="1"/>
          </p:nvGrpSpPr>
          <p:grpSpPr>
            <a:xfrm>
              <a:off x="10395793" y="368300"/>
              <a:ext cx="1464475" cy="1440000"/>
              <a:chOff x="10395793" y="368300"/>
              <a:chExt cx="1464475" cy="144000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37FAFE1-46E3-5546-B200-7B6882D0DF15}"/>
                  </a:ext>
                </a:extLst>
              </p:cNvPr>
              <p:cNvSpPr/>
              <p:nvPr userDrawn="1"/>
            </p:nvSpPr>
            <p:spPr>
              <a:xfrm>
                <a:off x="10408670" y="368300"/>
                <a:ext cx="1440000" cy="144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Source Sans Pro Regular" panose="020B0503030403020204" pitchFamily="34" charset="0"/>
                </a:endParaRPr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D8E9702C-2A00-E944-A442-F29EECD934C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0395793" y="368300"/>
                <a:ext cx="1464475" cy="1431700"/>
              </a:xfrm>
              <a:prstGeom prst="rect">
                <a:avLst/>
              </a:prstGeom>
              <a:ln w="9525">
                <a:solidFill>
                  <a:srgbClr val="9DC041"/>
                </a:solidFill>
              </a:ln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A1FB13E-C94E-9A4F-9C63-17BA624D06E1}"/>
                </a:ext>
              </a:extLst>
            </p:cNvPr>
            <p:cNvGrpSpPr/>
            <p:nvPr userDrawn="1"/>
          </p:nvGrpSpPr>
          <p:grpSpPr>
            <a:xfrm>
              <a:off x="9700184" y="1455610"/>
              <a:ext cx="914400" cy="914400"/>
              <a:chOff x="1614196" y="2621902"/>
              <a:chExt cx="914400" cy="9144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9423D1E9-5499-0F45-A859-A65F79E4140D}"/>
                  </a:ext>
                </a:extLst>
              </p:cNvPr>
              <p:cNvSpPr/>
              <p:nvPr userDrawn="1"/>
            </p:nvSpPr>
            <p:spPr>
              <a:xfrm>
                <a:off x="1614196" y="2621902"/>
                <a:ext cx="914400" cy="914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Source Sans Pro Regular" panose="020B0503030403020204" pitchFamily="34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83DD5153-BB40-E946-BD64-20AB210AF446}"/>
                  </a:ext>
                </a:extLst>
              </p:cNvPr>
              <p:cNvSpPr/>
              <p:nvPr userDrawn="1"/>
            </p:nvSpPr>
            <p:spPr>
              <a:xfrm>
                <a:off x="1842796" y="2850502"/>
                <a:ext cx="457200" cy="457200"/>
              </a:xfrm>
              <a:prstGeom prst="ellipse">
                <a:avLst/>
              </a:prstGeom>
              <a:solidFill>
                <a:srgbClr val="005C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Source Sans Pro Regular" panose="020B0503030403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771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7" orient="horz" pos="232">
          <p15:clr>
            <a:srgbClr val="FBAE40"/>
          </p15:clr>
        </p15:guide>
        <p15:guide id="8" orient="horz" pos="4088">
          <p15:clr>
            <a:srgbClr val="FBAE40"/>
          </p15:clr>
        </p15:guide>
        <p15:guide id="10" pos="211">
          <p15:clr>
            <a:srgbClr val="FBAE40"/>
          </p15:clr>
        </p15:guide>
        <p15:guide id="12" pos="2564">
          <p15:clr>
            <a:srgbClr val="FBAE40"/>
          </p15:clr>
        </p15:guide>
        <p15:guide id="13" pos="7469">
          <p15:clr>
            <a:srgbClr val="FBAE40"/>
          </p15:clr>
        </p15:guide>
        <p15:guide id="14" pos="1323">
          <p15:clr>
            <a:srgbClr val="FBAE40"/>
          </p15:clr>
        </p15:guide>
        <p15:guide id="15" pos="5114">
          <p15:clr>
            <a:srgbClr val="FBAE40"/>
          </p15:clr>
        </p15:guide>
        <p15:guide id="16" pos="3840">
          <p15:clr>
            <a:srgbClr val="FBAE40"/>
          </p15:clr>
        </p15:guide>
        <p15:guide id="17" pos="6396">
          <p15:clr>
            <a:srgbClr val="FBAE40"/>
          </p15:clr>
        </p15:guide>
        <p15:guide id="18" orient="horz" pos="1275">
          <p15:clr>
            <a:srgbClr val="FBAE40"/>
          </p15:clr>
        </p15:guide>
        <p15:guide id="19" orient="horz" pos="1139">
          <p15:clr>
            <a:srgbClr val="FBAE40"/>
          </p15:clr>
        </p15:guide>
        <p15:guide id="20" pos="3704">
          <p15:clr>
            <a:srgbClr val="FBAE40"/>
          </p15:clr>
        </p15:guide>
        <p15:guide id="21" orient="horz" pos="1499">
          <p15:clr>
            <a:srgbClr val="FBAE40"/>
          </p15:clr>
        </p15:guide>
        <p15:guide id="22" orient="horz" pos="91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 2 images + photo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1557C04-B7D5-5846-9040-8DA7331193F5}"/>
              </a:ext>
            </a:extLst>
          </p:cNvPr>
          <p:cNvSpPr/>
          <p:nvPr userDrawn="1"/>
        </p:nvSpPr>
        <p:spPr>
          <a:xfrm>
            <a:off x="334964" y="1450975"/>
            <a:ext cx="9818686" cy="348888"/>
          </a:xfrm>
          <a:prstGeom prst="rect">
            <a:avLst/>
          </a:prstGeom>
          <a:solidFill>
            <a:srgbClr val="97BF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Source Sans Pro Regular" panose="020B0503030403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DDDC06-A895-AB4E-97F1-016FEC33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365124"/>
            <a:ext cx="9818686" cy="1090486"/>
          </a:xfrm>
          <a:solidFill>
            <a:srgbClr val="97BF0D"/>
          </a:solidFill>
        </p:spPr>
        <p:txBody>
          <a:bodyPr>
            <a:normAutofit/>
          </a:bodyPr>
          <a:lstStyle>
            <a:lvl1pPr>
              <a:defRPr sz="3600" b="0" i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95C6D-8F3D-6B45-A288-511FDB915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4" y="2036900"/>
            <a:ext cx="9365220" cy="342763"/>
          </a:xfrm>
          <a:noFill/>
        </p:spPr>
        <p:txBody>
          <a:bodyPr tIns="36000"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096FCED-7330-764E-B1B8-8EDEC55170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10801" y="2379663"/>
            <a:ext cx="5549468" cy="411003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2B8FB58A-8042-644D-9D61-D6ECB7E22FD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4965" y="2379663"/>
            <a:ext cx="5545135" cy="411003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74DE739-E755-424C-9882-0627D5B9D4AA}"/>
              </a:ext>
            </a:extLst>
          </p:cNvPr>
          <p:cNvGrpSpPr/>
          <p:nvPr/>
        </p:nvGrpSpPr>
        <p:grpSpPr>
          <a:xfrm>
            <a:off x="9700184" y="368300"/>
            <a:ext cx="2160084" cy="2001710"/>
            <a:chOff x="9700184" y="368300"/>
            <a:chExt cx="2160084" cy="200171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76A86DF-A480-EF42-BEEB-E813D9A86E4C}"/>
                </a:ext>
              </a:extLst>
            </p:cNvPr>
            <p:cNvGrpSpPr/>
            <p:nvPr/>
          </p:nvGrpSpPr>
          <p:grpSpPr>
            <a:xfrm>
              <a:off x="10395793" y="368300"/>
              <a:ext cx="1464475" cy="1440000"/>
              <a:chOff x="10395793" y="368300"/>
              <a:chExt cx="1464475" cy="14400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61C369-06FA-4442-9B06-17ACAD23252A}"/>
                  </a:ext>
                </a:extLst>
              </p:cNvPr>
              <p:cNvSpPr/>
              <p:nvPr/>
            </p:nvSpPr>
            <p:spPr>
              <a:xfrm>
                <a:off x="10408670" y="368300"/>
                <a:ext cx="1440000" cy="144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Source Sans Pro Regular" panose="020B0503030403020204" pitchFamily="34" charset="0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90AEC7F-F07F-6E45-90D1-3235EC45E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395793" y="368300"/>
                <a:ext cx="1464475" cy="1431700"/>
              </a:xfrm>
              <a:prstGeom prst="rect">
                <a:avLst/>
              </a:prstGeom>
              <a:ln w="9525">
                <a:solidFill>
                  <a:srgbClr val="9DC041"/>
                </a:solidFill>
              </a:ln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49C94C5-4E81-E24B-A459-EE04C243E74F}"/>
                </a:ext>
              </a:extLst>
            </p:cNvPr>
            <p:cNvGrpSpPr/>
            <p:nvPr/>
          </p:nvGrpSpPr>
          <p:grpSpPr>
            <a:xfrm>
              <a:off x="9700184" y="1455610"/>
              <a:ext cx="914400" cy="914400"/>
              <a:chOff x="1614196" y="2621902"/>
              <a:chExt cx="914400" cy="91440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9967CF93-6FB2-1247-917E-1CC1EADDF038}"/>
                  </a:ext>
                </a:extLst>
              </p:cNvPr>
              <p:cNvSpPr/>
              <p:nvPr/>
            </p:nvSpPr>
            <p:spPr>
              <a:xfrm>
                <a:off x="1614196" y="2621902"/>
                <a:ext cx="914400" cy="914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Source Sans Pro Regular" panose="020B0503030403020204" pitchFamily="34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2427F74-B264-4145-A72A-F40EDAC9D163}"/>
                  </a:ext>
                </a:extLst>
              </p:cNvPr>
              <p:cNvSpPr/>
              <p:nvPr/>
            </p:nvSpPr>
            <p:spPr>
              <a:xfrm>
                <a:off x="1842796" y="2850502"/>
                <a:ext cx="457200" cy="457200"/>
              </a:xfrm>
              <a:prstGeom prst="ellipse">
                <a:avLst/>
              </a:prstGeom>
              <a:solidFill>
                <a:srgbClr val="005C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Source Sans Pro Regular" panose="020B0503030403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100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7" orient="horz" pos="232">
          <p15:clr>
            <a:srgbClr val="FBAE40"/>
          </p15:clr>
        </p15:guide>
        <p15:guide id="8" orient="horz" pos="4088">
          <p15:clr>
            <a:srgbClr val="FBAE40"/>
          </p15:clr>
        </p15:guide>
        <p15:guide id="10" pos="211">
          <p15:clr>
            <a:srgbClr val="FBAE40"/>
          </p15:clr>
        </p15:guide>
        <p15:guide id="12" pos="2564">
          <p15:clr>
            <a:srgbClr val="FBAE40"/>
          </p15:clr>
        </p15:guide>
        <p15:guide id="13" pos="7469">
          <p15:clr>
            <a:srgbClr val="FBAE40"/>
          </p15:clr>
        </p15:guide>
        <p15:guide id="14" pos="1323">
          <p15:clr>
            <a:srgbClr val="FBAE40"/>
          </p15:clr>
        </p15:guide>
        <p15:guide id="15" pos="5114">
          <p15:clr>
            <a:srgbClr val="FBAE40"/>
          </p15:clr>
        </p15:guide>
        <p15:guide id="16" pos="3840">
          <p15:clr>
            <a:srgbClr val="FBAE40"/>
          </p15:clr>
        </p15:guide>
        <p15:guide id="17" pos="6396">
          <p15:clr>
            <a:srgbClr val="FBAE40"/>
          </p15:clr>
        </p15:guide>
        <p15:guide id="18" orient="horz" pos="1275">
          <p15:clr>
            <a:srgbClr val="FBAE40"/>
          </p15:clr>
        </p15:guide>
        <p15:guide id="19" orient="horz" pos="1139">
          <p15:clr>
            <a:srgbClr val="FBAE40"/>
          </p15:clr>
        </p15:guide>
        <p15:guide id="20" pos="3704">
          <p15:clr>
            <a:srgbClr val="FBAE40"/>
          </p15:clr>
        </p15:guide>
        <p15:guide id="21" orient="horz" pos="1499">
          <p15:clr>
            <a:srgbClr val="FBAE40"/>
          </p15:clr>
        </p15:guide>
        <p15:guide id="22" orient="horz" pos="91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3 images + photo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1557C04-B7D5-5846-9040-8DA7331193F5}"/>
              </a:ext>
            </a:extLst>
          </p:cNvPr>
          <p:cNvSpPr/>
          <p:nvPr userDrawn="1"/>
        </p:nvSpPr>
        <p:spPr>
          <a:xfrm>
            <a:off x="334964" y="1450975"/>
            <a:ext cx="9818686" cy="348888"/>
          </a:xfrm>
          <a:prstGeom prst="rect">
            <a:avLst/>
          </a:prstGeom>
          <a:solidFill>
            <a:srgbClr val="97BF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Source Sans Pro Regular" panose="020B0503030403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DDDC06-A895-AB4E-97F1-016FEC33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365124"/>
            <a:ext cx="9818686" cy="1090486"/>
          </a:xfrm>
          <a:solidFill>
            <a:srgbClr val="97BF0D"/>
          </a:solidFill>
        </p:spPr>
        <p:txBody>
          <a:bodyPr>
            <a:normAutofit/>
          </a:bodyPr>
          <a:lstStyle>
            <a:lvl1pPr>
              <a:defRPr sz="3600" b="0" i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95C6D-8F3D-6B45-A288-511FDB915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4" y="2036900"/>
            <a:ext cx="9365220" cy="342763"/>
          </a:xfrm>
          <a:noFill/>
        </p:spPr>
        <p:txBody>
          <a:bodyPr tIns="36000"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096FCED-7330-764E-B1B8-8EDEC55170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04768" y="2379663"/>
            <a:ext cx="3549600" cy="411003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2B8FB58A-8042-644D-9D61-D6ECB7E22FD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4964" y="2379663"/>
            <a:ext cx="3549600" cy="411003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74DE739-E755-424C-9882-0627D5B9D4AA}"/>
              </a:ext>
            </a:extLst>
          </p:cNvPr>
          <p:cNvGrpSpPr/>
          <p:nvPr/>
        </p:nvGrpSpPr>
        <p:grpSpPr>
          <a:xfrm>
            <a:off x="9700184" y="368300"/>
            <a:ext cx="2160084" cy="2001710"/>
            <a:chOff x="9700184" y="368300"/>
            <a:chExt cx="2160084" cy="200171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76A86DF-A480-EF42-BEEB-E813D9A86E4C}"/>
                </a:ext>
              </a:extLst>
            </p:cNvPr>
            <p:cNvGrpSpPr/>
            <p:nvPr/>
          </p:nvGrpSpPr>
          <p:grpSpPr>
            <a:xfrm>
              <a:off x="10395793" y="368300"/>
              <a:ext cx="1464475" cy="1440000"/>
              <a:chOff x="10395793" y="368300"/>
              <a:chExt cx="1464475" cy="14400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61C369-06FA-4442-9B06-17ACAD23252A}"/>
                  </a:ext>
                </a:extLst>
              </p:cNvPr>
              <p:cNvSpPr/>
              <p:nvPr/>
            </p:nvSpPr>
            <p:spPr>
              <a:xfrm>
                <a:off x="10408670" y="368300"/>
                <a:ext cx="1440000" cy="144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Source Sans Pro Regular" panose="020B0503030403020204" pitchFamily="34" charset="0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90AEC7F-F07F-6E45-90D1-3235EC45E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395793" y="368300"/>
                <a:ext cx="1464475" cy="1431700"/>
              </a:xfrm>
              <a:prstGeom prst="rect">
                <a:avLst/>
              </a:prstGeom>
              <a:ln w="9525">
                <a:solidFill>
                  <a:srgbClr val="9DC041"/>
                </a:solidFill>
              </a:ln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49C94C5-4E81-E24B-A459-EE04C243E74F}"/>
                </a:ext>
              </a:extLst>
            </p:cNvPr>
            <p:cNvGrpSpPr/>
            <p:nvPr/>
          </p:nvGrpSpPr>
          <p:grpSpPr>
            <a:xfrm>
              <a:off x="9700184" y="1455610"/>
              <a:ext cx="914400" cy="914400"/>
              <a:chOff x="1614196" y="2621902"/>
              <a:chExt cx="914400" cy="91440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9967CF93-6FB2-1247-917E-1CC1EADDF038}"/>
                  </a:ext>
                </a:extLst>
              </p:cNvPr>
              <p:cNvSpPr/>
              <p:nvPr/>
            </p:nvSpPr>
            <p:spPr>
              <a:xfrm>
                <a:off x="1614196" y="2621902"/>
                <a:ext cx="914400" cy="914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Source Sans Pro Regular" panose="020B0503030403020204" pitchFamily="34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2427F74-B264-4145-A72A-F40EDAC9D163}"/>
                  </a:ext>
                </a:extLst>
              </p:cNvPr>
              <p:cNvSpPr/>
              <p:nvPr/>
            </p:nvSpPr>
            <p:spPr>
              <a:xfrm>
                <a:off x="1842796" y="2850502"/>
                <a:ext cx="457200" cy="457200"/>
              </a:xfrm>
              <a:prstGeom prst="ellipse">
                <a:avLst/>
              </a:prstGeom>
              <a:solidFill>
                <a:srgbClr val="005C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Source Sans Pro Regular" panose="020B0503030403020204" pitchFamily="34" charset="0"/>
                </a:endParaRPr>
              </a:p>
            </p:txBody>
          </p:sp>
        </p:grpSp>
      </p:grp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8E601C93-601A-024E-BC4B-F1EA09FFEBE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19866" y="2370010"/>
            <a:ext cx="3549600" cy="411003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67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7" orient="horz" pos="232">
          <p15:clr>
            <a:srgbClr val="FBAE40"/>
          </p15:clr>
        </p15:guide>
        <p15:guide id="8" orient="horz" pos="4088">
          <p15:clr>
            <a:srgbClr val="FBAE40"/>
          </p15:clr>
        </p15:guide>
        <p15:guide id="10" pos="211">
          <p15:clr>
            <a:srgbClr val="FBAE40"/>
          </p15:clr>
        </p15:guide>
        <p15:guide id="12" pos="2715" userDrawn="1">
          <p15:clr>
            <a:srgbClr val="FBAE40"/>
          </p15:clr>
        </p15:guide>
        <p15:guide id="13" pos="7469">
          <p15:clr>
            <a:srgbClr val="FBAE40"/>
          </p15:clr>
        </p15:guide>
        <p15:guide id="15" pos="5223" userDrawn="1">
          <p15:clr>
            <a:srgbClr val="FBAE40"/>
          </p15:clr>
        </p15:guide>
        <p15:guide id="16" pos="3840">
          <p15:clr>
            <a:srgbClr val="FBAE40"/>
          </p15:clr>
        </p15:guide>
        <p15:guide id="17" pos="6396">
          <p15:clr>
            <a:srgbClr val="FBAE40"/>
          </p15:clr>
        </p15:guide>
        <p15:guide id="18" orient="horz" pos="1275">
          <p15:clr>
            <a:srgbClr val="FBAE40"/>
          </p15:clr>
        </p15:guide>
        <p15:guide id="19" orient="horz" pos="1139">
          <p15:clr>
            <a:srgbClr val="FBAE40"/>
          </p15:clr>
        </p15:guide>
        <p15:guide id="20" pos="3704">
          <p15:clr>
            <a:srgbClr val="FBAE40"/>
          </p15:clr>
        </p15:guide>
        <p15:guide id="21" orient="horz" pos="1499">
          <p15:clr>
            <a:srgbClr val="FBAE40"/>
          </p15:clr>
        </p15:guide>
        <p15:guide id="22" orient="horz" pos="914">
          <p15:clr>
            <a:srgbClr val="FBAE40"/>
          </p15:clr>
        </p15:guide>
        <p15:guide id="24" pos="3972" userDrawn="1">
          <p15:clr>
            <a:srgbClr val="FBAE40"/>
          </p15:clr>
        </p15:guide>
        <p15:guide id="25" pos="4959" userDrawn="1">
          <p15:clr>
            <a:srgbClr val="FBAE40"/>
          </p15:clr>
        </p15:guide>
        <p15:guide id="26" pos="244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6 images + photo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1557C04-B7D5-5846-9040-8DA7331193F5}"/>
              </a:ext>
            </a:extLst>
          </p:cNvPr>
          <p:cNvSpPr/>
          <p:nvPr userDrawn="1"/>
        </p:nvSpPr>
        <p:spPr>
          <a:xfrm>
            <a:off x="334964" y="1450975"/>
            <a:ext cx="9818686" cy="348888"/>
          </a:xfrm>
          <a:prstGeom prst="rect">
            <a:avLst/>
          </a:prstGeom>
          <a:solidFill>
            <a:srgbClr val="97BF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Source Sans Pro Regular" panose="020B0503030403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DDDC06-A895-AB4E-97F1-016FEC33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365124"/>
            <a:ext cx="9818686" cy="1090486"/>
          </a:xfrm>
          <a:solidFill>
            <a:srgbClr val="97BF0D"/>
          </a:solidFill>
        </p:spPr>
        <p:txBody>
          <a:bodyPr>
            <a:normAutofit/>
          </a:bodyPr>
          <a:lstStyle>
            <a:lvl1pPr>
              <a:defRPr sz="3600" b="0" i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95C6D-8F3D-6B45-A288-511FDB915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4" y="2036900"/>
            <a:ext cx="9365220" cy="342763"/>
          </a:xfrm>
          <a:noFill/>
        </p:spPr>
        <p:txBody>
          <a:bodyPr tIns="36000"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096FCED-7330-764E-B1B8-8EDEC55170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04768" y="2379663"/>
            <a:ext cx="3549600" cy="18396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2B8FB58A-8042-644D-9D61-D6ECB7E22FD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4964" y="2379663"/>
            <a:ext cx="3549600" cy="18396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74DE739-E755-424C-9882-0627D5B9D4AA}"/>
              </a:ext>
            </a:extLst>
          </p:cNvPr>
          <p:cNvGrpSpPr/>
          <p:nvPr/>
        </p:nvGrpSpPr>
        <p:grpSpPr>
          <a:xfrm>
            <a:off x="9700184" y="368300"/>
            <a:ext cx="2160084" cy="2001710"/>
            <a:chOff x="9700184" y="368300"/>
            <a:chExt cx="2160084" cy="200171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76A86DF-A480-EF42-BEEB-E813D9A86E4C}"/>
                </a:ext>
              </a:extLst>
            </p:cNvPr>
            <p:cNvGrpSpPr/>
            <p:nvPr/>
          </p:nvGrpSpPr>
          <p:grpSpPr>
            <a:xfrm>
              <a:off x="10395793" y="368300"/>
              <a:ext cx="1464475" cy="1440000"/>
              <a:chOff x="10395793" y="368300"/>
              <a:chExt cx="1464475" cy="14400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61C369-06FA-4442-9B06-17ACAD23252A}"/>
                  </a:ext>
                </a:extLst>
              </p:cNvPr>
              <p:cNvSpPr/>
              <p:nvPr/>
            </p:nvSpPr>
            <p:spPr>
              <a:xfrm>
                <a:off x="10408670" y="368300"/>
                <a:ext cx="1440000" cy="144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Source Sans Pro Regular" panose="020B0503030403020204" pitchFamily="34" charset="0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90AEC7F-F07F-6E45-90D1-3235EC45E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395793" y="368300"/>
                <a:ext cx="1464475" cy="1431700"/>
              </a:xfrm>
              <a:prstGeom prst="rect">
                <a:avLst/>
              </a:prstGeom>
              <a:ln w="9525">
                <a:solidFill>
                  <a:srgbClr val="9DC041"/>
                </a:solidFill>
              </a:ln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49C94C5-4E81-E24B-A459-EE04C243E74F}"/>
                </a:ext>
              </a:extLst>
            </p:cNvPr>
            <p:cNvGrpSpPr/>
            <p:nvPr/>
          </p:nvGrpSpPr>
          <p:grpSpPr>
            <a:xfrm>
              <a:off x="9700184" y="1455610"/>
              <a:ext cx="914400" cy="914400"/>
              <a:chOff x="1614196" y="2621902"/>
              <a:chExt cx="914400" cy="91440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9967CF93-6FB2-1247-917E-1CC1EADDF038}"/>
                  </a:ext>
                </a:extLst>
              </p:cNvPr>
              <p:cNvSpPr/>
              <p:nvPr/>
            </p:nvSpPr>
            <p:spPr>
              <a:xfrm>
                <a:off x="1614196" y="2621902"/>
                <a:ext cx="914400" cy="914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Source Sans Pro Regular" panose="020B0503030403020204" pitchFamily="34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2427F74-B264-4145-A72A-F40EDAC9D163}"/>
                  </a:ext>
                </a:extLst>
              </p:cNvPr>
              <p:cNvSpPr/>
              <p:nvPr/>
            </p:nvSpPr>
            <p:spPr>
              <a:xfrm>
                <a:off x="1842796" y="2850502"/>
                <a:ext cx="457200" cy="457200"/>
              </a:xfrm>
              <a:prstGeom prst="ellipse">
                <a:avLst/>
              </a:prstGeom>
              <a:solidFill>
                <a:srgbClr val="005C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Source Sans Pro Regular" panose="020B0503030403020204" pitchFamily="34" charset="0"/>
                </a:endParaRPr>
              </a:p>
            </p:txBody>
          </p:sp>
        </p:grpSp>
      </p:grp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8E601C93-601A-024E-BC4B-F1EA09FFEBE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19866" y="2379663"/>
            <a:ext cx="3549600" cy="18396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D8890143-64B0-6F41-B9FD-C1760CE4FB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8188" y="4648553"/>
            <a:ext cx="3549600" cy="18396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A7C0F0A9-37F8-EA42-8969-717C436EAE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21200" y="4648553"/>
            <a:ext cx="3549600" cy="18396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413D363C-C0F4-2342-9CE1-FFC94C04C5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91513" y="4650100"/>
            <a:ext cx="3549600" cy="18396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23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7" orient="horz" pos="232">
          <p15:clr>
            <a:srgbClr val="FBAE40"/>
          </p15:clr>
        </p15:guide>
        <p15:guide id="8" orient="horz" pos="4088">
          <p15:clr>
            <a:srgbClr val="FBAE40"/>
          </p15:clr>
        </p15:guide>
        <p15:guide id="10" pos="211">
          <p15:clr>
            <a:srgbClr val="FBAE40"/>
          </p15:clr>
        </p15:guide>
        <p15:guide id="12" pos="2715">
          <p15:clr>
            <a:srgbClr val="FBAE40"/>
          </p15:clr>
        </p15:guide>
        <p15:guide id="13" pos="7469">
          <p15:clr>
            <a:srgbClr val="FBAE40"/>
          </p15:clr>
        </p15:guide>
        <p15:guide id="15" pos="5223">
          <p15:clr>
            <a:srgbClr val="FBAE40"/>
          </p15:clr>
        </p15:guide>
        <p15:guide id="16" pos="3840">
          <p15:clr>
            <a:srgbClr val="FBAE40"/>
          </p15:clr>
        </p15:guide>
        <p15:guide id="17" pos="6396">
          <p15:clr>
            <a:srgbClr val="FBAE40"/>
          </p15:clr>
        </p15:guide>
        <p15:guide id="18" orient="horz" pos="1275">
          <p15:clr>
            <a:srgbClr val="FBAE40"/>
          </p15:clr>
        </p15:guide>
        <p15:guide id="19" orient="horz" pos="1139">
          <p15:clr>
            <a:srgbClr val="FBAE40"/>
          </p15:clr>
        </p15:guide>
        <p15:guide id="20" pos="3704">
          <p15:clr>
            <a:srgbClr val="FBAE40"/>
          </p15:clr>
        </p15:guide>
        <p15:guide id="21" orient="horz" pos="1499">
          <p15:clr>
            <a:srgbClr val="FBAE40"/>
          </p15:clr>
        </p15:guide>
        <p15:guide id="22" orient="horz" pos="914">
          <p15:clr>
            <a:srgbClr val="FBAE40"/>
          </p15:clr>
        </p15:guide>
        <p15:guide id="24" pos="3972">
          <p15:clr>
            <a:srgbClr val="FBAE40"/>
          </p15:clr>
        </p15:guide>
        <p15:guide id="25" pos="4959">
          <p15:clr>
            <a:srgbClr val="FBAE40"/>
          </p15:clr>
        </p15:guide>
        <p15:guide id="26" pos="2449">
          <p15:clr>
            <a:srgbClr val="FBAE40"/>
          </p15:clr>
        </p15:guide>
        <p15:guide id="27" orient="horz" pos="2659" userDrawn="1">
          <p15:clr>
            <a:srgbClr val="FBAE40"/>
          </p15:clr>
        </p15:guide>
        <p15:guide id="28" orient="horz" pos="292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D3E3BD-0585-EC44-BB50-A8699541D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3DC325-B11A-CD4B-AB57-BE0C6B29B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3907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70" r:id="rId3"/>
    <p:sldLayoutId id="2147483772" r:id="rId4"/>
    <p:sldLayoutId id="2147483785" r:id="rId5"/>
    <p:sldLayoutId id="2147483774" r:id="rId6"/>
    <p:sldLayoutId id="2147483775" r:id="rId7"/>
    <p:sldLayoutId id="2147483786" r:id="rId8"/>
    <p:sldLayoutId id="2147483787" r:id="rId9"/>
    <p:sldLayoutId id="2147483788" r:id="rId10"/>
    <p:sldLayoutId id="2147483784" r:id="rId11"/>
    <p:sldLayoutId id="2147483789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Relationship Id="rId1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E7654-D304-DA4A-ACE3-EB47D319D4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Resistentie-veredeling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BBFB8-A7A5-F24C-9BCB-8485643C4F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Kees</a:t>
            </a:r>
            <a:r>
              <a:rPr lang="en-US" dirty="0"/>
              <a:t> van </a:t>
            </a:r>
            <a:r>
              <a:rPr lang="en-US" dirty="0" err="1"/>
              <a:t>Maaswaal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13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Nematoden (aaltjes)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37417" y="1947437"/>
            <a:ext cx="11521037" cy="2129232"/>
          </a:xfrm>
        </p:spPr>
        <p:txBody>
          <a:bodyPr/>
          <a:lstStyle/>
          <a:p>
            <a:r>
              <a:rPr lang="nl-NL" dirty="0"/>
              <a:t>Wormvormige </a:t>
            </a:r>
            <a:r>
              <a:rPr lang="nl-NL" dirty="0" err="1"/>
              <a:t>ongesegmenteerde</a:t>
            </a:r>
            <a:r>
              <a:rPr lang="nl-NL" dirty="0"/>
              <a:t> dieren</a:t>
            </a:r>
          </a:p>
          <a:p>
            <a:r>
              <a:rPr lang="nl-NL" dirty="0"/>
              <a:t>Leven in waterig milieu</a:t>
            </a:r>
          </a:p>
          <a:p>
            <a:r>
              <a:rPr lang="nl-NL" dirty="0"/>
              <a:t>Plant-parasitaire aaltjes onderscheiden zich door hun stekel</a:t>
            </a:r>
          </a:p>
          <a:p>
            <a:r>
              <a:rPr lang="nl-NL" dirty="0"/>
              <a:t>Schade mede door reactie van de plant op een door het aaltje </a:t>
            </a:r>
            <a:r>
              <a:rPr lang="nl-NL" dirty="0" err="1"/>
              <a:t>uitgescheidde</a:t>
            </a:r>
            <a:r>
              <a:rPr lang="nl-NL" dirty="0"/>
              <a:t> stof (reuzencellen, vertakkingen)</a:t>
            </a: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5491631"/>
              </p:ext>
            </p:extLst>
          </p:nvPr>
        </p:nvGraphicFramePr>
        <p:xfrm>
          <a:off x="334963" y="4076669"/>
          <a:ext cx="3292477" cy="2701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Photo Editor-foto" r:id="rId3" imgW="4048690" imgH="3038095" progId="">
                  <p:embed/>
                </p:oleObj>
              </mc:Choice>
              <mc:Fallback>
                <p:oleObj name="Photo Editor-foto" r:id="rId3" imgW="4048690" imgH="3038095" progId="">
                  <p:embed/>
                  <p:pic>
                    <p:nvPicPr>
                      <p:cNvPr id="3277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963" y="4076669"/>
                        <a:ext cx="3292477" cy="27014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" descr="C:\Users\kvm\AppData\Local\Temp\notesFFF692\SNAP-160934-00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72247" y="4042662"/>
            <a:ext cx="3652497" cy="27354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766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Insecten en mijten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34963" y="2380055"/>
            <a:ext cx="11521037" cy="2718111"/>
          </a:xfrm>
        </p:spPr>
        <p:txBody>
          <a:bodyPr/>
          <a:lstStyle/>
          <a:p>
            <a:r>
              <a:rPr lang="nl-NL" dirty="0"/>
              <a:t>Verschillen insecten mijten  voorbeelden</a:t>
            </a:r>
          </a:p>
          <a:p>
            <a:r>
              <a:rPr lang="nl-NL" dirty="0"/>
              <a:t>Bewegelijk</a:t>
            </a:r>
          </a:p>
          <a:p>
            <a:r>
              <a:rPr lang="nl-NL" dirty="0"/>
              <a:t>Primaire en secundaire schade</a:t>
            </a:r>
          </a:p>
          <a:p>
            <a:r>
              <a:rPr lang="nl-NL" dirty="0"/>
              <a:t>Geslachtelijke, en ongeslachtelijke voortplanting</a:t>
            </a:r>
          </a:p>
          <a:p>
            <a:endParaRPr lang="nl-NL" dirty="0"/>
          </a:p>
          <a:p>
            <a:endParaRPr lang="nl-NL" dirty="0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4524157"/>
              </p:ext>
            </p:extLst>
          </p:nvPr>
        </p:nvGraphicFramePr>
        <p:xfrm>
          <a:off x="8002836" y="2284899"/>
          <a:ext cx="3245113" cy="445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Clip" r:id="rId3" imgW="4780952" imgH="6571429" progId="">
                  <p:embed/>
                </p:oleObj>
              </mc:Choice>
              <mc:Fallback>
                <p:oleObj name="Clip" r:id="rId3" imgW="4780952" imgH="6571429" progId="">
                  <p:embed/>
                  <p:pic>
                    <p:nvPicPr>
                      <p:cNvPr id="1945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2836" y="2284899"/>
                        <a:ext cx="3245113" cy="44593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1" descr="G:\FZ-PATHO\An\foto\jasper\luize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0757" y="4259752"/>
            <a:ext cx="3465812" cy="2598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820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34963" y="2380055"/>
            <a:ext cx="11521037" cy="1796834"/>
          </a:xfrm>
        </p:spPr>
        <p:txBody>
          <a:bodyPr/>
          <a:lstStyle/>
          <a:p>
            <a:r>
              <a:rPr lang="nl-NL" dirty="0"/>
              <a:t>Omschrijf het ziektebeeld in de aangetaste planten</a:t>
            </a:r>
          </a:p>
          <a:p>
            <a:r>
              <a:rPr lang="nl-NL" dirty="0"/>
              <a:t>Tel het aantal planten dat wel- of niet is aangetast</a:t>
            </a:r>
          </a:p>
          <a:p>
            <a:r>
              <a:rPr lang="nl-NL" dirty="0"/>
              <a:t>Door welke categorie ziekteverwekker zijn de </a:t>
            </a:r>
            <a:r>
              <a:rPr lang="nl-NL"/>
              <a:t>planten aangetast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423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E7654-D304-DA4A-ACE3-EB47D319D4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Resistentie-veredeling</a:t>
            </a:r>
            <a:r>
              <a:rPr lang="en-US" sz="4000" dirty="0"/>
              <a:t> - 2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BBFB8-A7A5-F24C-9BCB-8485643C4F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Kees</a:t>
            </a:r>
            <a:r>
              <a:rPr lang="en-US" dirty="0"/>
              <a:t> van </a:t>
            </a:r>
            <a:r>
              <a:rPr lang="en-US" dirty="0" err="1"/>
              <a:t>Maaswaal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604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963" y="365124"/>
            <a:ext cx="9818687" cy="1090486"/>
          </a:xfrm>
        </p:spPr>
        <p:txBody>
          <a:bodyPr/>
          <a:lstStyle/>
          <a:p>
            <a:r>
              <a:rPr lang="nl-NL" dirty="0"/>
              <a:t>Veredeling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34963" y="2380055"/>
            <a:ext cx="11521037" cy="2718111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We gaan samen een nieuw sla-ras maken:</a:t>
            </a:r>
          </a:p>
          <a:p>
            <a:pPr>
              <a:buFontTx/>
              <a:buChar char="-"/>
            </a:pPr>
            <a:r>
              <a:rPr lang="nl-NL" dirty="0"/>
              <a:t>Formuleren van de eigenschappen</a:t>
            </a:r>
          </a:p>
          <a:p>
            <a:pPr marL="0" indent="0">
              <a:buNone/>
            </a:pPr>
            <a:r>
              <a:rPr lang="nl-NL" dirty="0"/>
              <a:t>	Welk teeltgebied</a:t>
            </a:r>
          </a:p>
          <a:p>
            <a:pPr marL="0" indent="0">
              <a:buNone/>
            </a:pPr>
            <a:r>
              <a:rPr lang="nl-NL" dirty="0"/>
              <a:t>	Welke type sla</a:t>
            </a:r>
          </a:p>
          <a:p>
            <a:pPr marL="0" indent="0">
              <a:buNone/>
            </a:pPr>
            <a:r>
              <a:rPr lang="nl-NL" dirty="0"/>
              <a:t>		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067" y="2319017"/>
            <a:ext cx="5940933" cy="396255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78" y="4242105"/>
            <a:ext cx="3703598" cy="247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1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6620oakleafr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10644" y="3643315"/>
            <a:ext cx="1643074" cy="1333107"/>
          </a:xfrm>
          <a:prstGeom prst="rect">
            <a:avLst/>
          </a:prstGeom>
        </p:spPr>
      </p:pic>
      <p:pic>
        <p:nvPicPr>
          <p:cNvPr id="5" name="Afbeelding 4" descr="5299batav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38810" y="1000108"/>
            <a:ext cx="1926856" cy="1423214"/>
          </a:xfrm>
          <a:prstGeom prst="rect">
            <a:avLst/>
          </a:prstGeom>
        </p:spPr>
      </p:pic>
      <p:pic>
        <p:nvPicPr>
          <p:cNvPr id="6" name="Afbeelding 5" descr="6031midico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2601" y="1142985"/>
            <a:ext cx="1588638" cy="2186789"/>
          </a:xfrm>
          <a:prstGeom prst="rect">
            <a:avLst/>
          </a:prstGeom>
        </p:spPr>
      </p:pic>
      <p:pic>
        <p:nvPicPr>
          <p:cNvPr id="7" name="Afbeelding 6" descr="52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81619" y="3219954"/>
            <a:ext cx="1877703" cy="1629535"/>
          </a:xfrm>
          <a:prstGeom prst="rect">
            <a:avLst/>
          </a:prstGeom>
        </p:spPr>
      </p:pic>
      <p:pic>
        <p:nvPicPr>
          <p:cNvPr id="8" name="Afbeelding 7" descr="RZNL090928-111_Cavernet RZ_157-2009_bove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24760" y="5143513"/>
            <a:ext cx="2000264" cy="1333509"/>
          </a:xfrm>
          <a:prstGeom prst="rect">
            <a:avLst/>
          </a:prstGeom>
        </p:spPr>
      </p:pic>
      <p:pic>
        <p:nvPicPr>
          <p:cNvPr id="10" name="Afbeelding 9" descr="Renoi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53257" y="2643183"/>
            <a:ext cx="1885011" cy="1424965"/>
          </a:xfrm>
          <a:prstGeom prst="rect">
            <a:avLst/>
          </a:prstGeom>
        </p:spPr>
      </p:pic>
      <p:pic>
        <p:nvPicPr>
          <p:cNvPr id="11" name="Afbeelding 10" descr="socrates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5869" y="4857760"/>
            <a:ext cx="1726960" cy="1385886"/>
          </a:xfrm>
          <a:prstGeom prst="rect">
            <a:avLst/>
          </a:prstGeom>
        </p:spPr>
      </p:pic>
      <p:pic>
        <p:nvPicPr>
          <p:cNvPr id="12" name="Picture 5" descr="C:\Documents and Settings\bvl\My Documents\Project mechanical harvest\Salanova days presentation with Steven Roberts\fotos Bauke\RZNL071010157_79_57_RZ_resiz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31573" y="1643050"/>
            <a:ext cx="1645067" cy="1495412"/>
          </a:xfrm>
          <a:prstGeom prst="rect">
            <a:avLst/>
          </a:prstGeom>
          <a:noFill/>
        </p:spPr>
      </p:pic>
      <p:pic>
        <p:nvPicPr>
          <p:cNvPr id="13" name="Picture 3" descr="C:\Documents and Settings\bvl\My Documents\Project mechanical harvest\Salanova days presentation with Steven Roberts\fotos Bauke\5 RZNL070622_031_70-63RZ_resiz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95438" y="4505854"/>
            <a:ext cx="1928794" cy="1881520"/>
          </a:xfrm>
          <a:prstGeom prst="rect">
            <a:avLst/>
          </a:prstGeom>
          <a:noFill/>
        </p:spPr>
      </p:pic>
      <p:pic>
        <p:nvPicPr>
          <p:cNvPr id="9" name="Afbeelding 8" descr="8459.jpg"/>
          <p:cNvPicPr>
            <a:picLocks noChangeAspect="1"/>
          </p:cNvPicPr>
          <p:nvPr/>
        </p:nvPicPr>
        <p:blipFill>
          <a:blip r:embed="rId11" cstate="print"/>
          <a:srcRect t="13791"/>
          <a:stretch>
            <a:fillRect/>
          </a:stretch>
        </p:blipFill>
        <p:spPr>
          <a:xfrm>
            <a:off x="3024166" y="3495350"/>
            <a:ext cx="1937924" cy="1339732"/>
          </a:xfrm>
          <a:prstGeom prst="rect">
            <a:avLst/>
          </a:prstGeom>
        </p:spPr>
      </p:pic>
      <p:pic>
        <p:nvPicPr>
          <p:cNvPr id="14" name="Picture 6" descr="C:\Documents and Settings\bvl\My Documents\Project mechanical harvest\Salanova days presentation with Steven Roberts\fotos Bauke\RZNL7938RZ_resize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667109" y="1071546"/>
            <a:ext cx="1779819" cy="1643050"/>
          </a:xfrm>
          <a:prstGeom prst="rect">
            <a:avLst/>
          </a:prstGeom>
          <a:noFill/>
        </p:spPr>
      </p:pic>
      <p:pic>
        <p:nvPicPr>
          <p:cNvPr id="703490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524761" y="571480"/>
            <a:ext cx="1566869" cy="204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3492" name="Picture 4" descr="http://www.rijkzwaan.nl/rzz/nl/sitenl.nsf/c4df98c6dd4a2e73c1256e8b002b6dca/09ca4312ec0a0d5fc12571020031d7fe/pagContent/0.890C!OpenElement&amp;FieldElemFormat=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881422" y="5143508"/>
            <a:ext cx="1000132" cy="1000132"/>
          </a:xfrm>
          <a:prstGeom prst="rect">
            <a:avLst/>
          </a:prstGeom>
          <a:noFill/>
        </p:spPr>
      </p:pic>
      <p:sp>
        <p:nvSpPr>
          <p:cNvPr id="15" name="Titel 14"/>
          <p:cNvSpPr>
            <a:spLocks noGrp="1"/>
          </p:cNvSpPr>
          <p:nvPr>
            <p:ph type="title"/>
          </p:nvPr>
        </p:nvSpPr>
        <p:spPr>
          <a:xfrm>
            <a:off x="1595438" y="365125"/>
            <a:ext cx="9758362" cy="747037"/>
          </a:xfrm>
        </p:spPr>
        <p:txBody>
          <a:bodyPr/>
          <a:lstStyle/>
          <a:p>
            <a:r>
              <a:rPr lang="nl-NL" dirty="0"/>
              <a:t>Keuze sla-type</a:t>
            </a:r>
          </a:p>
        </p:txBody>
      </p:sp>
    </p:spTree>
    <p:extLst>
      <p:ext uri="{BB962C8B-B14F-4D97-AF65-F5344CB8AC3E}">
        <p14:creationId xmlns:p14="http://schemas.microsoft.com/office/powerpoint/2010/main" val="490637429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Het veredelingsdoel (1/2)</a:t>
            </a:r>
            <a:endParaRPr lang="en-US" dirty="0"/>
          </a:p>
        </p:txBody>
      </p:sp>
      <p:sp>
        <p:nvSpPr>
          <p:cNvPr id="55193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166910" y="1952631"/>
            <a:ext cx="8153400" cy="4524375"/>
          </a:xfrm>
        </p:spPr>
        <p:txBody>
          <a:bodyPr>
            <a:normAutofit/>
          </a:bodyPr>
          <a:lstStyle/>
          <a:p>
            <a:r>
              <a:rPr lang="nl-NL" dirty="0"/>
              <a:t>Wie zijn onze klanten?</a:t>
            </a:r>
          </a:p>
          <a:p>
            <a:pPr lvl="1"/>
            <a:r>
              <a:rPr lang="nl-NL" dirty="0"/>
              <a:t>Plantenkweker</a:t>
            </a:r>
          </a:p>
          <a:p>
            <a:pPr lvl="1"/>
            <a:r>
              <a:rPr lang="nl-NL" dirty="0"/>
              <a:t>Teler</a:t>
            </a:r>
          </a:p>
          <a:p>
            <a:pPr lvl="1"/>
            <a:r>
              <a:rPr lang="nl-NL" dirty="0"/>
              <a:t>Handel</a:t>
            </a:r>
          </a:p>
          <a:p>
            <a:pPr lvl="1"/>
            <a:r>
              <a:rPr lang="nl-NL" dirty="0"/>
              <a:t>Verwerkende industrie</a:t>
            </a:r>
          </a:p>
          <a:p>
            <a:pPr lvl="1"/>
            <a:r>
              <a:rPr lang="nl-NL" dirty="0"/>
              <a:t>Supermarkt</a:t>
            </a:r>
          </a:p>
          <a:p>
            <a:pPr lvl="1"/>
            <a:r>
              <a:rPr lang="nl-NL" dirty="0"/>
              <a:t>Consument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7453290" y="1809739"/>
            <a:ext cx="2857520" cy="101566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/>
              <a:t>Hoge kiemkracht</a:t>
            </a:r>
          </a:p>
          <a:p>
            <a:r>
              <a:rPr lang="nl-NL" sz="2000" dirty="0"/>
              <a:t>Uniforme kiem</a:t>
            </a:r>
          </a:p>
          <a:p>
            <a:r>
              <a:rPr lang="nl-NL" sz="2000" dirty="0"/>
              <a:t>Ziektevrije zaden</a:t>
            </a:r>
          </a:p>
        </p:txBody>
      </p:sp>
      <p:cxnSp>
        <p:nvCxnSpPr>
          <p:cNvPr id="10" name="Rechte verbindingslijn met pijl 9"/>
          <p:cNvCxnSpPr/>
          <p:nvPr/>
        </p:nvCxnSpPr>
        <p:spPr bwMode="auto">
          <a:xfrm flipV="1">
            <a:off x="5268193" y="2363112"/>
            <a:ext cx="1861916" cy="2244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kstvak 11"/>
          <p:cNvSpPr txBox="1"/>
          <p:nvPr/>
        </p:nvSpPr>
        <p:spPr>
          <a:xfrm>
            <a:off x="7453290" y="3024185"/>
            <a:ext cx="2857520" cy="101566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/>
              <a:t>Hoge KG opbrengst</a:t>
            </a:r>
          </a:p>
          <a:p>
            <a:r>
              <a:rPr lang="nl-NL" sz="2000" dirty="0"/>
              <a:t>Oogstzeker</a:t>
            </a:r>
          </a:p>
          <a:p>
            <a:r>
              <a:rPr lang="nl-NL" sz="2000" dirty="0"/>
              <a:t>Ziekteresistent</a:t>
            </a:r>
            <a:endParaRPr lang="en-US" sz="2000" dirty="0"/>
          </a:p>
        </p:txBody>
      </p:sp>
      <p:cxnSp>
        <p:nvCxnSpPr>
          <p:cNvPr id="14" name="Rechte verbindingslijn met pijl 13"/>
          <p:cNvCxnSpPr/>
          <p:nvPr/>
        </p:nvCxnSpPr>
        <p:spPr bwMode="auto">
          <a:xfrm>
            <a:off x="4095704" y="2989237"/>
            <a:ext cx="3214710" cy="4827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kstvak 17"/>
          <p:cNvSpPr txBox="1"/>
          <p:nvPr/>
        </p:nvSpPr>
        <p:spPr>
          <a:xfrm>
            <a:off x="7453290" y="4602314"/>
            <a:ext cx="2857520" cy="70788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/>
              <a:t>Lange bewaarbaarheid</a:t>
            </a:r>
          </a:p>
          <a:p>
            <a:r>
              <a:rPr lang="nl-NL" sz="2000" dirty="0"/>
              <a:t>Jaarrond beschikbaar</a:t>
            </a:r>
            <a:endParaRPr lang="en-US" sz="2000" dirty="0"/>
          </a:p>
        </p:txBody>
      </p:sp>
      <p:cxnSp>
        <p:nvCxnSpPr>
          <p:cNvPr id="20" name="Rechte verbindingslijn met pijl 19"/>
          <p:cNvCxnSpPr/>
          <p:nvPr/>
        </p:nvCxnSpPr>
        <p:spPr bwMode="auto">
          <a:xfrm>
            <a:off x="4872113" y="4658108"/>
            <a:ext cx="2438301" cy="10751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kstvak 22"/>
          <p:cNvSpPr txBox="1"/>
          <p:nvPr/>
        </p:nvSpPr>
        <p:spPr>
          <a:xfrm>
            <a:off x="7453290" y="5381639"/>
            <a:ext cx="2857520" cy="132343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/>
              <a:t>Lekker</a:t>
            </a:r>
          </a:p>
          <a:p>
            <a:r>
              <a:rPr lang="nl-NL" sz="2000" dirty="0"/>
              <a:t>Gemak (snel klaar)</a:t>
            </a:r>
          </a:p>
          <a:p>
            <a:r>
              <a:rPr lang="nl-NL" sz="2000" dirty="0"/>
              <a:t>Geen residu</a:t>
            </a:r>
          </a:p>
          <a:p>
            <a:r>
              <a:rPr lang="nl-NL" sz="2000" b="1" dirty="0"/>
              <a:t>Prijs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7453290" y="4102248"/>
            <a:ext cx="2867020" cy="40011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/>
              <a:t>Goede verwerkbaarheid</a:t>
            </a:r>
          </a:p>
        </p:txBody>
      </p:sp>
      <p:cxnSp>
        <p:nvCxnSpPr>
          <p:cNvPr id="16" name="Rechte verbindingslijn met pijl 15"/>
          <p:cNvCxnSpPr/>
          <p:nvPr/>
        </p:nvCxnSpPr>
        <p:spPr bwMode="auto">
          <a:xfrm>
            <a:off x="6004560" y="3823739"/>
            <a:ext cx="1350313" cy="40528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Rechte verbindingslijn met pijl 16"/>
          <p:cNvCxnSpPr/>
          <p:nvPr/>
        </p:nvCxnSpPr>
        <p:spPr bwMode="auto">
          <a:xfrm>
            <a:off x="4970530" y="4214818"/>
            <a:ext cx="2384343" cy="5044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8473911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8" grpId="0" animBg="1"/>
      <p:bldP spid="23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Het veredelingsdoel (2/2)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917700" y="2132857"/>
            <a:ext cx="4046538" cy="4176464"/>
          </a:xfrm>
        </p:spPr>
        <p:txBody>
          <a:bodyPr>
            <a:normAutofit/>
          </a:bodyPr>
          <a:lstStyle/>
          <a:p>
            <a:pPr lvl="0"/>
            <a:r>
              <a:rPr lang="nl-NL" sz="3500" dirty="0"/>
              <a:t>Wat willen onze klanten?</a:t>
            </a:r>
          </a:p>
          <a:p>
            <a:pPr lvl="0"/>
            <a:r>
              <a:rPr lang="nl-NL" sz="3500" dirty="0"/>
              <a:t>Wat zouden ze willen als ze wisten wat er mogelijk was?</a:t>
            </a:r>
          </a:p>
        </p:txBody>
      </p:sp>
      <p:pic>
        <p:nvPicPr>
          <p:cNvPr id="4" name="Afbeelding 3" descr="retail, Albert Heijn, netherland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456" y="809631"/>
            <a:ext cx="3967740" cy="264645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56" y="3524533"/>
            <a:ext cx="4598944" cy="306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1184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veredelingsproces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nl-NL" dirty="0"/>
              <a:t>Doelen formuleren</a:t>
            </a:r>
          </a:p>
          <a:p>
            <a:r>
              <a:rPr lang="nl-NL" b="1" dirty="0"/>
              <a:t>Ouders</a:t>
            </a:r>
            <a:r>
              <a:rPr lang="nl-NL" b="1" baseline="0" dirty="0"/>
              <a:t> kiezen</a:t>
            </a:r>
          </a:p>
          <a:p>
            <a:r>
              <a:rPr lang="nl-NL" baseline="0" dirty="0"/>
              <a:t>Kruisen</a:t>
            </a:r>
          </a:p>
          <a:p>
            <a:r>
              <a:rPr lang="nl-NL" baseline="0" dirty="0"/>
              <a:t>Selecteren</a:t>
            </a:r>
          </a:p>
          <a:p>
            <a:r>
              <a:rPr lang="nl-NL" baseline="0" dirty="0"/>
              <a:t>(kandidaat-)Ras uittesten, beschermen en introduceren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67157309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 "</a:t>
            </a:r>
            <a:r>
              <a:rPr lang="en-US" dirty="0" err="1"/>
              <a:t>geniteurs</a:t>
            </a:r>
            <a:r>
              <a:rPr lang="en-US" dirty="0"/>
              <a:t>"</a:t>
            </a:r>
            <a:endParaRPr lang="en-US" b="1" dirty="0"/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2"/>
          </p:nvPr>
        </p:nvSpPr>
        <p:spPr>
          <a:xfrm>
            <a:off x="5807968" y="1700809"/>
            <a:ext cx="4405870" cy="48218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dirty="0"/>
              <a:t>Ouder 1: een plant van het hoofdras:</a:t>
            </a:r>
          </a:p>
          <a:p>
            <a:pPr>
              <a:lnSpc>
                <a:spcPct val="90000"/>
              </a:lnSpc>
            </a:pPr>
            <a:r>
              <a:rPr lang="nl-NL" sz="2400" dirty="0"/>
              <a:t>Brede gebruikswaarde</a:t>
            </a:r>
          </a:p>
          <a:p>
            <a:pPr>
              <a:lnSpc>
                <a:spcPct val="90000"/>
              </a:lnSpc>
            </a:pPr>
            <a:r>
              <a:rPr lang="nl-NL" sz="2400" dirty="0"/>
              <a:t>Oogstzekerheid</a:t>
            </a:r>
          </a:p>
          <a:p>
            <a:pPr>
              <a:lnSpc>
                <a:spcPct val="90000"/>
              </a:lnSpc>
            </a:pPr>
            <a:r>
              <a:rPr lang="nl-NL" sz="2400" dirty="0"/>
              <a:t>Goede bolvorm en omvang</a:t>
            </a:r>
          </a:p>
          <a:p>
            <a:pPr>
              <a:lnSpc>
                <a:spcPct val="90000"/>
              </a:lnSpc>
            </a:pPr>
            <a:r>
              <a:rPr lang="nl-NL" sz="2400" dirty="0"/>
              <a:t>Goed te vervoeren en lang houdbaar</a:t>
            </a:r>
          </a:p>
          <a:p>
            <a:pPr>
              <a:lnSpc>
                <a:spcPct val="90000"/>
              </a:lnSpc>
            </a:pPr>
            <a:r>
              <a:rPr lang="nl-NL" sz="2400" dirty="0"/>
              <a:t>Traag schot</a:t>
            </a:r>
          </a:p>
          <a:p>
            <a:pPr>
              <a:lnSpc>
                <a:spcPct val="90000"/>
              </a:lnSpc>
            </a:pPr>
            <a:r>
              <a:rPr lang="nl-NL" sz="2400" dirty="0"/>
              <a:t>Bladluis: vatbaar</a:t>
            </a:r>
          </a:p>
          <a:p>
            <a:pPr>
              <a:lnSpc>
                <a:spcPct val="90000"/>
              </a:lnSpc>
            </a:pPr>
            <a:r>
              <a:rPr lang="nl-NL" sz="2400" dirty="0"/>
              <a:t>LMV-vatbaar</a:t>
            </a:r>
          </a:p>
          <a:p>
            <a:endParaRPr lang="nl-NL" sz="20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91" y="1601789"/>
            <a:ext cx="1628187" cy="187867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824" y="1601789"/>
            <a:ext cx="2107978" cy="190808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757" y="3550070"/>
            <a:ext cx="4274007" cy="285073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478" y="3722576"/>
            <a:ext cx="3195490" cy="213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121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963" y="489151"/>
            <a:ext cx="9818687" cy="1090486"/>
          </a:xfrm>
        </p:spPr>
        <p:txBody>
          <a:bodyPr/>
          <a:lstStyle/>
          <a:p>
            <a:r>
              <a:rPr lang="nl-NL" dirty="0"/>
              <a:t>Rijk Zwaan 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34963" y="2380055"/>
            <a:ext cx="11521037" cy="875556"/>
          </a:xfrm>
        </p:spPr>
        <p:txBody>
          <a:bodyPr/>
          <a:lstStyle/>
          <a:p>
            <a:r>
              <a:rPr lang="nl-NL" dirty="0"/>
              <a:t>Wat doet RZ?</a:t>
            </a:r>
          </a:p>
          <a:p>
            <a:r>
              <a:rPr lang="nl-NL" dirty="0"/>
              <a:t>Productie en verkoop </a:t>
            </a:r>
            <a:r>
              <a:rPr lang="nl-NL" dirty="0" err="1"/>
              <a:t>groentenzaden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01" y="3375228"/>
            <a:ext cx="5697463" cy="380016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961" y="2272907"/>
            <a:ext cx="5522981" cy="368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5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 "</a:t>
            </a:r>
            <a:r>
              <a:rPr lang="en-US" dirty="0" err="1"/>
              <a:t>geniteurs</a:t>
            </a:r>
            <a:r>
              <a:rPr lang="en-US" dirty="0"/>
              <a:t>"</a:t>
            </a:r>
          </a:p>
        </p:txBody>
      </p:sp>
      <p:sp>
        <p:nvSpPr>
          <p:cNvPr id="573443" name="Rectangle 3"/>
          <p:cNvSpPr>
            <a:spLocks noGrp="1" noChangeArrowheads="1"/>
          </p:cNvSpPr>
          <p:nvPr>
            <p:ph idx="10"/>
          </p:nvPr>
        </p:nvSpPr>
        <p:spPr>
          <a:xfrm>
            <a:off x="368182" y="1593715"/>
            <a:ext cx="9436800" cy="5039841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err="1"/>
              <a:t>Ouder</a:t>
            </a:r>
            <a:r>
              <a:rPr lang="en-US" dirty="0"/>
              <a:t> 2</a:t>
            </a:r>
          </a:p>
          <a:p>
            <a:pPr>
              <a:buNone/>
            </a:pPr>
            <a:r>
              <a:rPr lang="en-US" dirty="0" err="1"/>
              <a:t>Resistent</a:t>
            </a:r>
            <a:r>
              <a:rPr lang="en-US" dirty="0"/>
              <a:t> </a:t>
            </a:r>
            <a:r>
              <a:rPr lang="en-US" dirty="0" err="1"/>
              <a:t>tegen</a:t>
            </a:r>
            <a:r>
              <a:rPr lang="en-US" dirty="0"/>
              <a:t> </a:t>
            </a:r>
            <a:r>
              <a:rPr lang="en-US" dirty="0" err="1"/>
              <a:t>bladluis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LMV</a:t>
            </a:r>
          </a:p>
          <a:p>
            <a:pPr>
              <a:buNone/>
            </a:pPr>
            <a:r>
              <a:rPr lang="en-US" sz="2000" dirty="0"/>
              <a:t> - </a:t>
            </a:r>
            <a:r>
              <a:rPr lang="en-US" sz="2000" dirty="0" err="1"/>
              <a:t>Bestaande</a:t>
            </a:r>
            <a:r>
              <a:rPr lang="en-US" sz="2000" dirty="0"/>
              <a:t> RZ </a:t>
            </a:r>
            <a:r>
              <a:rPr lang="en-US" sz="2000" dirty="0" err="1"/>
              <a:t>rassen</a:t>
            </a:r>
            <a:endParaRPr lang="en-US" sz="2000" dirty="0"/>
          </a:p>
          <a:p>
            <a:pPr>
              <a:buNone/>
            </a:pPr>
            <a:r>
              <a:rPr lang="en-US" sz="2000" dirty="0"/>
              <a:t> - </a:t>
            </a:r>
            <a:r>
              <a:rPr lang="en-US" sz="2000" dirty="0" err="1"/>
              <a:t>Rassen</a:t>
            </a:r>
            <a:r>
              <a:rPr lang="en-US" sz="2000" dirty="0"/>
              <a:t> van de concurrent (</a:t>
            </a:r>
            <a:r>
              <a:rPr lang="en-US" sz="2000" dirty="0" err="1"/>
              <a:t>indien</a:t>
            </a:r>
            <a:r>
              <a:rPr lang="en-US" sz="2000" dirty="0"/>
              <a:t> </a:t>
            </a:r>
            <a:r>
              <a:rPr lang="en-US" sz="2000" dirty="0" err="1"/>
              <a:t>geen</a:t>
            </a:r>
            <a:r>
              <a:rPr lang="en-US" sz="2000" dirty="0"/>
              <a:t> </a:t>
            </a:r>
            <a:r>
              <a:rPr lang="en-US" sz="2000" dirty="0" err="1"/>
              <a:t>octrooi</a:t>
            </a:r>
            <a:r>
              <a:rPr lang="en-US" sz="2000" dirty="0"/>
              <a:t> of </a:t>
            </a:r>
            <a:r>
              <a:rPr lang="en-US" sz="2000" dirty="0" err="1"/>
              <a:t>andere</a:t>
            </a:r>
            <a:r>
              <a:rPr lang="en-US" sz="2000" dirty="0"/>
              <a:t> </a:t>
            </a:r>
            <a:r>
              <a:rPr lang="en-US" sz="2000" dirty="0" err="1"/>
              <a:t>rechten</a:t>
            </a:r>
            <a:r>
              <a:rPr lang="en-US" sz="2000" dirty="0"/>
              <a:t>)</a:t>
            </a:r>
          </a:p>
          <a:p>
            <a:pPr>
              <a:buNone/>
            </a:pPr>
            <a:r>
              <a:rPr lang="en-US" sz="2000" dirty="0"/>
              <a:t> - Wild material (</a:t>
            </a:r>
            <a:r>
              <a:rPr lang="en-US" sz="2000" dirty="0" err="1"/>
              <a:t>belang</a:t>
            </a:r>
            <a:r>
              <a:rPr lang="en-US" sz="2000" dirty="0"/>
              <a:t> van </a:t>
            </a:r>
            <a:r>
              <a:rPr lang="en-US" sz="2000" dirty="0" err="1"/>
              <a:t>biologische</a:t>
            </a:r>
            <a:r>
              <a:rPr lang="en-US" sz="2000" dirty="0"/>
              <a:t> </a:t>
            </a:r>
            <a:r>
              <a:rPr lang="en-US" sz="2000" dirty="0" err="1"/>
              <a:t>variatie</a:t>
            </a:r>
            <a:r>
              <a:rPr lang="en-US" sz="2000" dirty="0"/>
              <a:t>)</a:t>
            </a:r>
          </a:p>
          <a:p>
            <a:pPr>
              <a:buNone/>
            </a:pPr>
            <a:r>
              <a:rPr lang="en-US" sz="2000" dirty="0"/>
              <a:t>                  </a:t>
            </a:r>
            <a:r>
              <a:rPr lang="en-US" sz="2000" dirty="0" err="1"/>
              <a:t>Genenbank</a:t>
            </a:r>
            <a:r>
              <a:rPr lang="en-US" sz="2000" dirty="0"/>
              <a:t> of </a:t>
            </a:r>
            <a:r>
              <a:rPr lang="en-US" sz="2000" dirty="0" err="1"/>
              <a:t>uit</a:t>
            </a:r>
            <a:r>
              <a:rPr lang="en-US" sz="2000" dirty="0"/>
              <a:t> </a:t>
            </a:r>
            <a:r>
              <a:rPr lang="en-US" sz="2000" dirty="0" err="1"/>
              <a:t>eigen</a:t>
            </a:r>
            <a:r>
              <a:rPr lang="en-US" sz="2000" dirty="0"/>
              <a:t> </a:t>
            </a:r>
            <a:r>
              <a:rPr lang="en-US" sz="2000" dirty="0" err="1"/>
              <a:t>collectie</a:t>
            </a:r>
            <a:r>
              <a:rPr lang="en-US" sz="2000" dirty="0"/>
              <a:t> (</a:t>
            </a:r>
            <a:r>
              <a:rPr lang="en-US" sz="2000" dirty="0" err="1"/>
              <a:t>expedities</a:t>
            </a:r>
            <a:r>
              <a:rPr lang="en-US" sz="2000" dirty="0"/>
              <a:t>)</a:t>
            </a:r>
          </a:p>
          <a:p>
            <a:pPr marL="457200" lvl="1" indent="0">
              <a:buNone/>
            </a:pPr>
            <a:r>
              <a:rPr lang="nl-NL" sz="1800" dirty="0"/>
              <a:t>     Wilde sla, </a:t>
            </a:r>
            <a:r>
              <a:rPr lang="nl-NL" sz="1800" dirty="0" err="1"/>
              <a:t>kruisbaar</a:t>
            </a:r>
            <a:r>
              <a:rPr lang="nl-NL" sz="1800" dirty="0"/>
              <a:t>, o.a.:</a:t>
            </a:r>
          </a:p>
          <a:p>
            <a:pPr lvl="2" indent="-333375"/>
            <a:r>
              <a:rPr lang="nl-NL" sz="1800" i="1" dirty="0" err="1"/>
              <a:t>Lactuca</a:t>
            </a:r>
            <a:r>
              <a:rPr lang="nl-NL" sz="1800" i="1" dirty="0"/>
              <a:t> </a:t>
            </a:r>
            <a:r>
              <a:rPr lang="nl-NL" sz="1800" i="1" dirty="0" err="1"/>
              <a:t>serriola</a:t>
            </a:r>
            <a:endParaRPr lang="nl-NL" sz="1800" i="1" dirty="0"/>
          </a:p>
          <a:p>
            <a:pPr lvl="2" indent="-333375"/>
            <a:r>
              <a:rPr lang="nl-NL" sz="1800" i="1" dirty="0" err="1"/>
              <a:t>Lactuca</a:t>
            </a:r>
            <a:r>
              <a:rPr lang="nl-NL" sz="1800" i="1" dirty="0"/>
              <a:t> </a:t>
            </a:r>
            <a:r>
              <a:rPr lang="nl-NL" sz="1800" i="1" dirty="0" err="1"/>
              <a:t>saligna</a:t>
            </a:r>
            <a:endParaRPr lang="nl-NL" sz="1800" i="1" dirty="0"/>
          </a:p>
          <a:p>
            <a:pPr lvl="2" indent="-333375"/>
            <a:r>
              <a:rPr lang="nl-NL" sz="1800" i="1" dirty="0" err="1"/>
              <a:t>Lactuca</a:t>
            </a:r>
            <a:r>
              <a:rPr lang="nl-NL" sz="1800" i="1" dirty="0"/>
              <a:t> </a:t>
            </a:r>
            <a:r>
              <a:rPr lang="nl-NL" sz="1800" i="1" dirty="0" err="1"/>
              <a:t>virosa</a:t>
            </a:r>
            <a:endParaRPr lang="nl-NL" sz="1800" i="1" dirty="0"/>
          </a:p>
          <a:p>
            <a:pPr marL="809625" lvl="2" indent="0">
              <a:buNone/>
            </a:pPr>
            <a:endParaRPr lang="nl-NL" sz="1800" i="1" dirty="0"/>
          </a:p>
          <a:p>
            <a:pPr>
              <a:buNone/>
            </a:pPr>
            <a:r>
              <a:rPr lang="en-US" sz="2000" dirty="0"/>
              <a:t> - </a:t>
            </a:r>
            <a:r>
              <a:rPr lang="en-US" sz="2000" dirty="0" err="1"/>
              <a:t>Opwekken</a:t>
            </a:r>
            <a:r>
              <a:rPr lang="en-US" sz="2000" dirty="0"/>
              <a:t> </a:t>
            </a:r>
            <a:r>
              <a:rPr lang="en-US" sz="2000" dirty="0" err="1"/>
              <a:t>mutaties</a:t>
            </a:r>
            <a:r>
              <a:rPr lang="en-US" sz="2000" dirty="0"/>
              <a:t> </a:t>
            </a:r>
            <a:r>
              <a:rPr lang="en-US" sz="2000" dirty="0" err="1"/>
              <a:t>mbv</a:t>
            </a:r>
            <a:r>
              <a:rPr lang="en-US" sz="2000" dirty="0"/>
              <a:t> </a:t>
            </a:r>
            <a:r>
              <a:rPr lang="en-US" sz="2000" dirty="0" err="1"/>
              <a:t>radioactieve</a:t>
            </a:r>
            <a:r>
              <a:rPr lang="en-US" sz="2000" dirty="0"/>
              <a:t> </a:t>
            </a:r>
            <a:r>
              <a:rPr lang="en-US" sz="2000" dirty="0" err="1"/>
              <a:t>straling</a:t>
            </a:r>
            <a:r>
              <a:rPr lang="en-US" sz="2000" dirty="0"/>
              <a:t> / </a:t>
            </a:r>
            <a:r>
              <a:rPr lang="en-US" sz="2000" dirty="0" err="1"/>
              <a:t>chemisch</a:t>
            </a:r>
            <a:endParaRPr lang="en-US" sz="2000" dirty="0"/>
          </a:p>
          <a:p>
            <a:pPr>
              <a:buNone/>
            </a:pPr>
            <a:r>
              <a:rPr lang="en-US" sz="2000" dirty="0"/>
              <a:t>		</a:t>
            </a:r>
            <a:r>
              <a:rPr lang="en-US" sz="2000" dirty="0" err="1"/>
              <a:t>weinig</a:t>
            </a:r>
            <a:r>
              <a:rPr lang="en-US" sz="2000" dirty="0"/>
              <a:t> </a:t>
            </a:r>
            <a:r>
              <a:rPr lang="en-US" sz="2000" dirty="0" err="1"/>
              <a:t>succes</a:t>
            </a:r>
            <a:endParaRPr lang="en-US" sz="2000" dirty="0"/>
          </a:p>
          <a:p>
            <a:pPr>
              <a:buNone/>
            </a:pPr>
            <a:endParaRPr lang="en-US" sz="2000" dirty="0"/>
          </a:p>
          <a:p>
            <a:pPr>
              <a:buNone/>
            </a:pPr>
            <a:r>
              <a:rPr lang="en-US" sz="2000" dirty="0"/>
              <a:t>         </a:t>
            </a:r>
            <a:endParaRPr lang="nl-NL" sz="1800" i="1" dirty="0"/>
          </a:p>
          <a:p>
            <a:pPr marL="809625" lvl="2" indent="0">
              <a:buNone/>
            </a:pPr>
            <a:r>
              <a:rPr lang="nl-NL" sz="1800" i="1" dirty="0"/>
              <a:t>															</a:t>
            </a:r>
          </a:p>
          <a:p>
            <a:pPr>
              <a:buNone/>
            </a:pPr>
            <a:endParaRPr lang="en-US" sz="2000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 l="31889" r="24581" b="25053"/>
          <a:stretch>
            <a:fillRect/>
          </a:stretch>
        </p:blipFill>
        <p:spPr bwMode="auto">
          <a:xfrm>
            <a:off x="8552883" y="79200"/>
            <a:ext cx="2254874" cy="2912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403" y="3072726"/>
            <a:ext cx="4323802" cy="324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38381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Kruisen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701" y="3233638"/>
            <a:ext cx="2857500" cy="28575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643" y="3314674"/>
            <a:ext cx="4190889" cy="2776464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313359" y="1494002"/>
            <a:ext cx="9436800" cy="109957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Wet van Mendel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000" dirty="0"/>
              <a:t>Resistentie is recessief (b of </a:t>
            </a:r>
            <a:r>
              <a:rPr lang="nl-NL" sz="2000" dirty="0" err="1"/>
              <a:t>bs</a:t>
            </a:r>
            <a:r>
              <a:rPr lang="nl-NL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553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7400"/>
          </a:xfrm>
        </p:spPr>
        <p:txBody>
          <a:bodyPr/>
          <a:lstStyle/>
          <a:p>
            <a:r>
              <a:rPr lang="nl-NL" dirty="0"/>
              <a:t>          </a:t>
            </a:r>
            <a:r>
              <a:rPr lang="nl-NL" sz="3600" dirty="0"/>
              <a:t>Selectieschema sla</a:t>
            </a: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5168901" y="1881188"/>
            <a:ext cx="582613" cy="388937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nl-NL" dirty="0">
                <a:latin typeface="Source Sans Pro"/>
              </a:rPr>
              <a:t>P1 </a:t>
            </a:r>
          </a:p>
        </p:txBody>
      </p:sp>
      <p:sp>
        <p:nvSpPr>
          <p:cNvPr id="5" name="AutoShape 5"/>
          <p:cNvSpPr>
            <a:spLocks noChangeAspect="1" noChangeArrowheads="1"/>
          </p:cNvSpPr>
          <p:nvPr/>
        </p:nvSpPr>
        <p:spPr bwMode="auto">
          <a:xfrm>
            <a:off x="6692901" y="1881187"/>
            <a:ext cx="582613" cy="387350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nl-NL" dirty="0">
                <a:latin typeface="Source Sans Pro"/>
              </a:rPr>
              <a:t>P2 </a:t>
            </a:r>
          </a:p>
        </p:txBody>
      </p:sp>
      <p:sp>
        <p:nvSpPr>
          <p:cNvPr id="6" name="AutoShape 6"/>
          <p:cNvSpPr>
            <a:spLocks noChangeAspect="1" noChangeArrowheads="1"/>
          </p:cNvSpPr>
          <p:nvPr/>
        </p:nvSpPr>
        <p:spPr bwMode="auto">
          <a:xfrm>
            <a:off x="5930901" y="2414587"/>
            <a:ext cx="582613" cy="387350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nl-NL" dirty="0">
                <a:latin typeface="Source Sans Pro"/>
              </a:rPr>
              <a:t>F1</a:t>
            </a:r>
          </a:p>
        </p:txBody>
      </p:sp>
      <p:cxnSp>
        <p:nvCxnSpPr>
          <p:cNvPr id="7" name="AutoShape 7"/>
          <p:cNvCxnSpPr>
            <a:cxnSpLocks noChangeShapeType="1"/>
            <a:stCxn id="4" idx="3"/>
            <a:endCxn id="6" idx="0"/>
          </p:cNvCxnSpPr>
          <p:nvPr/>
        </p:nvCxnSpPr>
        <p:spPr bwMode="auto">
          <a:xfrm>
            <a:off x="5751514" y="2076449"/>
            <a:ext cx="471487" cy="3381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8" name="AutoShape 8"/>
          <p:cNvCxnSpPr>
            <a:cxnSpLocks noChangeShapeType="1"/>
            <a:stCxn id="5" idx="1"/>
            <a:endCxn id="6" idx="0"/>
          </p:cNvCxnSpPr>
          <p:nvPr/>
        </p:nvCxnSpPr>
        <p:spPr bwMode="auto">
          <a:xfrm flipH="1">
            <a:off x="6223000" y="2074863"/>
            <a:ext cx="469900" cy="3397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9" name="AutoShape 9"/>
          <p:cNvSpPr>
            <a:spLocks noChangeAspect="1" noChangeArrowheads="1"/>
          </p:cNvSpPr>
          <p:nvPr/>
        </p:nvSpPr>
        <p:spPr bwMode="auto">
          <a:xfrm>
            <a:off x="5348288" y="2947987"/>
            <a:ext cx="1725612" cy="387350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nl-NL" dirty="0">
                <a:latin typeface="Source Sans Pro"/>
              </a:rPr>
              <a:t>F2</a:t>
            </a:r>
          </a:p>
        </p:txBody>
      </p:sp>
      <p:cxnSp>
        <p:nvCxnSpPr>
          <p:cNvPr id="10" name="AutoShape 10"/>
          <p:cNvCxnSpPr>
            <a:cxnSpLocks noChangeShapeType="1"/>
            <a:stCxn id="6" idx="2"/>
            <a:endCxn id="9" idx="0"/>
          </p:cNvCxnSpPr>
          <p:nvPr/>
        </p:nvCxnSpPr>
        <p:spPr bwMode="auto">
          <a:xfrm flipH="1">
            <a:off x="6211888" y="2801937"/>
            <a:ext cx="11112" cy="1460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11" name="AutoShape 11"/>
          <p:cNvSpPr>
            <a:spLocks noChangeAspect="1" noChangeArrowheads="1"/>
          </p:cNvSpPr>
          <p:nvPr/>
        </p:nvSpPr>
        <p:spPr bwMode="auto">
          <a:xfrm>
            <a:off x="5930901" y="3557587"/>
            <a:ext cx="582613" cy="387350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nl-NL" dirty="0">
                <a:latin typeface="Source Sans Pro"/>
              </a:rPr>
              <a:t>F3</a:t>
            </a:r>
          </a:p>
        </p:txBody>
      </p:sp>
      <p:sp>
        <p:nvSpPr>
          <p:cNvPr id="12" name="AutoShape 12"/>
          <p:cNvSpPr>
            <a:spLocks noChangeAspect="1" noChangeArrowheads="1"/>
          </p:cNvSpPr>
          <p:nvPr/>
        </p:nvSpPr>
        <p:spPr bwMode="auto">
          <a:xfrm>
            <a:off x="7378701" y="3557587"/>
            <a:ext cx="582613" cy="387350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nl-NL">
                <a:latin typeface="Source Sans Pro"/>
              </a:rPr>
              <a:t>F3</a:t>
            </a:r>
          </a:p>
        </p:txBody>
      </p:sp>
      <p:sp>
        <p:nvSpPr>
          <p:cNvPr id="13" name="AutoShape 13"/>
          <p:cNvSpPr>
            <a:spLocks noChangeAspect="1" noChangeArrowheads="1"/>
          </p:cNvSpPr>
          <p:nvPr/>
        </p:nvSpPr>
        <p:spPr bwMode="auto">
          <a:xfrm>
            <a:off x="6616701" y="3557587"/>
            <a:ext cx="582613" cy="387350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nl-NL">
                <a:latin typeface="Source Sans Pro"/>
              </a:rPr>
              <a:t>F3</a:t>
            </a:r>
          </a:p>
        </p:txBody>
      </p:sp>
      <p:sp>
        <p:nvSpPr>
          <p:cNvPr id="14" name="AutoShape 14"/>
          <p:cNvSpPr>
            <a:spLocks noChangeAspect="1" noChangeArrowheads="1"/>
          </p:cNvSpPr>
          <p:nvPr/>
        </p:nvSpPr>
        <p:spPr bwMode="auto">
          <a:xfrm>
            <a:off x="4406901" y="3557587"/>
            <a:ext cx="582613" cy="387350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nl-NL">
                <a:latin typeface="Source Sans Pro"/>
              </a:rPr>
              <a:t>F3</a:t>
            </a:r>
          </a:p>
        </p:txBody>
      </p:sp>
      <p:sp>
        <p:nvSpPr>
          <p:cNvPr id="15" name="AutoShape 15"/>
          <p:cNvSpPr>
            <a:spLocks noChangeAspect="1" noChangeArrowheads="1"/>
          </p:cNvSpPr>
          <p:nvPr/>
        </p:nvSpPr>
        <p:spPr bwMode="auto">
          <a:xfrm>
            <a:off x="5168901" y="3557587"/>
            <a:ext cx="582613" cy="387350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nl-NL">
                <a:latin typeface="Source Sans Pro"/>
              </a:rPr>
              <a:t>F3</a:t>
            </a:r>
          </a:p>
        </p:txBody>
      </p:sp>
      <p:cxnSp>
        <p:nvCxnSpPr>
          <p:cNvPr id="16" name="AutoShape 16"/>
          <p:cNvCxnSpPr>
            <a:cxnSpLocks noChangeShapeType="1"/>
            <a:stCxn id="9" idx="2"/>
            <a:endCxn id="14" idx="0"/>
          </p:cNvCxnSpPr>
          <p:nvPr/>
        </p:nvCxnSpPr>
        <p:spPr bwMode="auto">
          <a:xfrm flipH="1">
            <a:off x="4699000" y="3335337"/>
            <a:ext cx="1512888" cy="2079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7" name="AutoShape 17"/>
          <p:cNvCxnSpPr>
            <a:cxnSpLocks noChangeShapeType="1"/>
            <a:stCxn id="9" idx="2"/>
            <a:endCxn id="15" idx="0"/>
          </p:cNvCxnSpPr>
          <p:nvPr/>
        </p:nvCxnSpPr>
        <p:spPr bwMode="auto">
          <a:xfrm flipH="1">
            <a:off x="5461000" y="3335337"/>
            <a:ext cx="750888" cy="2222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8" name="AutoShape 18"/>
          <p:cNvCxnSpPr>
            <a:cxnSpLocks noChangeShapeType="1"/>
            <a:stCxn id="9" idx="2"/>
            <a:endCxn id="11" idx="0"/>
          </p:cNvCxnSpPr>
          <p:nvPr/>
        </p:nvCxnSpPr>
        <p:spPr bwMode="auto">
          <a:xfrm>
            <a:off x="6211888" y="3335337"/>
            <a:ext cx="11112" cy="2222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19" name="AutoShape 19"/>
          <p:cNvSpPr>
            <a:spLocks noChangeAspect="1" noChangeArrowheads="1"/>
          </p:cNvSpPr>
          <p:nvPr/>
        </p:nvSpPr>
        <p:spPr bwMode="auto">
          <a:xfrm>
            <a:off x="6311901" y="4167187"/>
            <a:ext cx="582613" cy="387350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nl-NL">
                <a:latin typeface="Source Sans Pro"/>
              </a:rPr>
              <a:t>F4</a:t>
            </a:r>
          </a:p>
        </p:txBody>
      </p:sp>
      <p:sp>
        <p:nvSpPr>
          <p:cNvPr id="20" name="AutoShape 20"/>
          <p:cNvSpPr>
            <a:spLocks noChangeAspect="1" noChangeArrowheads="1"/>
          </p:cNvSpPr>
          <p:nvPr/>
        </p:nvSpPr>
        <p:spPr bwMode="auto">
          <a:xfrm>
            <a:off x="7759701" y="4167187"/>
            <a:ext cx="582613" cy="387350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nl-NL">
                <a:latin typeface="Source Sans Pro"/>
              </a:rPr>
              <a:t>F4</a:t>
            </a:r>
          </a:p>
        </p:txBody>
      </p:sp>
      <p:sp>
        <p:nvSpPr>
          <p:cNvPr id="21" name="AutoShape 21"/>
          <p:cNvSpPr>
            <a:spLocks noChangeAspect="1" noChangeArrowheads="1"/>
          </p:cNvSpPr>
          <p:nvPr/>
        </p:nvSpPr>
        <p:spPr bwMode="auto">
          <a:xfrm>
            <a:off x="6997701" y="4167187"/>
            <a:ext cx="582613" cy="387350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nl-NL">
                <a:latin typeface="Source Sans Pro"/>
              </a:rPr>
              <a:t>F4</a:t>
            </a:r>
          </a:p>
        </p:txBody>
      </p:sp>
      <p:sp>
        <p:nvSpPr>
          <p:cNvPr id="22" name="AutoShape 22"/>
          <p:cNvSpPr>
            <a:spLocks noChangeAspect="1" noChangeArrowheads="1"/>
          </p:cNvSpPr>
          <p:nvPr/>
        </p:nvSpPr>
        <p:spPr bwMode="auto">
          <a:xfrm>
            <a:off x="4787901" y="4167187"/>
            <a:ext cx="582613" cy="387350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nl-NL">
                <a:latin typeface="Source Sans Pro"/>
              </a:rPr>
              <a:t>F4</a:t>
            </a:r>
          </a:p>
        </p:txBody>
      </p:sp>
      <p:sp>
        <p:nvSpPr>
          <p:cNvPr id="23" name="AutoShape 23"/>
          <p:cNvSpPr>
            <a:spLocks noChangeAspect="1" noChangeArrowheads="1"/>
          </p:cNvSpPr>
          <p:nvPr/>
        </p:nvSpPr>
        <p:spPr bwMode="auto">
          <a:xfrm>
            <a:off x="5549901" y="4167187"/>
            <a:ext cx="582613" cy="387350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nl-NL">
                <a:latin typeface="Source Sans Pro"/>
              </a:rPr>
              <a:t>F4</a:t>
            </a:r>
          </a:p>
        </p:txBody>
      </p:sp>
      <p:cxnSp>
        <p:nvCxnSpPr>
          <p:cNvPr id="24" name="AutoShape 24"/>
          <p:cNvCxnSpPr>
            <a:cxnSpLocks noChangeShapeType="1"/>
            <a:stCxn id="12" idx="2"/>
            <a:endCxn id="20" idx="0"/>
          </p:cNvCxnSpPr>
          <p:nvPr/>
        </p:nvCxnSpPr>
        <p:spPr bwMode="auto">
          <a:xfrm>
            <a:off x="7670800" y="3959225"/>
            <a:ext cx="381000" cy="2079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5" name="AutoShape 25"/>
          <p:cNvCxnSpPr>
            <a:cxnSpLocks noChangeShapeType="1"/>
            <a:stCxn id="12" idx="2"/>
            <a:endCxn id="21" idx="0"/>
          </p:cNvCxnSpPr>
          <p:nvPr/>
        </p:nvCxnSpPr>
        <p:spPr bwMode="auto">
          <a:xfrm flipH="1">
            <a:off x="7289800" y="3959225"/>
            <a:ext cx="381000" cy="1936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6" name="AutoShape 26"/>
          <p:cNvCxnSpPr>
            <a:cxnSpLocks noChangeShapeType="1"/>
            <a:stCxn id="12" idx="2"/>
            <a:endCxn id="19" idx="0"/>
          </p:cNvCxnSpPr>
          <p:nvPr/>
        </p:nvCxnSpPr>
        <p:spPr bwMode="auto">
          <a:xfrm flipH="1">
            <a:off x="6604000" y="3959225"/>
            <a:ext cx="1066800" cy="2079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7" name="AutoShape 27"/>
          <p:cNvCxnSpPr>
            <a:cxnSpLocks noChangeShapeType="1"/>
            <a:stCxn id="12" idx="2"/>
            <a:endCxn id="23" idx="0"/>
          </p:cNvCxnSpPr>
          <p:nvPr/>
        </p:nvCxnSpPr>
        <p:spPr bwMode="auto">
          <a:xfrm flipH="1">
            <a:off x="5842000" y="3959225"/>
            <a:ext cx="1828800" cy="1936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8" name="AutoShape 28"/>
          <p:cNvCxnSpPr>
            <a:cxnSpLocks noChangeShapeType="1"/>
            <a:stCxn id="9" idx="2"/>
            <a:endCxn id="12" idx="0"/>
          </p:cNvCxnSpPr>
          <p:nvPr/>
        </p:nvCxnSpPr>
        <p:spPr bwMode="auto">
          <a:xfrm>
            <a:off x="6211888" y="3335337"/>
            <a:ext cx="1458912" cy="2079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9" name="AutoShape 29"/>
          <p:cNvCxnSpPr>
            <a:cxnSpLocks noChangeShapeType="1"/>
            <a:stCxn id="14" idx="2"/>
            <a:endCxn id="22" idx="0"/>
          </p:cNvCxnSpPr>
          <p:nvPr/>
        </p:nvCxnSpPr>
        <p:spPr bwMode="auto">
          <a:xfrm>
            <a:off x="4699000" y="3959225"/>
            <a:ext cx="381000" cy="2079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30" name="AutoShape 30"/>
          <p:cNvCxnSpPr>
            <a:cxnSpLocks noChangeShapeType="1"/>
            <a:stCxn id="9" idx="2"/>
            <a:endCxn id="13" idx="0"/>
          </p:cNvCxnSpPr>
          <p:nvPr/>
        </p:nvCxnSpPr>
        <p:spPr bwMode="auto">
          <a:xfrm>
            <a:off x="6211888" y="3335337"/>
            <a:ext cx="696912" cy="2222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31" name="AutoShape 31"/>
          <p:cNvSpPr>
            <a:spLocks noChangeAspect="1" noChangeArrowheads="1"/>
          </p:cNvSpPr>
          <p:nvPr/>
        </p:nvSpPr>
        <p:spPr bwMode="auto">
          <a:xfrm>
            <a:off x="5930901" y="4700587"/>
            <a:ext cx="582613" cy="387350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nl-NL">
                <a:latin typeface="Source Sans Pro"/>
              </a:rPr>
              <a:t>F5</a:t>
            </a:r>
          </a:p>
        </p:txBody>
      </p:sp>
      <p:sp>
        <p:nvSpPr>
          <p:cNvPr id="32" name="AutoShape 32"/>
          <p:cNvSpPr>
            <a:spLocks noChangeAspect="1" noChangeArrowheads="1"/>
          </p:cNvSpPr>
          <p:nvPr/>
        </p:nvSpPr>
        <p:spPr bwMode="auto">
          <a:xfrm>
            <a:off x="7378701" y="4700587"/>
            <a:ext cx="582613" cy="387350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nl-NL">
                <a:latin typeface="Source Sans Pro"/>
              </a:rPr>
              <a:t>F5</a:t>
            </a:r>
          </a:p>
        </p:txBody>
      </p:sp>
      <p:sp>
        <p:nvSpPr>
          <p:cNvPr id="33" name="AutoShape 33"/>
          <p:cNvSpPr>
            <a:spLocks noChangeAspect="1" noChangeArrowheads="1"/>
          </p:cNvSpPr>
          <p:nvPr/>
        </p:nvSpPr>
        <p:spPr bwMode="auto">
          <a:xfrm>
            <a:off x="6616701" y="4700587"/>
            <a:ext cx="582613" cy="387350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nl-NL">
                <a:latin typeface="Source Sans Pro"/>
              </a:rPr>
              <a:t>F5</a:t>
            </a:r>
          </a:p>
        </p:txBody>
      </p:sp>
      <p:sp>
        <p:nvSpPr>
          <p:cNvPr id="34" name="AutoShape 34"/>
          <p:cNvSpPr>
            <a:spLocks noChangeAspect="1" noChangeArrowheads="1"/>
          </p:cNvSpPr>
          <p:nvPr/>
        </p:nvSpPr>
        <p:spPr bwMode="auto">
          <a:xfrm>
            <a:off x="4406901" y="4700587"/>
            <a:ext cx="582613" cy="387350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nl-NL">
                <a:latin typeface="Source Sans Pro"/>
              </a:rPr>
              <a:t>F5</a:t>
            </a:r>
          </a:p>
        </p:txBody>
      </p:sp>
      <p:sp>
        <p:nvSpPr>
          <p:cNvPr id="35" name="AutoShape 35"/>
          <p:cNvSpPr>
            <a:spLocks noChangeAspect="1" noChangeArrowheads="1"/>
          </p:cNvSpPr>
          <p:nvPr/>
        </p:nvSpPr>
        <p:spPr bwMode="auto">
          <a:xfrm>
            <a:off x="5168901" y="4700587"/>
            <a:ext cx="582613" cy="387350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nl-NL">
                <a:latin typeface="Source Sans Pro"/>
              </a:rPr>
              <a:t>F5</a:t>
            </a:r>
          </a:p>
        </p:txBody>
      </p:sp>
      <p:sp>
        <p:nvSpPr>
          <p:cNvPr id="36" name="AutoShape 36"/>
          <p:cNvSpPr>
            <a:spLocks noChangeAspect="1" noChangeArrowheads="1"/>
          </p:cNvSpPr>
          <p:nvPr/>
        </p:nvSpPr>
        <p:spPr bwMode="auto">
          <a:xfrm>
            <a:off x="4025901" y="4167187"/>
            <a:ext cx="582613" cy="387350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nl-NL">
                <a:latin typeface="Source Sans Pro"/>
              </a:rPr>
              <a:t>F4</a:t>
            </a:r>
          </a:p>
        </p:txBody>
      </p:sp>
      <p:cxnSp>
        <p:nvCxnSpPr>
          <p:cNvPr id="37" name="AutoShape 37"/>
          <p:cNvCxnSpPr>
            <a:cxnSpLocks noChangeShapeType="1"/>
            <a:stCxn id="14" idx="2"/>
            <a:endCxn id="36" idx="0"/>
          </p:cNvCxnSpPr>
          <p:nvPr/>
        </p:nvCxnSpPr>
        <p:spPr bwMode="auto">
          <a:xfrm flipH="1">
            <a:off x="4318000" y="3959225"/>
            <a:ext cx="381000" cy="2079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38" name="AutoShape 38"/>
          <p:cNvCxnSpPr>
            <a:cxnSpLocks noChangeShapeType="1"/>
            <a:stCxn id="23" idx="2"/>
            <a:endCxn id="34" idx="0"/>
          </p:cNvCxnSpPr>
          <p:nvPr/>
        </p:nvCxnSpPr>
        <p:spPr bwMode="auto">
          <a:xfrm flipH="1">
            <a:off x="4699000" y="4568825"/>
            <a:ext cx="1143000" cy="1317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39" name="AutoShape 39"/>
          <p:cNvCxnSpPr>
            <a:cxnSpLocks noChangeShapeType="1"/>
            <a:stCxn id="23" idx="2"/>
            <a:endCxn id="35" idx="0"/>
          </p:cNvCxnSpPr>
          <p:nvPr/>
        </p:nvCxnSpPr>
        <p:spPr bwMode="auto">
          <a:xfrm flipH="1">
            <a:off x="5461000" y="4568825"/>
            <a:ext cx="381000" cy="1317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40" name="AutoShape 40"/>
          <p:cNvCxnSpPr>
            <a:cxnSpLocks noChangeShapeType="1"/>
            <a:stCxn id="21" idx="2"/>
            <a:endCxn id="31" idx="0"/>
          </p:cNvCxnSpPr>
          <p:nvPr/>
        </p:nvCxnSpPr>
        <p:spPr bwMode="auto">
          <a:xfrm flipH="1">
            <a:off x="6223000" y="4568825"/>
            <a:ext cx="1066800" cy="117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41" name="AutoShape 41"/>
          <p:cNvCxnSpPr>
            <a:cxnSpLocks noChangeShapeType="1"/>
            <a:stCxn id="21" idx="2"/>
            <a:endCxn id="33" idx="0"/>
          </p:cNvCxnSpPr>
          <p:nvPr/>
        </p:nvCxnSpPr>
        <p:spPr bwMode="auto">
          <a:xfrm flipH="1">
            <a:off x="6908800" y="4568825"/>
            <a:ext cx="381000" cy="1317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42" name="AutoShape 42"/>
          <p:cNvCxnSpPr>
            <a:cxnSpLocks noChangeShapeType="1"/>
            <a:stCxn id="21" idx="2"/>
            <a:endCxn id="32" idx="0"/>
          </p:cNvCxnSpPr>
          <p:nvPr/>
        </p:nvCxnSpPr>
        <p:spPr bwMode="auto">
          <a:xfrm>
            <a:off x="7289800" y="4568825"/>
            <a:ext cx="381000" cy="117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43" name="AutoShape 43"/>
          <p:cNvSpPr>
            <a:spLocks noChangeAspect="1" noChangeArrowheads="1"/>
          </p:cNvSpPr>
          <p:nvPr/>
        </p:nvSpPr>
        <p:spPr bwMode="auto">
          <a:xfrm>
            <a:off x="6235701" y="5233987"/>
            <a:ext cx="582613" cy="387350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nl-NL">
                <a:latin typeface="Source Sans Pro"/>
              </a:rPr>
              <a:t>F6</a:t>
            </a:r>
          </a:p>
        </p:txBody>
      </p:sp>
      <p:sp>
        <p:nvSpPr>
          <p:cNvPr id="44" name="AutoShape 44"/>
          <p:cNvSpPr>
            <a:spLocks noChangeAspect="1" noChangeArrowheads="1"/>
          </p:cNvSpPr>
          <p:nvPr/>
        </p:nvSpPr>
        <p:spPr bwMode="auto">
          <a:xfrm>
            <a:off x="6921501" y="5233987"/>
            <a:ext cx="582613" cy="387350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nl-NL">
                <a:latin typeface="Source Sans Pro"/>
              </a:rPr>
              <a:t>F6</a:t>
            </a:r>
          </a:p>
        </p:txBody>
      </p:sp>
      <p:sp>
        <p:nvSpPr>
          <p:cNvPr id="45" name="AutoShape 45"/>
          <p:cNvSpPr>
            <a:spLocks noChangeAspect="1" noChangeArrowheads="1"/>
          </p:cNvSpPr>
          <p:nvPr/>
        </p:nvSpPr>
        <p:spPr bwMode="auto">
          <a:xfrm>
            <a:off x="4711701" y="5233987"/>
            <a:ext cx="582613" cy="387350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nl-NL">
                <a:latin typeface="Source Sans Pro"/>
              </a:rPr>
              <a:t>F6</a:t>
            </a:r>
          </a:p>
        </p:txBody>
      </p:sp>
      <p:sp>
        <p:nvSpPr>
          <p:cNvPr id="46" name="AutoShape 46"/>
          <p:cNvSpPr>
            <a:spLocks noChangeAspect="1" noChangeArrowheads="1"/>
          </p:cNvSpPr>
          <p:nvPr/>
        </p:nvSpPr>
        <p:spPr bwMode="auto">
          <a:xfrm>
            <a:off x="5473701" y="5233987"/>
            <a:ext cx="582613" cy="387350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nl-NL">
                <a:latin typeface="Source Sans Pro"/>
              </a:rPr>
              <a:t>F6</a:t>
            </a:r>
          </a:p>
        </p:txBody>
      </p:sp>
      <p:sp>
        <p:nvSpPr>
          <p:cNvPr id="47" name="AutoShape 47"/>
          <p:cNvSpPr>
            <a:spLocks noChangeAspect="1" noChangeArrowheads="1"/>
          </p:cNvSpPr>
          <p:nvPr/>
        </p:nvSpPr>
        <p:spPr bwMode="auto">
          <a:xfrm>
            <a:off x="5473701" y="5767387"/>
            <a:ext cx="582613" cy="387350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nl-NL">
                <a:latin typeface="Source Sans Pro"/>
              </a:rPr>
              <a:t>F7</a:t>
            </a:r>
          </a:p>
        </p:txBody>
      </p:sp>
      <p:sp>
        <p:nvSpPr>
          <p:cNvPr id="48" name="AutoShape 48"/>
          <p:cNvSpPr>
            <a:spLocks noChangeAspect="1" noChangeArrowheads="1"/>
          </p:cNvSpPr>
          <p:nvPr/>
        </p:nvSpPr>
        <p:spPr bwMode="auto">
          <a:xfrm>
            <a:off x="6159501" y="5767387"/>
            <a:ext cx="582613" cy="387350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nl-NL">
                <a:latin typeface="Source Sans Pro"/>
              </a:rPr>
              <a:t>F7</a:t>
            </a:r>
          </a:p>
        </p:txBody>
      </p:sp>
      <p:cxnSp>
        <p:nvCxnSpPr>
          <p:cNvPr id="49" name="AutoShape 49"/>
          <p:cNvCxnSpPr>
            <a:cxnSpLocks noChangeShapeType="1"/>
            <a:stCxn id="31" idx="2"/>
            <a:endCxn id="45" idx="0"/>
          </p:cNvCxnSpPr>
          <p:nvPr/>
        </p:nvCxnSpPr>
        <p:spPr bwMode="auto">
          <a:xfrm flipH="1">
            <a:off x="5003800" y="5102225"/>
            <a:ext cx="1219200" cy="1317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50" name="AutoShape 50"/>
          <p:cNvCxnSpPr>
            <a:cxnSpLocks noChangeShapeType="1"/>
            <a:stCxn id="31" idx="2"/>
            <a:endCxn id="46" idx="0"/>
          </p:cNvCxnSpPr>
          <p:nvPr/>
        </p:nvCxnSpPr>
        <p:spPr bwMode="auto">
          <a:xfrm flipH="1">
            <a:off x="5765800" y="5102225"/>
            <a:ext cx="457200" cy="1317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51" name="AutoShape 51"/>
          <p:cNvCxnSpPr>
            <a:cxnSpLocks noChangeShapeType="1"/>
            <a:stCxn id="32" idx="2"/>
            <a:endCxn id="43" idx="0"/>
          </p:cNvCxnSpPr>
          <p:nvPr/>
        </p:nvCxnSpPr>
        <p:spPr bwMode="auto">
          <a:xfrm flipH="1">
            <a:off x="6527800" y="5102225"/>
            <a:ext cx="1143000" cy="117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52" name="AutoShape 52"/>
          <p:cNvCxnSpPr>
            <a:cxnSpLocks noChangeShapeType="1"/>
            <a:stCxn id="32" idx="2"/>
            <a:endCxn id="44" idx="0"/>
          </p:cNvCxnSpPr>
          <p:nvPr/>
        </p:nvCxnSpPr>
        <p:spPr bwMode="auto">
          <a:xfrm flipH="1">
            <a:off x="7213600" y="5102225"/>
            <a:ext cx="457200" cy="117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53" name="AutoShape 53"/>
          <p:cNvCxnSpPr>
            <a:cxnSpLocks noChangeShapeType="1"/>
            <a:stCxn id="43" idx="2"/>
            <a:endCxn id="47" idx="0"/>
          </p:cNvCxnSpPr>
          <p:nvPr/>
        </p:nvCxnSpPr>
        <p:spPr bwMode="auto">
          <a:xfrm flipH="1">
            <a:off x="5765800" y="5635625"/>
            <a:ext cx="762000" cy="1317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54" name="AutoShape 54"/>
          <p:cNvCxnSpPr>
            <a:cxnSpLocks noChangeShapeType="1"/>
            <a:stCxn id="44" idx="2"/>
            <a:endCxn id="48" idx="0"/>
          </p:cNvCxnSpPr>
          <p:nvPr/>
        </p:nvCxnSpPr>
        <p:spPr bwMode="auto">
          <a:xfrm flipH="1">
            <a:off x="6451600" y="5635625"/>
            <a:ext cx="762000" cy="117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55" name="AutoShape 55"/>
          <p:cNvSpPr>
            <a:spLocks noChangeArrowheads="1"/>
          </p:cNvSpPr>
          <p:nvPr/>
        </p:nvSpPr>
        <p:spPr bwMode="auto">
          <a:xfrm>
            <a:off x="7416800" y="5767388"/>
            <a:ext cx="990600" cy="387350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nl-NL" dirty="0">
                <a:latin typeface="Source Sans Pro"/>
              </a:rPr>
              <a:t>42-.. RZ</a:t>
            </a:r>
          </a:p>
        </p:txBody>
      </p:sp>
      <p:cxnSp>
        <p:nvCxnSpPr>
          <p:cNvPr id="56" name="AutoShape 56"/>
          <p:cNvCxnSpPr>
            <a:cxnSpLocks noChangeShapeType="1"/>
          </p:cNvCxnSpPr>
          <p:nvPr/>
        </p:nvCxnSpPr>
        <p:spPr bwMode="auto">
          <a:xfrm>
            <a:off x="6775450" y="5961062"/>
            <a:ext cx="69215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57" name="AutoShape 57"/>
          <p:cNvSpPr>
            <a:spLocks noChangeArrowheads="1"/>
          </p:cNvSpPr>
          <p:nvPr/>
        </p:nvSpPr>
        <p:spPr bwMode="auto">
          <a:xfrm>
            <a:off x="2806700" y="1881188"/>
            <a:ext cx="685800" cy="388937"/>
          </a:xfrm>
          <a:prstGeom prst="flowChartProcess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nl-NL" dirty="0">
                <a:latin typeface="Source Sans Pro"/>
              </a:rPr>
              <a:t>2019 </a:t>
            </a:r>
          </a:p>
        </p:txBody>
      </p:sp>
      <p:sp>
        <p:nvSpPr>
          <p:cNvPr id="58" name="AutoShape 58"/>
          <p:cNvSpPr>
            <a:spLocks noChangeArrowheads="1"/>
          </p:cNvSpPr>
          <p:nvPr/>
        </p:nvSpPr>
        <p:spPr bwMode="auto">
          <a:xfrm>
            <a:off x="2806700" y="2947988"/>
            <a:ext cx="685800" cy="388937"/>
          </a:xfrm>
          <a:prstGeom prst="flowChartProcess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nl-NL" dirty="0">
                <a:latin typeface="Source Sans Pro"/>
              </a:rPr>
              <a:t>2021</a:t>
            </a:r>
          </a:p>
        </p:txBody>
      </p:sp>
      <p:sp>
        <p:nvSpPr>
          <p:cNvPr id="59" name="AutoShape 59"/>
          <p:cNvSpPr>
            <a:spLocks noChangeArrowheads="1"/>
          </p:cNvSpPr>
          <p:nvPr/>
        </p:nvSpPr>
        <p:spPr bwMode="auto">
          <a:xfrm>
            <a:off x="2806700" y="3557588"/>
            <a:ext cx="685800" cy="388937"/>
          </a:xfrm>
          <a:prstGeom prst="flowChartProcess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nl-NL" dirty="0">
                <a:latin typeface="Source Sans Pro"/>
              </a:rPr>
              <a:t>2022 </a:t>
            </a:r>
          </a:p>
        </p:txBody>
      </p:sp>
      <p:sp>
        <p:nvSpPr>
          <p:cNvPr id="60" name="AutoShape 60"/>
          <p:cNvSpPr>
            <a:spLocks noChangeArrowheads="1"/>
          </p:cNvSpPr>
          <p:nvPr/>
        </p:nvSpPr>
        <p:spPr bwMode="auto">
          <a:xfrm>
            <a:off x="2806700" y="4167188"/>
            <a:ext cx="685800" cy="388937"/>
          </a:xfrm>
          <a:prstGeom prst="flowChartProcess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nl-NL" dirty="0">
                <a:latin typeface="Source Sans Pro"/>
              </a:rPr>
              <a:t>2023 </a:t>
            </a:r>
          </a:p>
        </p:txBody>
      </p:sp>
      <p:sp>
        <p:nvSpPr>
          <p:cNvPr id="61" name="AutoShape 61"/>
          <p:cNvSpPr>
            <a:spLocks noChangeArrowheads="1"/>
          </p:cNvSpPr>
          <p:nvPr/>
        </p:nvSpPr>
        <p:spPr bwMode="auto">
          <a:xfrm>
            <a:off x="2806700" y="4700588"/>
            <a:ext cx="685800" cy="388937"/>
          </a:xfrm>
          <a:prstGeom prst="flowChartProcess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nl-NL" dirty="0">
                <a:latin typeface="Source Sans Pro"/>
              </a:rPr>
              <a:t>2024 </a:t>
            </a:r>
          </a:p>
        </p:txBody>
      </p:sp>
      <p:sp>
        <p:nvSpPr>
          <p:cNvPr id="62" name="AutoShape 62"/>
          <p:cNvSpPr>
            <a:spLocks noChangeArrowheads="1"/>
          </p:cNvSpPr>
          <p:nvPr/>
        </p:nvSpPr>
        <p:spPr bwMode="auto">
          <a:xfrm>
            <a:off x="2806700" y="5233988"/>
            <a:ext cx="685800" cy="388937"/>
          </a:xfrm>
          <a:prstGeom prst="flowChartProcess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nl-NL" dirty="0">
                <a:latin typeface="Source Sans Pro"/>
              </a:rPr>
              <a:t>2025 </a:t>
            </a:r>
          </a:p>
        </p:txBody>
      </p:sp>
      <p:sp>
        <p:nvSpPr>
          <p:cNvPr id="63" name="AutoShape 63"/>
          <p:cNvSpPr>
            <a:spLocks noChangeArrowheads="1"/>
          </p:cNvSpPr>
          <p:nvPr/>
        </p:nvSpPr>
        <p:spPr bwMode="auto">
          <a:xfrm>
            <a:off x="2806700" y="5833890"/>
            <a:ext cx="685800" cy="388937"/>
          </a:xfrm>
          <a:prstGeom prst="flowChartProcess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nl-NL" dirty="0">
                <a:latin typeface="Source Sans Pro"/>
              </a:rPr>
              <a:t>2026</a:t>
            </a:r>
          </a:p>
          <a:p>
            <a:pPr>
              <a:spcBef>
                <a:spcPct val="0"/>
              </a:spcBef>
            </a:pPr>
            <a:r>
              <a:rPr lang="nl-NL" dirty="0">
                <a:latin typeface="Source Sans Pro"/>
              </a:rPr>
              <a:t> </a:t>
            </a:r>
          </a:p>
        </p:txBody>
      </p:sp>
      <p:sp>
        <p:nvSpPr>
          <p:cNvPr id="64" name="AutoShape 64"/>
          <p:cNvSpPr>
            <a:spLocks noChangeArrowheads="1"/>
          </p:cNvSpPr>
          <p:nvPr/>
        </p:nvSpPr>
        <p:spPr bwMode="auto">
          <a:xfrm>
            <a:off x="2806700" y="2414588"/>
            <a:ext cx="685800" cy="388937"/>
          </a:xfrm>
          <a:prstGeom prst="flowChartProcess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nl-NL" dirty="0">
                <a:latin typeface="Source Sans Pro"/>
              </a:rPr>
              <a:t>2020</a:t>
            </a:r>
          </a:p>
        </p:txBody>
      </p:sp>
      <p:sp>
        <p:nvSpPr>
          <p:cNvPr id="65" name="AutoShape 65"/>
          <p:cNvSpPr>
            <a:spLocks noChangeArrowheads="1"/>
          </p:cNvSpPr>
          <p:nvPr/>
        </p:nvSpPr>
        <p:spPr bwMode="auto">
          <a:xfrm>
            <a:off x="7677150" y="6226967"/>
            <a:ext cx="685800" cy="388937"/>
          </a:xfrm>
          <a:prstGeom prst="flowChartProcess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nl-NL" dirty="0">
                <a:latin typeface="Source Sans Pro"/>
              </a:rPr>
              <a:t>2027 </a:t>
            </a:r>
          </a:p>
        </p:txBody>
      </p:sp>
      <p:sp>
        <p:nvSpPr>
          <p:cNvPr id="3" name="AutoShape 2" descr="Afbeeldingsresultaat voor wet van mendel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6" name="AutoShape 4" descr="Afbeeldingsresultaat voor wet van mendel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46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Selectieteelten</a:t>
            </a:r>
            <a:endParaRPr lang="en-US" b="1"/>
          </a:p>
        </p:txBody>
      </p:sp>
      <p:sp>
        <p:nvSpPr>
          <p:cNvPr id="585731" name="Rectangle 3"/>
          <p:cNvSpPr>
            <a:spLocks noGrp="1" noChangeArrowheads="1"/>
          </p:cNvSpPr>
          <p:nvPr>
            <p:ph idx="10"/>
          </p:nvPr>
        </p:nvSpPr>
        <p:spPr>
          <a:xfrm>
            <a:off x="2313359" y="1494001"/>
            <a:ext cx="9436800" cy="5039841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Selectie: de kunst van het weggooien</a:t>
            </a:r>
          </a:p>
        </p:txBody>
      </p:sp>
      <p:pic>
        <p:nvPicPr>
          <p:cNvPr id="4" name="Afbeelding 3" descr="selection field, lettuce, Fijnaar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60" y="1996582"/>
            <a:ext cx="6284746" cy="4387594"/>
          </a:xfrm>
          <a:prstGeom prst="rect">
            <a:avLst/>
          </a:prstGeom>
        </p:spPr>
      </p:pic>
      <p:pic>
        <p:nvPicPr>
          <p:cNvPr id="5" name="Afbeelding 4" descr="7988.jpg"/>
          <p:cNvPicPr>
            <a:picLocks noChangeAspect="1"/>
          </p:cNvPicPr>
          <p:nvPr/>
        </p:nvPicPr>
        <p:blipFill>
          <a:blip r:embed="rId3" cstate="print"/>
          <a:srcRect t="11111"/>
          <a:stretch>
            <a:fillRect/>
          </a:stretch>
        </p:blipFill>
        <p:spPr>
          <a:xfrm>
            <a:off x="7925720" y="1894938"/>
            <a:ext cx="3602088" cy="436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67122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04800" y="79200"/>
            <a:ext cx="8553600" cy="835200"/>
          </a:xfrm>
        </p:spPr>
        <p:txBody>
          <a:bodyPr>
            <a:normAutofit/>
          </a:bodyPr>
          <a:lstStyle/>
          <a:p>
            <a:pPr lvl="0"/>
            <a:r>
              <a:rPr lang="nl-NL" sz="2800" dirty="0"/>
              <a:t>Versnellen van het proces (merkers)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55223" y="1844612"/>
            <a:ext cx="10598726" cy="154698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nl-NL" sz="11200" dirty="0"/>
              <a:t>Moleculaire merkers    herkennen van resistentie-gen</a:t>
            </a:r>
          </a:p>
          <a:p>
            <a:r>
              <a:rPr lang="nl-NL" sz="9600" dirty="0"/>
              <a:t>Een stukje bekend DNA, dat altijd samen overerft met de gezochte eigenschap</a:t>
            </a:r>
          </a:p>
          <a:p>
            <a:pPr marL="0" indent="0">
              <a:buNone/>
            </a:pPr>
            <a:endParaRPr lang="nl-NL" sz="9600" b="1" dirty="0">
              <a:latin typeface="Source Sans Pro"/>
            </a:endParaRPr>
          </a:p>
          <a:p>
            <a:r>
              <a:rPr lang="nl-NL" sz="9600" dirty="0"/>
              <a:t>Detecteren of bepaalde eigenschap op het DNA, aan- of afwezig is.</a:t>
            </a:r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r>
              <a:rPr lang="nl-NL" sz="2900" dirty="0"/>
              <a:t>        </a:t>
            </a:r>
          </a:p>
        </p:txBody>
      </p:sp>
      <p:pic>
        <p:nvPicPr>
          <p:cNvPr id="5" name="Afbeelding 4" descr="Tray geponsd materia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491" y="3391594"/>
            <a:ext cx="2357454" cy="3539637"/>
          </a:xfrm>
          <a:prstGeom prst="rect">
            <a:avLst/>
          </a:prstGeom>
        </p:spPr>
      </p:pic>
      <p:pic>
        <p:nvPicPr>
          <p:cNvPr id="6" name="Afbeelding 5" descr="Pons in box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8844" y="3524965"/>
            <a:ext cx="2338362" cy="3106387"/>
          </a:xfrm>
          <a:prstGeom prst="rect">
            <a:avLst/>
          </a:prstGeom>
        </p:spPr>
      </p:pic>
      <p:pic>
        <p:nvPicPr>
          <p:cNvPr id="7" name="Afbeelding 6" descr="RZNL040325025_confidenti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74756" y="3524965"/>
            <a:ext cx="2392859" cy="159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36980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04800" y="79200"/>
            <a:ext cx="8553600" cy="835200"/>
          </a:xfrm>
        </p:spPr>
        <p:txBody>
          <a:bodyPr>
            <a:normAutofit/>
          </a:bodyPr>
          <a:lstStyle/>
          <a:p>
            <a:pPr lvl="0"/>
            <a:r>
              <a:rPr lang="nl-NL" sz="2800" dirty="0"/>
              <a:t>Versnellen van het proces    CRISPR-CAS, GMO…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48882" y="1836299"/>
            <a:ext cx="9890913" cy="40823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/>
              <a:t>Onderzoek  Toekomst</a:t>
            </a:r>
          </a:p>
          <a:p>
            <a:pPr marL="0" indent="0">
              <a:buNone/>
            </a:pPr>
            <a:endParaRPr lang="nl-NL" sz="2000" dirty="0"/>
          </a:p>
          <a:p>
            <a:r>
              <a:rPr lang="nl-NL" sz="2000" dirty="0"/>
              <a:t>CRISPR-CAS:  Gericht inbrengen van bestaand DNA met bepaalde eigenschappen 			(resistentie).</a:t>
            </a:r>
          </a:p>
          <a:p>
            <a:pPr marL="0" indent="0">
              <a:buNone/>
            </a:pPr>
            <a:r>
              <a:rPr lang="nl-NL" sz="2000" dirty="0"/>
              <a:t> 		waarna de planten weer op de ingebrachte eigenschappen worden 			nagekeken op deze eigenschap.</a:t>
            </a:r>
          </a:p>
          <a:p>
            <a:pPr marL="0" indent="0">
              <a:buNone/>
            </a:pPr>
            <a:r>
              <a:rPr lang="nl-NL" sz="2000" dirty="0"/>
              <a:t>	voordeel: Bij kruisen worden meerdere eigenschappen tegelijk ingebracht, die er 		   weer uitgeselecteerd moeten worden (meerdere jaren). </a:t>
            </a:r>
          </a:p>
          <a:p>
            <a:pPr marL="0" indent="0">
              <a:buNone/>
            </a:pPr>
            <a:r>
              <a:rPr lang="nl-NL" sz="2000" dirty="0"/>
              <a:t>	nadeel: Wetgeving en Publieke opinie.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dirty="0"/>
              <a:t>	</a:t>
            </a:r>
            <a:endParaRPr lang="nl-NL" sz="2900" dirty="0"/>
          </a:p>
        </p:txBody>
      </p:sp>
    </p:spTree>
    <p:extLst>
      <p:ext uri="{BB962C8B-B14F-4D97-AF65-F5344CB8AC3E}">
        <p14:creationId xmlns:p14="http://schemas.microsoft.com/office/powerpoint/2010/main" val="550362306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04800" y="79200"/>
            <a:ext cx="8553600" cy="835200"/>
          </a:xfrm>
        </p:spPr>
        <p:txBody>
          <a:bodyPr>
            <a:normAutofit/>
          </a:bodyPr>
          <a:lstStyle/>
          <a:p>
            <a:pPr lvl="0"/>
            <a:r>
              <a:rPr lang="nl-NL" sz="2800" dirty="0"/>
              <a:t>Hoe zouden we veredeling in de les kunnen gebruiken?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48882" y="1237783"/>
            <a:ext cx="9890913" cy="40823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dirty="0"/>
              <a:t>	</a:t>
            </a:r>
            <a:endParaRPr lang="nl-NL" sz="2900" dirty="0"/>
          </a:p>
        </p:txBody>
      </p:sp>
    </p:spTree>
    <p:extLst>
      <p:ext uri="{BB962C8B-B14F-4D97-AF65-F5344CB8AC3E}">
        <p14:creationId xmlns:p14="http://schemas.microsoft.com/office/powerpoint/2010/main" val="865897108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Rijk Zwaan 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34964" y="2036900"/>
            <a:ext cx="9365220" cy="1130249"/>
          </a:xfrm>
        </p:spPr>
        <p:txBody>
          <a:bodyPr>
            <a:normAutofit fontScale="40000" lnSpcReduction="20000"/>
          </a:bodyPr>
          <a:lstStyle/>
          <a:p>
            <a:endParaRPr lang="nl-NL" dirty="0"/>
          </a:p>
          <a:p>
            <a:r>
              <a:rPr lang="nl-NL" sz="3800" dirty="0"/>
              <a:t>Ontwikkelen groenterassen</a:t>
            </a:r>
          </a:p>
          <a:p>
            <a:r>
              <a:rPr lang="nl-NL" sz="3800" dirty="0"/>
              <a:t>25 gewassen, met 1200 verschillende rassen</a:t>
            </a:r>
          </a:p>
          <a:p>
            <a:r>
              <a:rPr lang="nl-NL" sz="3800" dirty="0"/>
              <a:t>Er werken 300 mensen wereldwijd, met 1300 in Nl.</a:t>
            </a:r>
          </a:p>
          <a:p>
            <a:endParaRPr lang="nl-NL" sz="3800" dirty="0"/>
          </a:p>
          <a:p>
            <a:endParaRPr lang="nl-NL" sz="3800" dirty="0"/>
          </a:p>
          <a:p>
            <a:endParaRPr lang="nl-NL" dirty="0"/>
          </a:p>
        </p:txBody>
      </p:sp>
      <p:pic>
        <p:nvPicPr>
          <p:cNvPr id="6" name="Tijdelijke aanduiding voor afbeelding 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2" b="7822"/>
          <a:stretch>
            <a:fillRect/>
          </a:stretch>
        </p:blipFill>
        <p:spPr>
          <a:xfrm>
            <a:off x="6310313" y="3367088"/>
            <a:ext cx="5549900" cy="3122612"/>
          </a:xfrm>
        </p:spPr>
      </p:pic>
      <p:pic>
        <p:nvPicPr>
          <p:cNvPr id="7" name="Tijdelijke aanduiding voor afbeelding 6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5" b="6885"/>
          <a:stretch>
            <a:fillRect/>
          </a:stretch>
        </p:blipFill>
        <p:spPr>
          <a:xfrm>
            <a:off x="334963" y="3300413"/>
            <a:ext cx="5545137" cy="3189287"/>
          </a:xfrm>
        </p:spPr>
      </p:pic>
    </p:spTree>
    <p:extLst>
      <p:ext uri="{BB962C8B-B14F-4D97-AF65-F5344CB8AC3E}">
        <p14:creationId xmlns:p14="http://schemas.microsoft.com/office/powerpoint/2010/main" val="51362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Rijk Zwaan 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De klant is de </a:t>
            </a:r>
            <a:r>
              <a:rPr lang="nl-NL" dirty="0" err="1"/>
              <a:t>profesionele</a:t>
            </a:r>
            <a:r>
              <a:rPr lang="nl-NL" dirty="0"/>
              <a:t> tuinbouw</a:t>
            </a:r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67" b="23267"/>
          <a:stretch>
            <a:fillRect/>
          </a:stretch>
        </p:blipFill>
        <p:spPr>
          <a:xfrm>
            <a:off x="85582" y="2487730"/>
            <a:ext cx="7592965" cy="3131674"/>
          </a:xfr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519" y="3226960"/>
            <a:ext cx="5119863" cy="341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7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/>
        </p:nvSpPr>
        <p:spPr>
          <a:xfrm>
            <a:off x="1524000" y="129355"/>
            <a:ext cx="1655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rgbClr val="328925"/>
                </a:solidFill>
              </a:rPr>
              <a:t>C&amp;CT 2016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345730" y="1964298"/>
            <a:ext cx="95427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NL" dirty="0">
                <a:latin typeface="Source Sans Pro" pitchFamily="34" charset="0"/>
              </a:rPr>
              <a:t> Planten als basis van ons dagelijks leven:</a:t>
            </a:r>
          </a:p>
          <a:p>
            <a:pPr>
              <a:buFont typeface="Arial" pitchFamily="34" charset="0"/>
              <a:buChar char="•"/>
            </a:pPr>
            <a:endParaRPr lang="nl-NL" dirty="0">
              <a:latin typeface="Source Sans Pro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nl-NL" dirty="0">
                <a:latin typeface="Source Sans Pro" pitchFamily="34" charset="0"/>
              </a:rPr>
              <a:t> Voedselproductie: Land- en Tuinbouw.  </a:t>
            </a:r>
          </a:p>
          <a:p>
            <a:endParaRPr lang="nl-NL" dirty="0">
              <a:latin typeface="Source Sans Pro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nl-NL" dirty="0">
                <a:latin typeface="Source Sans Pro" pitchFamily="34" charset="0"/>
              </a:rPr>
              <a:t> Toenemende vraag naar groenten</a:t>
            </a:r>
          </a:p>
          <a:p>
            <a:pPr marL="285750" indent="-285750">
              <a:buFontTx/>
              <a:buChar char="-"/>
            </a:pPr>
            <a:r>
              <a:rPr lang="nl-NL" dirty="0">
                <a:latin typeface="Source Sans Pro" pitchFamily="34" charset="0"/>
              </a:rPr>
              <a:t>Groei van de wereldbevolking</a:t>
            </a:r>
          </a:p>
          <a:p>
            <a:pPr marL="285750" indent="-285750">
              <a:buFontTx/>
              <a:buChar char="-"/>
            </a:pPr>
            <a:r>
              <a:rPr lang="nl-NL" dirty="0">
                <a:latin typeface="Source Sans Pro" pitchFamily="34" charset="0"/>
              </a:rPr>
              <a:t>Hogere groente-consumptie nodig</a:t>
            </a:r>
          </a:p>
          <a:p>
            <a:pPr marL="285750" indent="-285750">
              <a:buFontTx/>
              <a:buChar char="-"/>
            </a:pPr>
            <a:endParaRPr lang="nl-NL" dirty="0">
              <a:latin typeface="Source Sans Pro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dirty="0">
                <a:latin typeface="Source Sans Pro" pitchFamily="34" charset="0"/>
              </a:rPr>
              <a:t>Minder areaal beschikbaar</a:t>
            </a:r>
          </a:p>
          <a:p>
            <a:r>
              <a:rPr lang="nl-NL" dirty="0">
                <a:latin typeface="Source Sans Pro" pitchFamily="34" charset="0"/>
              </a:rPr>
              <a:t>-     Voorkomen van ziekten en plagen in de gewassen </a:t>
            </a:r>
          </a:p>
          <a:p>
            <a:r>
              <a:rPr lang="nl-NL" dirty="0">
                <a:latin typeface="Source Sans Pro" pitchFamily="34" charset="0"/>
              </a:rPr>
              <a:t>    </a:t>
            </a:r>
          </a:p>
          <a:p>
            <a:pPr>
              <a:buFont typeface="Arial" pitchFamily="34" charset="0"/>
              <a:buChar char="•"/>
            </a:pPr>
            <a:endParaRPr lang="nl-NL" dirty="0">
              <a:latin typeface="Source Sans Pro" pitchFamily="34" charset="0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Source Sans Pro Semibold" pitchFamily="34" charset="0"/>
              </a:rPr>
              <a:t>Planten</a:t>
            </a:r>
            <a:r>
              <a:rPr lang="en-GB" dirty="0">
                <a:latin typeface="Source Sans Pro Semibold" pitchFamily="34" charset="0"/>
              </a:rPr>
              <a:t> </a:t>
            </a:r>
            <a:r>
              <a:rPr lang="en-GB" dirty="0" err="1">
                <a:latin typeface="Source Sans Pro Semibold" pitchFamily="34" charset="0"/>
              </a:rPr>
              <a:t>ontsaaien</a:t>
            </a:r>
            <a:endParaRPr lang="en-GB" dirty="0">
              <a:latin typeface="Source Sans Pro Semibold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842" y="2261061"/>
            <a:ext cx="5820224" cy="388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69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Veroorzakers van schade aan planten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34963" y="2380055"/>
            <a:ext cx="11521037" cy="4560667"/>
          </a:xfrm>
        </p:spPr>
        <p:txBody>
          <a:bodyPr/>
          <a:lstStyle/>
          <a:p>
            <a:r>
              <a:rPr lang="nl-NL" dirty="0" err="1"/>
              <a:t>A-biotische</a:t>
            </a:r>
            <a:r>
              <a:rPr lang="nl-NL" dirty="0"/>
              <a:t> factoren</a:t>
            </a:r>
          </a:p>
          <a:p>
            <a:pPr>
              <a:buFontTx/>
              <a:buChar char="-"/>
            </a:pPr>
            <a:r>
              <a:rPr lang="nl-NL" dirty="0"/>
              <a:t>Vorst</a:t>
            </a:r>
          </a:p>
          <a:p>
            <a:pPr>
              <a:buFontTx/>
              <a:buChar char="-"/>
            </a:pPr>
            <a:r>
              <a:rPr lang="nl-NL" dirty="0"/>
              <a:t>Voedselgebrek</a:t>
            </a:r>
          </a:p>
          <a:p>
            <a:r>
              <a:rPr lang="nl-NL" dirty="0"/>
              <a:t>Biotische factoren:</a:t>
            </a:r>
          </a:p>
          <a:p>
            <a:pPr>
              <a:buFontTx/>
              <a:buChar char="-"/>
            </a:pPr>
            <a:r>
              <a:rPr lang="nl-NL" dirty="0"/>
              <a:t>Schimmels</a:t>
            </a:r>
          </a:p>
          <a:p>
            <a:pPr>
              <a:buFontTx/>
              <a:buChar char="-"/>
            </a:pPr>
            <a:r>
              <a:rPr lang="nl-NL" dirty="0"/>
              <a:t>Bacteriën</a:t>
            </a:r>
          </a:p>
          <a:p>
            <a:pPr>
              <a:buFontTx/>
              <a:buChar char="-"/>
            </a:pPr>
            <a:r>
              <a:rPr lang="nl-NL" dirty="0"/>
              <a:t>Virussen</a:t>
            </a:r>
          </a:p>
          <a:p>
            <a:pPr>
              <a:buFontTx/>
              <a:buChar char="-"/>
            </a:pPr>
            <a:r>
              <a:rPr lang="nl-NL" dirty="0"/>
              <a:t>Insecten</a:t>
            </a:r>
          </a:p>
          <a:p>
            <a:pPr>
              <a:buFontTx/>
              <a:buChar char="-"/>
            </a:pPr>
            <a:r>
              <a:rPr lang="nl-NL" dirty="0"/>
              <a:t>Nematoden (aaltjes)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Picture Placeholder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5" b="28715"/>
          <a:stretch>
            <a:fillRect/>
          </a:stretch>
        </p:blipFill>
        <p:spPr>
          <a:xfrm>
            <a:off x="4201128" y="1987305"/>
            <a:ext cx="4313625" cy="2235560"/>
          </a:xfrm>
          <a:prstGeom prst="rect">
            <a:avLst/>
          </a:prstGeom>
        </p:spPr>
      </p:pic>
      <p:pic>
        <p:nvPicPr>
          <p:cNvPr id="5" name="Picture Placeholder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49" b="30549"/>
          <a:stretch>
            <a:fillRect/>
          </a:stretch>
        </p:blipFill>
        <p:spPr>
          <a:xfrm>
            <a:off x="4201128" y="4339244"/>
            <a:ext cx="4313625" cy="223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2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Bacteriën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34963" y="2380055"/>
            <a:ext cx="11521037" cy="3639389"/>
          </a:xfrm>
        </p:spPr>
        <p:txBody>
          <a:bodyPr/>
          <a:lstStyle/>
          <a:p>
            <a:r>
              <a:rPr lang="nl-NL" dirty="0" err="1"/>
              <a:t>Een-celligen</a:t>
            </a:r>
            <a:endParaRPr lang="nl-NL" dirty="0"/>
          </a:p>
          <a:p>
            <a:r>
              <a:rPr lang="nl-NL" dirty="0"/>
              <a:t>Vermeerdering door deling van de cellen.</a:t>
            </a:r>
          </a:p>
          <a:p>
            <a:r>
              <a:rPr lang="nl-NL" dirty="0"/>
              <a:t>Penetratie in de plantencel passief </a:t>
            </a:r>
          </a:p>
          <a:p>
            <a:pPr marL="0" indent="0">
              <a:buNone/>
            </a:pPr>
            <a:r>
              <a:rPr lang="nl-NL" sz="1800" dirty="0"/>
              <a:t>Via huidmondjes of andere openingen onder vochtige omstandigheden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                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7135" y="2147809"/>
            <a:ext cx="4572220" cy="342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2657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Schimmels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34963" y="2380055"/>
            <a:ext cx="11521037" cy="1557794"/>
          </a:xfrm>
        </p:spPr>
        <p:txBody>
          <a:bodyPr/>
          <a:lstStyle/>
          <a:p>
            <a:r>
              <a:rPr lang="nl-NL" dirty="0"/>
              <a:t>Hebben geen eigen chlorofyl, zodat zij voedsel aan andere organismen moeten onttrekken: rottend of levend materiaal</a:t>
            </a:r>
          </a:p>
          <a:p>
            <a:r>
              <a:rPr lang="nl-NL" dirty="0"/>
              <a:t>Bestaan uit generatieve (sporen)en vegetatieve (draden) structuren.</a:t>
            </a:r>
          </a:p>
          <a:p>
            <a:pPr marL="0" indent="0">
              <a:buNone/>
            </a:pPr>
            <a:r>
              <a:rPr lang="nl-NL" sz="1600" dirty="0"/>
              <a:t>			Sla: </a:t>
            </a:r>
            <a:r>
              <a:rPr lang="nl-NL" sz="1600" dirty="0" err="1"/>
              <a:t>Bremia</a:t>
            </a:r>
            <a:r>
              <a:rPr lang="nl-NL" sz="1600" dirty="0"/>
              <a:t> </a:t>
            </a:r>
            <a:r>
              <a:rPr lang="nl-NL" sz="1600" dirty="0" err="1"/>
              <a:t>lactucae</a:t>
            </a:r>
            <a:r>
              <a:rPr lang="nl-NL" sz="1600" dirty="0"/>
              <a:t> (</a:t>
            </a:r>
            <a:r>
              <a:rPr lang="nl-NL" sz="1600" dirty="0" err="1"/>
              <a:t>Oomyceet</a:t>
            </a:r>
            <a:r>
              <a:rPr lang="nl-NL" sz="1600" dirty="0"/>
              <a:t>)</a:t>
            </a:r>
          </a:p>
        </p:txBody>
      </p:sp>
      <p:pic>
        <p:nvPicPr>
          <p:cNvPr id="4" name="Picture 8" descr="lettuce9.JPG (90499 byte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5039" y="3661424"/>
            <a:ext cx="5489669" cy="365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562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Virussen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34963" y="2380055"/>
            <a:ext cx="11521037" cy="1336195"/>
          </a:xfrm>
        </p:spPr>
        <p:txBody>
          <a:bodyPr/>
          <a:lstStyle/>
          <a:p>
            <a:r>
              <a:rPr lang="nl-NL" dirty="0"/>
              <a:t>Afwezigheid van een celstructuur</a:t>
            </a:r>
          </a:p>
          <a:p>
            <a:r>
              <a:rPr lang="nl-NL" dirty="0"/>
              <a:t>RNA binnen een eiwit-mantel</a:t>
            </a:r>
          </a:p>
          <a:p>
            <a:r>
              <a:rPr lang="nl-NL" dirty="0"/>
              <a:t>Overdracht via insecten/mijten of mechanisch (aanraking)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25" y="3673974"/>
            <a:ext cx="2407698" cy="318402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955" y="3673974"/>
            <a:ext cx="1997621" cy="309231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294" y="3716250"/>
            <a:ext cx="4282356" cy="287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50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ZN-181113">
  <a:themeElements>
    <a:clrScheme name="RZN 181113">
      <a:dk1>
        <a:srgbClr val="000000"/>
      </a:dk1>
      <a:lt1>
        <a:srgbClr val="FFFFFF"/>
      </a:lt1>
      <a:dk2>
        <a:srgbClr val="96BE0D"/>
      </a:dk2>
      <a:lt2>
        <a:srgbClr val="E7E6E6"/>
      </a:lt2>
      <a:accent1>
        <a:srgbClr val="96BE0D"/>
      </a:accent1>
      <a:accent2>
        <a:srgbClr val="005B24"/>
      </a:accent2>
      <a:accent3>
        <a:srgbClr val="D3D600"/>
      </a:accent3>
      <a:accent4>
        <a:srgbClr val="EFE200"/>
      </a:accent4>
      <a:accent5>
        <a:srgbClr val="F29300"/>
      </a:accent5>
      <a:accent6>
        <a:srgbClr val="C1571C"/>
      </a:accent6>
      <a:hlink>
        <a:srgbClr val="006774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s internal -16-9.pptx" id="{2CAE62E4-78C4-496A-A5C7-147F002A3BF7}" vid="{734147F9-76FE-414D-AA19-A1B20C3EED4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templates internal -16-9</Template>
  <TotalTime>1499</TotalTime>
  <Words>654</Words>
  <Application>Microsoft Office PowerPoint</Application>
  <PresentationFormat>Breedbeeld</PresentationFormat>
  <Paragraphs>204</Paragraphs>
  <Slides>26</Slides>
  <Notes>2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2</vt:i4>
      </vt:variant>
      <vt:variant>
        <vt:lpstr>Diatitels</vt:lpstr>
      </vt:variant>
      <vt:variant>
        <vt:i4>26</vt:i4>
      </vt:variant>
    </vt:vector>
  </HeadingPairs>
  <TitlesOfParts>
    <vt:vector size="35" baseType="lpstr">
      <vt:lpstr>Arial</vt:lpstr>
      <vt:lpstr>Calibri</vt:lpstr>
      <vt:lpstr>Source Sans Pro</vt:lpstr>
      <vt:lpstr>Source Sans Pro Light</vt:lpstr>
      <vt:lpstr>Source Sans Pro Regular</vt:lpstr>
      <vt:lpstr>Source Sans Pro Semibold</vt:lpstr>
      <vt:lpstr>RZN-181113</vt:lpstr>
      <vt:lpstr>Photo Editor-foto</vt:lpstr>
      <vt:lpstr>Clip</vt:lpstr>
      <vt:lpstr>Resistentie-veredeling</vt:lpstr>
      <vt:lpstr>Rijk Zwaan ?</vt:lpstr>
      <vt:lpstr>Rijk Zwaan ?</vt:lpstr>
      <vt:lpstr>Rijk Zwaan ?</vt:lpstr>
      <vt:lpstr>Planten ontsaaien</vt:lpstr>
      <vt:lpstr>Veroorzakers van schade aan planten</vt:lpstr>
      <vt:lpstr>Bacteriën</vt:lpstr>
      <vt:lpstr>Schimmels</vt:lpstr>
      <vt:lpstr>Virussen</vt:lpstr>
      <vt:lpstr>Nematoden (aaltjes)</vt:lpstr>
      <vt:lpstr>Insecten en mijten</vt:lpstr>
      <vt:lpstr>Opdracht</vt:lpstr>
      <vt:lpstr>Resistentie-veredeling - 2</vt:lpstr>
      <vt:lpstr>Veredeling</vt:lpstr>
      <vt:lpstr>Keuze sla-type</vt:lpstr>
      <vt:lpstr>Het veredelingsdoel (1/2)</vt:lpstr>
      <vt:lpstr>Het veredelingsdoel (2/2)</vt:lpstr>
      <vt:lpstr>Het veredelingsproces</vt:lpstr>
      <vt:lpstr>De "geniteurs"</vt:lpstr>
      <vt:lpstr>De "geniteurs"</vt:lpstr>
      <vt:lpstr>Kruisen</vt:lpstr>
      <vt:lpstr>          Selectieschema sla</vt:lpstr>
      <vt:lpstr>Selectieteelten</vt:lpstr>
      <vt:lpstr>Versnellen van het proces (merkers)</vt:lpstr>
      <vt:lpstr>Versnellen van het proces    CRISPR-CAS, GMO…</vt:lpstr>
      <vt:lpstr>Hoe zouden we veredeling in de les kunnen gebruiken?</vt:lpstr>
    </vt:vector>
  </TitlesOfParts>
  <Company>Rijk Zwaan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Bender</dc:creator>
  <cp:lastModifiedBy>Tycho Malmberg</cp:lastModifiedBy>
  <cp:revision>58</cp:revision>
  <cp:lastPrinted>2018-11-16T09:45:03Z</cp:lastPrinted>
  <dcterms:created xsi:type="dcterms:W3CDTF">2019-01-30T07:52:50Z</dcterms:created>
  <dcterms:modified xsi:type="dcterms:W3CDTF">2019-05-20T11:31:29Z</dcterms:modified>
</cp:coreProperties>
</file>