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6" r:id="rId3"/>
    <p:sldId id="258" r:id="rId4"/>
    <p:sldId id="260" r:id="rId5"/>
    <p:sldId id="261" r:id="rId6"/>
    <p:sldId id="259" r:id="rId7"/>
    <p:sldId id="263" r:id="rId8"/>
    <p:sldId id="264" r:id="rId9"/>
    <p:sldId id="265" r:id="rId10"/>
    <p:sldId id="266" r:id="rId11"/>
    <p:sldId id="269" r:id="rId12"/>
    <p:sldId id="267" r:id="rId13"/>
    <p:sldId id="268" r:id="rId14"/>
    <p:sldId id="262" r:id="rId15"/>
    <p:sldId id="270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12929E-5099-4EA2-942D-CE3A87BCBC5D}" v="25" dt="2024-05-26T18:37:51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7" autoAdjust="0"/>
    <p:restoredTop sz="94660"/>
  </p:normalViewPr>
  <p:slideViewPr>
    <p:cSldViewPr snapToGrid="0">
      <p:cViewPr varScale="1">
        <p:scale>
          <a:sx n="59" d="100"/>
          <a:sy n="59" d="100"/>
        </p:scale>
        <p:origin x="2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ak,Joris J. van" userId="37d6feb4-54a0-4d8b-aa26-4254acb7f703" providerId="ADAL" clId="{D112929E-5099-4EA2-942D-CE3A87BCBC5D}"/>
    <pc:docChg chg="undo custSel addSld delSld modSld sldOrd">
      <pc:chgData name="Laak,Joris J. van" userId="37d6feb4-54a0-4d8b-aa26-4254acb7f703" providerId="ADAL" clId="{D112929E-5099-4EA2-942D-CE3A87BCBC5D}" dt="2024-05-26T18:41:29.056" v="565" actId="47"/>
      <pc:docMkLst>
        <pc:docMk/>
      </pc:docMkLst>
      <pc:sldChg chg="addSp modSp mod setBg">
        <pc:chgData name="Laak,Joris J. van" userId="37d6feb4-54a0-4d8b-aa26-4254acb7f703" providerId="ADAL" clId="{D112929E-5099-4EA2-942D-CE3A87BCBC5D}" dt="2024-05-22T18:23:22.037" v="75" actId="20577"/>
        <pc:sldMkLst>
          <pc:docMk/>
          <pc:sldMk cId="1731956210" sldId="258"/>
        </pc:sldMkLst>
        <pc:spChg chg="mod">
          <ac:chgData name="Laak,Joris J. van" userId="37d6feb4-54a0-4d8b-aa26-4254acb7f703" providerId="ADAL" clId="{D112929E-5099-4EA2-942D-CE3A87BCBC5D}" dt="2024-05-22T18:23:22.037" v="75" actId="20577"/>
          <ac:spMkLst>
            <pc:docMk/>
            <pc:sldMk cId="1731956210" sldId="258"/>
            <ac:spMk id="2" creationId="{B79719CB-E328-CD0D-9E24-3823C504E4D5}"/>
          </ac:spMkLst>
        </pc:spChg>
        <pc:spChg chg="add mod">
          <ac:chgData name="Laak,Joris J. van" userId="37d6feb4-54a0-4d8b-aa26-4254acb7f703" providerId="ADAL" clId="{D112929E-5099-4EA2-942D-CE3A87BCBC5D}" dt="2024-05-21T20:47:36.811" v="51" actId="255"/>
          <ac:spMkLst>
            <pc:docMk/>
            <pc:sldMk cId="1731956210" sldId="258"/>
            <ac:spMk id="6" creationId="{FC8E49D0-C8D1-3E9D-1A0A-6B88CB3D6FC9}"/>
          </ac:spMkLst>
        </pc:spChg>
        <pc:spChg chg="add">
          <ac:chgData name="Laak,Joris J. van" userId="37d6feb4-54a0-4d8b-aa26-4254acb7f703" providerId="ADAL" clId="{D112929E-5099-4EA2-942D-CE3A87BCBC5D}" dt="2024-05-21T20:46:40.234" v="42" actId="26606"/>
          <ac:spMkLst>
            <pc:docMk/>
            <pc:sldMk cId="1731956210" sldId="258"/>
            <ac:spMk id="9" creationId="{F13C74B1-5B17-4795-BED0-7140497B445A}"/>
          </ac:spMkLst>
        </pc:spChg>
        <pc:spChg chg="add">
          <ac:chgData name="Laak,Joris J. van" userId="37d6feb4-54a0-4d8b-aa26-4254acb7f703" providerId="ADAL" clId="{D112929E-5099-4EA2-942D-CE3A87BCBC5D}" dt="2024-05-21T20:46:40.234" v="42" actId="26606"/>
          <ac:spMkLst>
            <pc:docMk/>
            <pc:sldMk cId="1731956210" sldId="258"/>
            <ac:spMk id="11" creationId="{D4974D33-8DC5-464E-8C6D-BE58F0669C17}"/>
          </ac:spMkLst>
        </pc:spChg>
        <pc:picChg chg="add mod">
          <ac:chgData name="Laak,Joris J. van" userId="37d6feb4-54a0-4d8b-aa26-4254acb7f703" providerId="ADAL" clId="{D112929E-5099-4EA2-942D-CE3A87BCBC5D}" dt="2024-05-21T20:46:40.234" v="42" actId="26606"/>
          <ac:picMkLst>
            <pc:docMk/>
            <pc:sldMk cId="1731956210" sldId="258"/>
            <ac:picMk id="4" creationId="{0558DB0C-82A7-E11D-CC27-BD0F8AC90BFB}"/>
          </ac:picMkLst>
        </pc:picChg>
      </pc:sldChg>
      <pc:sldChg chg="modSp mod">
        <pc:chgData name="Laak,Joris J. van" userId="37d6feb4-54a0-4d8b-aa26-4254acb7f703" providerId="ADAL" clId="{D112929E-5099-4EA2-942D-CE3A87BCBC5D}" dt="2024-05-21T20:32:31.359" v="0" actId="1076"/>
        <pc:sldMkLst>
          <pc:docMk/>
          <pc:sldMk cId="3824102718" sldId="259"/>
        </pc:sldMkLst>
        <pc:spChg chg="mod">
          <ac:chgData name="Laak,Joris J. van" userId="37d6feb4-54a0-4d8b-aa26-4254acb7f703" providerId="ADAL" clId="{D112929E-5099-4EA2-942D-CE3A87BCBC5D}" dt="2024-05-21T20:32:31.359" v="0" actId="1076"/>
          <ac:spMkLst>
            <pc:docMk/>
            <pc:sldMk cId="3824102718" sldId="259"/>
            <ac:spMk id="2" creationId="{886E86EF-A448-9C9B-074B-086115FFB024}"/>
          </ac:spMkLst>
        </pc:spChg>
      </pc:sldChg>
      <pc:sldChg chg="addSp modSp new mod">
        <pc:chgData name="Laak,Joris J. van" userId="37d6feb4-54a0-4d8b-aa26-4254acb7f703" providerId="ADAL" clId="{D112929E-5099-4EA2-942D-CE3A87BCBC5D}" dt="2024-05-21T20:45:01.530" v="38" actId="14100"/>
        <pc:sldMkLst>
          <pc:docMk/>
          <pc:sldMk cId="3278602383" sldId="262"/>
        </pc:sldMkLst>
        <pc:picChg chg="add mod">
          <ac:chgData name="Laak,Joris J. van" userId="37d6feb4-54a0-4d8b-aa26-4254acb7f703" providerId="ADAL" clId="{D112929E-5099-4EA2-942D-CE3A87BCBC5D}" dt="2024-05-21T20:45:01.530" v="38" actId="14100"/>
          <ac:picMkLst>
            <pc:docMk/>
            <pc:sldMk cId="3278602383" sldId="262"/>
            <ac:picMk id="3" creationId="{0B047D77-72A4-3A73-3076-9962FA9EB52F}"/>
          </ac:picMkLst>
        </pc:picChg>
      </pc:sldChg>
      <pc:sldChg chg="delSp modSp add mod ord setBg delDesignElem">
        <pc:chgData name="Laak,Joris J. van" userId="37d6feb4-54a0-4d8b-aa26-4254acb7f703" providerId="ADAL" clId="{D112929E-5099-4EA2-942D-CE3A87BCBC5D}" dt="2024-05-21T20:38:04.137" v="15" actId="1076"/>
        <pc:sldMkLst>
          <pc:docMk/>
          <pc:sldMk cId="3788702922" sldId="263"/>
        </pc:sldMkLst>
        <pc:spChg chg="mod">
          <ac:chgData name="Laak,Joris J. van" userId="37d6feb4-54a0-4d8b-aa26-4254acb7f703" providerId="ADAL" clId="{D112929E-5099-4EA2-942D-CE3A87BCBC5D}" dt="2024-05-21T20:37:13.757" v="8" actId="27636"/>
          <ac:spMkLst>
            <pc:docMk/>
            <pc:sldMk cId="3788702922" sldId="263"/>
            <ac:spMk id="2" creationId="{1D160505-2E8E-4C1A-87AF-B86D2242C2CC}"/>
          </ac:spMkLst>
        </pc:spChg>
        <pc:picChg chg="mod">
          <ac:chgData name="Laak,Joris J. van" userId="37d6feb4-54a0-4d8b-aa26-4254acb7f703" providerId="ADAL" clId="{D112929E-5099-4EA2-942D-CE3A87BCBC5D}" dt="2024-05-21T20:37:51.163" v="13" actId="1076"/>
          <ac:picMkLst>
            <pc:docMk/>
            <pc:sldMk cId="3788702922" sldId="263"/>
            <ac:picMk id="6" creationId="{06924785-1DBF-4A64-8C46-F0652B80B57C}"/>
          </ac:picMkLst>
        </pc:picChg>
        <pc:picChg chg="mod">
          <ac:chgData name="Laak,Joris J. van" userId="37d6feb4-54a0-4d8b-aa26-4254acb7f703" providerId="ADAL" clId="{D112929E-5099-4EA2-942D-CE3A87BCBC5D}" dt="2024-05-21T20:38:04.137" v="15" actId="1076"/>
          <ac:picMkLst>
            <pc:docMk/>
            <pc:sldMk cId="3788702922" sldId="263"/>
            <ac:picMk id="7" creationId="{9706D232-D01E-46C8-9C6C-8428F02F1EFA}"/>
          </ac:picMkLst>
        </pc:picChg>
        <pc:picChg chg="mod">
          <ac:chgData name="Laak,Joris J. van" userId="37d6feb4-54a0-4d8b-aa26-4254acb7f703" providerId="ADAL" clId="{D112929E-5099-4EA2-942D-CE3A87BCBC5D}" dt="2024-05-21T20:37:48.800" v="12" actId="1076"/>
          <ac:picMkLst>
            <pc:docMk/>
            <pc:sldMk cId="3788702922" sldId="263"/>
            <ac:picMk id="8" creationId="{64A4C0DF-6CFF-4166-8E48-0ABDD509EAA9}"/>
          </ac:picMkLst>
        </pc:picChg>
        <pc:picChg chg="del">
          <ac:chgData name="Laak,Joris J. van" userId="37d6feb4-54a0-4d8b-aa26-4254acb7f703" providerId="ADAL" clId="{D112929E-5099-4EA2-942D-CE3A87BCBC5D}" dt="2024-05-21T20:36:45.477" v="3"/>
          <ac:picMkLst>
            <pc:docMk/>
            <pc:sldMk cId="3788702922" sldId="263"/>
            <ac:picMk id="26" creationId="{7CD66E0B-B0AC-4E17-AF81-43DC7FAAB4B7}"/>
          </ac:picMkLst>
        </pc:picChg>
      </pc:sldChg>
      <pc:sldChg chg="addSp delSp modSp add mod ord setBg delDesignElem">
        <pc:chgData name="Laak,Joris J. van" userId="37d6feb4-54a0-4d8b-aa26-4254acb7f703" providerId="ADAL" clId="{D112929E-5099-4EA2-942D-CE3A87BCBC5D}" dt="2024-05-21T20:39:25.275" v="20" actId="26606"/>
        <pc:sldMkLst>
          <pc:docMk/>
          <pc:sldMk cId="869966900" sldId="264"/>
        </pc:sldMkLst>
        <pc:spChg chg="mod">
          <ac:chgData name="Laak,Joris J. van" userId="37d6feb4-54a0-4d8b-aa26-4254acb7f703" providerId="ADAL" clId="{D112929E-5099-4EA2-942D-CE3A87BCBC5D}" dt="2024-05-21T20:39:25.275" v="20" actId="26606"/>
          <ac:spMkLst>
            <pc:docMk/>
            <pc:sldMk cId="869966900" sldId="264"/>
            <ac:spMk id="2" creationId="{48872C4F-C655-47BD-B0EA-178A835DC437}"/>
          </ac:spMkLst>
        </pc:spChg>
        <pc:spChg chg="del">
          <ac:chgData name="Laak,Joris J. van" userId="37d6feb4-54a0-4d8b-aa26-4254acb7f703" providerId="ADAL" clId="{D112929E-5099-4EA2-942D-CE3A87BCBC5D}" dt="2024-05-21T20:39:10.364" v="17"/>
          <ac:spMkLst>
            <pc:docMk/>
            <pc:sldMk cId="869966900" sldId="264"/>
            <ac:spMk id="72" creationId="{75F4D120-3921-42A8-A063-46B023CB0CDA}"/>
          </ac:spMkLst>
        </pc:spChg>
        <pc:spChg chg="add">
          <ac:chgData name="Laak,Joris J. van" userId="37d6feb4-54a0-4d8b-aa26-4254acb7f703" providerId="ADAL" clId="{D112929E-5099-4EA2-942D-CE3A87BCBC5D}" dt="2024-05-21T20:39:25.275" v="20" actId="26606"/>
          <ac:spMkLst>
            <pc:docMk/>
            <pc:sldMk cId="869966900" sldId="264"/>
            <ac:spMk id="4103" creationId="{7DA3C418-758E-4180-A5D0-8655D6804587}"/>
          </ac:spMkLst>
        </pc:spChg>
        <pc:spChg chg="add">
          <ac:chgData name="Laak,Joris J. van" userId="37d6feb4-54a0-4d8b-aa26-4254acb7f703" providerId="ADAL" clId="{D112929E-5099-4EA2-942D-CE3A87BCBC5D}" dt="2024-05-21T20:39:25.275" v="20" actId="26606"/>
          <ac:spMkLst>
            <pc:docMk/>
            <pc:sldMk cId="869966900" sldId="264"/>
            <ac:spMk id="4105" creationId="{28C8EF06-5EC3-4883-AFAF-D74FF46550FB}"/>
          </ac:spMkLst>
        </pc:spChg>
        <pc:picChg chg="del">
          <ac:chgData name="Laak,Joris J. van" userId="37d6feb4-54a0-4d8b-aa26-4254acb7f703" providerId="ADAL" clId="{D112929E-5099-4EA2-942D-CE3A87BCBC5D}" dt="2024-05-21T20:39:10.364" v="17"/>
          <ac:picMkLst>
            <pc:docMk/>
            <pc:sldMk cId="869966900" sldId="264"/>
            <ac:picMk id="74" creationId="{9D01B3E5-85F4-41A9-A504-D5E6268DEC1D}"/>
          </ac:picMkLst>
        </pc:picChg>
        <pc:picChg chg="mod">
          <ac:chgData name="Laak,Joris J. van" userId="37d6feb4-54a0-4d8b-aa26-4254acb7f703" providerId="ADAL" clId="{D112929E-5099-4EA2-942D-CE3A87BCBC5D}" dt="2024-05-21T20:39:25.275" v="20" actId="26606"/>
          <ac:picMkLst>
            <pc:docMk/>
            <pc:sldMk cId="869966900" sldId="264"/>
            <ac:picMk id="4098" creationId="{3880549B-39B6-4481-855A-E70D760AF642}"/>
          </ac:picMkLst>
        </pc:picChg>
      </pc:sldChg>
      <pc:sldChg chg="addSp delSp modSp add mod setBg delDesignElem">
        <pc:chgData name="Laak,Joris J. van" userId="37d6feb4-54a0-4d8b-aa26-4254acb7f703" providerId="ADAL" clId="{D112929E-5099-4EA2-942D-CE3A87BCBC5D}" dt="2024-05-21T20:40:26.960" v="25" actId="26606"/>
        <pc:sldMkLst>
          <pc:docMk/>
          <pc:sldMk cId="1531185630" sldId="265"/>
        </pc:sldMkLst>
        <pc:spChg chg="mod">
          <ac:chgData name="Laak,Joris J. van" userId="37d6feb4-54a0-4d8b-aa26-4254acb7f703" providerId="ADAL" clId="{D112929E-5099-4EA2-942D-CE3A87BCBC5D}" dt="2024-05-21T20:40:26.960" v="25" actId="26606"/>
          <ac:spMkLst>
            <pc:docMk/>
            <pc:sldMk cId="1531185630" sldId="265"/>
            <ac:spMk id="2" creationId="{2E4FEFD0-21F6-4C19-B040-431B985BAE26}"/>
          </ac:spMkLst>
        </pc:spChg>
        <pc:spChg chg="del">
          <ac:chgData name="Laak,Joris J. van" userId="37d6feb4-54a0-4d8b-aa26-4254acb7f703" providerId="ADAL" clId="{D112929E-5099-4EA2-942D-CE3A87BCBC5D}" dt="2024-05-21T20:40:08.027" v="22"/>
          <ac:spMkLst>
            <pc:docMk/>
            <pc:sldMk cId="1531185630" sldId="265"/>
            <ac:spMk id="139" creationId="{BDD7BED2-CC5E-4866-AC0C-DCF928AF8AEE}"/>
          </ac:spMkLst>
        </pc:spChg>
        <pc:spChg chg="add del">
          <ac:chgData name="Laak,Joris J. van" userId="37d6feb4-54a0-4d8b-aa26-4254acb7f703" providerId="ADAL" clId="{D112929E-5099-4EA2-942D-CE3A87BCBC5D}" dt="2024-05-21T20:40:26.945" v="24" actId="26606"/>
          <ac:spMkLst>
            <pc:docMk/>
            <pc:sldMk cId="1531185630" sldId="265"/>
            <ac:spMk id="5127" creationId="{7DA3C418-758E-4180-A5D0-8655D6804587}"/>
          </ac:spMkLst>
        </pc:spChg>
        <pc:spChg chg="add del">
          <ac:chgData name="Laak,Joris J. van" userId="37d6feb4-54a0-4d8b-aa26-4254acb7f703" providerId="ADAL" clId="{D112929E-5099-4EA2-942D-CE3A87BCBC5D}" dt="2024-05-21T20:40:26.945" v="24" actId="26606"/>
          <ac:spMkLst>
            <pc:docMk/>
            <pc:sldMk cId="1531185630" sldId="265"/>
            <ac:spMk id="5129" creationId="{28C8EF06-5EC3-4883-AFAF-D74FF46550FB}"/>
          </ac:spMkLst>
        </pc:spChg>
        <pc:spChg chg="add">
          <ac:chgData name="Laak,Joris J. van" userId="37d6feb4-54a0-4d8b-aa26-4254acb7f703" providerId="ADAL" clId="{D112929E-5099-4EA2-942D-CE3A87BCBC5D}" dt="2024-05-21T20:40:26.960" v="25" actId="26606"/>
          <ac:spMkLst>
            <pc:docMk/>
            <pc:sldMk cId="1531185630" sldId="265"/>
            <ac:spMk id="5131" creationId="{657F69E0-C4B0-4BEC-A689-4F8D877F05D4}"/>
          </ac:spMkLst>
        </pc:spChg>
        <pc:spChg chg="add">
          <ac:chgData name="Laak,Joris J. van" userId="37d6feb4-54a0-4d8b-aa26-4254acb7f703" providerId="ADAL" clId="{D112929E-5099-4EA2-942D-CE3A87BCBC5D}" dt="2024-05-21T20:40:26.960" v="25" actId="26606"/>
          <ac:spMkLst>
            <pc:docMk/>
            <pc:sldMk cId="1531185630" sldId="265"/>
            <ac:spMk id="5132" creationId="{9F6380B4-6A1C-481E-8408-B4E6C75B9B81}"/>
          </ac:spMkLst>
        </pc:spChg>
        <pc:picChg chg="del">
          <ac:chgData name="Laak,Joris J. van" userId="37d6feb4-54a0-4d8b-aa26-4254acb7f703" providerId="ADAL" clId="{D112929E-5099-4EA2-942D-CE3A87BCBC5D}" dt="2024-05-21T20:40:08.027" v="22"/>
          <ac:picMkLst>
            <pc:docMk/>
            <pc:sldMk cId="1531185630" sldId="265"/>
            <ac:picMk id="135" creationId="{D266A5D8-E184-4E8F-9001-D6F41E3974FE}"/>
          </ac:picMkLst>
        </pc:picChg>
        <pc:picChg chg="del">
          <ac:chgData name="Laak,Joris J. van" userId="37d6feb4-54a0-4d8b-aa26-4254acb7f703" providerId="ADAL" clId="{D112929E-5099-4EA2-942D-CE3A87BCBC5D}" dt="2024-05-21T20:40:08.027" v="22"/>
          <ac:picMkLst>
            <pc:docMk/>
            <pc:sldMk cId="1531185630" sldId="265"/>
            <ac:picMk id="137" creationId="{4EB1D02B-BBFA-4A97-A021-7816ECC34904}"/>
          </ac:picMkLst>
        </pc:picChg>
        <pc:picChg chg="mod">
          <ac:chgData name="Laak,Joris J. van" userId="37d6feb4-54a0-4d8b-aa26-4254acb7f703" providerId="ADAL" clId="{D112929E-5099-4EA2-942D-CE3A87BCBC5D}" dt="2024-05-21T20:40:26.960" v="25" actId="26606"/>
          <ac:picMkLst>
            <pc:docMk/>
            <pc:sldMk cId="1531185630" sldId="265"/>
            <ac:picMk id="5122" creationId="{411A806C-6D0E-436B-B14C-A2EF3159463B}"/>
          </ac:picMkLst>
        </pc:picChg>
      </pc:sldChg>
      <pc:sldChg chg="addSp delSp modSp add mod setBg delDesignElem">
        <pc:chgData name="Laak,Joris J. van" userId="37d6feb4-54a0-4d8b-aa26-4254acb7f703" providerId="ADAL" clId="{D112929E-5099-4EA2-942D-CE3A87BCBC5D}" dt="2024-05-21T20:41:29.506" v="28" actId="26606"/>
        <pc:sldMkLst>
          <pc:docMk/>
          <pc:sldMk cId="3274458252" sldId="266"/>
        </pc:sldMkLst>
        <pc:spChg chg="mod">
          <ac:chgData name="Laak,Joris J. van" userId="37d6feb4-54a0-4d8b-aa26-4254acb7f703" providerId="ADAL" clId="{D112929E-5099-4EA2-942D-CE3A87BCBC5D}" dt="2024-05-21T20:41:29.506" v="28" actId="26606"/>
          <ac:spMkLst>
            <pc:docMk/>
            <pc:sldMk cId="3274458252" sldId="266"/>
            <ac:spMk id="2" creationId="{0C35D63F-7248-4783-A66A-733405458AF3}"/>
          </ac:spMkLst>
        </pc:spChg>
        <pc:spChg chg="add">
          <ac:chgData name="Laak,Joris J. van" userId="37d6feb4-54a0-4d8b-aa26-4254acb7f703" providerId="ADAL" clId="{D112929E-5099-4EA2-942D-CE3A87BCBC5D}" dt="2024-05-21T20:41:29.506" v="28" actId="26606"/>
          <ac:spMkLst>
            <pc:docMk/>
            <pc:sldMk cId="3274458252" sldId="266"/>
            <ac:spMk id="8196" creationId="{93245F62-CCC4-49E4-B95B-EA6C1E790510}"/>
          </ac:spMkLst>
        </pc:spChg>
        <pc:spChg chg="add">
          <ac:chgData name="Laak,Joris J. van" userId="37d6feb4-54a0-4d8b-aa26-4254acb7f703" providerId="ADAL" clId="{D112929E-5099-4EA2-942D-CE3A87BCBC5D}" dt="2024-05-21T20:41:29.506" v="28" actId="26606"/>
          <ac:spMkLst>
            <pc:docMk/>
            <pc:sldMk cId="3274458252" sldId="266"/>
            <ac:spMk id="8197" creationId="{E6C0DD6B-6AA3-448F-9B99-8386295BC1B4}"/>
          </ac:spMkLst>
        </pc:spChg>
        <pc:spChg chg="del">
          <ac:chgData name="Laak,Joris J. van" userId="37d6feb4-54a0-4d8b-aa26-4254acb7f703" providerId="ADAL" clId="{D112929E-5099-4EA2-942D-CE3A87BCBC5D}" dt="2024-05-21T20:41:18.765" v="27"/>
          <ac:spMkLst>
            <pc:docMk/>
            <pc:sldMk cId="3274458252" sldId="266"/>
            <ac:spMk id="8199" creationId="{936CFC0A-8C37-453C-9488-1B30FBC3B3B0}"/>
          </ac:spMkLst>
        </pc:spChg>
        <pc:spChg chg="del">
          <ac:chgData name="Laak,Joris J. van" userId="37d6feb4-54a0-4d8b-aa26-4254acb7f703" providerId="ADAL" clId="{D112929E-5099-4EA2-942D-CE3A87BCBC5D}" dt="2024-05-21T20:41:18.765" v="27"/>
          <ac:spMkLst>
            <pc:docMk/>
            <pc:sldMk cId="3274458252" sldId="266"/>
            <ac:spMk id="8200" creationId="{FBC3EAFD-A275-4F9B-8F62-72B6678F35A8}"/>
          </ac:spMkLst>
        </pc:spChg>
        <pc:spChg chg="del">
          <ac:chgData name="Laak,Joris J. van" userId="37d6feb4-54a0-4d8b-aa26-4254acb7f703" providerId="ADAL" clId="{D112929E-5099-4EA2-942D-CE3A87BCBC5D}" dt="2024-05-21T20:41:18.765" v="27"/>
          <ac:spMkLst>
            <pc:docMk/>
            <pc:sldMk cId="3274458252" sldId="266"/>
            <ac:spMk id="8201" creationId="{06E64A6D-2B9F-4AAD-AB42-A61BAF01AC12}"/>
          </ac:spMkLst>
        </pc:spChg>
        <pc:picChg chg="del">
          <ac:chgData name="Laak,Joris J. van" userId="37d6feb4-54a0-4d8b-aa26-4254acb7f703" providerId="ADAL" clId="{D112929E-5099-4EA2-942D-CE3A87BCBC5D}" dt="2024-05-21T20:41:18.765" v="27"/>
          <ac:picMkLst>
            <pc:docMk/>
            <pc:sldMk cId="3274458252" sldId="266"/>
            <ac:picMk id="77" creationId="{C51881DD-AD85-41BE-8A49-C2FB45800E10}"/>
          </ac:picMkLst>
        </pc:picChg>
        <pc:picChg chg="mod">
          <ac:chgData name="Laak,Joris J. van" userId="37d6feb4-54a0-4d8b-aa26-4254acb7f703" providerId="ADAL" clId="{D112929E-5099-4EA2-942D-CE3A87BCBC5D}" dt="2024-05-21T20:41:29.506" v="28" actId="26606"/>
          <ac:picMkLst>
            <pc:docMk/>
            <pc:sldMk cId="3274458252" sldId="266"/>
            <ac:picMk id="8194" creationId="{5C11413A-E04A-4A19-867C-A15022548D69}"/>
          </ac:picMkLst>
        </pc:picChg>
        <pc:cxnChg chg="del">
          <ac:chgData name="Laak,Joris J. van" userId="37d6feb4-54a0-4d8b-aa26-4254acb7f703" providerId="ADAL" clId="{D112929E-5099-4EA2-942D-CE3A87BCBC5D}" dt="2024-05-21T20:41:18.765" v="27"/>
          <ac:cxnSpMkLst>
            <pc:docMk/>
            <pc:sldMk cId="3274458252" sldId="266"/>
            <ac:cxnSpMk id="79" creationId="{9AD20FE8-ED02-4CDE-83B1-A1436305C3DC}"/>
          </ac:cxnSpMkLst>
        </pc:cxnChg>
      </pc:sldChg>
      <pc:sldChg chg="addSp delSp modSp new mod setBg">
        <pc:chgData name="Laak,Joris J. van" userId="37d6feb4-54a0-4d8b-aa26-4254acb7f703" providerId="ADAL" clId="{D112929E-5099-4EA2-942D-CE3A87BCBC5D}" dt="2024-05-21T20:43:18.961" v="35" actId="26606"/>
        <pc:sldMkLst>
          <pc:docMk/>
          <pc:sldMk cId="4172648232" sldId="267"/>
        </pc:sldMkLst>
        <pc:spChg chg="add mod">
          <ac:chgData name="Laak,Joris J. van" userId="37d6feb4-54a0-4d8b-aa26-4254acb7f703" providerId="ADAL" clId="{D112929E-5099-4EA2-942D-CE3A87BCBC5D}" dt="2024-05-21T20:43:18.961" v="35" actId="26606"/>
          <ac:spMkLst>
            <pc:docMk/>
            <pc:sldMk cId="4172648232" sldId="267"/>
            <ac:spMk id="3" creationId="{F5D294D8-93B4-D098-7E46-AC37B70F12C6}"/>
          </ac:spMkLst>
        </pc:spChg>
        <pc:spChg chg="add del">
          <ac:chgData name="Laak,Joris J. van" userId="37d6feb4-54a0-4d8b-aa26-4254acb7f703" providerId="ADAL" clId="{D112929E-5099-4EA2-942D-CE3A87BCBC5D}" dt="2024-05-21T20:43:18.961" v="35" actId="26606"/>
          <ac:spMkLst>
            <pc:docMk/>
            <pc:sldMk cId="4172648232" sldId="267"/>
            <ac:spMk id="9" creationId="{9F79630B-0F0B-446E-A637-38FA8F61D10E}"/>
          </ac:spMkLst>
        </pc:spChg>
        <pc:spChg chg="add del">
          <ac:chgData name="Laak,Joris J. van" userId="37d6feb4-54a0-4d8b-aa26-4254acb7f703" providerId="ADAL" clId="{D112929E-5099-4EA2-942D-CE3A87BCBC5D}" dt="2024-05-21T20:43:18.961" v="35" actId="26606"/>
          <ac:spMkLst>
            <pc:docMk/>
            <pc:sldMk cId="4172648232" sldId="267"/>
            <ac:spMk id="11" creationId="{B3437C99-FC8E-4311-B48A-F0C4C329B154}"/>
          </ac:spMkLst>
        </pc:spChg>
        <pc:spChg chg="add">
          <ac:chgData name="Laak,Joris J. van" userId="37d6feb4-54a0-4d8b-aa26-4254acb7f703" providerId="ADAL" clId="{D112929E-5099-4EA2-942D-CE3A87BCBC5D}" dt="2024-05-21T20:43:18.961" v="35" actId="26606"/>
          <ac:spMkLst>
            <pc:docMk/>
            <pc:sldMk cId="4172648232" sldId="267"/>
            <ac:spMk id="16" creationId="{9B7AD9F6-8CE7-4299-8FC6-328F4DCD3FF9}"/>
          </ac:spMkLst>
        </pc:spChg>
        <pc:spChg chg="add">
          <ac:chgData name="Laak,Joris J. van" userId="37d6feb4-54a0-4d8b-aa26-4254acb7f703" providerId="ADAL" clId="{D112929E-5099-4EA2-942D-CE3A87BCBC5D}" dt="2024-05-21T20:43:18.961" v="35" actId="26606"/>
          <ac:spMkLst>
            <pc:docMk/>
            <pc:sldMk cId="4172648232" sldId="267"/>
            <ac:spMk id="18" creationId="{3F9B0603-37C5-4312-AE4D-A3D015475403}"/>
          </ac:spMkLst>
        </pc:spChg>
        <pc:picChg chg="add mod">
          <ac:chgData name="Laak,Joris J. van" userId="37d6feb4-54a0-4d8b-aa26-4254acb7f703" providerId="ADAL" clId="{D112929E-5099-4EA2-942D-CE3A87BCBC5D}" dt="2024-05-21T20:43:18.961" v="35" actId="26606"/>
          <ac:picMkLst>
            <pc:docMk/>
            <pc:sldMk cId="4172648232" sldId="267"/>
            <ac:picMk id="4" creationId="{55A45F62-7CF9-7990-7681-7B0C3C420840}"/>
          </ac:picMkLst>
        </pc:picChg>
      </pc:sldChg>
      <pc:sldChg chg="addSp delSp modSp new mod setBg">
        <pc:chgData name="Laak,Joris J. van" userId="37d6feb4-54a0-4d8b-aa26-4254acb7f703" providerId="ADAL" clId="{D112929E-5099-4EA2-942D-CE3A87BCBC5D}" dt="2024-05-22T18:28:06.953" v="141" actId="26606"/>
        <pc:sldMkLst>
          <pc:docMk/>
          <pc:sldMk cId="817874787" sldId="268"/>
        </pc:sldMkLst>
        <pc:spChg chg="add mod">
          <ac:chgData name="Laak,Joris J. van" userId="37d6feb4-54a0-4d8b-aa26-4254acb7f703" providerId="ADAL" clId="{D112929E-5099-4EA2-942D-CE3A87BCBC5D}" dt="2024-05-22T18:28:06.953" v="141" actId="26606"/>
          <ac:spMkLst>
            <pc:docMk/>
            <pc:sldMk cId="817874787" sldId="268"/>
            <ac:spMk id="2" creationId="{4FE91401-E6E5-C8B3-DAB8-EA3850389377}"/>
          </ac:spMkLst>
        </pc:spChg>
        <pc:spChg chg="add del">
          <ac:chgData name="Laak,Joris J. van" userId="37d6feb4-54a0-4d8b-aa26-4254acb7f703" providerId="ADAL" clId="{D112929E-5099-4EA2-942D-CE3A87BCBC5D}" dt="2024-05-22T18:26:44.082" v="104" actId="26606"/>
          <ac:spMkLst>
            <pc:docMk/>
            <pc:sldMk cId="817874787" sldId="268"/>
            <ac:spMk id="3079" creationId="{A0A2B7F3-65A0-4CC5-8310-3252C59E025D}"/>
          </ac:spMkLst>
        </pc:spChg>
        <pc:spChg chg="add del">
          <ac:chgData name="Laak,Joris J. van" userId="37d6feb4-54a0-4d8b-aa26-4254acb7f703" providerId="ADAL" clId="{D112929E-5099-4EA2-942D-CE3A87BCBC5D}" dt="2024-05-22T18:26:46.604" v="106" actId="26606"/>
          <ac:spMkLst>
            <pc:docMk/>
            <pc:sldMk cId="817874787" sldId="268"/>
            <ac:spMk id="3084" creationId="{F8446B12-7391-4711-8B31-112A0B896C76}"/>
          </ac:spMkLst>
        </pc:spChg>
        <pc:spChg chg="add del">
          <ac:chgData name="Laak,Joris J. van" userId="37d6feb4-54a0-4d8b-aa26-4254acb7f703" providerId="ADAL" clId="{D112929E-5099-4EA2-942D-CE3A87BCBC5D}" dt="2024-05-22T18:28:06.953" v="141" actId="26606"/>
          <ac:spMkLst>
            <pc:docMk/>
            <pc:sldMk cId="817874787" sldId="268"/>
            <ac:spMk id="3086" creationId="{A0A2B7F3-65A0-4CC5-8310-3252C59E025D}"/>
          </ac:spMkLst>
        </pc:spChg>
        <pc:spChg chg="add del">
          <ac:chgData name="Laak,Joris J. van" userId="37d6feb4-54a0-4d8b-aa26-4254acb7f703" providerId="ADAL" clId="{D112929E-5099-4EA2-942D-CE3A87BCBC5D}" dt="2024-05-22T18:28:06.953" v="141" actId="26606"/>
          <ac:spMkLst>
            <pc:docMk/>
            <pc:sldMk cId="817874787" sldId="268"/>
            <ac:spMk id="3091" creationId="{C93D702E-F4E0-47FC-A74C-ECD9647A81AA}"/>
          </ac:spMkLst>
        </pc:spChg>
        <pc:grpChg chg="add del">
          <ac:chgData name="Laak,Joris J. van" userId="37d6feb4-54a0-4d8b-aa26-4254acb7f703" providerId="ADAL" clId="{D112929E-5099-4EA2-942D-CE3A87BCBC5D}" dt="2024-05-22T18:26:46.604" v="106" actId="26606"/>
          <ac:grpSpMkLst>
            <pc:docMk/>
            <pc:sldMk cId="817874787" sldId="268"/>
            <ac:grpSpMk id="3081" creationId="{4252769E-B9F0-4068-A645-5BBEF16E9C28}"/>
          </ac:grpSpMkLst>
        </pc:grpChg>
        <pc:picChg chg="add mod">
          <ac:chgData name="Laak,Joris J. van" userId="37d6feb4-54a0-4d8b-aa26-4254acb7f703" providerId="ADAL" clId="{D112929E-5099-4EA2-942D-CE3A87BCBC5D}" dt="2024-05-22T18:28:06.953" v="141" actId="26606"/>
          <ac:picMkLst>
            <pc:docMk/>
            <pc:sldMk cId="817874787" sldId="268"/>
            <ac:picMk id="3074" creationId="{F8178E7E-BF5F-89F1-9716-53FD08B3D082}"/>
          </ac:picMkLst>
        </pc:picChg>
      </pc:sldChg>
      <pc:sldChg chg="addSp delSp modSp add mod setBg delDesignElem">
        <pc:chgData name="Laak,Joris J. van" userId="37d6feb4-54a0-4d8b-aa26-4254acb7f703" providerId="ADAL" clId="{D112929E-5099-4EA2-942D-CE3A87BCBC5D}" dt="2024-05-22T18:50:09.925" v="144" actId="26606"/>
        <pc:sldMkLst>
          <pc:docMk/>
          <pc:sldMk cId="232776336" sldId="269"/>
        </pc:sldMkLst>
        <pc:spChg chg="mod">
          <ac:chgData name="Laak,Joris J. van" userId="37d6feb4-54a0-4d8b-aa26-4254acb7f703" providerId="ADAL" clId="{D112929E-5099-4EA2-942D-CE3A87BCBC5D}" dt="2024-05-22T18:50:09.925" v="144" actId="26606"/>
          <ac:spMkLst>
            <pc:docMk/>
            <pc:sldMk cId="232776336" sldId="269"/>
            <ac:spMk id="2" creationId="{619FA9AD-CF7C-4DD1-A806-D8BD26CE1DEA}"/>
          </ac:spMkLst>
        </pc:spChg>
        <pc:spChg chg="mod ord">
          <ac:chgData name="Laak,Joris J. van" userId="37d6feb4-54a0-4d8b-aa26-4254acb7f703" providerId="ADAL" clId="{D112929E-5099-4EA2-942D-CE3A87BCBC5D}" dt="2024-05-22T18:50:09.925" v="144" actId="26606"/>
          <ac:spMkLst>
            <pc:docMk/>
            <pc:sldMk cId="232776336" sldId="269"/>
            <ac:spMk id="3" creationId="{215CD53A-D307-4527-BB66-BCF179C46E08}"/>
          </ac:spMkLst>
        </pc:spChg>
        <pc:spChg chg="del">
          <ac:chgData name="Laak,Joris J. van" userId="37d6feb4-54a0-4d8b-aa26-4254acb7f703" providerId="ADAL" clId="{D112929E-5099-4EA2-942D-CE3A87BCBC5D}" dt="2024-05-22T18:50:03.131" v="143"/>
          <ac:spMkLst>
            <pc:docMk/>
            <pc:sldMk cId="232776336" sldId="269"/>
            <ac:spMk id="7172" creationId="{49CD2D09-B1BB-4DF5-9E1C-3D21B21EDEFD}"/>
          </ac:spMkLst>
        </pc:spChg>
        <pc:spChg chg="del">
          <ac:chgData name="Laak,Joris J. van" userId="37d6feb4-54a0-4d8b-aa26-4254acb7f703" providerId="ADAL" clId="{D112929E-5099-4EA2-942D-CE3A87BCBC5D}" dt="2024-05-22T18:50:03.131" v="143"/>
          <ac:spMkLst>
            <pc:docMk/>
            <pc:sldMk cId="232776336" sldId="269"/>
            <ac:spMk id="7174" creationId="{967C29FE-FD32-4AFB-AD20-DBDF5864B2D8}"/>
          </ac:spMkLst>
        </pc:spChg>
        <pc:spChg chg="add">
          <ac:chgData name="Laak,Joris J. van" userId="37d6feb4-54a0-4d8b-aa26-4254acb7f703" providerId="ADAL" clId="{D112929E-5099-4EA2-942D-CE3A87BCBC5D}" dt="2024-05-22T18:50:09.925" v="144" actId="26606"/>
          <ac:spMkLst>
            <pc:docMk/>
            <pc:sldMk cId="232776336" sldId="269"/>
            <ac:spMk id="7175" creationId="{2C61293E-6EBE-43EF-A52C-9BEBFD7679D4}"/>
          </ac:spMkLst>
        </pc:spChg>
        <pc:spChg chg="add">
          <ac:chgData name="Laak,Joris J. van" userId="37d6feb4-54a0-4d8b-aa26-4254acb7f703" providerId="ADAL" clId="{D112929E-5099-4EA2-942D-CE3A87BCBC5D}" dt="2024-05-22T18:50:09.925" v="144" actId="26606"/>
          <ac:spMkLst>
            <pc:docMk/>
            <pc:sldMk cId="232776336" sldId="269"/>
            <ac:spMk id="7177" creationId="{21540236-BFD5-4A9D-8840-4703E7F76825}"/>
          </ac:spMkLst>
        </pc:spChg>
        <pc:picChg chg="mod">
          <ac:chgData name="Laak,Joris J. van" userId="37d6feb4-54a0-4d8b-aa26-4254acb7f703" providerId="ADAL" clId="{D112929E-5099-4EA2-942D-CE3A87BCBC5D}" dt="2024-05-22T18:50:09.925" v="144" actId="26606"/>
          <ac:picMkLst>
            <pc:docMk/>
            <pc:sldMk cId="232776336" sldId="269"/>
            <ac:picMk id="7170" creationId="{9806E948-FA4E-4193-AFA6-10B2A311F6DD}"/>
          </ac:picMkLst>
        </pc:picChg>
        <pc:picChg chg="del">
          <ac:chgData name="Laak,Joris J. van" userId="37d6feb4-54a0-4d8b-aa26-4254acb7f703" providerId="ADAL" clId="{D112929E-5099-4EA2-942D-CE3A87BCBC5D}" dt="2024-05-22T18:50:03.131" v="143"/>
          <ac:picMkLst>
            <pc:docMk/>
            <pc:sldMk cId="232776336" sldId="269"/>
            <ac:picMk id="7173" creationId="{83355637-BA71-4F63-94C9-E77BF81BDFC0}"/>
          </ac:picMkLst>
        </pc:picChg>
      </pc:sldChg>
      <pc:sldChg chg="addSp delSp modSp new mod setBg">
        <pc:chgData name="Laak,Joris J. van" userId="37d6feb4-54a0-4d8b-aa26-4254acb7f703" providerId="ADAL" clId="{D112929E-5099-4EA2-942D-CE3A87BCBC5D}" dt="2024-05-26T18:39:28.344" v="563" actId="255"/>
        <pc:sldMkLst>
          <pc:docMk/>
          <pc:sldMk cId="801712657" sldId="270"/>
        </pc:sldMkLst>
        <pc:spChg chg="add mod ord">
          <ac:chgData name="Laak,Joris J. van" userId="37d6feb4-54a0-4d8b-aa26-4254acb7f703" providerId="ADAL" clId="{D112929E-5099-4EA2-942D-CE3A87BCBC5D}" dt="2024-05-26T18:39:28.344" v="563" actId="255"/>
          <ac:spMkLst>
            <pc:docMk/>
            <pc:sldMk cId="801712657" sldId="270"/>
            <ac:spMk id="2" creationId="{D84DB37A-F818-FD2D-6E31-FF65D61944BE}"/>
          </ac:spMkLst>
        </pc:spChg>
        <pc:spChg chg="add del">
          <ac:chgData name="Laak,Joris J. van" userId="37d6feb4-54a0-4d8b-aa26-4254acb7f703" providerId="ADAL" clId="{D112929E-5099-4EA2-942D-CE3A87BCBC5D}" dt="2024-05-26T18:37:32.813" v="543" actId="478"/>
          <ac:spMkLst>
            <pc:docMk/>
            <pc:sldMk cId="801712657" sldId="270"/>
            <ac:spMk id="5" creationId="{9C4E8767-E5A9-849A-E1A4-D4BB356167A8}"/>
          </ac:spMkLst>
        </pc:spChg>
        <pc:spChg chg="add del">
          <ac:chgData name="Laak,Joris J. van" userId="37d6feb4-54a0-4d8b-aa26-4254acb7f703" providerId="ADAL" clId="{D112929E-5099-4EA2-942D-CE3A87BCBC5D}" dt="2024-05-26T18:38:12.345" v="547" actId="26606"/>
          <ac:spMkLst>
            <pc:docMk/>
            <pc:sldMk cId="801712657" sldId="270"/>
            <ac:spMk id="9" creationId="{79BB35BC-D5C2-4C8B-A22A-A71E6191913B}"/>
          </ac:spMkLst>
        </pc:spChg>
        <pc:spChg chg="add del">
          <ac:chgData name="Laak,Joris J. van" userId="37d6feb4-54a0-4d8b-aa26-4254acb7f703" providerId="ADAL" clId="{D112929E-5099-4EA2-942D-CE3A87BCBC5D}" dt="2024-05-26T18:39:07.712" v="558" actId="26606"/>
          <ac:spMkLst>
            <pc:docMk/>
            <pc:sldMk cId="801712657" sldId="270"/>
            <ac:spMk id="14" creationId="{F13C74B1-5B17-4795-BED0-7140497B445A}"/>
          </ac:spMkLst>
        </pc:spChg>
        <pc:spChg chg="add del">
          <ac:chgData name="Laak,Joris J. van" userId="37d6feb4-54a0-4d8b-aa26-4254acb7f703" providerId="ADAL" clId="{D112929E-5099-4EA2-942D-CE3A87BCBC5D}" dt="2024-05-26T18:39:07.712" v="558" actId="26606"/>
          <ac:spMkLst>
            <pc:docMk/>
            <pc:sldMk cId="801712657" sldId="270"/>
            <ac:spMk id="16" creationId="{D4974D33-8DC5-464E-8C6D-BE58F0669C17}"/>
          </ac:spMkLst>
        </pc:spChg>
        <pc:spChg chg="add del">
          <ac:chgData name="Laak,Joris J. van" userId="37d6feb4-54a0-4d8b-aa26-4254acb7f703" providerId="ADAL" clId="{D112929E-5099-4EA2-942D-CE3A87BCBC5D}" dt="2024-05-26T18:39:07.712" v="557" actId="26606"/>
          <ac:spMkLst>
            <pc:docMk/>
            <pc:sldMk cId="801712657" sldId="270"/>
            <ac:spMk id="21" creationId="{6B5E2835-4E47-45B3-9CFE-732FF7B05472}"/>
          </ac:spMkLst>
        </pc:spChg>
        <pc:spChg chg="add del">
          <ac:chgData name="Laak,Joris J. van" userId="37d6feb4-54a0-4d8b-aa26-4254acb7f703" providerId="ADAL" clId="{D112929E-5099-4EA2-942D-CE3A87BCBC5D}" dt="2024-05-26T18:39:07.712" v="557" actId="26606"/>
          <ac:spMkLst>
            <pc:docMk/>
            <pc:sldMk cId="801712657" sldId="270"/>
            <ac:spMk id="23" creationId="{5B45AD5D-AA52-4F7B-9362-576A39AD9E09}"/>
          </ac:spMkLst>
        </pc:spChg>
        <pc:spChg chg="add del">
          <ac:chgData name="Laak,Joris J. van" userId="37d6feb4-54a0-4d8b-aa26-4254acb7f703" providerId="ADAL" clId="{D112929E-5099-4EA2-942D-CE3A87BCBC5D}" dt="2024-05-26T18:39:07.712" v="557" actId="26606"/>
          <ac:spMkLst>
            <pc:docMk/>
            <pc:sldMk cId="801712657" sldId="270"/>
            <ac:spMk id="25" creationId="{AEDD7960-4866-4399-BEF6-DD1431AB4E34}"/>
          </ac:spMkLst>
        </pc:spChg>
        <pc:spChg chg="add del">
          <ac:chgData name="Laak,Joris J. van" userId="37d6feb4-54a0-4d8b-aa26-4254acb7f703" providerId="ADAL" clId="{D112929E-5099-4EA2-942D-CE3A87BCBC5D}" dt="2024-05-26T18:39:07.712" v="557" actId="26606"/>
          <ac:spMkLst>
            <pc:docMk/>
            <pc:sldMk cId="801712657" sldId="270"/>
            <ac:spMk id="27" creationId="{55D4142C-5077-457F-A6AD-3FECFDB39685}"/>
          </ac:spMkLst>
        </pc:spChg>
        <pc:spChg chg="add del">
          <ac:chgData name="Laak,Joris J. van" userId="37d6feb4-54a0-4d8b-aa26-4254acb7f703" providerId="ADAL" clId="{D112929E-5099-4EA2-942D-CE3A87BCBC5D}" dt="2024-05-26T18:39:07.712" v="557" actId="26606"/>
          <ac:spMkLst>
            <pc:docMk/>
            <pc:sldMk cId="801712657" sldId="270"/>
            <ac:spMk id="29" creationId="{7A5F0580-5EE9-419F-96EE-B6529EF6E7D0}"/>
          </ac:spMkLst>
        </pc:spChg>
        <pc:spChg chg="add">
          <ac:chgData name="Laak,Joris J. van" userId="37d6feb4-54a0-4d8b-aa26-4254acb7f703" providerId="ADAL" clId="{D112929E-5099-4EA2-942D-CE3A87BCBC5D}" dt="2024-05-26T18:39:07.712" v="558" actId="26606"/>
          <ac:spMkLst>
            <pc:docMk/>
            <pc:sldMk cId="801712657" sldId="270"/>
            <ac:spMk id="31" creationId="{79BB35BC-D5C2-4C8B-A22A-A71E6191913B}"/>
          </ac:spMkLst>
        </pc:spChg>
        <pc:picChg chg="add del mod">
          <ac:chgData name="Laak,Joris J. van" userId="37d6feb4-54a0-4d8b-aa26-4254acb7f703" providerId="ADAL" clId="{D112929E-5099-4EA2-942D-CE3A87BCBC5D}" dt="2024-05-26T18:35:57.966" v="541" actId="478"/>
          <ac:picMkLst>
            <pc:docMk/>
            <pc:sldMk cId="801712657" sldId="270"/>
            <ac:picMk id="4" creationId="{E2C60EBA-8663-1B5C-7175-DA1E5B78EBE0}"/>
          </ac:picMkLst>
        </pc:picChg>
        <pc:picChg chg="add mod">
          <ac:chgData name="Laak,Joris J. van" userId="37d6feb4-54a0-4d8b-aa26-4254acb7f703" providerId="ADAL" clId="{D112929E-5099-4EA2-942D-CE3A87BCBC5D}" dt="2024-05-26T18:39:07.712" v="558" actId="26606"/>
          <ac:picMkLst>
            <pc:docMk/>
            <pc:sldMk cId="801712657" sldId="270"/>
            <ac:picMk id="7" creationId="{BDC635CD-ABA6-1DE7-B563-13E58D3F7ECB}"/>
          </ac:picMkLst>
        </pc:picChg>
      </pc:sldChg>
      <pc:sldChg chg="new del">
        <pc:chgData name="Laak,Joris J. van" userId="37d6feb4-54a0-4d8b-aa26-4254acb7f703" providerId="ADAL" clId="{D112929E-5099-4EA2-942D-CE3A87BCBC5D}" dt="2024-05-26T18:41:29.056" v="565" actId="47"/>
        <pc:sldMkLst>
          <pc:docMk/>
          <pc:sldMk cId="1372395014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60805-7702-45B3-A894-C3260B9AC4EF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4C6A7-8409-41B9-BB1C-07908900D7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6245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4C6A7-8409-41B9-BB1C-07908900D7D2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209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2C97B-2660-FBDA-1E3E-8D9A92A58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2C55581-E35E-37C9-081D-6D9102845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452827-E431-8465-560B-7D73D5709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3BB9C-9248-4069-9041-6738AF89B446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DEDD8E-7619-5343-61F0-8E092795F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2537AC-FD86-1BEA-03EF-DCBDB6DC7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BC616-9C60-40A6-ACE2-07F88C38AA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994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A0BB39-C260-DA3B-26E8-A980FF6B2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C18C3A-1CCE-CB38-46C5-2672EBECB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D5DC07-898A-95D5-37F0-3AE3FB1B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3BB9C-9248-4069-9041-6738AF89B446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1A7CA6-CCCE-52E9-381E-EDDD87DD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E8B783-FD6C-E4F9-CBD6-24744ABE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BC616-9C60-40A6-ACE2-07F88C38AA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608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59192F1-318B-B115-DDA2-DB6539725A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106990C-4344-010B-BD00-33385788E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B52119-1667-1E43-A087-30CC5BAB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3BB9C-9248-4069-9041-6738AF89B446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8FD65B-5419-47FE-7E83-C2480112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D742D3-D01B-E37D-C2AC-78639B97B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BC616-9C60-40A6-ACE2-07F88C38AA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06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82A41-2E49-D7D9-3D10-10D6CE0B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4DEC42-67F2-697C-E445-7A366E664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0F821B-3825-6207-B26E-E67274F8D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3BB9C-9248-4069-9041-6738AF89B446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032189-A750-6B68-2160-97B441C3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379670-4800-5F2D-F950-F9CBD68B9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BC616-9C60-40A6-ACE2-07F88C38AA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12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ACF12-19D4-463C-AAE2-9FA732D35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CB6AE3-A1BA-BA2F-FF5C-4607664C0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4CA541-7AF1-454F-C46D-3E9EA6E0C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3BB9C-9248-4069-9041-6738AF89B446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02985B-5CB2-7A81-3EDD-C29971CFE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2B12D5-0603-7001-D235-CF3F3AD70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BC616-9C60-40A6-ACE2-07F88C38AA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074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81B49-3B92-243C-A536-909BAAA3F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04B1AB-09BB-8290-2E77-C614F4F42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E9DAC5A-1506-31F8-54BF-7D25BA238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BC4B1E3-0827-B458-5C7E-A352EBA4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3BB9C-9248-4069-9041-6738AF89B446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515628-54B4-3071-D480-33EAD4B4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08E2C2A-EB63-9A42-0E90-E9F1BB82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BC616-9C60-40A6-ACE2-07F88C38AA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8227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897AE9-0B97-2B8E-59FF-217B8F434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63E86B-9E14-BED0-7469-D3177BCC8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4F1763-E1D1-BC52-E866-7A7C580C4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ED7DE07-E37D-BD08-EF06-7F4E909D4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C2A0733-ED89-440D-6466-7E5433B26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7273B55-6AF0-9C6A-9083-541FCFCA3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3BB9C-9248-4069-9041-6738AF89B446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C8C639F-F9E1-5BEF-E509-10A5041A4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7C67ADE-E832-C434-B5E2-50051050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BC616-9C60-40A6-ACE2-07F88C38AA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160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5F0C09-4E95-EE53-E936-EDE3236C1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A9DC4B5-36C1-246A-AF18-BE4D40BA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3BB9C-9248-4069-9041-6738AF89B446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0342807-AB4E-C53D-D713-9BA722F4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85776E6-D809-02C3-DBEA-187E19D51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BC616-9C60-40A6-ACE2-07F88C38AA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40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7E9CE8E-E0FC-3E97-705E-D3434BFAC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3BB9C-9248-4069-9041-6738AF89B446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E931D7E-6051-1001-4856-D5DC1D436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9B8712-A2ED-5814-16A3-08A315738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BC616-9C60-40A6-ACE2-07F88C38AA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9902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212F61-1541-FE36-725A-F57F72444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89088C-8A2A-64A0-3EB6-BE3122B72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28E6CDC-5EE5-DEA7-1C39-E6395CB0A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6A338E6-0F5B-D8C5-050B-019E0126D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3BB9C-9248-4069-9041-6738AF89B446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0BE82AE-F7CC-7476-6C0E-1C8ABB80B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D83AF1-49BB-0150-A07E-1BDB33AD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BC616-9C60-40A6-ACE2-07F88C38AA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7143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25519-C752-CE2D-D72D-2A036639A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03AC4D4-872C-1431-4EB8-84881204BA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4EA4572-2451-F120-CAEE-09FB229B7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B82370E-0187-CB26-EB75-FB395CB4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3BB9C-9248-4069-9041-6738AF89B446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7638506-39BB-D895-5669-7130B5AB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B094A68-50BF-12F6-C72A-5E69896C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BC616-9C60-40A6-ACE2-07F88C38AA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37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E5C516C-612B-B8E1-E453-89EF810F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D3513F-FE4A-90E8-3B4A-42902C28C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8E448C-9ACE-0B65-E89A-4F1506DB7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53BB9C-9248-4069-9041-6738AF89B446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962EC7-5946-CBCA-371F-7E022CFC0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B792FD-B01A-66C3-5C6F-97BBE4164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8BC616-9C60-40A6-ACE2-07F88C38AA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138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meneerfermenteer4880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voedsel, Voedingsgroep, groente, overdekt&#10;&#10;Automatisch gegenereerde beschrijving">
            <a:extLst>
              <a:ext uri="{FF2B5EF4-FFF2-40B4-BE49-F238E27FC236}">
                <a16:creationId xmlns:a16="http://schemas.microsoft.com/office/drawing/2014/main" id="{A2961882-1682-8521-3DD3-EF1E034D6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3" r="2102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0937CD1-E1AC-3A9B-A068-84EC9BAE5593}"/>
              </a:ext>
            </a:extLst>
          </p:cNvPr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/>
              <a:t>Fermenteren</a:t>
            </a:r>
            <a:r>
              <a:rPr lang="en-US" sz="3200" dirty="0"/>
              <a:t> is te </a:t>
            </a:r>
            <a:r>
              <a:rPr lang="en-US" sz="3200" dirty="0" err="1"/>
              <a:t>leren</a:t>
            </a:r>
            <a:endParaRPr lang="en-US" sz="3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Doe </a:t>
            </a:r>
            <a:r>
              <a:rPr lang="en-US" sz="2200" dirty="0" err="1"/>
              <a:t>meer</a:t>
            </a:r>
            <a:r>
              <a:rPr lang="en-US" sz="2200" dirty="0"/>
              <a:t> met </a:t>
            </a:r>
            <a:r>
              <a:rPr lang="en-US" sz="2200" dirty="0" err="1"/>
              <a:t>microben</a:t>
            </a:r>
            <a:r>
              <a:rPr lang="en-US" sz="2200" dirty="0"/>
              <a:t>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589B97F-ADCA-5C87-FAD6-CE3E939CF856}"/>
              </a:ext>
            </a:extLst>
          </p:cNvPr>
          <p:cNvSpPr txBox="1"/>
          <p:nvPr/>
        </p:nvSpPr>
        <p:spPr>
          <a:xfrm>
            <a:off x="9394371" y="6503877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Door: Joris van Laak-Wolfs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4936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6" name="Rectangle 8198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C35D63F-7248-4783-A66A-733405458AF3}"/>
              </a:ext>
            </a:extLst>
          </p:cNvPr>
          <p:cNvSpPr txBox="1"/>
          <p:nvPr/>
        </p:nvSpPr>
        <p:spPr>
          <a:xfrm>
            <a:off x="638882" y="3577456"/>
            <a:ext cx="10909640" cy="1687814"/>
          </a:xfrm>
          <a:prstGeom prst="flowChartConnector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Toevoegen van zout,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Waarom?</a:t>
            </a:r>
          </a:p>
        </p:txBody>
      </p:sp>
      <p:pic>
        <p:nvPicPr>
          <p:cNvPr id="8194" name="Picture 2" descr="Zout | Smulweb.nl">
            <a:extLst>
              <a:ext uri="{FF2B5EF4-FFF2-40B4-BE49-F238E27FC236}">
                <a16:creationId xmlns:a16="http://schemas.microsoft.com/office/drawing/2014/main" id="{5C11413A-E04A-4A19-867C-A15022548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9" r="12749" b="2"/>
          <a:stretch/>
        </p:blipFill>
        <p:spPr bwMode="auto">
          <a:xfrm>
            <a:off x="4722699" y="591670"/>
            <a:ext cx="2742005" cy="274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58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9FA9AD-CF7C-4DD1-A806-D8BD26CE1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nl-NL" sz="5400"/>
              <a:t>Veiligheid rondom fermenteren</a:t>
            </a:r>
          </a:p>
        </p:txBody>
      </p:sp>
      <p:pic>
        <p:nvPicPr>
          <p:cNvPr id="7170" name="Picture 2" descr="Handschoenen latex blauw S">
            <a:extLst>
              <a:ext uri="{FF2B5EF4-FFF2-40B4-BE49-F238E27FC236}">
                <a16:creationId xmlns:a16="http://schemas.microsoft.com/office/drawing/2014/main" id="{9806E948-FA4E-4193-AFA6-10B2A311F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0" r="12519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5CD53A-D307-4527-BB66-BCF179C46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nl-NL" sz="2200"/>
              <a:t>Wat kan er fout gaan?</a:t>
            </a:r>
          </a:p>
          <a:p>
            <a:r>
              <a:rPr lang="nl-NL" sz="2200"/>
              <a:t>Hygiëne</a:t>
            </a:r>
          </a:p>
          <a:p>
            <a:r>
              <a:rPr lang="nl-NL" sz="2200"/>
              <a:t>Controle</a:t>
            </a:r>
          </a:p>
          <a:p>
            <a:r>
              <a:rPr lang="nl-NL" sz="2200"/>
              <a:t>Goede versus slechte micro-organismen</a:t>
            </a:r>
          </a:p>
        </p:txBody>
      </p:sp>
    </p:spTree>
    <p:extLst>
      <p:ext uri="{BB962C8B-B14F-4D97-AF65-F5344CB8AC3E}">
        <p14:creationId xmlns:p14="http://schemas.microsoft.com/office/powerpoint/2010/main" val="232776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5D294D8-93B4-D098-7E46-AC37B70F12C6}"/>
              </a:ext>
            </a:extLst>
          </p:cNvPr>
          <p:cNvSpPr txBox="1"/>
          <p:nvPr/>
        </p:nvSpPr>
        <p:spPr>
          <a:xfrm>
            <a:off x="7085532" y="640080"/>
            <a:ext cx="4196932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latin typeface="+mj-lt"/>
                <a:ea typeface="+mj-ea"/>
                <a:cs typeface="+mj-cs"/>
              </a:rPr>
              <a:t>Zuurkool</a:t>
            </a:r>
            <a:r>
              <a:rPr lang="en-US" sz="5400" dirty="0"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latin typeface="+mj-lt"/>
                <a:ea typeface="+mj-ea"/>
                <a:cs typeface="+mj-cs"/>
              </a:rPr>
              <a:t>maken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6" descr="How to Make Sauerkraut &amp; Why it's Good for You! • Joyous Health">
            <a:extLst>
              <a:ext uri="{FF2B5EF4-FFF2-40B4-BE49-F238E27FC236}">
                <a16:creationId xmlns:a16="http://schemas.microsoft.com/office/drawing/2014/main" id="{55A45F62-7CF9-7990-7681-7B0C3C420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8" r="8584" b="3"/>
          <a:stretch/>
        </p:blipFill>
        <p:spPr bwMode="auto"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3F9B0603-37C5-4312-AE4D-A3D015475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532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48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6" name="Rectangle 3078">
            <a:extLst>
              <a:ext uri="{FF2B5EF4-FFF2-40B4-BE49-F238E27FC236}">
                <a16:creationId xmlns:a16="http://schemas.microsoft.com/office/drawing/2014/main" id="{A0A2B7F3-65A0-4CC5-8310-3252C59E0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FE91401-E6E5-C8B3-DAB8-EA3850389377}"/>
              </a:ext>
            </a:extLst>
          </p:cNvPr>
          <p:cNvSpPr txBox="1"/>
          <p:nvPr/>
        </p:nvSpPr>
        <p:spPr>
          <a:xfrm>
            <a:off x="836676" y="4512585"/>
            <a:ext cx="10515600" cy="1132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Fermenteren in de klas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>
                <a:latin typeface="+mj-lt"/>
                <a:ea typeface="+mj-ea"/>
                <a:cs typeface="+mj-cs"/>
              </a:rPr>
              <a:t>Wat is de meerwaarde?</a:t>
            </a:r>
            <a:endParaRPr lang="en-US" sz="3000" dirty="0"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Free Vector | Classroom for biology learning with graph on chalkboard,  posters with human organs and plant on wall. vector cartoon illustration of  empty school class interior with teacher desk, books and">
            <a:extLst>
              <a:ext uri="{FF2B5EF4-FFF2-40B4-BE49-F238E27FC236}">
                <a16:creationId xmlns:a16="http://schemas.microsoft.com/office/drawing/2014/main" id="{F8178E7E-BF5F-89F1-9716-53FD08B3D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246"/>
          <a:stretch/>
        </p:blipFill>
        <p:spPr bwMode="auto">
          <a:xfrm>
            <a:off x="1420261" y="304800"/>
            <a:ext cx="9392179" cy="3672406"/>
          </a:xfrm>
          <a:custGeom>
            <a:avLst/>
            <a:gdLst/>
            <a:ahLst/>
            <a:cxnLst/>
            <a:rect l="l" t="t" r="r" b="b"/>
            <a:pathLst>
              <a:path w="9392179" h="3672406">
                <a:moveTo>
                  <a:pt x="8328426" y="0"/>
                </a:moveTo>
                <a:cubicBezTo>
                  <a:pt x="8306669" y="212063"/>
                  <a:pt x="8209966" y="234386"/>
                  <a:pt x="8156780" y="365530"/>
                </a:cubicBezTo>
                <a:cubicBezTo>
                  <a:pt x="8193044" y="376692"/>
                  <a:pt x="8224472" y="390643"/>
                  <a:pt x="8255900" y="396224"/>
                </a:cubicBezTo>
                <a:cubicBezTo>
                  <a:pt x="8379195" y="424127"/>
                  <a:pt x="8497654" y="496675"/>
                  <a:pt x="8608861" y="619448"/>
                </a:cubicBezTo>
                <a:cubicBezTo>
                  <a:pt x="8693475" y="711528"/>
                  <a:pt x="8785341" y="750593"/>
                  <a:pt x="8877208" y="756173"/>
                </a:cubicBezTo>
                <a:cubicBezTo>
                  <a:pt x="8923141" y="758964"/>
                  <a:pt x="8971492" y="761754"/>
                  <a:pt x="9012590" y="795238"/>
                </a:cubicBezTo>
                <a:cubicBezTo>
                  <a:pt x="9053688" y="828721"/>
                  <a:pt x="9133466" y="814770"/>
                  <a:pt x="9106875" y="996140"/>
                </a:cubicBezTo>
                <a:cubicBezTo>
                  <a:pt x="9210828" y="1068688"/>
                  <a:pt x="9167313" y="1283542"/>
                  <a:pt x="9215663" y="1417476"/>
                </a:cubicBezTo>
                <a:cubicBezTo>
                  <a:pt x="9268849" y="1565363"/>
                  <a:pt x="9300277" y="1746734"/>
                  <a:pt x="9370386" y="1872297"/>
                </a:cubicBezTo>
                <a:cubicBezTo>
                  <a:pt x="9396979" y="1916942"/>
                  <a:pt x="9396979" y="1967168"/>
                  <a:pt x="9382473" y="2014603"/>
                </a:cubicBezTo>
                <a:cubicBezTo>
                  <a:pt x="9355881" y="2115054"/>
                  <a:pt x="9322035" y="2201554"/>
                  <a:pt x="9276102" y="2268521"/>
                </a:cubicBezTo>
                <a:cubicBezTo>
                  <a:pt x="9106875" y="2514068"/>
                  <a:pt x="8932811" y="2756825"/>
                  <a:pt x="8746660" y="2949356"/>
                </a:cubicBezTo>
                <a:cubicBezTo>
                  <a:pt x="8536335" y="3169790"/>
                  <a:pt x="8304251" y="3289774"/>
                  <a:pt x="8069749" y="3384644"/>
                </a:cubicBezTo>
                <a:cubicBezTo>
                  <a:pt x="7624922" y="3566014"/>
                  <a:pt x="7172842" y="3632982"/>
                  <a:pt x="6713509" y="3649724"/>
                </a:cubicBezTo>
                <a:cubicBezTo>
                  <a:pt x="6406482" y="3660885"/>
                  <a:pt x="6101872" y="3674836"/>
                  <a:pt x="5794844" y="3672046"/>
                </a:cubicBezTo>
                <a:cubicBezTo>
                  <a:pt x="5526498" y="3669256"/>
                  <a:pt x="5258151" y="3638562"/>
                  <a:pt x="4987387" y="3599498"/>
                </a:cubicBezTo>
                <a:cubicBezTo>
                  <a:pt x="4636843" y="3546482"/>
                  <a:pt x="3362799" y="3312096"/>
                  <a:pt x="2920390" y="3220016"/>
                </a:cubicBezTo>
                <a:cubicBezTo>
                  <a:pt x="2702811" y="3175371"/>
                  <a:pt x="1498875" y="2762406"/>
                  <a:pt x="1472282" y="2695438"/>
                </a:cubicBezTo>
                <a:cubicBezTo>
                  <a:pt x="1554478" y="2650793"/>
                  <a:pt x="1634257" y="2728922"/>
                  <a:pt x="1721289" y="2681487"/>
                </a:cubicBezTo>
                <a:cubicBezTo>
                  <a:pt x="1571401" y="2578245"/>
                  <a:pt x="1399756" y="2625681"/>
                  <a:pt x="1257121" y="2555923"/>
                </a:cubicBezTo>
                <a:cubicBezTo>
                  <a:pt x="1259538" y="2488955"/>
                  <a:pt x="1322394" y="2508488"/>
                  <a:pt x="1332064" y="2463843"/>
                </a:cubicBezTo>
                <a:cubicBezTo>
                  <a:pt x="1061300" y="2335488"/>
                  <a:pt x="759108" y="2341069"/>
                  <a:pt x="483508" y="2229457"/>
                </a:cubicBezTo>
                <a:cubicBezTo>
                  <a:pt x="734932" y="2184812"/>
                  <a:pt x="981521" y="2232247"/>
                  <a:pt x="1235363" y="2240618"/>
                </a:cubicBezTo>
                <a:cubicBezTo>
                  <a:pt x="1211188" y="2182021"/>
                  <a:pt x="1167672" y="2187602"/>
                  <a:pt x="1138662" y="2168069"/>
                </a:cubicBezTo>
                <a:cubicBezTo>
                  <a:pt x="1099981" y="2142957"/>
                  <a:pt x="1068553" y="2120635"/>
                  <a:pt x="1092728" y="2056458"/>
                </a:cubicBezTo>
                <a:cubicBezTo>
                  <a:pt x="1116903" y="1995071"/>
                  <a:pt x="1085475" y="1978329"/>
                  <a:pt x="1039542" y="1956007"/>
                </a:cubicBezTo>
                <a:cubicBezTo>
                  <a:pt x="923501" y="1894620"/>
                  <a:pt x="795371" y="1914152"/>
                  <a:pt x="674494" y="1894620"/>
                </a:cubicBezTo>
                <a:cubicBezTo>
                  <a:pt x="618891" y="1886249"/>
                  <a:pt x="529441" y="1900200"/>
                  <a:pt x="514936" y="1852765"/>
                </a:cubicBezTo>
                <a:cubicBezTo>
                  <a:pt x="464168" y="1699298"/>
                  <a:pt x="362631" y="1743943"/>
                  <a:pt x="268347" y="1735572"/>
                </a:cubicBezTo>
                <a:cubicBezTo>
                  <a:pt x="171646" y="1727201"/>
                  <a:pt x="152305" y="1657444"/>
                  <a:pt x="200656" y="1529089"/>
                </a:cubicBezTo>
                <a:cubicBezTo>
                  <a:pt x="149887" y="1467702"/>
                  <a:pt x="65273" y="1537459"/>
                  <a:pt x="0" y="1453750"/>
                </a:cubicBezTo>
                <a:cubicBezTo>
                  <a:pt x="502848" y="1411896"/>
                  <a:pt x="993609" y="1450960"/>
                  <a:pt x="1479534" y="1330977"/>
                </a:cubicBezTo>
                <a:cubicBezTo>
                  <a:pt x="1324812" y="1336557"/>
                  <a:pt x="1172507" y="1286332"/>
                  <a:pt x="1017784" y="1317025"/>
                </a:cubicBezTo>
                <a:cubicBezTo>
                  <a:pt x="993609" y="1322606"/>
                  <a:pt x="964599" y="1317025"/>
                  <a:pt x="940423" y="1311445"/>
                </a:cubicBezTo>
                <a:cubicBezTo>
                  <a:pt x="913830" y="1305864"/>
                  <a:pt x="889655" y="1294703"/>
                  <a:pt x="889655" y="1255638"/>
                </a:cubicBezTo>
                <a:cubicBezTo>
                  <a:pt x="889655" y="1227735"/>
                  <a:pt x="908995" y="1213784"/>
                  <a:pt x="928335" y="1202623"/>
                </a:cubicBezTo>
                <a:cubicBezTo>
                  <a:pt x="981521" y="1171929"/>
                  <a:pt x="1039542" y="1163558"/>
                  <a:pt x="1092728" y="1194252"/>
                </a:cubicBezTo>
                <a:cubicBezTo>
                  <a:pt x="1153167" y="1227735"/>
                  <a:pt x="1201518" y="1219364"/>
                  <a:pt x="1247451" y="1160768"/>
                </a:cubicBezTo>
                <a:cubicBezTo>
                  <a:pt x="1307889" y="1085430"/>
                  <a:pt x="1394920" y="1113333"/>
                  <a:pt x="1467447" y="1088220"/>
                </a:cubicBezTo>
                <a:cubicBezTo>
                  <a:pt x="1547226" y="1063107"/>
                  <a:pt x="1631840" y="1077059"/>
                  <a:pt x="1735794" y="1032414"/>
                </a:cubicBezTo>
                <a:cubicBezTo>
                  <a:pt x="1559313" y="982188"/>
                  <a:pt x="1397338" y="1057527"/>
                  <a:pt x="1218440" y="1007301"/>
                </a:cubicBezTo>
                <a:cubicBezTo>
                  <a:pt x="1290966" y="937543"/>
                  <a:pt x="1356240" y="957076"/>
                  <a:pt x="1416678" y="945914"/>
                </a:cubicBezTo>
                <a:cubicBezTo>
                  <a:pt x="1489204" y="931963"/>
                  <a:pt x="1561731" y="929172"/>
                  <a:pt x="1634257" y="915221"/>
                </a:cubicBezTo>
                <a:cubicBezTo>
                  <a:pt x="1701949" y="904060"/>
                  <a:pt x="1767223" y="884528"/>
                  <a:pt x="1834914" y="873366"/>
                </a:cubicBezTo>
                <a:cubicBezTo>
                  <a:pt x="1900187" y="862205"/>
                  <a:pt x="1967878" y="876157"/>
                  <a:pt x="2028317" y="814770"/>
                </a:cubicBezTo>
                <a:cubicBezTo>
                  <a:pt x="1863924" y="691996"/>
                  <a:pt x="1677773" y="750593"/>
                  <a:pt x="1484370" y="719899"/>
                </a:cubicBezTo>
                <a:cubicBezTo>
                  <a:pt x="1535138" y="661303"/>
                  <a:pt x="1588324" y="672464"/>
                  <a:pt x="1631840" y="655722"/>
                </a:cubicBezTo>
                <a:cubicBezTo>
                  <a:pt x="1651180" y="650142"/>
                  <a:pt x="1675355" y="650142"/>
                  <a:pt x="1682608" y="622239"/>
                </a:cubicBezTo>
                <a:cubicBezTo>
                  <a:pt x="1692278" y="585965"/>
                  <a:pt x="1670520" y="563642"/>
                  <a:pt x="1646344" y="552481"/>
                </a:cubicBezTo>
                <a:cubicBezTo>
                  <a:pt x="1537556" y="499465"/>
                  <a:pt x="1421514" y="471562"/>
                  <a:pt x="1305472" y="443659"/>
                </a:cubicBezTo>
                <a:cubicBezTo>
                  <a:pt x="1240198" y="429707"/>
                  <a:pt x="1170090" y="438078"/>
                  <a:pt x="1112068" y="393433"/>
                </a:cubicBezTo>
                <a:cubicBezTo>
                  <a:pt x="1324812" y="200902"/>
                  <a:pt x="1561731" y="237176"/>
                  <a:pt x="1801068" y="248337"/>
                </a:cubicBezTo>
                <a:cubicBezTo>
                  <a:pt x="2190293" y="265079"/>
                  <a:pt x="2579516" y="281821"/>
                  <a:pt x="2971158" y="253918"/>
                </a:cubicBezTo>
                <a:cubicBezTo>
                  <a:pt x="3287854" y="200902"/>
                  <a:pt x="3609388" y="195322"/>
                  <a:pt x="3930923" y="175789"/>
                </a:cubicBezTo>
                <a:cubicBezTo>
                  <a:pt x="4283882" y="150677"/>
                  <a:pt x="4641678" y="170209"/>
                  <a:pt x="4997057" y="172999"/>
                </a:cubicBezTo>
                <a:cubicBezTo>
                  <a:pt x="5253316" y="175789"/>
                  <a:pt x="5511992" y="200902"/>
                  <a:pt x="5768252" y="178580"/>
                </a:cubicBezTo>
                <a:cubicBezTo>
                  <a:pt x="6068027" y="153467"/>
                  <a:pt x="6372637" y="172999"/>
                  <a:pt x="6674829" y="164628"/>
                </a:cubicBezTo>
                <a:cubicBezTo>
                  <a:pt x="6810212" y="161838"/>
                  <a:pt x="6945593" y="139515"/>
                  <a:pt x="7080976" y="122774"/>
                </a:cubicBezTo>
                <a:cubicBezTo>
                  <a:pt x="7334817" y="89290"/>
                  <a:pt x="7591076" y="44645"/>
                  <a:pt x="7847336" y="58596"/>
                </a:cubicBezTo>
                <a:cubicBezTo>
                  <a:pt x="8006894" y="66967"/>
                  <a:pt x="8164034" y="66967"/>
                  <a:pt x="832842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874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B047D77-72A4-3A73-3076-9962FA9EB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92" y="0"/>
            <a:ext cx="10635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02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overdekt, kruiderij, Sauzen, fles&#10;&#10;Automatisch gegenereerde beschrijving">
            <a:extLst>
              <a:ext uri="{FF2B5EF4-FFF2-40B4-BE49-F238E27FC236}">
                <a16:creationId xmlns:a16="http://schemas.microsoft.com/office/drawing/2014/main" id="{BDC635CD-ABA6-1DE7-B563-13E58D3F7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r="22403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84DB37A-F818-FD2D-6E31-FF65D61944BE}"/>
              </a:ext>
            </a:extLst>
          </p:cNvPr>
          <p:cNvSpPr txBox="1"/>
          <p:nvPr/>
        </p:nvSpPr>
        <p:spPr>
          <a:xfrm>
            <a:off x="6096001" y="108857"/>
            <a:ext cx="5976256" cy="661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Spullen</a:t>
            </a:r>
            <a:r>
              <a:rPr lang="en-US" sz="2800" dirty="0"/>
              <a:t> om </a:t>
            </a:r>
            <a:r>
              <a:rPr lang="en-US" sz="2800" dirty="0" err="1"/>
              <a:t>zelf</a:t>
            </a:r>
            <a:r>
              <a:rPr lang="en-US" sz="2800" dirty="0"/>
              <a:t> cider te </a:t>
            </a:r>
            <a:r>
              <a:rPr lang="en-US" sz="2800" dirty="0" err="1"/>
              <a:t>maken</a:t>
            </a:r>
            <a:r>
              <a:rPr lang="en-US" sz="2800" dirty="0"/>
              <a:t> </a:t>
            </a:r>
            <a:r>
              <a:rPr lang="en-US" sz="2800" dirty="0" err="1"/>
              <a:t>kun</a:t>
            </a:r>
            <a:r>
              <a:rPr lang="en-US" sz="2800" dirty="0"/>
              <a:t> je </a:t>
            </a:r>
            <a:r>
              <a:rPr lang="en-US" sz="2800" dirty="0" err="1"/>
              <a:t>makkelijk</a:t>
            </a:r>
            <a:r>
              <a:rPr lang="en-US" sz="2800" dirty="0"/>
              <a:t> </a:t>
            </a:r>
            <a:r>
              <a:rPr lang="en-US" sz="2800" dirty="0" err="1"/>
              <a:t>bestellen</a:t>
            </a:r>
            <a:r>
              <a:rPr lang="en-US" sz="2800" dirty="0"/>
              <a:t> op online </a:t>
            </a:r>
            <a:r>
              <a:rPr lang="en-US" sz="2800" dirty="0" err="1"/>
              <a:t>brouwwinkels</a:t>
            </a:r>
            <a:r>
              <a:rPr lang="en-US" sz="2800" dirty="0"/>
              <a:t> </a:t>
            </a:r>
            <a:r>
              <a:rPr lang="en-US" sz="2800" dirty="0" err="1"/>
              <a:t>zoals</a:t>
            </a:r>
            <a:r>
              <a:rPr lang="en-US" sz="2800" dirty="0"/>
              <a:t>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Brouwland.com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Unibrew-nederland.nl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Brouwstore.nl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Voor tips of </a:t>
            </a:r>
            <a:r>
              <a:rPr lang="en-US" sz="2800" dirty="0" err="1"/>
              <a:t>inspiratie</a:t>
            </a:r>
            <a:r>
              <a:rPr lang="en-US" sz="2800" dirty="0"/>
              <a:t> om </a:t>
            </a:r>
            <a:r>
              <a:rPr lang="en-US" sz="2800" dirty="0" err="1"/>
              <a:t>thuis</a:t>
            </a:r>
            <a:r>
              <a:rPr lang="en-US" sz="2800" dirty="0"/>
              <a:t> of in de </a:t>
            </a:r>
            <a:r>
              <a:rPr lang="en-US" sz="2800" dirty="0" err="1"/>
              <a:t>klas</a:t>
            </a:r>
            <a:r>
              <a:rPr lang="en-US" sz="2800" dirty="0"/>
              <a:t> aan de slag te </a:t>
            </a:r>
            <a:r>
              <a:rPr lang="en-US" sz="2800" dirty="0" err="1"/>
              <a:t>gaan</a:t>
            </a:r>
            <a:r>
              <a:rPr lang="en-US" sz="2800" dirty="0"/>
              <a:t> </a:t>
            </a:r>
            <a:r>
              <a:rPr lang="en-US" sz="2800" dirty="0" err="1"/>
              <a:t>kun</a:t>
            </a:r>
            <a:r>
              <a:rPr lang="en-US" sz="2800" dirty="0"/>
              <a:t> je </a:t>
            </a:r>
            <a:r>
              <a:rPr lang="en-US" sz="2800" dirty="0" err="1"/>
              <a:t>altijd</a:t>
            </a:r>
            <a:r>
              <a:rPr lang="en-US" sz="2800" dirty="0"/>
              <a:t> </a:t>
            </a:r>
            <a:r>
              <a:rPr lang="en-US" sz="2800" dirty="0" err="1"/>
              <a:t>terecht</a:t>
            </a:r>
            <a:r>
              <a:rPr lang="en-US" sz="2800" dirty="0"/>
              <a:t> op </a:t>
            </a:r>
            <a:r>
              <a:rPr lang="en-US" sz="2800" dirty="0" err="1"/>
              <a:t>mijn</a:t>
            </a:r>
            <a:r>
              <a:rPr lang="en-US" sz="2800" dirty="0"/>
              <a:t> </a:t>
            </a:r>
            <a:r>
              <a:rPr lang="en-US" sz="2800" dirty="0" err="1"/>
              <a:t>YouTubekanaal</a:t>
            </a:r>
            <a:r>
              <a:rPr lang="en-US" sz="2800" dirty="0"/>
              <a:t>; Meneer </a:t>
            </a:r>
            <a:r>
              <a:rPr lang="en-US" sz="2800" dirty="0" err="1"/>
              <a:t>Fermenteer</a:t>
            </a:r>
            <a:r>
              <a:rPr lang="en-US" sz="2800" dirty="0"/>
              <a:t> </a:t>
            </a:r>
            <a:r>
              <a:rPr lang="en-US" sz="2800" dirty="0">
                <a:hlinkClick r:id="rId3"/>
              </a:rPr>
              <a:t>https://www.youtube.com/@meneerfermenteer4880</a:t>
            </a: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01712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FF92C50-B424-4AD2-C4D0-4016E5A80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75" r="-1" b="20877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25ED41E-4351-2C13-4287-4C848C81A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50" r="2" b="11256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9099B05-E9B2-13DE-A73A-B107CA139D1B}"/>
              </a:ext>
            </a:extLst>
          </p:cNvPr>
          <p:cNvSpPr txBox="1"/>
          <p:nvPr/>
        </p:nvSpPr>
        <p:spPr>
          <a:xfrm>
            <a:off x="85466" y="5814889"/>
            <a:ext cx="333429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9808"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Wie ben </a:t>
            </a:r>
            <a:r>
              <a:rPr lang="en-US" sz="2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ik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pPr defTabSz="749808"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Joris van Laak-Wolfs</a:t>
            </a:r>
          </a:p>
          <a:p>
            <a:pPr defTabSz="749808">
              <a:spcAft>
                <a:spcPts val="600"/>
              </a:spcAft>
            </a:pP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227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79719CB-E328-CD0D-9E24-3823C504E4D5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Wat is </a:t>
            </a:r>
            <a:r>
              <a:rPr lang="en-US" sz="2200" dirty="0" err="1"/>
              <a:t>fermentatie</a:t>
            </a: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Cider </a:t>
            </a:r>
            <a:r>
              <a:rPr lang="en-US" sz="2200" dirty="0" err="1"/>
              <a:t>maken</a:t>
            </a: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Stukje</a:t>
            </a:r>
            <a:r>
              <a:rPr lang="en-US" sz="2200" dirty="0"/>
              <a:t> </a:t>
            </a:r>
            <a:r>
              <a:rPr lang="en-US" sz="2200" dirty="0" err="1"/>
              <a:t>theorie</a:t>
            </a: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Zuurkool</a:t>
            </a:r>
            <a:r>
              <a:rPr lang="en-US" sz="2200" dirty="0"/>
              <a:t> </a:t>
            </a:r>
            <a:r>
              <a:rPr lang="en-US" sz="2200" dirty="0" err="1"/>
              <a:t>maken</a:t>
            </a: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Fermenteren</a:t>
            </a:r>
            <a:r>
              <a:rPr lang="en-US" sz="2200" dirty="0"/>
              <a:t> in de </a:t>
            </a:r>
            <a:r>
              <a:rPr lang="en-US" sz="2200" dirty="0" err="1"/>
              <a:t>klas</a:t>
            </a: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Vragen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napraat</a:t>
            </a:r>
            <a:endParaRPr lang="en-US" sz="2200" dirty="0"/>
          </a:p>
        </p:txBody>
      </p:sp>
      <p:pic>
        <p:nvPicPr>
          <p:cNvPr id="4" name="Afbeelding 3" descr="Afbeelding met fles, voedsel, drinken, Voedingsgroep&#10;&#10;Automatisch gegenereerde beschrijving">
            <a:extLst>
              <a:ext uri="{FF2B5EF4-FFF2-40B4-BE49-F238E27FC236}">
                <a16:creationId xmlns:a16="http://schemas.microsoft.com/office/drawing/2014/main" id="{0558DB0C-82A7-E11D-CC27-BD0F8AC90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C8E49D0-C8D1-3E9D-1A0A-6B88CB3D6FC9}"/>
              </a:ext>
            </a:extLst>
          </p:cNvPr>
          <p:cNvSpPr txBox="1"/>
          <p:nvPr/>
        </p:nvSpPr>
        <p:spPr>
          <a:xfrm>
            <a:off x="640080" y="1725240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Wat </a:t>
            </a:r>
            <a:r>
              <a:rPr lang="en-US" sz="3200" dirty="0" err="1"/>
              <a:t>gaan</a:t>
            </a:r>
            <a:r>
              <a:rPr lang="en-US" sz="3200" dirty="0"/>
              <a:t> we </a:t>
            </a:r>
            <a:r>
              <a:rPr lang="en-US" sz="3200" dirty="0" err="1"/>
              <a:t>doen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1956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FDEEA2-AAA7-4E40-913D-D4FA075B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5400"/>
              <a:t>Wat is fermentatie?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CD0462-9653-4BFF-BDD2-140228978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l-NL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ermentatie is een proces waarbij eten en drinken verandert door transformatieve werking van micro-organismen. (Katz, 2017)</a:t>
            </a:r>
            <a:endParaRPr lang="nl-NL" sz="22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A002E9-00B9-458A-B121-B82E53D08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7" r="1400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5191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75BDD038-F345-433A-B715-30DEEC152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0B89AF2A-4ED1-4E6B-907C-ED98F10E7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139E20F-74F7-4A0C-9B43-9DED58ED42E3}"/>
              </a:ext>
            </a:extLst>
          </p:cNvPr>
          <p:cNvSpPr txBox="1"/>
          <p:nvPr/>
        </p:nvSpPr>
        <p:spPr>
          <a:xfrm>
            <a:off x="924233" y="5073445"/>
            <a:ext cx="6857999" cy="770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Gefermenteerde producten</a:t>
            </a:r>
          </a:p>
        </p:txBody>
      </p:sp>
      <p:pic>
        <p:nvPicPr>
          <p:cNvPr id="2052" name="Picture 4" descr="Belegen boerenkaas boerderij kaas van Mulder - Cromwijk Kaasdok">
            <a:extLst>
              <a:ext uri="{FF2B5EF4-FFF2-40B4-BE49-F238E27FC236}">
                <a16:creationId xmlns:a16="http://schemas.microsoft.com/office/drawing/2014/main" id="{5504F98A-3303-41D0-B9C1-196909D5A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r="18352"/>
          <a:stretch/>
        </p:blipFill>
        <p:spPr bwMode="auto">
          <a:xfrm>
            <a:off x="3057846" y="-13662"/>
            <a:ext cx="3067990" cy="4616794"/>
          </a:xfrm>
          <a:custGeom>
            <a:avLst/>
            <a:gdLst/>
            <a:ahLst/>
            <a:cxnLst/>
            <a:rect l="l" t="t" r="r" b="b"/>
            <a:pathLst>
              <a:path w="3067990" h="4616794">
                <a:moveTo>
                  <a:pt x="0" y="0"/>
                </a:moveTo>
                <a:lnTo>
                  <a:pt x="3067990" y="0"/>
                </a:lnTo>
                <a:lnTo>
                  <a:pt x="3067990" y="4616421"/>
                </a:lnTo>
                <a:lnTo>
                  <a:pt x="3000906" y="4616794"/>
                </a:lnTo>
                <a:lnTo>
                  <a:pt x="2972250" y="4614025"/>
                </a:lnTo>
                <a:cubicBezTo>
                  <a:pt x="2962120" y="4616092"/>
                  <a:pt x="2951989" y="4604037"/>
                  <a:pt x="2941859" y="4606104"/>
                </a:cubicBezTo>
                <a:lnTo>
                  <a:pt x="2894107" y="4602170"/>
                </a:lnTo>
                <a:cubicBezTo>
                  <a:pt x="2873034" y="4581836"/>
                  <a:pt x="2869193" y="4602435"/>
                  <a:pt x="2854257" y="4597077"/>
                </a:cubicBezTo>
                <a:cubicBezTo>
                  <a:pt x="2828604" y="4586072"/>
                  <a:pt x="2823319" y="4587134"/>
                  <a:pt x="2797428" y="4577083"/>
                </a:cubicBezTo>
                <a:cubicBezTo>
                  <a:pt x="2784423" y="4578854"/>
                  <a:pt x="2770248" y="4573660"/>
                  <a:pt x="2757555" y="4577211"/>
                </a:cubicBezTo>
                <a:lnTo>
                  <a:pt x="2722664" y="4575516"/>
                </a:lnTo>
                <a:lnTo>
                  <a:pt x="2686700" y="4579436"/>
                </a:lnTo>
                <a:lnTo>
                  <a:pt x="2649051" y="4590851"/>
                </a:lnTo>
                <a:cubicBezTo>
                  <a:pt x="2634424" y="4591611"/>
                  <a:pt x="2618884" y="4590616"/>
                  <a:pt x="2602008" y="4586807"/>
                </a:cubicBezTo>
                <a:cubicBezTo>
                  <a:pt x="2588795" y="4584785"/>
                  <a:pt x="2590198" y="4581679"/>
                  <a:pt x="2553187" y="4576612"/>
                </a:cubicBezTo>
                <a:cubicBezTo>
                  <a:pt x="2516176" y="4571544"/>
                  <a:pt x="2419368" y="4560523"/>
                  <a:pt x="2379944" y="4556404"/>
                </a:cubicBezTo>
                <a:cubicBezTo>
                  <a:pt x="2340520" y="4552286"/>
                  <a:pt x="2355516" y="4555975"/>
                  <a:pt x="2333229" y="4554006"/>
                </a:cubicBezTo>
                <a:cubicBezTo>
                  <a:pt x="2310943" y="4552037"/>
                  <a:pt x="2272361" y="4544062"/>
                  <a:pt x="2246228" y="4544592"/>
                </a:cubicBezTo>
                <a:cubicBezTo>
                  <a:pt x="2227084" y="4544840"/>
                  <a:pt x="2214877" y="4554623"/>
                  <a:pt x="2194084" y="4550124"/>
                </a:cubicBezTo>
                <a:cubicBezTo>
                  <a:pt x="2173819" y="4565400"/>
                  <a:pt x="2120858" y="4529368"/>
                  <a:pt x="2122173" y="4551115"/>
                </a:cubicBezTo>
                <a:cubicBezTo>
                  <a:pt x="2103245" y="4538654"/>
                  <a:pt x="2081494" y="4540178"/>
                  <a:pt x="2059358" y="4545242"/>
                </a:cubicBezTo>
                <a:lnTo>
                  <a:pt x="2035061" y="4551794"/>
                </a:lnTo>
                <a:lnTo>
                  <a:pt x="1953233" y="4547925"/>
                </a:lnTo>
                <a:lnTo>
                  <a:pt x="1946445" y="4553172"/>
                </a:lnTo>
                <a:lnTo>
                  <a:pt x="1929934" y="4554324"/>
                </a:lnTo>
                <a:lnTo>
                  <a:pt x="1923819" y="4555038"/>
                </a:lnTo>
                <a:lnTo>
                  <a:pt x="1920026" y="4552518"/>
                </a:lnTo>
                <a:cubicBezTo>
                  <a:pt x="1917776" y="4551386"/>
                  <a:pt x="1916103" y="4551310"/>
                  <a:pt x="1914899" y="4553152"/>
                </a:cubicBezTo>
                <a:cubicBezTo>
                  <a:pt x="1914710" y="4554150"/>
                  <a:pt x="1914522" y="4555147"/>
                  <a:pt x="1914332" y="4556144"/>
                </a:cubicBezTo>
                <a:lnTo>
                  <a:pt x="1882048" y="4559910"/>
                </a:lnTo>
                <a:lnTo>
                  <a:pt x="1649952" y="4565527"/>
                </a:lnTo>
                <a:cubicBezTo>
                  <a:pt x="1546877" y="4600708"/>
                  <a:pt x="1418821" y="4554985"/>
                  <a:pt x="1305072" y="4567061"/>
                </a:cubicBezTo>
                <a:cubicBezTo>
                  <a:pt x="1280261" y="4557333"/>
                  <a:pt x="1302176" y="4558540"/>
                  <a:pt x="1243254" y="4571143"/>
                </a:cubicBezTo>
                <a:cubicBezTo>
                  <a:pt x="1210584" y="4564151"/>
                  <a:pt x="1143994" y="4561068"/>
                  <a:pt x="1107683" y="4558193"/>
                </a:cubicBezTo>
                <a:cubicBezTo>
                  <a:pt x="1073102" y="4550629"/>
                  <a:pt x="1071748" y="4546366"/>
                  <a:pt x="1049893" y="4539884"/>
                </a:cubicBezTo>
                <a:cubicBezTo>
                  <a:pt x="1028038" y="4533401"/>
                  <a:pt x="1037691" y="4534947"/>
                  <a:pt x="994206" y="4533420"/>
                </a:cubicBezTo>
                <a:cubicBezTo>
                  <a:pt x="958901" y="4528712"/>
                  <a:pt x="875207" y="4522680"/>
                  <a:pt x="841592" y="4522231"/>
                </a:cubicBezTo>
                <a:cubicBezTo>
                  <a:pt x="807977" y="4521782"/>
                  <a:pt x="805424" y="4517118"/>
                  <a:pt x="774862" y="4516600"/>
                </a:cubicBezTo>
                <a:cubicBezTo>
                  <a:pt x="750315" y="4523644"/>
                  <a:pt x="671398" y="4522624"/>
                  <a:pt x="654689" y="4508536"/>
                </a:cubicBezTo>
                <a:cubicBezTo>
                  <a:pt x="637868" y="4505459"/>
                  <a:pt x="619334" y="4510410"/>
                  <a:pt x="609821" y="4495335"/>
                </a:cubicBezTo>
                <a:cubicBezTo>
                  <a:pt x="594967" y="4477187"/>
                  <a:pt x="569778" y="4482863"/>
                  <a:pt x="546639" y="4483715"/>
                </a:cubicBezTo>
                <a:cubicBezTo>
                  <a:pt x="511551" y="4480605"/>
                  <a:pt x="483864" y="4467978"/>
                  <a:pt x="448444" y="4468067"/>
                </a:cubicBezTo>
                <a:cubicBezTo>
                  <a:pt x="415629" y="4464821"/>
                  <a:pt x="430775" y="4468600"/>
                  <a:pt x="355452" y="4463696"/>
                </a:cubicBezTo>
                <a:cubicBezTo>
                  <a:pt x="313474" y="4466598"/>
                  <a:pt x="251919" y="4449601"/>
                  <a:pt x="214765" y="4450435"/>
                </a:cubicBezTo>
                <a:cubicBezTo>
                  <a:pt x="212316" y="4447431"/>
                  <a:pt x="185091" y="4449077"/>
                  <a:pt x="163935" y="4448100"/>
                </a:cubicBezTo>
                <a:cubicBezTo>
                  <a:pt x="142779" y="4447123"/>
                  <a:pt x="108889" y="4432016"/>
                  <a:pt x="87830" y="4444571"/>
                </a:cubicBezTo>
                <a:lnTo>
                  <a:pt x="0" y="443338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eggipedia">
            <a:extLst>
              <a:ext uri="{FF2B5EF4-FFF2-40B4-BE49-F238E27FC236}">
                <a16:creationId xmlns:a16="http://schemas.microsoft.com/office/drawing/2014/main" id="{6260794A-ABD2-41D2-84F4-08ED6BD54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1" r="19359" b="2"/>
          <a:stretch/>
        </p:blipFill>
        <p:spPr bwMode="auto">
          <a:xfrm>
            <a:off x="1" y="-13662"/>
            <a:ext cx="3067990" cy="4486402"/>
          </a:xfrm>
          <a:custGeom>
            <a:avLst/>
            <a:gdLst/>
            <a:ahLst/>
            <a:cxnLst/>
            <a:rect l="l" t="t" r="r" b="b"/>
            <a:pathLst>
              <a:path w="3067990" h="4486402">
                <a:moveTo>
                  <a:pt x="0" y="0"/>
                </a:moveTo>
                <a:lnTo>
                  <a:pt x="3067990" y="0"/>
                </a:lnTo>
                <a:lnTo>
                  <a:pt x="3067990" y="4434678"/>
                </a:lnTo>
                <a:lnTo>
                  <a:pt x="3005136" y="4426674"/>
                </a:lnTo>
                <a:cubicBezTo>
                  <a:pt x="2984892" y="4426477"/>
                  <a:pt x="2964647" y="4432630"/>
                  <a:pt x="2944403" y="4432433"/>
                </a:cubicBezTo>
                <a:cubicBezTo>
                  <a:pt x="2903802" y="4433020"/>
                  <a:pt x="2942523" y="4445800"/>
                  <a:pt x="2891479" y="4437498"/>
                </a:cubicBezTo>
                <a:cubicBezTo>
                  <a:pt x="2840435" y="4419671"/>
                  <a:pt x="2733386" y="4403942"/>
                  <a:pt x="2670602" y="4406269"/>
                </a:cubicBezTo>
                <a:lnTo>
                  <a:pt x="2601567" y="4385855"/>
                </a:lnTo>
                <a:lnTo>
                  <a:pt x="2555755" y="4386872"/>
                </a:lnTo>
                <a:lnTo>
                  <a:pt x="2522574" y="4380920"/>
                </a:lnTo>
                <a:cubicBezTo>
                  <a:pt x="2505748" y="4364465"/>
                  <a:pt x="2499515" y="4369192"/>
                  <a:pt x="2482690" y="4359798"/>
                </a:cubicBezTo>
                <a:cubicBezTo>
                  <a:pt x="2463674" y="4348619"/>
                  <a:pt x="2468309" y="4371071"/>
                  <a:pt x="2418230" y="4355773"/>
                </a:cubicBezTo>
                <a:cubicBezTo>
                  <a:pt x="2389966" y="4363918"/>
                  <a:pt x="2397381" y="4343124"/>
                  <a:pt x="2373124" y="4355934"/>
                </a:cubicBezTo>
                <a:cubicBezTo>
                  <a:pt x="2361515" y="4350812"/>
                  <a:pt x="2343756" y="4347971"/>
                  <a:pt x="2333141" y="4341245"/>
                </a:cubicBezTo>
                <a:lnTo>
                  <a:pt x="2313452" y="4337742"/>
                </a:lnTo>
                <a:lnTo>
                  <a:pt x="2288838" y="4331561"/>
                </a:lnTo>
                <a:lnTo>
                  <a:pt x="2284798" y="4320029"/>
                </a:lnTo>
                <a:lnTo>
                  <a:pt x="2246654" y="4313234"/>
                </a:lnTo>
                <a:cubicBezTo>
                  <a:pt x="2233112" y="4308633"/>
                  <a:pt x="2221188" y="4295927"/>
                  <a:pt x="2203716" y="4295057"/>
                </a:cubicBezTo>
                <a:cubicBezTo>
                  <a:pt x="2166201" y="4287935"/>
                  <a:pt x="2065291" y="4280117"/>
                  <a:pt x="2028271" y="4275095"/>
                </a:cubicBezTo>
                <a:cubicBezTo>
                  <a:pt x="1991251" y="4270074"/>
                  <a:pt x="2010652" y="4268317"/>
                  <a:pt x="1981596" y="4264928"/>
                </a:cubicBezTo>
                <a:cubicBezTo>
                  <a:pt x="1953253" y="4268497"/>
                  <a:pt x="1866336" y="4256745"/>
                  <a:pt x="1850405" y="4240640"/>
                </a:cubicBezTo>
                <a:cubicBezTo>
                  <a:pt x="1832387" y="4235329"/>
                  <a:pt x="1811052" y="4237664"/>
                  <a:pt x="1803238" y="4221575"/>
                </a:cubicBezTo>
                <a:cubicBezTo>
                  <a:pt x="1790076" y="4201744"/>
                  <a:pt x="1725767" y="4221796"/>
                  <a:pt x="1735576" y="4201564"/>
                </a:cubicBezTo>
                <a:cubicBezTo>
                  <a:pt x="1712756" y="4208335"/>
                  <a:pt x="1692774" y="4201125"/>
                  <a:pt x="1673819" y="4190462"/>
                </a:cubicBezTo>
                <a:lnTo>
                  <a:pt x="1653406" y="4177819"/>
                </a:lnTo>
                <a:lnTo>
                  <a:pt x="1634127" y="4179710"/>
                </a:lnTo>
                <a:cubicBezTo>
                  <a:pt x="1624926" y="4163559"/>
                  <a:pt x="1606023" y="4174759"/>
                  <a:pt x="1592100" y="4163307"/>
                </a:cubicBezTo>
                <a:lnTo>
                  <a:pt x="1570088" y="4153009"/>
                </a:lnTo>
                <a:lnTo>
                  <a:pt x="1554918" y="4147539"/>
                </a:lnTo>
                <a:lnTo>
                  <a:pt x="1549412" y="4145242"/>
                </a:lnTo>
                <a:lnTo>
                  <a:pt x="1544829" y="4146621"/>
                </a:lnTo>
                <a:cubicBezTo>
                  <a:pt x="1542253" y="4147096"/>
                  <a:pt x="1540639" y="4146723"/>
                  <a:pt x="1540227" y="4144662"/>
                </a:cubicBezTo>
                <a:lnTo>
                  <a:pt x="1540870" y="4141678"/>
                </a:lnTo>
                <a:lnTo>
                  <a:pt x="1480028" y="4147205"/>
                </a:lnTo>
                <a:lnTo>
                  <a:pt x="1450048" y="4143704"/>
                </a:lnTo>
                <a:cubicBezTo>
                  <a:pt x="1420066" y="4160354"/>
                  <a:pt x="1384545" y="4126004"/>
                  <a:pt x="1355070" y="4157686"/>
                </a:cubicBezTo>
                <a:lnTo>
                  <a:pt x="1231491" y="4157911"/>
                </a:lnTo>
                <a:lnTo>
                  <a:pt x="1175669" y="4154403"/>
                </a:lnTo>
                <a:cubicBezTo>
                  <a:pt x="1163327" y="4160355"/>
                  <a:pt x="1127457" y="4150629"/>
                  <a:pt x="1135056" y="4154527"/>
                </a:cubicBezTo>
                <a:lnTo>
                  <a:pt x="1078746" y="4159023"/>
                </a:lnTo>
                <a:lnTo>
                  <a:pt x="1071329" y="4163144"/>
                </a:lnTo>
                <a:lnTo>
                  <a:pt x="1068711" y="4165302"/>
                </a:lnTo>
                <a:lnTo>
                  <a:pt x="1055959" y="4166495"/>
                </a:lnTo>
                <a:cubicBezTo>
                  <a:pt x="1048027" y="4170471"/>
                  <a:pt x="1045639" y="4178713"/>
                  <a:pt x="1037216" y="4182194"/>
                </a:cubicBezTo>
                <a:cubicBezTo>
                  <a:pt x="1033004" y="4183935"/>
                  <a:pt x="1027282" y="4184485"/>
                  <a:pt x="1018606" y="4182718"/>
                </a:cubicBezTo>
                <a:cubicBezTo>
                  <a:pt x="1018058" y="4170742"/>
                  <a:pt x="1003524" y="4174229"/>
                  <a:pt x="987944" y="4178268"/>
                </a:cubicBezTo>
                <a:lnTo>
                  <a:pt x="973797" y="4181156"/>
                </a:lnTo>
                <a:lnTo>
                  <a:pt x="972433" y="4181930"/>
                </a:lnTo>
                <a:lnTo>
                  <a:pt x="971789" y="4181565"/>
                </a:lnTo>
                <a:lnTo>
                  <a:pt x="965406" y="4182868"/>
                </a:lnTo>
                <a:cubicBezTo>
                  <a:pt x="958709" y="4183296"/>
                  <a:pt x="953368" y="4181997"/>
                  <a:pt x="950999" y="4177105"/>
                </a:cubicBezTo>
                <a:cubicBezTo>
                  <a:pt x="935835" y="4209668"/>
                  <a:pt x="909896" y="4190797"/>
                  <a:pt x="878894" y="4205034"/>
                </a:cubicBezTo>
                <a:cubicBezTo>
                  <a:pt x="856168" y="4214849"/>
                  <a:pt x="852278" y="4207962"/>
                  <a:pt x="828591" y="4213036"/>
                </a:cubicBezTo>
                <a:cubicBezTo>
                  <a:pt x="780794" y="4256129"/>
                  <a:pt x="789761" y="4223483"/>
                  <a:pt x="727702" y="4254740"/>
                </a:cubicBezTo>
                <a:cubicBezTo>
                  <a:pt x="675647" y="4285502"/>
                  <a:pt x="641817" y="4303533"/>
                  <a:pt x="584992" y="4342206"/>
                </a:cubicBezTo>
                <a:cubicBezTo>
                  <a:pt x="579675" y="4358244"/>
                  <a:pt x="555897" y="4364323"/>
                  <a:pt x="537513" y="4373165"/>
                </a:cubicBezTo>
                <a:cubicBezTo>
                  <a:pt x="519129" y="4382007"/>
                  <a:pt x="478460" y="4396730"/>
                  <a:pt x="474686" y="4395261"/>
                </a:cubicBezTo>
                <a:cubicBezTo>
                  <a:pt x="453529" y="4436545"/>
                  <a:pt x="463084" y="4391242"/>
                  <a:pt x="424951" y="4417898"/>
                </a:cubicBezTo>
                <a:cubicBezTo>
                  <a:pt x="400623" y="4426877"/>
                  <a:pt x="394826" y="4429238"/>
                  <a:pt x="381292" y="4437499"/>
                </a:cubicBezTo>
                <a:cubicBezTo>
                  <a:pt x="367758" y="4445761"/>
                  <a:pt x="340364" y="4452372"/>
                  <a:pt x="319032" y="4460407"/>
                </a:cubicBezTo>
                <a:cubicBezTo>
                  <a:pt x="288456" y="4464557"/>
                  <a:pt x="247935" y="4448740"/>
                  <a:pt x="235648" y="4475117"/>
                </a:cubicBezTo>
                <a:cubicBezTo>
                  <a:pt x="204763" y="4480040"/>
                  <a:pt x="214119" y="4478466"/>
                  <a:pt x="184584" y="4486402"/>
                </a:cubicBezTo>
                <a:cubicBezTo>
                  <a:pt x="163340" y="4481164"/>
                  <a:pt x="69153" y="4491621"/>
                  <a:pt x="56571" y="4468140"/>
                </a:cubicBezTo>
                <a:cubicBezTo>
                  <a:pt x="38975" y="4461095"/>
                  <a:pt x="23894" y="4451510"/>
                  <a:pt x="7451" y="4441701"/>
                </a:cubicBezTo>
                <a:lnTo>
                  <a:pt x="0" y="443809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ennisinstituut Bier bestaat tien jaar | More than Drinks">
            <a:extLst>
              <a:ext uri="{FF2B5EF4-FFF2-40B4-BE49-F238E27FC236}">
                <a16:creationId xmlns:a16="http://schemas.microsoft.com/office/drawing/2014/main" id="{ED19B332-9EB6-448A-9953-752D0BB40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2" r="27889" b="-1"/>
          <a:stretch/>
        </p:blipFill>
        <p:spPr bwMode="auto">
          <a:xfrm>
            <a:off x="9124010" y="469558"/>
            <a:ext cx="3067990" cy="5306208"/>
          </a:xfrm>
          <a:custGeom>
            <a:avLst/>
            <a:gdLst/>
            <a:ahLst/>
            <a:cxnLst/>
            <a:rect l="l" t="t" r="r" b="b"/>
            <a:pathLst>
              <a:path w="3067990" h="5306208">
                <a:moveTo>
                  <a:pt x="0" y="0"/>
                </a:moveTo>
                <a:lnTo>
                  <a:pt x="17679" y="2197"/>
                </a:lnTo>
                <a:cubicBezTo>
                  <a:pt x="33325" y="5267"/>
                  <a:pt x="40061" y="9492"/>
                  <a:pt x="55160" y="6949"/>
                </a:cubicBezTo>
                <a:cubicBezTo>
                  <a:pt x="89097" y="9134"/>
                  <a:pt x="67611" y="25176"/>
                  <a:pt x="106767" y="12259"/>
                </a:cubicBezTo>
                <a:cubicBezTo>
                  <a:pt x="96065" y="25995"/>
                  <a:pt x="125167" y="8533"/>
                  <a:pt x="145303" y="19592"/>
                </a:cubicBezTo>
                <a:cubicBezTo>
                  <a:pt x="173545" y="11438"/>
                  <a:pt x="202580" y="21709"/>
                  <a:pt x="219723" y="22905"/>
                </a:cubicBezTo>
                <a:cubicBezTo>
                  <a:pt x="236866" y="24101"/>
                  <a:pt x="223601" y="27862"/>
                  <a:pt x="248161" y="26769"/>
                </a:cubicBezTo>
                <a:lnTo>
                  <a:pt x="282845" y="32305"/>
                </a:lnTo>
                <a:cubicBezTo>
                  <a:pt x="281034" y="27734"/>
                  <a:pt x="286052" y="29081"/>
                  <a:pt x="299813" y="29796"/>
                </a:cubicBezTo>
                <a:lnTo>
                  <a:pt x="336771" y="25722"/>
                </a:lnTo>
                <a:lnTo>
                  <a:pt x="362133" y="29831"/>
                </a:lnTo>
                <a:cubicBezTo>
                  <a:pt x="365533" y="29692"/>
                  <a:pt x="389709" y="25218"/>
                  <a:pt x="389224" y="21707"/>
                </a:cubicBezTo>
                <a:cubicBezTo>
                  <a:pt x="415674" y="36435"/>
                  <a:pt x="418321" y="27183"/>
                  <a:pt x="445444" y="23429"/>
                </a:cubicBezTo>
                <a:cubicBezTo>
                  <a:pt x="468699" y="24812"/>
                  <a:pt x="448654" y="25277"/>
                  <a:pt x="504850" y="27017"/>
                </a:cubicBezTo>
                <a:cubicBezTo>
                  <a:pt x="526726" y="43186"/>
                  <a:pt x="511000" y="15298"/>
                  <a:pt x="553940" y="37940"/>
                </a:cubicBezTo>
                <a:cubicBezTo>
                  <a:pt x="556042" y="36175"/>
                  <a:pt x="582552" y="37794"/>
                  <a:pt x="596427" y="39569"/>
                </a:cubicBezTo>
                <a:cubicBezTo>
                  <a:pt x="610302" y="41344"/>
                  <a:pt x="622838" y="39181"/>
                  <a:pt x="637193" y="48593"/>
                </a:cubicBezTo>
                <a:cubicBezTo>
                  <a:pt x="647681" y="51488"/>
                  <a:pt x="628938" y="47251"/>
                  <a:pt x="661736" y="52178"/>
                </a:cubicBezTo>
                <a:cubicBezTo>
                  <a:pt x="694534" y="57105"/>
                  <a:pt x="801438" y="73787"/>
                  <a:pt x="833982" y="78153"/>
                </a:cubicBezTo>
                <a:cubicBezTo>
                  <a:pt x="866526" y="82519"/>
                  <a:pt x="843637" y="85083"/>
                  <a:pt x="856998" y="85516"/>
                </a:cubicBezTo>
                <a:cubicBezTo>
                  <a:pt x="870359" y="85949"/>
                  <a:pt x="899128" y="78883"/>
                  <a:pt x="914148" y="80753"/>
                </a:cubicBezTo>
                <a:cubicBezTo>
                  <a:pt x="933004" y="82659"/>
                  <a:pt x="935800" y="89960"/>
                  <a:pt x="947118" y="89591"/>
                </a:cubicBezTo>
                <a:cubicBezTo>
                  <a:pt x="957582" y="79374"/>
                  <a:pt x="968693" y="79487"/>
                  <a:pt x="986819" y="85683"/>
                </a:cubicBezTo>
                <a:cubicBezTo>
                  <a:pt x="1020632" y="88467"/>
                  <a:pt x="1020659" y="77957"/>
                  <a:pt x="1053312" y="79472"/>
                </a:cubicBezTo>
                <a:cubicBezTo>
                  <a:pt x="1067641" y="78893"/>
                  <a:pt x="1075307" y="82187"/>
                  <a:pt x="1099213" y="78913"/>
                </a:cubicBezTo>
                <a:cubicBezTo>
                  <a:pt x="1116234" y="79611"/>
                  <a:pt x="1150433" y="81367"/>
                  <a:pt x="1173478" y="71085"/>
                </a:cubicBezTo>
                <a:cubicBezTo>
                  <a:pt x="1198473" y="69776"/>
                  <a:pt x="1180321" y="69312"/>
                  <a:pt x="1207601" y="71902"/>
                </a:cubicBezTo>
                <a:cubicBezTo>
                  <a:pt x="1240927" y="72420"/>
                  <a:pt x="1254799" y="66189"/>
                  <a:pt x="1274057" y="67671"/>
                </a:cubicBezTo>
                <a:cubicBezTo>
                  <a:pt x="1286597" y="63416"/>
                  <a:pt x="1272395" y="68487"/>
                  <a:pt x="1320593" y="63146"/>
                </a:cubicBezTo>
                <a:cubicBezTo>
                  <a:pt x="1339695" y="72605"/>
                  <a:pt x="1356035" y="59669"/>
                  <a:pt x="1372380" y="61707"/>
                </a:cubicBezTo>
                <a:cubicBezTo>
                  <a:pt x="1398302" y="60673"/>
                  <a:pt x="1462014" y="60786"/>
                  <a:pt x="1485648" y="59322"/>
                </a:cubicBezTo>
                <a:cubicBezTo>
                  <a:pt x="1509282" y="57858"/>
                  <a:pt x="1484126" y="55677"/>
                  <a:pt x="1514187" y="52925"/>
                </a:cubicBezTo>
                <a:cubicBezTo>
                  <a:pt x="1569555" y="65174"/>
                  <a:pt x="1600453" y="43129"/>
                  <a:pt x="1656491" y="40431"/>
                </a:cubicBezTo>
                <a:cubicBezTo>
                  <a:pt x="1690508" y="23359"/>
                  <a:pt x="1714615" y="41093"/>
                  <a:pt x="1751810" y="28028"/>
                </a:cubicBezTo>
                <a:cubicBezTo>
                  <a:pt x="1776981" y="24033"/>
                  <a:pt x="1780637" y="27850"/>
                  <a:pt x="1794814" y="25985"/>
                </a:cubicBezTo>
                <a:cubicBezTo>
                  <a:pt x="1808991" y="24120"/>
                  <a:pt x="1824981" y="19624"/>
                  <a:pt x="1836873" y="16837"/>
                </a:cubicBezTo>
                <a:cubicBezTo>
                  <a:pt x="1843238" y="20475"/>
                  <a:pt x="1892709" y="14065"/>
                  <a:pt x="1891567" y="9261"/>
                </a:cubicBezTo>
                <a:cubicBezTo>
                  <a:pt x="1898917" y="10907"/>
                  <a:pt x="1919236" y="17279"/>
                  <a:pt x="1921530" y="9673"/>
                </a:cubicBezTo>
                <a:cubicBezTo>
                  <a:pt x="1959058" y="9592"/>
                  <a:pt x="1980141" y="8525"/>
                  <a:pt x="2012969" y="18663"/>
                </a:cubicBezTo>
                <a:cubicBezTo>
                  <a:pt x="2036300" y="22440"/>
                  <a:pt x="2020005" y="20413"/>
                  <a:pt x="2034526" y="22810"/>
                </a:cubicBezTo>
                <a:cubicBezTo>
                  <a:pt x="2049047" y="25207"/>
                  <a:pt x="2073237" y="20913"/>
                  <a:pt x="2096919" y="20343"/>
                </a:cubicBezTo>
                <a:cubicBezTo>
                  <a:pt x="2120930" y="20475"/>
                  <a:pt x="2148905" y="24557"/>
                  <a:pt x="2166686" y="25985"/>
                </a:cubicBezTo>
                <a:cubicBezTo>
                  <a:pt x="2184467" y="27413"/>
                  <a:pt x="2188709" y="27070"/>
                  <a:pt x="2203604" y="28912"/>
                </a:cubicBezTo>
                <a:cubicBezTo>
                  <a:pt x="2228460" y="25462"/>
                  <a:pt x="2249347" y="27280"/>
                  <a:pt x="2267962" y="34655"/>
                </a:cubicBezTo>
                <a:cubicBezTo>
                  <a:pt x="2282447" y="36548"/>
                  <a:pt x="2275023" y="40857"/>
                  <a:pt x="2285749" y="42654"/>
                </a:cubicBezTo>
                <a:cubicBezTo>
                  <a:pt x="2296475" y="44451"/>
                  <a:pt x="2303314" y="36327"/>
                  <a:pt x="2332319" y="38293"/>
                </a:cubicBezTo>
                <a:cubicBezTo>
                  <a:pt x="2342638" y="38690"/>
                  <a:pt x="2342293" y="46311"/>
                  <a:pt x="2364330" y="47416"/>
                </a:cubicBezTo>
                <a:cubicBezTo>
                  <a:pt x="2386367" y="48521"/>
                  <a:pt x="2474972" y="53278"/>
                  <a:pt x="2507404" y="54450"/>
                </a:cubicBezTo>
                <a:cubicBezTo>
                  <a:pt x="2539836" y="55622"/>
                  <a:pt x="2526706" y="52404"/>
                  <a:pt x="2542253" y="52069"/>
                </a:cubicBezTo>
                <a:cubicBezTo>
                  <a:pt x="2557800" y="51734"/>
                  <a:pt x="2576193" y="43331"/>
                  <a:pt x="2600687" y="52438"/>
                </a:cubicBezTo>
                <a:cubicBezTo>
                  <a:pt x="2619009" y="47593"/>
                  <a:pt x="2619480" y="58712"/>
                  <a:pt x="2639796" y="61580"/>
                </a:cubicBezTo>
                <a:cubicBezTo>
                  <a:pt x="2651005" y="65638"/>
                  <a:pt x="2665035" y="64461"/>
                  <a:pt x="2674289" y="67260"/>
                </a:cubicBezTo>
                <a:cubicBezTo>
                  <a:pt x="2683543" y="70059"/>
                  <a:pt x="2690859" y="70563"/>
                  <a:pt x="2697705" y="73610"/>
                </a:cubicBezTo>
                <a:cubicBezTo>
                  <a:pt x="2704551" y="76657"/>
                  <a:pt x="2706632" y="82764"/>
                  <a:pt x="2715363" y="85542"/>
                </a:cubicBezTo>
                <a:cubicBezTo>
                  <a:pt x="2724094" y="88320"/>
                  <a:pt x="2737748" y="93210"/>
                  <a:pt x="2747711" y="95041"/>
                </a:cubicBezTo>
                <a:cubicBezTo>
                  <a:pt x="2757674" y="96872"/>
                  <a:pt x="2756162" y="94038"/>
                  <a:pt x="2775143" y="96530"/>
                </a:cubicBezTo>
                <a:cubicBezTo>
                  <a:pt x="2806082" y="101851"/>
                  <a:pt x="2833945" y="105706"/>
                  <a:pt x="2868742" y="105230"/>
                </a:cubicBezTo>
                <a:cubicBezTo>
                  <a:pt x="2875265" y="114937"/>
                  <a:pt x="2885652" y="110531"/>
                  <a:pt x="2899543" y="105394"/>
                </a:cubicBezTo>
                <a:cubicBezTo>
                  <a:pt x="2925511" y="112474"/>
                  <a:pt x="2969369" y="117959"/>
                  <a:pt x="3013791" y="133788"/>
                </a:cubicBezTo>
                <a:cubicBezTo>
                  <a:pt x="3032699" y="143490"/>
                  <a:pt x="3036873" y="145156"/>
                  <a:pt x="3050423" y="147827"/>
                </a:cubicBezTo>
                <a:lnTo>
                  <a:pt x="3067990" y="151167"/>
                </a:lnTo>
                <a:lnTo>
                  <a:pt x="3067990" y="5306208"/>
                </a:lnTo>
                <a:lnTo>
                  <a:pt x="3067989" y="5306208"/>
                </a:lnTo>
                <a:lnTo>
                  <a:pt x="3067989" y="4893381"/>
                </a:lnTo>
                <a:lnTo>
                  <a:pt x="3043495" y="4888945"/>
                </a:lnTo>
                <a:cubicBezTo>
                  <a:pt x="3028259" y="4893118"/>
                  <a:pt x="3019652" y="4892952"/>
                  <a:pt x="3013339" y="4882572"/>
                </a:cubicBezTo>
                <a:cubicBezTo>
                  <a:pt x="2976030" y="4880406"/>
                  <a:pt x="2937572" y="4854236"/>
                  <a:pt x="2913679" y="4866583"/>
                </a:cubicBezTo>
                <a:cubicBezTo>
                  <a:pt x="2915195" y="4844724"/>
                  <a:pt x="2901822" y="4852928"/>
                  <a:pt x="2875805" y="4847666"/>
                </a:cubicBezTo>
                <a:cubicBezTo>
                  <a:pt x="2857196" y="4841543"/>
                  <a:pt x="2817003" y="4828668"/>
                  <a:pt x="2802025" y="4822783"/>
                </a:cubicBezTo>
                <a:cubicBezTo>
                  <a:pt x="2787047" y="4816898"/>
                  <a:pt x="2775570" y="4821194"/>
                  <a:pt x="2760539" y="4815530"/>
                </a:cubicBezTo>
                <a:cubicBezTo>
                  <a:pt x="2767288" y="4796834"/>
                  <a:pt x="2677653" y="4809589"/>
                  <a:pt x="2711840" y="4795862"/>
                </a:cubicBezTo>
                <a:cubicBezTo>
                  <a:pt x="2686235" y="4784723"/>
                  <a:pt x="2695650" y="4790294"/>
                  <a:pt x="2682112" y="4795333"/>
                </a:cubicBezTo>
                <a:cubicBezTo>
                  <a:pt x="2649913" y="4790479"/>
                  <a:pt x="2647066" y="4789023"/>
                  <a:pt x="2609911" y="4793621"/>
                </a:cubicBezTo>
                <a:cubicBezTo>
                  <a:pt x="2593415" y="4792900"/>
                  <a:pt x="2587573" y="4790380"/>
                  <a:pt x="2572897" y="4788900"/>
                </a:cubicBezTo>
                <a:cubicBezTo>
                  <a:pt x="2558221" y="4787420"/>
                  <a:pt x="2550125" y="4788497"/>
                  <a:pt x="2521855" y="4784742"/>
                </a:cubicBezTo>
                <a:cubicBezTo>
                  <a:pt x="2499495" y="4780034"/>
                  <a:pt x="2483262" y="4781350"/>
                  <a:pt x="2465205" y="4778639"/>
                </a:cubicBezTo>
                <a:cubicBezTo>
                  <a:pt x="2447148" y="4775928"/>
                  <a:pt x="2436144" y="4771669"/>
                  <a:pt x="2413515" y="4768475"/>
                </a:cubicBezTo>
                <a:cubicBezTo>
                  <a:pt x="2394088" y="4759549"/>
                  <a:pt x="2320814" y="4780944"/>
                  <a:pt x="2306138" y="4754193"/>
                </a:cubicBezTo>
                <a:cubicBezTo>
                  <a:pt x="2253007" y="4759585"/>
                  <a:pt x="2237974" y="4748779"/>
                  <a:pt x="2194302" y="4744039"/>
                </a:cubicBezTo>
                <a:cubicBezTo>
                  <a:pt x="2152070" y="4739084"/>
                  <a:pt x="2146753" y="4742096"/>
                  <a:pt x="2102639" y="4729235"/>
                </a:cubicBezTo>
                <a:cubicBezTo>
                  <a:pt x="2068179" y="4716412"/>
                  <a:pt x="2049689" y="4712365"/>
                  <a:pt x="2009484" y="4709589"/>
                </a:cubicBezTo>
                <a:cubicBezTo>
                  <a:pt x="2006497" y="4717158"/>
                  <a:pt x="1958536" y="4701984"/>
                  <a:pt x="1950778" y="4699749"/>
                </a:cubicBezTo>
                <a:cubicBezTo>
                  <a:pt x="1951667" y="4704726"/>
                  <a:pt x="1926336" y="4706913"/>
                  <a:pt x="1919770" y="4702723"/>
                </a:cubicBezTo>
                <a:cubicBezTo>
                  <a:pt x="1861690" y="4705646"/>
                  <a:pt x="1843962" y="4724688"/>
                  <a:pt x="1800432" y="4714687"/>
                </a:cubicBezTo>
                <a:cubicBezTo>
                  <a:pt x="1766454" y="4714617"/>
                  <a:pt x="1768076" y="4724355"/>
                  <a:pt x="1719261" y="4724244"/>
                </a:cubicBezTo>
                <a:cubicBezTo>
                  <a:pt x="1698725" y="4728489"/>
                  <a:pt x="1704876" y="4720084"/>
                  <a:pt x="1679325" y="4720398"/>
                </a:cubicBezTo>
                <a:cubicBezTo>
                  <a:pt x="1646713" y="4738364"/>
                  <a:pt x="1612035" y="4726657"/>
                  <a:pt x="1565956" y="4726125"/>
                </a:cubicBezTo>
                <a:cubicBezTo>
                  <a:pt x="1509596" y="4724792"/>
                  <a:pt x="1462482" y="4732200"/>
                  <a:pt x="1413439" y="4724264"/>
                </a:cubicBezTo>
                <a:cubicBezTo>
                  <a:pt x="1395410" y="4730641"/>
                  <a:pt x="1371319" y="4739221"/>
                  <a:pt x="1351513" y="4728134"/>
                </a:cubicBezTo>
                <a:cubicBezTo>
                  <a:pt x="1299513" y="4729900"/>
                  <a:pt x="1305583" y="4734952"/>
                  <a:pt x="1285766" y="4728501"/>
                </a:cubicBezTo>
                <a:cubicBezTo>
                  <a:pt x="1246313" y="4730975"/>
                  <a:pt x="1252677" y="4725316"/>
                  <a:pt x="1217013" y="4722250"/>
                </a:cubicBezTo>
                <a:cubicBezTo>
                  <a:pt x="1187972" y="4717535"/>
                  <a:pt x="1202419" y="4717968"/>
                  <a:pt x="1175553" y="4717397"/>
                </a:cubicBezTo>
                <a:cubicBezTo>
                  <a:pt x="1150152" y="4726111"/>
                  <a:pt x="1132757" y="4715339"/>
                  <a:pt x="1125937" y="4713080"/>
                </a:cubicBezTo>
                <a:cubicBezTo>
                  <a:pt x="1101933" y="4714551"/>
                  <a:pt x="1066390" y="4702547"/>
                  <a:pt x="1070414" y="4718045"/>
                </a:cubicBezTo>
                <a:cubicBezTo>
                  <a:pt x="1036699" y="4697042"/>
                  <a:pt x="1037956" y="4718362"/>
                  <a:pt x="1001930" y="4712953"/>
                </a:cubicBezTo>
                <a:cubicBezTo>
                  <a:pt x="982943" y="4705262"/>
                  <a:pt x="958349" y="4701127"/>
                  <a:pt x="946429" y="4710733"/>
                </a:cubicBezTo>
                <a:cubicBezTo>
                  <a:pt x="873991" y="4698538"/>
                  <a:pt x="917810" y="4694854"/>
                  <a:pt x="843959" y="4682048"/>
                </a:cubicBezTo>
                <a:cubicBezTo>
                  <a:pt x="805648" y="4675599"/>
                  <a:pt x="748814" y="4673116"/>
                  <a:pt x="719028" y="4663910"/>
                </a:cubicBezTo>
                <a:cubicBezTo>
                  <a:pt x="689242" y="4654703"/>
                  <a:pt x="681940" y="4658862"/>
                  <a:pt x="658894" y="4652209"/>
                </a:cubicBezTo>
                <a:cubicBezTo>
                  <a:pt x="635848" y="4645555"/>
                  <a:pt x="606360" y="4645052"/>
                  <a:pt x="587813" y="4641642"/>
                </a:cubicBezTo>
                <a:cubicBezTo>
                  <a:pt x="569266" y="4638232"/>
                  <a:pt x="549985" y="4630114"/>
                  <a:pt x="547611" y="4631750"/>
                </a:cubicBezTo>
                <a:cubicBezTo>
                  <a:pt x="510247" y="4623077"/>
                  <a:pt x="499088" y="4633791"/>
                  <a:pt x="476778" y="4615662"/>
                </a:cubicBezTo>
                <a:cubicBezTo>
                  <a:pt x="457686" y="4613372"/>
                  <a:pt x="453369" y="4611385"/>
                  <a:pt x="433058" y="4610953"/>
                </a:cubicBezTo>
                <a:cubicBezTo>
                  <a:pt x="412747" y="4610521"/>
                  <a:pt x="383201" y="4613107"/>
                  <a:pt x="354910" y="4613069"/>
                </a:cubicBezTo>
                <a:cubicBezTo>
                  <a:pt x="325594" y="4614825"/>
                  <a:pt x="324861" y="4631623"/>
                  <a:pt x="297551" y="4614611"/>
                </a:cubicBezTo>
                <a:cubicBezTo>
                  <a:pt x="297827" y="4618223"/>
                  <a:pt x="283633" y="4619398"/>
                  <a:pt x="279981" y="4619280"/>
                </a:cubicBezTo>
                <a:lnTo>
                  <a:pt x="251060" y="4621023"/>
                </a:lnTo>
                <a:lnTo>
                  <a:pt x="248621" y="4615319"/>
                </a:lnTo>
                <a:cubicBezTo>
                  <a:pt x="237819" y="4612965"/>
                  <a:pt x="219269" y="4618593"/>
                  <a:pt x="208474" y="4619602"/>
                </a:cubicBezTo>
                <a:lnTo>
                  <a:pt x="183850" y="4621375"/>
                </a:lnTo>
                <a:lnTo>
                  <a:pt x="174486" y="4620574"/>
                </a:lnTo>
                <a:lnTo>
                  <a:pt x="170493" y="4620635"/>
                </a:lnTo>
                <a:lnTo>
                  <a:pt x="160178" y="4616375"/>
                </a:lnTo>
                <a:cubicBezTo>
                  <a:pt x="150587" y="4615308"/>
                  <a:pt x="143414" y="4608454"/>
                  <a:pt x="137679" y="4607411"/>
                </a:cubicBezTo>
                <a:cubicBezTo>
                  <a:pt x="131944" y="4606369"/>
                  <a:pt x="130252" y="4614284"/>
                  <a:pt x="125767" y="4610124"/>
                </a:cubicBezTo>
                <a:cubicBezTo>
                  <a:pt x="131450" y="4607091"/>
                  <a:pt x="122536" y="4604620"/>
                  <a:pt x="118604" y="4602416"/>
                </a:cubicBezTo>
                <a:lnTo>
                  <a:pt x="82934" y="4599702"/>
                </a:lnTo>
                <a:cubicBezTo>
                  <a:pt x="39823" y="4602644"/>
                  <a:pt x="55074" y="4589236"/>
                  <a:pt x="41888" y="4597726"/>
                </a:cubicBezTo>
                <a:cubicBezTo>
                  <a:pt x="25543" y="4601103"/>
                  <a:pt x="15576" y="4602785"/>
                  <a:pt x="8238" y="4603430"/>
                </a:cubicBezTo>
                <a:lnTo>
                  <a:pt x="0" y="460319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et verschil tussen Yoghurt Naturel en Bulgaarse Yoghurt | Yoghurt.nl">
            <a:extLst>
              <a:ext uri="{FF2B5EF4-FFF2-40B4-BE49-F238E27FC236}">
                <a16:creationId xmlns:a16="http://schemas.microsoft.com/office/drawing/2014/main" id="{13ECA519-2016-DAB7-859F-2B7715D09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6" r="23527" b="-1"/>
          <a:stretch/>
        </p:blipFill>
        <p:spPr bwMode="auto">
          <a:xfrm>
            <a:off x="6095999" y="1278"/>
            <a:ext cx="3067990" cy="5149699"/>
          </a:xfrm>
          <a:custGeom>
            <a:avLst/>
            <a:gdLst/>
            <a:ahLst/>
            <a:cxnLst/>
            <a:rect l="l" t="t" r="r" b="b"/>
            <a:pathLst>
              <a:path w="3067990" h="5149699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42105" y="469033"/>
                  <a:pt x="3051256" y="471666"/>
                  <a:pt x="3059006" y="473639"/>
                </a:cubicBezTo>
                <a:lnTo>
                  <a:pt x="3067990" y="474231"/>
                </a:lnTo>
                <a:lnTo>
                  <a:pt x="3067990" y="5066330"/>
                </a:lnTo>
                <a:lnTo>
                  <a:pt x="3036249" y="5071710"/>
                </a:lnTo>
                <a:cubicBezTo>
                  <a:pt x="3028911" y="5072355"/>
                  <a:pt x="3024202" y="5071963"/>
                  <a:pt x="3018374" y="5071188"/>
                </a:cubicBezTo>
                <a:cubicBezTo>
                  <a:pt x="2981557" y="5076634"/>
                  <a:pt x="2975787" y="5078874"/>
                  <a:pt x="2928454" y="5083368"/>
                </a:cubicBezTo>
                <a:cubicBezTo>
                  <a:pt x="2902026" y="5096160"/>
                  <a:pt x="2894473" y="5096992"/>
                  <a:pt x="2874456" y="5102330"/>
                </a:cubicBezTo>
                <a:cubicBezTo>
                  <a:pt x="2849799" y="5110661"/>
                  <a:pt x="2856324" y="5116728"/>
                  <a:pt x="2826359" y="5120681"/>
                </a:cubicBezTo>
                <a:cubicBezTo>
                  <a:pt x="2811152" y="5125070"/>
                  <a:pt x="2799749" y="5135440"/>
                  <a:pt x="2790273" y="5139251"/>
                </a:cubicBezTo>
                <a:cubicBezTo>
                  <a:pt x="2780797" y="5143062"/>
                  <a:pt x="2776994" y="5141825"/>
                  <a:pt x="2761021" y="5144617"/>
                </a:cubicBezTo>
                <a:cubicBezTo>
                  <a:pt x="2750399" y="5143672"/>
                  <a:pt x="2716008" y="5143647"/>
                  <a:pt x="2709599" y="5145416"/>
                </a:cubicBezTo>
                <a:cubicBezTo>
                  <a:pt x="2691337" y="5155744"/>
                  <a:pt x="2674953" y="5144170"/>
                  <a:pt x="2643019" y="5144002"/>
                </a:cubicBezTo>
                <a:lnTo>
                  <a:pt x="2605306" y="5145401"/>
                </a:lnTo>
                <a:cubicBezTo>
                  <a:pt x="2598456" y="5139894"/>
                  <a:pt x="2544492" y="5137937"/>
                  <a:pt x="2540666" y="5130474"/>
                </a:cubicBezTo>
                <a:cubicBezTo>
                  <a:pt x="2520890" y="5122976"/>
                  <a:pt x="2520818" y="5104076"/>
                  <a:pt x="2490181" y="5096885"/>
                </a:cubicBezTo>
                <a:cubicBezTo>
                  <a:pt x="2473666" y="5089694"/>
                  <a:pt x="2482843" y="5107802"/>
                  <a:pt x="2441578" y="5087331"/>
                </a:cubicBezTo>
                <a:cubicBezTo>
                  <a:pt x="2404207" y="5055658"/>
                  <a:pt x="2246399" y="5032666"/>
                  <a:pt x="2239061" y="4977592"/>
                </a:cubicBezTo>
                <a:cubicBezTo>
                  <a:pt x="2172141" y="4959717"/>
                  <a:pt x="2228317" y="4960563"/>
                  <a:pt x="2138397" y="4945422"/>
                </a:cubicBezTo>
                <a:cubicBezTo>
                  <a:pt x="2058643" y="4932605"/>
                  <a:pt x="1820980" y="4910463"/>
                  <a:pt x="1766888" y="4891159"/>
                </a:cubicBezTo>
                <a:cubicBezTo>
                  <a:pt x="1693746" y="4881380"/>
                  <a:pt x="1731387" y="4880829"/>
                  <a:pt x="1699544" y="4886748"/>
                </a:cubicBezTo>
                <a:cubicBezTo>
                  <a:pt x="1645920" y="4895473"/>
                  <a:pt x="1642875" y="4877798"/>
                  <a:pt x="1607580" y="4879045"/>
                </a:cubicBezTo>
                <a:cubicBezTo>
                  <a:pt x="1555088" y="4865773"/>
                  <a:pt x="1453749" y="4859346"/>
                  <a:pt x="1384598" y="4845217"/>
                </a:cubicBezTo>
                <a:cubicBezTo>
                  <a:pt x="1326341" y="4835627"/>
                  <a:pt x="1315092" y="4821514"/>
                  <a:pt x="1258391" y="4816554"/>
                </a:cubicBezTo>
                <a:cubicBezTo>
                  <a:pt x="1226403" y="4808063"/>
                  <a:pt x="1218929" y="4802264"/>
                  <a:pt x="1192670" y="4794273"/>
                </a:cubicBezTo>
                <a:cubicBezTo>
                  <a:pt x="1172212" y="4781098"/>
                  <a:pt x="1134543" y="4780537"/>
                  <a:pt x="1100484" y="4773564"/>
                </a:cubicBezTo>
                <a:cubicBezTo>
                  <a:pt x="1083354" y="4772013"/>
                  <a:pt x="1065276" y="4777578"/>
                  <a:pt x="1028112" y="4767096"/>
                </a:cubicBezTo>
                <a:cubicBezTo>
                  <a:pt x="999846" y="4759146"/>
                  <a:pt x="967016" y="4743196"/>
                  <a:pt x="963745" y="4764863"/>
                </a:cubicBezTo>
                <a:cubicBezTo>
                  <a:pt x="935062" y="4736624"/>
                  <a:pt x="945601" y="4756035"/>
                  <a:pt x="908364" y="4755572"/>
                </a:cubicBezTo>
                <a:cubicBezTo>
                  <a:pt x="831301" y="4740343"/>
                  <a:pt x="772395" y="4745078"/>
                  <a:pt x="699185" y="4729739"/>
                </a:cubicBezTo>
                <a:cubicBezTo>
                  <a:pt x="680644" y="4710950"/>
                  <a:pt x="671269" y="4756745"/>
                  <a:pt x="624173" y="4712819"/>
                </a:cubicBezTo>
                <a:cubicBezTo>
                  <a:pt x="620673" y="4715011"/>
                  <a:pt x="605890" y="4702494"/>
                  <a:pt x="587551" y="4697060"/>
                </a:cubicBezTo>
                <a:cubicBezTo>
                  <a:pt x="569213" y="4691626"/>
                  <a:pt x="529126" y="4697683"/>
                  <a:pt x="514142" y="4680213"/>
                </a:cubicBezTo>
                <a:cubicBezTo>
                  <a:pt x="490554" y="4678007"/>
                  <a:pt x="455880" y="4670399"/>
                  <a:pt x="435429" y="4669695"/>
                </a:cubicBezTo>
                <a:cubicBezTo>
                  <a:pt x="414978" y="4668991"/>
                  <a:pt x="413693" y="4665510"/>
                  <a:pt x="398498" y="4661863"/>
                </a:cubicBezTo>
                <a:lnTo>
                  <a:pt x="391864" y="4657306"/>
                </a:lnTo>
                <a:lnTo>
                  <a:pt x="393991" y="4656812"/>
                </a:lnTo>
                <a:cubicBezTo>
                  <a:pt x="393161" y="4656323"/>
                  <a:pt x="391036" y="4655963"/>
                  <a:pt x="390744" y="4656537"/>
                </a:cubicBezTo>
                <a:lnTo>
                  <a:pt x="391864" y="4657306"/>
                </a:lnTo>
                <a:lnTo>
                  <a:pt x="389463" y="4657864"/>
                </a:lnTo>
                <a:cubicBezTo>
                  <a:pt x="384571" y="4657809"/>
                  <a:pt x="375254" y="4657079"/>
                  <a:pt x="358382" y="4654871"/>
                </a:cubicBezTo>
                <a:cubicBezTo>
                  <a:pt x="339824" y="4647350"/>
                  <a:pt x="313263" y="4650730"/>
                  <a:pt x="294208" y="4644982"/>
                </a:cubicBezTo>
                <a:cubicBezTo>
                  <a:pt x="275153" y="4639233"/>
                  <a:pt x="255232" y="4631558"/>
                  <a:pt x="240522" y="4627439"/>
                </a:cubicBezTo>
                <a:cubicBezTo>
                  <a:pt x="212762" y="4619907"/>
                  <a:pt x="228727" y="4611264"/>
                  <a:pt x="188294" y="4613207"/>
                </a:cubicBezTo>
                <a:cubicBezTo>
                  <a:pt x="165514" y="4608090"/>
                  <a:pt x="132086" y="4618695"/>
                  <a:pt x="107016" y="4612605"/>
                </a:cubicBezTo>
                <a:cubicBezTo>
                  <a:pt x="79461" y="4604732"/>
                  <a:pt x="82214" y="4605717"/>
                  <a:pt x="48463" y="4601378"/>
                </a:cubicBezTo>
                <a:lnTo>
                  <a:pt x="0" y="46016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0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gras, buiten, boom, plant&#10;&#10;Automatisch gegenereerde beschrijving">
            <a:extLst>
              <a:ext uri="{FF2B5EF4-FFF2-40B4-BE49-F238E27FC236}">
                <a16:creationId xmlns:a16="http://schemas.microsoft.com/office/drawing/2014/main" id="{76F78CA4-6208-6E43-AAF9-2618CA7313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t="28298" r="-41" b="30744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86E86EF-A448-9C9B-074B-086115FFB024}"/>
              </a:ext>
            </a:extLst>
          </p:cNvPr>
          <p:cNvSpPr txBox="1"/>
          <p:nvPr/>
        </p:nvSpPr>
        <p:spPr>
          <a:xfrm>
            <a:off x="7247164" y="3995057"/>
            <a:ext cx="5505814" cy="16904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Cider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maken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Afbeelding 3" descr="Afbeelding met vloer, kast, binnen, houten&#10;&#10;Automatisch gegenereerde beschrijving">
            <a:extLst>
              <a:ext uri="{FF2B5EF4-FFF2-40B4-BE49-F238E27FC236}">
                <a16:creationId xmlns:a16="http://schemas.microsoft.com/office/drawing/2014/main" id="{149F6E6F-7B47-9FDD-8FAC-953438889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r="2134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4102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Schokkend: schimmels niet altijd behandelbaar - gezondNU">
            <a:extLst>
              <a:ext uri="{FF2B5EF4-FFF2-40B4-BE49-F238E27FC236}">
                <a16:creationId xmlns:a16="http://schemas.microsoft.com/office/drawing/2014/main" id="{64A4C0DF-6CFF-4166-8E48-0ABDD509E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" r="33944" b="2"/>
          <a:stretch/>
        </p:blipFill>
        <p:spPr bwMode="auto">
          <a:xfrm>
            <a:off x="405374" y="834911"/>
            <a:ext cx="3812051" cy="3632116"/>
          </a:xfrm>
          <a:prstGeom prst="flowChartConnector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ura Detox Retreats :: Important Bacteria">
            <a:extLst>
              <a:ext uri="{FF2B5EF4-FFF2-40B4-BE49-F238E27FC236}">
                <a16:creationId xmlns:a16="http://schemas.microsoft.com/office/drawing/2014/main" id="{06924785-1DBF-4A64-8C46-F0652B80B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r="17998" b="1"/>
          <a:stretch/>
        </p:blipFill>
        <p:spPr bwMode="auto">
          <a:xfrm>
            <a:off x="4273103" y="834911"/>
            <a:ext cx="3729332" cy="3632116"/>
          </a:xfrm>
          <a:prstGeom prst="flowChartConnector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isten">
            <a:extLst>
              <a:ext uri="{FF2B5EF4-FFF2-40B4-BE49-F238E27FC236}">
                <a16:creationId xmlns:a16="http://schemas.microsoft.com/office/drawing/2014/main" id="{9706D232-D01E-46C8-9C6C-8428F02F1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r="1731" b="-2"/>
          <a:stretch/>
        </p:blipFill>
        <p:spPr bwMode="auto">
          <a:xfrm>
            <a:off x="8058113" y="834911"/>
            <a:ext cx="3683258" cy="3632116"/>
          </a:xfrm>
          <a:prstGeom prst="flowChartConnector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D160505-2E8E-4C1A-87AF-B86D2242C2CC}"/>
              </a:ext>
            </a:extLst>
          </p:cNvPr>
          <p:cNvSpPr txBox="1"/>
          <p:nvPr/>
        </p:nvSpPr>
        <p:spPr>
          <a:xfrm>
            <a:off x="-172721" y="-221228"/>
            <a:ext cx="10742749" cy="9381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Welke</a:t>
            </a:r>
            <a:r>
              <a:rPr lang="en-US" sz="4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soorten</a:t>
            </a:r>
            <a:r>
              <a:rPr lang="en-US" sz="4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Micro-</a:t>
            </a:r>
            <a:r>
              <a:rPr lang="en-US" sz="41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sz="41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rganismen</a:t>
            </a:r>
            <a:r>
              <a:rPr lang="en-US" sz="4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gebruiken</a:t>
            </a:r>
            <a:r>
              <a:rPr lang="en-US" sz="4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we?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599228B-3381-49D0-8934-A2EC2EFCAFFD}"/>
              </a:ext>
            </a:extLst>
          </p:cNvPr>
          <p:cNvSpPr txBox="1"/>
          <p:nvPr/>
        </p:nvSpPr>
        <p:spPr>
          <a:xfrm>
            <a:off x="1508135" y="4843641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Schimmels</a:t>
            </a:r>
            <a:r>
              <a:rPr lang="nl-NL" dirty="0"/>
              <a:t>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A9DD3A1-AB7A-4B35-B7EA-5693E2818923}"/>
              </a:ext>
            </a:extLst>
          </p:cNvPr>
          <p:cNvSpPr txBox="1"/>
          <p:nvPr/>
        </p:nvSpPr>
        <p:spPr>
          <a:xfrm>
            <a:off x="5394814" y="4838114"/>
            <a:ext cx="1402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Bacteriën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303F3BE-D649-49E2-981D-20A8FD91ECEE}"/>
              </a:ext>
            </a:extLst>
          </p:cNvPr>
          <p:cNvSpPr txBox="1"/>
          <p:nvPr/>
        </p:nvSpPr>
        <p:spPr>
          <a:xfrm>
            <a:off x="9344183" y="4856496"/>
            <a:ext cx="999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Gisten</a:t>
            </a:r>
          </a:p>
        </p:txBody>
      </p:sp>
    </p:spTree>
    <p:extLst>
      <p:ext uri="{BB962C8B-B14F-4D97-AF65-F5344CB8AC3E}">
        <p14:creationId xmlns:p14="http://schemas.microsoft.com/office/powerpoint/2010/main" val="378870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Why Fermented Foods Matter | Goop">
            <a:extLst>
              <a:ext uri="{FF2B5EF4-FFF2-40B4-BE49-F238E27FC236}">
                <a16:creationId xmlns:a16="http://schemas.microsoft.com/office/drawing/2014/main" id="{3880549B-39B6-4481-855A-E70D760AF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043"/>
          <a:stretch/>
        </p:blipFill>
        <p:spPr bwMode="auto"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8872C4F-C655-47BD-B0EA-178A835DC437}"/>
              </a:ext>
            </a:extLst>
          </p:cNvPr>
          <p:cNvSpPr txBox="1"/>
          <p:nvPr/>
        </p:nvSpPr>
        <p:spPr>
          <a:xfrm>
            <a:off x="661916" y="2852381"/>
            <a:ext cx="3161940" cy="2640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Fermenteren is Conserveren</a:t>
            </a:r>
          </a:p>
        </p:txBody>
      </p:sp>
    </p:spTree>
    <p:extLst>
      <p:ext uri="{BB962C8B-B14F-4D97-AF65-F5344CB8AC3E}">
        <p14:creationId xmlns:p14="http://schemas.microsoft.com/office/powerpoint/2010/main" val="869966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5126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Waarom rode wijn niet past bij kaas | gezondheid.be">
            <a:extLst>
              <a:ext uri="{FF2B5EF4-FFF2-40B4-BE49-F238E27FC236}">
                <a16:creationId xmlns:a16="http://schemas.microsoft.com/office/drawing/2014/main" id="{411A806C-6D0E-436B-B14C-A2EF31594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1" r="-1" b="-1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E4FEFD0-21F6-4C19-B040-431B985BAE26}"/>
              </a:ext>
            </a:extLst>
          </p:cNvPr>
          <p:cNvSpPr txBox="1"/>
          <p:nvPr/>
        </p:nvSpPr>
        <p:spPr>
          <a:xfrm>
            <a:off x="1524000" y="1122363"/>
            <a:ext cx="9144000" cy="3063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Fermenteren om de smaak</a:t>
            </a:r>
          </a:p>
        </p:txBody>
      </p:sp>
      <p:sp>
        <p:nvSpPr>
          <p:cNvPr id="513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8563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4628</TotalTime>
  <Words>177</Words>
  <Application>Microsoft Office PowerPoint</Application>
  <PresentationFormat>Breedbeeld</PresentationFormat>
  <Paragraphs>39</Paragraphs>
  <Slides>15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1" baseType="lpstr">
      <vt:lpstr>Meiryo</vt:lpstr>
      <vt:lpstr>Aptos</vt:lpstr>
      <vt:lpstr>Aptos Display</vt:lpstr>
      <vt:lpstr>Arial</vt:lpstr>
      <vt:lpstr>Calibri</vt:lpstr>
      <vt:lpstr>Kantoorthema</vt:lpstr>
      <vt:lpstr>PowerPoint-presentatie</vt:lpstr>
      <vt:lpstr>PowerPoint-presentatie</vt:lpstr>
      <vt:lpstr>PowerPoint-presentatie</vt:lpstr>
      <vt:lpstr>Wat is fermentatie?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Veiligheid rondom fermenteren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Joris van Laak-Wolfs</dc:creator>
  <cp:lastModifiedBy>Joris van Laak-Wolfs</cp:lastModifiedBy>
  <cp:revision>1</cp:revision>
  <dcterms:created xsi:type="dcterms:W3CDTF">2024-05-21T19:45:04Z</dcterms:created>
  <dcterms:modified xsi:type="dcterms:W3CDTF">2024-05-26T18:41:31Z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15030db-5b96-4a80-bef5-9bbf300e0d2e_Enabled">
    <vt:lpwstr>true</vt:lpwstr>
  </property>
  <property fmtid="{D5CDD505-2E9C-101B-9397-08002B2CF9AE}" pid="3" name="MSIP_Label_415030db-5b96-4a80-bef5-9bbf300e0d2e_SetDate">
    <vt:lpwstr>2024-05-21T20:32:19Z</vt:lpwstr>
  </property>
  <property fmtid="{D5CDD505-2E9C-101B-9397-08002B2CF9AE}" pid="4" name="MSIP_Label_415030db-5b96-4a80-bef5-9bbf300e0d2e_Method">
    <vt:lpwstr>Standard</vt:lpwstr>
  </property>
  <property fmtid="{D5CDD505-2E9C-101B-9397-08002B2CF9AE}" pid="5" name="MSIP_Label_415030db-5b96-4a80-bef5-9bbf300e0d2e_Name">
    <vt:lpwstr>General</vt:lpwstr>
  </property>
  <property fmtid="{D5CDD505-2E9C-101B-9397-08002B2CF9AE}" pid="6" name="MSIP_Label_415030db-5b96-4a80-bef5-9bbf300e0d2e_SiteId">
    <vt:lpwstr>9e9002aa-e50e-44b8-bb7a-021d21198024</vt:lpwstr>
  </property>
  <property fmtid="{D5CDD505-2E9C-101B-9397-08002B2CF9AE}" pid="7" name="MSIP_Label_415030db-5b96-4a80-bef5-9bbf300e0d2e_ActionId">
    <vt:lpwstr>9c9b0ff2-5cff-48eb-97ee-250c53c28de3</vt:lpwstr>
  </property>
  <property fmtid="{D5CDD505-2E9C-101B-9397-08002B2CF9AE}" pid="8" name="MSIP_Label_415030db-5b96-4a80-bef5-9bbf300e0d2e_ContentBits">
    <vt:lpwstr>0</vt:lpwstr>
  </property>
</Properties>
</file>