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660" r:id="rId4"/>
  </p:sldMasterIdLst>
  <p:notesMasterIdLst>
    <p:notesMasterId r:id="rId21"/>
  </p:notesMasterIdLst>
  <p:sldIdLst>
    <p:sldId id="257" r:id="rId5"/>
    <p:sldId id="293" r:id="rId6"/>
    <p:sldId id="296" r:id="rId7"/>
    <p:sldId id="297" r:id="rId8"/>
    <p:sldId id="277" r:id="rId9"/>
    <p:sldId id="278" r:id="rId10"/>
    <p:sldId id="280" r:id="rId11"/>
    <p:sldId id="279" r:id="rId12"/>
    <p:sldId id="281" r:id="rId13"/>
    <p:sldId id="282" r:id="rId14"/>
    <p:sldId id="283" r:id="rId15"/>
    <p:sldId id="286" r:id="rId16"/>
    <p:sldId id="285" r:id="rId17"/>
    <p:sldId id="284" r:id="rId18"/>
    <p:sldId id="265" r:id="rId19"/>
    <p:sldId id="300" r:id="rId20"/>
  </p:sldIdLst>
  <p:sldSz cx="9144000" cy="6858000" type="screen4x3"/>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6146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4317" autoAdjust="0"/>
  </p:normalViewPr>
  <p:slideViewPr>
    <p:cSldViewPr>
      <p:cViewPr varScale="1">
        <p:scale>
          <a:sx n="62" d="100"/>
          <a:sy n="62" d="100"/>
        </p:scale>
        <p:origin x="-726" y="-7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customXml" Target="../customXml/item3.xml"/><Relationship Id="rId21" Type="http://schemas.openxmlformats.org/officeDocument/2006/relationships/notesMaster" Target="notesMasters/notes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7B14C15-4565-43F7-9C59-F2788F9FB64C}" type="datetimeFigureOut">
              <a:rPr lang="nl-NL" smtClean="0"/>
              <a:pPr/>
              <a:t>27-5-2016</a:t>
            </a:fld>
            <a:endParaRPr lang="nl-NL"/>
          </a:p>
        </p:txBody>
      </p:sp>
      <p:sp>
        <p:nvSpPr>
          <p:cNvPr id="4" name="Tijdelijke aanduiding voor dia-afbeelding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8D93038-3A97-40B4-A9BE-D20FB0087638}" type="slidenum">
              <a:rPr lang="nl-NL" smtClean="0"/>
              <a:pPr/>
              <a:t>‹nr.›</a:t>
            </a:fld>
            <a:endParaRPr lang="nl-NL"/>
          </a:p>
        </p:txBody>
      </p:sp>
    </p:spTree>
    <p:extLst>
      <p:ext uri="{BB962C8B-B14F-4D97-AF65-F5344CB8AC3E}">
        <p14:creationId xmlns:p14="http://schemas.microsoft.com/office/powerpoint/2010/main" val="401388027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nl-NL" dirty="0"/>
          </a:p>
        </p:txBody>
      </p:sp>
      <p:sp>
        <p:nvSpPr>
          <p:cNvPr id="4" name="Tijdelijke aanduiding voor dianummer 3"/>
          <p:cNvSpPr>
            <a:spLocks noGrp="1"/>
          </p:cNvSpPr>
          <p:nvPr>
            <p:ph type="sldNum" sz="quarter" idx="10"/>
          </p:nvPr>
        </p:nvSpPr>
        <p:spPr/>
        <p:txBody>
          <a:bodyPr/>
          <a:lstStyle/>
          <a:p>
            <a:fld id="{96EDE78D-ECE4-4DF7-9286-6B92F23DE313}" type="slidenum">
              <a:rPr lang="nl-NL" smtClean="0">
                <a:solidFill>
                  <a:prstClr val="black"/>
                </a:solidFill>
              </a:rPr>
              <a:pPr/>
              <a:t>1</a:t>
            </a:fld>
            <a:endParaRPr lang="nl-NL">
              <a:solidFill>
                <a:prstClr val="black"/>
              </a:solidFill>
            </a:endParaRPr>
          </a:p>
        </p:txBody>
      </p:sp>
    </p:spTree>
    <p:extLst>
      <p:ext uri="{BB962C8B-B14F-4D97-AF65-F5344CB8AC3E}">
        <p14:creationId xmlns:p14="http://schemas.microsoft.com/office/powerpoint/2010/main" val="354633388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18D93038-3A97-40B4-A9BE-D20FB0087638}" type="slidenum">
              <a:rPr lang="nl-NL" smtClean="0"/>
              <a:pPr/>
              <a:t>11</a:t>
            </a:fld>
            <a:endParaRPr lang="nl-NL"/>
          </a:p>
        </p:txBody>
      </p:sp>
    </p:spTree>
    <p:extLst>
      <p:ext uri="{BB962C8B-B14F-4D97-AF65-F5344CB8AC3E}">
        <p14:creationId xmlns:p14="http://schemas.microsoft.com/office/powerpoint/2010/main" val="240991260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18D93038-3A97-40B4-A9BE-D20FB0087638}" type="slidenum">
              <a:rPr lang="nl-NL" smtClean="0"/>
              <a:pPr/>
              <a:t>12</a:t>
            </a:fld>
            <a:endParaRPr lang="nl-NL"/>
          </a:p>
        </p:txBody>
      </p:sp>
    </p:spTree>
    <p:extLst>
      <p:ext uri="{BB962C8B-B14F-4D97-AF65-F5344CB8AC3E}">
        <p14:creationId xmlns:p14="http://schemas.microsoft.com/office/powerpoint/2010/main" val="25814862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866BCB0-7DDB-4CE6-BE41-EDE081709C6A}" type="slidenum">
              <a:rPr lang="en-US"/>
              <a:pPr/>
              <a:t>13</a:t>
            </a:fld>
            <a:endParaRPr lang="en-US"/>
          </a:p>
        </p:txBody>
      </p:sp>
      <p:sp>
        <p:nvSpPr>
          <p:cNvPr id="466946" name="Rectangle 2"/>
          <p:cNvSpPr>
            <a:spLocks noGrp="1" noRot="1" noChangeAspect="1" noChangeArrowheads="1" noTextEdit="1"/>
          </p:cNvSpPr>
          <p:nvPr>
            <p:ph type="sldImg"/>
          </p:nvPr>
        </p:nvSpPr>
        <p:spPr>
          <a:ln/>
        </p:spPr>
      </p:sp>
      <p:sp>
        <p:nvSpPr>
          <p:cNvPr id="466947"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baseline="0" dirty="0"/>
          </a:p>
        </p:txBody>
      </p:sp>
      <p:sp>
        <p:nvSpPr>
          <p:cNvPr id="4" name="Tijdelijke aanduiding voor dianummer 3"/>
          <p:cNvSpPr>
            <a:spLocks noGrp="1"/>
          </p:cNvSpPr>
          <p:nvPr>
            <p:ph type="sldNum" sz="quarter" idx="10"/>
          </p:nvPr>
        </p:nvSpPr>
        <p:spPr/>
        <p:txBody>
          <a:bodyPr/>
          <a:lstStyle/>
          <a:p>
            <a:fld id="{18D93038-3A97-40B4-A9BE-D20FB0087638}" type="slidenum">
              <a:rPr lang="nl-NL" smtClean="0"/>
              <a:pPr/>
              <a:t>14</a:t>
            </a:fld>
            <a:endParaRPr lang="nl-NL"/>
          </a:p>
        </p:txBody>
      </p:sp>
    </p:spTree>
    <p:extLst>
      <p:ext uri="{BB962C8B-B14F-4D97-AF65-F5344CB8AC3E}">
        <p14:creationId xmlns:p14="http://schemas.microsoft.com/office/powerpoint/2010/main" val="88860484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18D93038-3A97-40B4-A9BE-D20FB0087638}" type="slidenum">
              <a:rPr lang="nl-NL" smtClean="0"/>
              <a:pPr/>
              <a:t>15</a:t>
            </a:fld>
            <a:endParaRPr lang="nl-NL"/>
          </a:p>
        </p:txBody>
      </p:sp>
    </p:spTree>
    <p:extLst>
      <p:ext uri="{BB962C8B-B14F-4D97-AF65-F5344CB8AC3E}">
        <p14:creationId xmlns:p14="http://schemas.microsoft.com/office/powerpoint/2010/main" val="361903420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baseline="0" dirty="0"/>
          </a:p>
        </p:txBody>
      </p:sp>
      <p:sp>
        <p:nvSpPr>
          <p:cNvPr id="4" name="Tijdelijke aanduiding voor dianummer 3"/>
          <p:cNvSpPr>
            <a:spLocks noGrp="1"/>
          </p:cNvSpPr>
          <p:nvPr>
            <p:ph type="sldNum" sz="quarter" idx="10"/>
          </p:nvPr>
        </p:nvSpPr>
        <p:spPr/>
        <p:txBody>
          <a:bodyPr/>
          <a:lstStyle/>
          <a:p>
            <a:fld id="{18D93038-3A97-40B4-A9BE-D20FB0087638}" type="slidenum">
              <a:rPr lang="nl-NL" smtClean="0"/>
              <a:pPr/>
              <a:t>16</a:t>
            </a:fld>
            <a:endParaRPr lang="nl-NL"/>
          </a:p>
        </p:txBody>
      </p:sp>
    </p:spTree>
    <p:extLst>
      <p:ext uri="{BB962C8B-B14F-4D97-AF65-F5344CB8AC3E}">
        <p14:creationId xmlns:p14="http://schemas.microsoft.com/office/powerpoint/2010/main" val="364117596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18D93038-3A97-40B4-A9BE-D20FB0087638}" type="slidenum">
              <a:rPr lang="nl-NL" smtClean="0"/>
              <a:pPr/>
              <a:t>2</a:t>
            </a:fld>
            <a:endParaRPr lang="nl-NL"/>
          </a:p>
        </p:txBody>
      </p:sp>
    </p:spTree>
    <p:extLst>
      <p:ext uri="{BB962C8B-B14F-4D97-AF65-F5344CB8AC3E}">
        <p14:creationId xmlns:p14="http://schemas.microsoft.com/office/powerpoint/2010/main" val="248050211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endParaRPr lang="nl-NL" dirty="0"/>
          </a:p>
        </p:txBody>
      </p:sp>
      <p:sp>
        <p:nvSpPr>
          <p:cNvPr id="4" name="Tijdelijke aanduiding voor dianummer 3"/>
          <p:cNvSpPr>
            <a:spLocks noGrp="1"/>
          </p:cNvSpPr>
          <p:nvPr>
            <p:ph type="sldNum" sz="quarter" idx="10"/>
          </p:nvPr>
        </p:nvSpPr>
        <p:spPr/>
        <p:txBody>
          <a:bodyPr/>
          <a:lstStyle/>
          <a:p>
            <a:fld id="{18D93038-3A97-40B4-A9BE-D20FB0087638}" type="slidenum">
              <a:rPr lang="nl-NL" smtClean="0"/>
              <a:pPr/>
              <a:t>3</a:t>
            </a:fld>
            <a:endParaRPr lang="nl-NL"/>
          </a:p>
        </p:txBody>
      </p:sp>
    </p:spTree>
    <p:extLst>
      <p:ext uri="{BB962C8B-B14F-4D97-AF65-F5344CB8AC3E}">
        <p14:creationId xmlns:p14="http://schemas.microsoft.com/office/powerpoint/2010/main" val="395211381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18D93038-3A97-40B4-A9BE-D20FB0087638}" type="slidenum">
              <a:rPr lang="nl-NL" smtClean="0"/>
              <a:pPr/>
              <a:t>4</a:t>
            </a:fld>
            <a:endParaRPr lang="nl-NL"/>
          </a:p>
        </p:txBody>
      </p:sp>
    </p:spTree>
    <p:extLst>
      <p:ext uri="{BB962C8B-B14F-4D97-AF65-F5344CB8AC3E}">
        <p14:creationId xmlns:p14="http://schemas.microsoft.com/office/powerpoint/2010/main" val="139069390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18D93038-3A97-40B4-A9BE-D20FB0087638}" type="slidenum">
              <a:rPr lang="nl-NL" smtClean="0"/>
              <a:pPr/>
              <a:t>5</a:t>
            </a:fld>
            <a:endParaRPr lang="nl-NL"/>
          </a:p>
        </p:txBody>
      </p:sp>
    </p:spTree>
    <p:extLst>
      <p:ext uri="{BB962C8B-B14F-4D97-AF65-F5344CB8AC3E}">
        <p14:creationId xmlns:p14="http://schemas.microsoft.com/office/powerpoint/2010/main" val="137120333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18D93038-3A97-40B4-A9BE-D20FB0087638}" type="slidenum">
              <a:rPr lang="nl-NL" smtClean="0"/>
              <a:pPr/>
              <a:t>7</a:t>
            </a:fld>
            <a:endParaRPr lang="nl-NL"/>
          </a:p>
        </p:txBody>
      </p:sp>
    </p:spTree>
    <p:extLst>
      <p:ext uri="{BB962C8B-B14F-4D97-AF65-F5344CB8AC3E}">
        <p14:creationId xmlns:p14="http://schemas.microsoft.com/office/powerpoint/2010/main" val="380900847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18D93038-3A97-40B4-A9BE-D20FB0087638}" type="slidenum">
              <a:rPr lang="nl-NL" smtClean="0"/>
              <a:pPr/>
              <a:t>8</a:t>
            </a:fld>
            <a:endParaRPr lang="nl-NL"/>
          </a:p>
        </p:txBody>
      </p:sp>
    </p:spTree>
    <p:extLst>
      <p:ext uri="{BB962C8B-B14F-4D97-AF65-F5344CB8AC3E}">
        <p14:creationId xmlns:p14="http://schemas.microsoft.com/office/powerpoint/2010/main" val="251613439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18D93038-3A97-40B4-A9BE-D20FB0087638}" type="slidenum">
              <a:rPr lang="nl-NL" smtClean="0"/>
              <a:pPr/>
              <a:t>9</a:t>
            </a:fld>
            <a:endParaRPr lang="nl-NL"/>
          </a:p>
        </p:txBody>
      </p:sp>
    </p:spTree>
    <p:extLst>
      <p:ext uri="{BB962C8B-B14F-4D97-AF65-F5344CB8AC3E}">
        <p14:creationId xmlns:p14="http://schemas.microsoft.com/office/powerpoint/2010/main" val="94960679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18D93038-3A97-40B4-A9BE-D20FB0087638}" type="slidenum">
              <a:rPr lang="nl-NL" smtClean="0"/>
              <a:pPr/>
              <a:t>10</a:t>
            </a:fld>
            <a:endParaRPr lang="nl-NL"/>
          </a:p>
        </p:txBody>
      </p:sp>
    </p:spTree>
    <p:extLst>
      <p:ext uri="{BB962C8B-B14F-4D97-AF65-F5344CB8AC3E}">
        <p14:creationId xmlns:p14="http://schemas.microsoft.com/office/powerpoint/2010/main" val="180309573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eldia">
    <p:spTree>
      <p:nvGrpSpPr>
        <p:cNvPr id="1" name=""/>
        <p:cNvGrpSpPr/>
        <p:nvPr/>
      </p:nvGrpSpPr>
      <p:grpSpPr>
        <a:xfrm>
          <a:off x="0" y="0"/>
          <a:ext cx="0" cy="0"/>
          <a:chOff x="0" y="0"/>
          <a:chExt cx="0" cy="0"/>
        </a:xfrm>
      </p:grpSpPr>
      <p:sp>
        <p:nvSpPr>
          <p:cNvPr id="2" name="Titel 1"/>
          <p:cNvSpPr>
            <a:spLocks noGrp="1"/>
          </p:cNvSpPr>
          <p:nvPr>
            <p:ph type="ctrTitle"/>
          </p:nvPr>
        </p:nvSpPr>
        <p:spPr>
          <a:xfrm>
            <a:off x="544015" y="1064311"/>
            <a:ext cx="5828185" cy="648072"/>
          </a:xfrm>
          <a:prstGeom prst="rect">
            <a:avLst/>
          </a:prstGeom>
        </p:spPr>
        <p:txBody>
          <a:bodyPr>
            <a:normAutofit/>
          </a:bodyPr>
          <a:lstStyle>
            <a:lvl1pPr algn="l">
              <a:defRPr sz="3500">
                <a:solidFill>
                  <a:srgbClr val="00418C"/>
                </a:solidFill>
                <a:latin typeface="Georgia" pitchFamily="18" charset="0"/>
              </a:defRPr>
            </a:lvl1pPr>
          </a:lstStyle>
          <a:p>
            <a:r>
              <a:rPr lang="nl-NL" dirty="0"/>
              <a:t>Klik om de stijl te bewerken</a:t>
            </a:r>
          </a:p>
        </p:txBody>
      </p:sp>
      <p:sp>
        <p:nvSpPr>
          <p:cNvPr id="9" name="Ondertitel 2"/>
          <p:cNvSpPr>
            <a:spLocks noGrp="1"/>
          </p:cNvSpPr>
          <p:nvPr>
            <p:ph type="subTitle" idx="1" hasCustomPrompt="1"/>
          </p:nvPr>
        </p:nvSpPr>
        <p:spPr>
          <a:xfrm>
            <a:off x="539552" y="1772816"/>
            <a:ext cx="5832648" cy="4005892"/>
          </a:xfrm>
          <a:prstGeom prst="rect">
            <a:avLst/>
          </a:prstGeom>
        </p:spPr>
        <p:txBody>
          <a:bodyPr/>
          <a:lstStyle>
            <a:lvl1pPr marL="0" indent="0" algn="l">
              <a:buNone/>
              <a:defRPr sz="2000">
                <a:solidFill>
                  <a:srgbClr val="00418C"/>
                </a:solidFill>
                <a:latin typeface="Arial" pitchFamily="34" charset="0"/>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dirty="0"/>
              <a:t>Gebruik lettertype en –grootte: </a:t>
            </a:r>
            <a:br>
              <a:rPr lang="nl-NL" dirty="0"/>
            </a:br>
            <a:r>
              <a:rPr lang="nl-NL" dirty="0"/>
              <a:t/>
            </a:r>
            <a:br>
              <a:rPr lang="nl-NL" dirty="0"/>
            </a:br>
            <a:r>
              <a:rPr lang="nl-NL" dirty="0"/>
              <a:t>Kop: </a:t>
            </a:r>
            <a:r>
              <a:rPr lang="nl-NL" dirty="0" err="1"/>
              <a:t>georgia</a:t>
            </a:r>
            <a:r>
              <a:rPr lang="nl-NL" dirty="0"/>
              <a:t>, 35, een tussenwoord (zie voorbeeld 1ste pagina) moet cursief in de roze kleur (RGB 230, 20, 105) de overige tekst krijgt de blauwe kleur (RGB 0, 65, 140).</a:t>
            </a:r>
            <a:br>
              <a:rPr lang="nl-NL" dirty="0"/>
            </a:br>
            <a:r>
              <a:rPr lang="nl-NL" dirty="0"/>
              <a:t> </a:t>
            </a:r>
            <a:br>
              <a:rPr lang="nl-NL" dirty="0"/>
            </a:br>
            <a:r>
              <a:rPr lang="nl-NL" dirty="0" err="1"/>
              <a:t>Tekstvak</a:t>
            </a:r>
            <a:r>
              <a:rPr lang="nl-NL" dirty="0"/>
              <a:t>: </a:t>
            </a:r>
            <a:r>
              <a:rPr lang="nl-NL" dirty="0" err="1"/>
              <a:t>arial</a:t>
            </a:r>
            <a:r>
              <a:rPr lang="nl-NL" dirty="0"/>
              <a:t>, 20, tekstkleur: blauw (RGB 0, 65, 140).</a:t>
            </a:r>
            <a:br>
              <a:rPr lang="nl-NL" dirty="0"/>
            </a:br>
            <a:r>
              <a:rPr lang="nl-NL" dirty="0"/>
              <a:t/>
            </a:r>
            <a:br>
              <a:rPr lang="nl-NL" dirty="0"/>
            </a:br>
            <a:r>
              <a:rPr lang="nl-NL" dirty="0"/>
              <a:t>Nieuwe dia invoegen: via Start, nieuwe dia kun je titeldia’s en vervolgdia’s toevoegen. </a:t>
            </a:r>
          </a:p>
          <a:p>
            <a:endParaRPr lang="nl-NL" dirty="0"/>
          </a:p>
        </p:txBody>
      </p:sp>
      <p:pic>
        <p:nvPicPr>
          <p:cNvPr id="3" name="Afbeelding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369880" y="1062702"/>
            <a:ext cx="2450592" cy="4760976"/>
          </a:xfrm>
          <a:prstGeom prst="rect">
            <a:avLst/>
          </a:prstGeom>
        </p:spPr>
      </p:pic>
    </p:spTree>
    <p:extLst>
      <p:ext uri="{BB962C8B-B14F-4D97-AF65-F5344CB8AC3E}">
        <p14:creationId xmlns:p14="http://schemas.microsoft.com/office/powerpoint/2010/main" val="28053874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3_Titel en object">
    <p:spTree>
      <p:nvGrpSpPr>
        <p:cNvPr id="1" name=""/>
        <p:cNvGrpSpPr/>
        <p:nvPr/>
      </p:nvGrpSpPr>
      <p:grpSpPr>
        <a:xfrm>
          <a:off x="0" y="0"/>
          <a:ext cx="0" cy="0"/>
          <a:chOff x="0" y="0"/>
          <a:chExt cx="0" cy="0"/>
        </a:xfrm>
      </p:grpSpPr>
      <p:sp>
        <p:nvSpPr>
          <p:cNvPr id="4" name="Titel 1"/>
          <p:cNvSpPr>
            <a:spLocks noGrp="1"/>
          </p:cNvSpPr>
          <p:nvPr>
            <p:ph type="ctrTitle"/>
          </p:nvPr>
        </p:nvSpPr>
        <p:spPr>
          <a:xfrm>
            <a:off x="544015" y="1064311"/>
            <a:ext cx="5828187" cy="648072"/>
          </a:xfrm>
          <a:prstGeom prst="rect">
            <a:avLst/>
          </a:prstGeom>
        </p:spPr>
        <p:txBody>
          <a:bodyPr>
            <a:normAutofit/>
          </a:bodyPr>
          <a:lstStyle>
            <a:lvl1pPr algn="l">
              <a:defRPr sz="3500">
                <a:solidFill>
                  <a:srgbClr val="00418C"/>
                </a:solidFill>
                <a:latin typeface="Georgia" pitchFamily="18" charset="0"/>
              </a:defRPr>
            </a:lvl1pPr>
          </a:lstStyle>
          <a:p>
            <a:r>
              <a:rPr lang="nl-NL" dirty="0"/>
              <a:t>Klik om de stijl te bewerken</a:t>
            </a:r>
          </a:p>
        </p:txBody>
      </p:sp>
      <p:sp>
        <p:nvSpPr>
          <p:cNvPr id="7" name="Ondertitel 2"/>
          <p:cNvSpPr>
            <a:spLocks noGrp="1"/>
          </p:cNvSpPr>
          <p:nvPr>
            <p:ph type="subTitle" idx="1"/>
          </p:nvPr>
        </p:nvSpPr>
        <p:spPr>
          <a:xfrm>
            <a:off x="539552" y="1772816"/>
            <a:ext cx="5832650" cy="4005892"/>
          </a:xfrm>
          <a:prstGeom prst="rect">
            <a:avLst/>
          </a:prstGeom>
        </p:spPr>
        <p:txBody>
          <a:bodyPr/>
          <a:lstStyle>
            <a:lvl1pPr marL="0" indent="0" algn="l">
              <a:buNone/>
              <a:defRPr sz="2000">
                <a:solidFill>
                  <a:srgbClr val="00418C"/>
                </a:solidFill>
                <a:latin typeface="Arial" pitchFamily="34" charset="0"/>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dirty="0"/>
              <a:t>Klik om de ondertitelstijl van het model te bewerken</a:t>
            </a:r>
          </a:p>
        </p:txBody>
      </p:sp>
      <p:pic>
        <p:nvPicPr>
          <p:cNvPr id="2" name="Afbeelding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369880" y="1069356"/>
            <a:ext cx="2450592" cy="4760976"/>
          </a:xfrm>
          <a:prstGeom prst="rect">
            <a:avLst/>
          </a:prstGeom>
        </p:spPr>
      </p:pic>
    </p:spTree>
    <p:extLst>
      <p:ext uri="{BB962C8B-B14F-4D97-AF65-F5344CB8AC3E}">
        <p14:creationId xmlns:p14="http://schemas.microsoft.com/office/powerpoint/2010/main" val="1626065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7_Titel en object">
    <p:spTree>
      <p:nvGrpSpPr>
        <p:cNvPr id="1" name=""/>
        <p:cNvGrpSpPr/>
        <p:nvPr/>
      </p:nvGrpSpPr>
      <p:grpSpPr>
        <a:xfrm>
          <a:off x="0" y="0"/>
          <a:ext cx="0" cy="0"/>
          <a:chOff x="0" y="0"/>
          <a:chExt cx="0" cy="0"/>
        </a:xfrm>
      </p:grpSpPr>
      <p:sp>
        <p:nvSpPr>
          <p:cNvPr id="4" name="Titel 1"/>
          <p:cNvSpPr>
            <a:spLocks noGrp="1"/>
          </p:cNvSpPr>
          <p:nvPr>
            <p:ph type="ctrTitle"/>
          </p:nvPr>
        </p:nvSpPr>
        <p:spPr>
          <a:xfrm>
            <a:off x="544015" y="1064311"/>
            <a:ext cx="5828187" cy="648072"/>
          </a:xfrm>
          <a:prstGeom prst="rect">
            <a:avLst/>
          </a:prstGeom>
        </p:spPr>
        <p:txBody>
          <a:bodyPr>
            <a:normAutofit/>
          </a:bodyPr>
          <a:lstStyle>
            <a:lvl1pPr algn="l">
              <a:defRPr sz="3500">
                <a:solidFill>
                  <a:srgbClr val="00418C"/>
                </a:solidFill>
                <a:latin typeface="Georgia" pitchFamily="18" charset="0"/>
              </a:defRPr>
            </a:lvl1pPr>
          </a:lstStyle>
          <a:p>
            <a:r>
              <a:rPr lang="nl-NL" dirty="0"/>
              <a:t>Klik om de stijl te bewerken</a:t>
            </a:r>
          </a:p>
        </p:txBody>
      </p:sp>
      <p:sp>
        <p:nvSpPr>
          <p:cNvPr id="7" name="Ondertitel 2"/>
          <p:cNvSpPr>
            <a:spLocks noGrp="1"/>
          </p:cNvSpPr>
          <p:nvPr>
            <p:ph type="subTitle" idx="1"/>
          </p:nvPr>
        </p:nvSpPr>
        <p:spPr>
          <a:xfrm>
            <a:off x="539552" y="1772816"/>
            <a:ext cx="5832650" cy="4005892"/>
          </a:xfrm>
          <a:prstGeom prst="rect">
            <a:avLst/>
          </a:prstGeom>
        </p:spPr>
        <p:txBody>
          <a:bodyPr/>
          <a:lstStyle>
            <a:lvl1pPr marL="0" indent="0" algn="l">
              <a:buNone/>
              <a:defRPr sz="2000">
                <a:solidFill>
                  <a:srgbClr val="00418C"/>
                </a:solidFill>
                <a:latin typeface="Arial" pitchFamily="34" charset="0"/>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dirty="0"/>
              <a:t>Klik om de ondertitelstijl van het model te bewerken</a:t>
            </a:r>
          </a:p>
        </p:txBody>
      </p:sp>
      <p:pic>
        <p:nvPicPr>
          <p:cNvPr id="2" name="Afbeelding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369880" y="1069356"/>
            <a:ext cx="2450592" cy="4760976"/>
          </a:xfrm>
          <a:prstGeom prst="rect">
            <a:avLst/>
          </a:prstGeom>
        </p:spPr>
      </p:pic>
      <p:pic>
        <p:nvPicPr>
          <p:cNvPr id="3" name="Afbeelding 2"/>
          <p:cNvPicPr>
            <a:picLocks noChangeAspect="1"/>
          </p:cNvPicPr>
          <p:nvPr userDrawn="1"/>
        </p:nvPicPr>
        <p:blipFill rotWithShape="1">
          <a:blip r:embed="rId3" cstate="print">
            <a:extLst>
              <a:ext uri="{28A0092B-C50C-407E-A947-70E740481C1C}">
                <a14:useLocalDpi xmlns:a14="http://schemas.microsoft.com/office/drawing/2010/main" val="0"/>
              </a:ext>
            </a:extLst>
          </a:blip>
          <a:srcRect l="14270" t="3145" r="3719" b="3145"/>
          <a:stretch/>
        </p:blipFill>
        <p:spPr>
          <a:xfrm>
            <a:off x="6369879" y="1069356"/>
            <a:ext cx="2450593" cy="4760976"/>
          </a:xfrm>
          <a:prstGeom prst="rect">
            <a:avLst/>
          </a:prstGeom>
        </p:spPr>
      </p:pic>
    </p:spTree>
    <p:extLst>
      <p:ext uri="{BB962C8B-B14F-4D97-AF65-F5344CB8AC3E}">
        <p14:creationId xmlns:p14="http://schemas.microsoft.com/office/powerpoint/2010/main" val="37416211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2_Titel en object">
    <p:spTree>
      <p:nvGrpSpPr>
        <p:cNvPr id="1" name=""/>
        <p:cNvGrpSpPr/>
        <p:nvPr/>
      </p:nvGrpSpPr>
      <p:grpSpPr>
        <a:xfrm>
          <a:off x="0" y="0"/>
          <a:ext cx="0" cy="0"/>
          <a:chOff x="0" y="0"/>
          <a:chExt cx="0" cy="0"/>
        </a:xfrm>
      </p:grpSpPr>
      <p:sp>
        <p:nvSpPr>
          <p:cNvPr id="4" name="Titel 1"/>
          <p:cNvSpPr>
            <a:spLocks noGrp="1"/>
          </p:cNvSpPr>
          <p:nvPr>
            <p:ph type="ctrTitle"/>
          </p:nvPr>
        </p:nvSpPr>
        <p:spPr>
          <a:xfrm>
            <a:off x="544015" y="1064311"/>
            <a:ext cx="5828187" cy="648072"/>
          </a:xfrm>
          <a:prstGeom prst="rect">
            <a:avLst/>
          </a:prstGeom>
        </p:spPr>
        <p:txBody>
          <a:bodyPr>
            <a:normAutofit/>
          </a:bodyPr>
          <a:lstStyle>
            <a:lvl1pPr algn="l">
              <a:defRPr sz="3500">
                <a:solidFill>
                  <a:srgbClr val="00418C"/>
                </a:solidFill>
                <a:latin typeface="Georgia" pitchFamily="18" charset="0"/>
              </a:defRPr>
            </a:lvl1pPr>
          </a:lstStyle>
          <a:p>
            <a:r>
              <a:rPr lang="nl-NL" dirty="0"/>
              <a:t>Klik om de stijl te bewerken</a:t>
            </a:r>
          </a:p>
        </p:txBody>
      </p:sp>
      <p:sp>
        <p:nvSpPr>
          <p:cNvPr id="7" name="Ondertitel 2"/>
          <p:cNvSpPr>
            <a:spLocks noGrp="1"/>
          </p:cNvSpPr>
          <p:nvPr>
            <p:ph type="subTitle" idx="1"/>
          </p:nvPr>
        </p:nvSpPr>
        <p:spPr>
          <a:xfrm>
            <a:off x="539552" y="1772816"/>
            <a:ext cx="5832650" cy="4005892"/>
          </a:xfrm>
          <a:prstGeom prst="rect">
            <a:avLst/>
          </a:prstGeom>
        </p:spPr>
        <p:txBody>
          <a:bodyPr/>
          <a:lstStyle>
            <a:lvl1pPr marL="0" indent="0" algn="l">
              <a:buNone/>
              <a:defRPr sz="2000">
                <a:solidFill>
                  <a:srgbClr val="00418C"/>
                </a:solidFill>
                <a:latin typeface="Arial" pitchFamily="34" charset="0"/>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dirty="0"/>
              <a:t>Klik om de ondertitelstijl van het model te bewerken</a:t>
            </a:r>
          </a:p>
        </p:txBody>
      </p:sp>
      <p:sp>
        <p:nvSpPr>
          <p:cNvPr id="5" name="Tijdelijke aanduiding voor afbeelding 2"/>
          <p:cNvSpPr>
            <a:spLocks noGrp="1"/>
          </p:cNvSpPr>
          <p:nvPr>
            <p:ph type="pic" sz="quarter" idx="10"/>
          </p:nvPr>
        </p:nvSpPr>
        <p:spPr>
          <a:xfrm>
            <a:off x="6404297" y="1052513"/>
            <a:ext cx="2416175" cy="4773612"/>
          </a:xfrm>
          <a:prstGeom prst="rect">
            <a:avLst/>
          </a:prstGeom>
        </p:spPr>
        <p:txBody>
          <a:bodyPr/>
          <a:lstStyle>
            <a:lvl1pPr>
              <a:defRPr sz="1800">
                <a:solidFill>
                  <a:srgbClr val="00418C"/>
                </a:solidFill>
                <a:latin typeface="Arial" panose="020B0604020202020204" pitchFamily="34" charset="0"/>
                <a:cs typeface="Arial" panose="020B0604020202020204" pitchFamily="34" charset="0"/>
              </a:defRPr>
            </a:lvl1pPr>
          </a:lstStyle>
          <a:p>
            <a:endParaRPr lang="nl-NL" dirty="0"/>
          </a:p>
        </p:txBody>
      </p:sp>
    </p:spTree>
    <p:extLst>
      <p:ext uri="{BB962C8B-B14F-4D97-AF65-F5344CB8AC3E}">
        <p14:creationId xmlns:p14="http://schemas.microsoft.com/office/powerpoint/2010/main" val="3070490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Titel en object">
    <p:spTree>
      <p:nvGrpSpPr>
        <p:cNvPr id="1" name=""/>
        <p:cNvGrpSpPr/>
        <p:nvPr/>
      </p:nvGrpSpPr>
      <p:grpSpPr>
        <a:xfrm>
          <a:off x="0" y="0"/>
          <a:ext cx="0" cy="0"/>
          <a:chOff x="0" y="0"/>
          <a:chExt cx="0" cy="0"/>
        </a:xfrm>
      </p:grpSpPr>
      <p:sp>
        <p:nvSpPr>
          <p:cNvPr id="4" name="Titel 1"/>
          <p:cNvSpPr>
            <a:spLocks noGrp="1"/>
          </p:cNvSpPr>
          <p:nvPr>
            <p:ph type="ctrTitle"/>
          </p:nvPr>
        </p:nvSpPr>
        <p:spPr>
          <a:xfrm>
            <a:off x="544015" y="1064311"/>
            <a:ext cx="5828187" cy="648072"/>
          </a:xfrm>
          <a:prstGeom prst="rect">
            <a:avLst/>
          </a:prstGeom>
        </p:spPr>
        <p:txBody>
          <a:bodyPr>
            <a:normAutofit/>
          </a:bodyPr>
          <a:lstStyle>
            <a:lvl1pPr algn="l">
              <a:defRPr sz="3500">
                <a:solidFill>
                  <a:srgbClr val="00418C"/>
                </a:solidFill>
                <a:latin typeface="Georgia" pitchFamily="18" charset="0"/>
              </a:defRPr>
            </a:lvl1pPr>
          </a:lstStyle>
          <a:p>
            <a:r>
              <a:rPr lang="nl-NL" dirty="0"/>
              <a:t>Klik om de stijl te bewerken</a:t>
            </a:r>
          </a:p>
        </p:txBody>
      </p:sp>
      <p:sp>
        <p:nvSpPr>
          <p:cNvPr id="7" name="Ondertitel 2"/>
          <p:cNvSpPr>
            <a:spLocks noGrp="1"/>
          </p:cNvSpPr>
          <p:nvPr>
            <p:ph type="subTitle" idx="1"/>
          </p:nvPr>
        </p:nvSpPr>
        <p:spPr>
          <a:xfrm>
            <a:off x="539552" y="1772816"/>
            <a:ext cx="5832650" cy="4005892"/>
          </a:xfrm>
          <a:prstGeom prst="rect">
            <a:avLst/>
          </a:prstGeom>
        </p:spPr>
        <p:txBody>
          <a:bodyPr/>
          <a:lstStyle>
            <a:lvl1pPr marL="0" indent="0" algn="l">
              <a:buNone/>
              <a:defRPr sz="2000">
                <a:solidFill>
                  <a:srgbClr val="00418C"/>
                </a:solidFill>
                <a:latin typeface="Arial" pitchFamily="34" charset="0"/>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dirty="0"/>
              <a:t>Klik om de ondertitelstijl van het model te bewerken</a:t>
            </a:r>
          </a:p>
        </p:txBody>
      </p:sp>
    </p:spTree>
    <p:extLst>
      <p:ext uri="{BB962C8B-B14F-4D97-AF65-F5344CB8AC3E}">
        <p14:creationId xmlns:p14="http://schemas.microsoft.com/office/powerpoint/2010/main" val="39524086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8_Titel en object">
    <p:spTree>
      <p:nvGrpSpPr>
        <p:cNvPr id="1" name=""/>
        <p:cNvGrpSpPr/>
        <p:nvPr/>
      </p:nvGrpSpPr>
      <p:grpSpPr>
        <a:xfrm>
          <a:off x="0" y="0"/>
          <a:ext cx="0" cy="0"/>
          <a:chOff x="0" y="0"/>
          <a:chExt cx="0" cy="0"/>
        </a:xfrm>
      </p:grpSpPr>
      <p:sp>
        <p:nvSpPr>
          <p:cNvPr id="4" name="Titel 1"/>
          <p:cNvSpPr>
            <a:spLocks noGrp="1"/>
          </p:cNvSpPr>
          <p:nvPr>
            <p:ph type="ctrTitle"/>
          </p:nvPr>
        </p:nvSpPr>
        <p:spPr>
          <a:xfrm>
            <a:off x="544015" y="1064311"/>
            <a:ext cx="5021695" cy="648072"/>
          </a:xfrm>
          <a:prstGeom prst="rect">
            <a:avLst/>
          </a:prstGeom>
        </p:spPr>
        <p:txBody>
          <a:bodyPr>
            <a:normAutofit/>
          </a:bodyPr>
          <a:lstStyle>
            <a:lvl1pPr algn="l">
              <a:defRPr sz="3500">
                <a:solidFill>
                  <a:srgbClr val="00418C"/>
                </a:solidFill>
                <a:latin typeface="Georgia" pitchFamily="18" charset="0"/>
              </a:defRPr>
            </a:lvl1pPr>
          </a:lstStyle>
          <a:p>
            <a:r>
              <a:rPr lang="nl-NL" dirty="0"/>
              <a:t>Klik om de stijl te bewerken</a:t>
            </a:r>
          </a:p>
        </p:txBody>
      </p:sp>
      <p:sp>
        <p:nvSpPr>
          <p:cNvPr id="7" name="Ondertitel 2"/>
          <p:cNvSpPr>
            <a:spLocks noGrp="1"/>
          </p:cNvSpPr>
          <p:nvPr>
            <p:ph type="subTitle" idx="1"/>
          </p:nvPr>
        </p:nvSpPr>
        <p:spPr>
          <a:xfrm>
            <a:off x="539552" y="1772816"/>
            <a:ext cx="5026158" cy="4005892"/>
          </a:xfrm>
          <a:prstGeom prst="rect">
            <a:avLst/>
          </a:prstGeom>
        </p:spPr>
        <p:txBody>
          <a:bodyPr/>
          <a:lstStyle>
            <a:lvl1pPr marL="0" indent="0" algn="l">
              <a:buNone/>
              <a:defRPr sz="2000">
                <a:solidFill>
                  <a:srgbClr val="00418C"/>
                </a:solidFill>
                <a:latin typeface="Arial" pitchFamily="34" charset="0"/>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dirty="0"/>
              <a:t>Klik om de ondertitelstijl van het model te bewerken</a:t>
            </a:r>
          </a:p>
        </p:txBody>
      </p:sp>
      <p:pic>
        <p:nvPicPr>
          <p:cNvPr id="5" name="Afbeelding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565710" y="1069356"/>
            <a:ext cx="3253030" cy="4760976"/>
          </a:xfrm>
          <a:prstGeom prst="rect">
            <a:avLst/>
          </a:prstGeom>
        </p:spPr>
      </p:pic>
    </p:spTree>
    <p:extLst>
      <p:ext uri="{BB962C8B-B14F-4D97-AF65-F5344CB8AC3E}">
        <p14:creationId xmlns:p14="http://schemas.microsoft.com/office/powerpoint/2010/main" val="40745448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Titeldia">
    <p:spTree>
      <p:nvGrpSpPr>
        <p:cNvPr id="1" name=""/>
        <p:cNvGrpSpPr/>
        <p:nvPr/>
      </p:nvGrpSpPr>
      <p:grpSpPr>
        <a:xfrm>
          <a:off x="0" y="0"/>
          <a:ext cx="0" cy="0"/>
          <a:chOff x="0" y="0"/>
          <a:chExt cx="0" cy="0"/>
        </a:xfrm>
      </p:grpSpPr>
      <p:sp>
        <p:nvSpPr>
          <p:cNvPr id="12" name="Titel 1"/>
          <p:cNvSpPr>
            <a:spLocks noGrp="1"/>
          </p:cNvSpPr>
          <p:nvPr>
            <p:ph type="ctrTitle"/>
          </p:nvPr>
        </p:nvSpPr>
        <p:spPr>
          <a:xfrm>
            <a:off x="544015" y="1064311"/>
            <a:ext cx="5828185" cy="648072"/>
          </a:xfrm>
          <a:prstGeom prst="rect">
            <a:avLst/>
          </a:prstGeom>
        </p:spPr>
        <p:txBody>
          <a:bodyPr>
            <a:normAutofit/>
          </a:bodyPr>
          <a:lstStyle>
            <a:lvl1pPr algn="l">
              <a:defRPr sz="3500">
                <a:solidFill>
                  <a:srgbClr val="00418C"/>
                </a:solidFill>
                <a:latin typeface="Georgia" pitchFamily="18" charset="0"/>
              </a:defRPr>
            </a:lvl1pPr>
          </a:lstStyle>
          <a:p>
            <a:r>
              <a:rPr lang="nl-NL" dirty="0"/>
              <a:t>Klik om de stijl te bewerken</a:t>
            </a:r>
          </a:p>
        </p:txBody>
      </p:sp>
      <p:sp>
        <p:nvSpPr>
          <p:cNvPr id="13" name="Ondertitel 2"/>
          <p:cNvSpPr>
            <a:spLocks noGrp="1"/>
          </p:cNvSpPr>
          <p:nvPr>
            <p:ph type="subTitle" idx="1"/>
          </p:nvPr>
        </p:nvSpPr>
        <p:spPr>
          <a:xfrm>
            <a:off x="539552" y="1772816"/>
            <a:ext cx="5832648" cy="4005892"/>
          </a:xfrm>
          <a:prstGeom prst="rect">
            <a:avLst/>
          </a:prstGeom>
        </p:spPr>
        <p:txBody>
          <a:bodyPr/>
          <a:lstStyle>
            <a:lvl1pPr marL="0" indent="0" algn="l">
              <a:buNone/>
              <a:defRPr sz="2000">
                <a:solidFill>
                  <a:srgbClr val="00418C"/>
                </a:solidFill>
                <a:latin typeface="Arial" pitchFamily="34" charset="0"/>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dirty="0"/>
              <a:t>Klik om de ondertitelstijl van het model te bewerken</a:t>
            </a:r>
          </a:p>
        </p:txBody>
      </p:sp>
      <p:pic>
        <p:nvPicPr>
          <p:cNvPr id="2" name="Afbeelding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369880" y="1062702"/>
            <a:ext cx="2450592" cy="4760976"/>
          </a:xfrm>
          <a:prstGeom prst="rect">
            <a:avLst/>
          </a:prstGeom>
        </p:spPr>
      </p:pic>
    </p:spTree>
    <p:extLst>
      <p:ext uri="{BB962C8B-B14F-4D97-AF65-F5344CB8AC3E}">
        <p14:creationId xmlns:p14="http://schemas.microsoft.com/office/powerpoint/2010/main" val="41400779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5_Titeldia">
    <p:spTree>
      <p:nvGrpSpPr>
        <p:cNvPr id="1" name=""/>
        <p:cNvGrpSpPr/>
        <p:nvPr/>
      </p:nvGrpSpPr>
      <p:grpSpPr>
        <a:xfrm>
          <a:off x="0" y="0"/>
          <a:ext cx="0" cy="0"/>
          <a:chOff x="0" y="0"/>
          <a:chExt cx="0" cy="0"/>
        </a:xfrm>
      </p:grpSpPr>
      <p:sp>
        <p:nvSpPr>
          <p:cNvPr id="7" name="Titel 1"/>
          <p:cNvSpPr>
            <a:spLocks noGrp="1"/>
          </p:cNvSpPr>
          <p:nvPr>
            <p:ph type="ctrTitle"/>
          </p:nvPr>
        </p:nvSpPr>
        <p:spPr>
          <a:xfrm>
            <a:off x="544015" y="1064311"/>
            <a:ext cx="5828185" cy="648072"/>
          </a:xfrm>
          <a:prstGeom prst="rect">
            <a:avLst/>
          </a:prstGeom>
        </p:spPr>
        <p:txBody>
          <a:bodyPr>
            <a:normAutofit/>
          </a:bodyPr>
          <a:lstStyle>
            <a:lvl1pPr algn="l">
              <a:defRPr sz="3500">
                <a:solidFill>
                  <a:srgbClr val="00418C"/>
                </a:solidFill>
                <a:latin typeface="Georgia" pitchFamily="18" charset="0"/>
              </a:defRPr>
            </a:lvl1pPr>
          </a:lstStyle>
          <a:p>
            <a:r>
              <a:rPr lang="nl-NL" dirty="0"/>
              <a:t>Klik om de stijl te bewerken</a:t>
            </a:r>
          </a:p>
        </p:txBody>
      </p:sp>
      <p:sp>
        <p:nvSpPr>
          <p:cNvPr id="8" name="Ondertitel 2"/>
          <p:cNvSpPr>
            <a:spLocks noGrp="1"/>
          </p:cNvSpPr>
          <p:nvPr>
            <p:ph type="subTitle" idx="1"/>
          </p:nvPr>
        </p:nvSpPr>
        <p:spPr>
          <a:xfrm>
            <a:off x="539552" y="1772816"/>
            <a:ext cx="5832648" cy="4005892"/>
          </a:xfrm>
          <a:prstGeom prst="rect">
            <a:avLst/>
          </a:prstGeom>
        </p:spPr>
        <p:txBody>
          <a:bodyPr/>
          <a:lstStyle>
            <a:lvl1pPr marL="0" indent="0" algn="l">
              <a:buNone/>
              <a:defRPr sz="2000">
                <a:solidFill>
                  <a:srgbClr val="00418C"/>
                </a:solidFill>
                <a:latin typeface="Arial" pitchFamily="34" charset="0"/>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endParaRPr lang="nl-NL" dirty="0"/>
          </a:p>
        </p:txBody>
      </p:sp>
      <p:pic>
        <p:nvPicPr>
          <p:cNvPr id="2" name="Afbeelding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369880" y="1062702"/>
            <a:ext cx="2450592" cy="4760976"/>
          </a:xfrm>
          <a:prstGeom prst="rect">
            <a:avLst/>
          </a:prstGeom>
        </p:spPr>
      </p:pic>
    </p:spTree>
    <p:extLst>
      <p:ext uri="{BB962C8B-B14F-4D97-AF65-F5344CB8AC3E}">
        <p14:creationId xmlns:p14="http://schemas.microsoft.com/office/powerpoint/2010/main" val="18986897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4_Titeldia">
    <p:spTree>
      <p:nvGrpSpPr>
        <p:cNvPr id="1" name=""/>
        <p:cNvGrpSpPr/>
        <p:nvPr/>
      </p:nvGrpSpPr>
      <p:grpSpPr>
        <a:xfrm>
          <a:off x="0" y="0"/>
          <a:ext cx="0" cy="0"/>
          <a:chOff x="0" y="0"/>
          <a:chExt cx="0" cy="0"/>
        </a:xfrm>
      </p:grpSpPr>
      <p:sp>
        <p:nvSpPr>
          <p:cNvPr id="10" name="Titel 1"/>
          <p:cNvSpPr>
            <a:spLocks noGrp="1"/>
          </p:cNvSpPr>
          <p:nvPr>
            <p:ph type="ctrTitle"/>
          </p:nvPr>
        </p:nvSpPr>
        <p:spPr>
          <a:xfrm>
            <a:off x="544015" y="1064311"/>
            <a:ext cx="5828185" cy="648072"/>
          </a:xfrm>
          <a:prstGeom prst="rect">
            <a:avLst/>
          </a:prstGeom>
        </p:spPr>
        <p:txBody>
          <a:bodyPr>
            <a:normAutofit/>
          </a:bodyPr>
          <a:lstStyle>
            <a:lvl1pPr algn="l">
              <a:defRPr sz="3500">
                <a:solidFill>
                  <a:srgbClr val="00418C"/>
                </a:solidFill>
                <a:latin typeface="Georgia" pitchFamily="18" charset="0"/>
              </a:defRPr>
            </a:lvl1pPr>
          </a:lstStyle>
          <a:p>
            <a:r>
              <a:rPr lang="nl-NL" dirty="0"/>
              <a:t>Klik om de stijl te bewerken</a:t>
            </a:r>
          </a:p>
        </p:txBody>
      </p:sp>
      <p:sp>
        <p:nvSpPr>
          <p:cNvPr id="11" name="Ondertitel 2"/>
          <p:cNvSpPr>
            <a:spLocks noGrp="1"/>
          </p:cNvSpPr>
          <p:nvPr>
            <p:ph type="subTitle" idx="1"/>
          </p:nvPr>
        </p:nvSpPr>
        <p:spPr>
          <a:xfrm>
            <a:off x="539552" y="1772816"/>
            <a:ext cx="5832648" cy="4005892"/>
          </a:xfrm>
          <a:prstGeom prst="rect">
            <a:avLst/>
          </a:prstGeom>
        </p:spPr>
        <p:txBody>
          <a:bodyPr/>
          <a:lstStyle>
            <a:lvl1pPr marL="0" indent="0" algn="l">
              <a:buNone/>
              <a:defRPr sz="2000">
                <a:solidFill>
                  <a:srgbClr val="00418C"/>
                </a:solidFill>
                <a:latin typeface="Arial" pitchFamily="34" charset="0"/>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dirty="0"/>
              <a:t>Klik om de ondertitelstijl van het model te bewerken</a:t>
            </a:r>
          </a:p>
        </p:txBody>
      </p:sp>
      <p:pic>
        <p:nvPicPr>
          <p:cNvPr id="3" name="Afbeelding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369880" y="1052736"/>
            <a:ext cx="2450592" cy="4773168"/>
          </a:xfrm>
          <a:prstGeom prst="rect">
            <a:avLst/>
          </a:prstGeom>
        </p:spPr>
      </p:pic>
    </p:spTree>
    <p:extLst>
      <p:ext uri="{BB962C8B-B14F-4D97-AF65-F5344CB8AC3E}">
        <p14:creationId xmlns:p14="http://schemas.microsoft.com/office/powerpoint/2010/main" val="21999375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Titeldia">
    <p:spTree>
      <p:nvGrpSpPr>
        <p:cNvPr id="1" name=""/>
        <p:cNvGrpSpPr/>
        <p:nvPr/>
      </p:nvGrpSpPr>
      <p:grpSpPr>
        <a:xfrm>
          <a:off x="0" y="0"/>
          <a:ext cx="0" cy="0"/>
          <a:chOff x="0" y="0"/>
          <a:chExt cx="0" cy="0"/>
        </a:xfrm>
      </p:grpSpPr>
      <p:sp>
        <p:nvSpPr>
          <p:cNvPr id="4" name="Titel 1"/>
          <p:cNvSpPr>
            <a:spLocks noGrp="1"/>
          </p:cNvSpPr>
          <p:nvPr>
            <p:ph type="ctrTitle"/>
          </p:nvPr>
        </p:nvSpPr>
        <p:spPr>
          <a:xfrm>
            <a:off x="544015" y="1064311"/>
            <a:ext cx="5828185" cy="648072"/>
          </a:xfrm>
          <a:prstGeom prst="rect">
            <a:avLst/>
          </a:prstGeom>
        </p:spPr>
        <p:txBody>
          <a:bodyPr>
            <a:normAutofit/>
          </a:bodyPr>
          <a:lstStyle>
            <a:lvl1pPr algn="l">
              <a:defRPr sz="3500">
                <a:solidFill>
                  <a:srgbClr val="00418C"/>
                </a:solidFill>
                <a:latin typeface="Georgia" pitchFamily="18" charset="0"/>
              </a:defRPr>
            </a:lvl1pPr>
          </a:lstStyle>
          <a:p>
            <a:r>
              <a:rPr lang="nl-NL" dirty="0"/>
              <a:t>Klik om de stijl te bewerken</a:t>
            </a:r>
          </a:p>
        </p:txBody>
      </p:sp>
      <p:sp>
        <p:nvSpPr>
          <p:cNvPr id="5" name="Ondertitel 2"/>
          <p:cNvSpPr>
            <a:spLocks noGrp="1"/>
          </p:cNvSpPr>
          <p:nvPr>
            <p:ph type="subTitle" idx="1"/>
          </p:nvPr>
        </p:nvSpPr>
        <p:spPr>
          <a:xfrm>
            <a:off x="539552" y="1772816"/>
            <a:ext cx="5832648" cy="4005892"/>
          </a:xfrm>
          <a:prstGeom prst="rect">
            <a:avLst/>
          </a:prstGeom>
        </p:spPr>
        <p:txBody>
          <a:bodyPr/>
          <a:lstStyle>
            <a:lvl1pPr marL="0" indent="0" algn="l">
              <a:buNone/>
              <a:defRPr sz="2000">
                <a:solidFill>
                  <a:srgbClr val="00418C"/>
                </a:solidFill>
                <a:latin typeface="Arial" pitchFamily="34" charset="0"/>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dirty="0"/>
              <a:t>Klik om de ondertitelstijl van het model te bewerken</a:t>
            </a:r>
          </a:p>
        </p:txBody>
      </p:sp>
      <p:pic>
        <p:nvPicPr>
          <p:cNvPr id="2" name="Afbeelding 1"/>
          <p:cNvPicPr>
            <a:picLocks noChangeAspect="1"/>
          </p:cNvPicPr>
          <p:nvPr userDrawn="1"/>
        </p:nvPicPr>
        <p:blipFill rotWithShape="1">
          <a:blip r:embed="rId2" cstate="print">
            <a:extLst>
              <a:ext uri="{28A0092B-C50C-407E-A947-70E740481C1C}">
                <a14:useLocalDpi xmlns:a14="http://schemas.microsoft.com/office/drawing/2010/main" val="0"/>
              </a:ext>
            </a:extLst>
          </a:blip>
          <a:srcRect l="10468"/>
          <a:stretch/>
        </p:blipFill>
        <p:spPr>
          <a:xfrm>
            <a:off x="6369880" y="1062702"/>
            <a:ext cx="2450592" cy="4760976"/>
          </a:xfrm>
          <a:prstGeom prst="rect">
            <a:avLst/>
          </a:prstGeom>
        </p:spPr>
      </p:pic>
    </p:spTree>
    <p:extLst>
      <p:ext uri="{BB962C8B-B14F-4D97-AF65-F5344CB8AC3E}">
        <p14:creationId xmlns:p14="http://schemas.microsoft.com/office/powerpoint/2010/main" val="42415341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el en object">
    <p:spTree>
      <p:nvGrpSpPr>
        <p:cNvPr id="1" name=""/>
        <p:cNvGrpSpPr/>
        <p:nvPr/>
      </p:nvGrpSpPr>
      <p:grpSpPr>
        <a:xfrm>
          <a:off x="0" y="0"/>
          <a:ext cx="0" cy="0"/>
          <a:chOff x="0" y="0"/>
          <a:chExt cx="0" cy="0"/>
        </a:xfrm>
      </p:grpSpPr>
      <p:sp>
        <p:nvSpPr>
          <p:cNvPr id="4" name="Titel 1"/>
          <p:cNvSpPr>
            <a:spLocks noGrp="1"/>
          </p:cNvSpPr>
          <p:nvPr>
            <p:ph type="ctrTitle"/>
          </p:nvPr>
        </p:nvSpPr>
        <p:spPr>
          <a:xfrm>
            <a:off x="544015" y="1064311"/>
            <a:ext cx="5828187" cy="648072"/>
          </a:xfrm>
          <a:prstGeom prst="rect">
            <a:avLst/>
          </a:prstGeom>
        </p:spPr>
        <p:txBody>
          <a:bodyPr>
            <a:normAutofit/>
          </a:bodyPr>
          <a:lstStyle>
            <a:lvl1pPr algn="l">
              <a:defRPr sz="3500">
                <a:solidFill>
                  <a:srgbClr val="00418C"/>
                </a:solidFill>
                <a:latin typeface="Georgia" pitchFamily="18" charset="0"/>
              </a:defRPr>
            </a:lvl1pPr>
          </a:lstStyle>
          <a:p>
            <a:r>
              <a:rPr lang="nl-NL" dirty="0"/>
              <a:t>Klik om de stijl te bewerken</a:t>
            </a:r>
          </a:p>
        </p:txBody>
      </p:sp>
      <p:sp>
        <p:nvSpPr>
          <p:cNvPr id="7" name="Ondertitel 2"/>
          <p:cNvSpPr>
            <a:spLocks noGrp="1"/>
          </p:cNvSpPr>
          <p:nvPr>
            <p:ph type="subTitle" idx="1"/>
          </p:nvPr>
        </p:nvSpPr>
        <p:spPr>
          <a:xfrm>
            <a:off x="539552" y="1772816"/>
            <a:ext cx="5832650" cy="4005892"/>
          </a:xfrm>
          <a:prstGeom prst="rect">
            <a:avLst/>
          </a:prstGeom>
        </p:spPr>
        <p:txBody>
          <a:bodyPr/>
          <a:lstStyle>
            <a:lvl1pPr marL="0" indent="0" algn="l">
              <a:buNone/>
              <a:defRPr sz="2000">
                <a:solidFill>
                  <a:srgbClr val="00418C"/>
                </a:solidFill>
                <a:latin typeface="Arial" pitchFamily="34" charset="0"/>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dirty="0"/>
              <a:t>Klik om de ondertitelstijl van het model te bewerken</a:t>
            </a:r>
          </a:p>
        </p:txBody>
      </p:sp>
      <p:pic>
        <p:nvPicPr>
          <p:cNvPr id="2" name="Afbeelding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369880" y="1062702"/>
            <a:ext cx="2450592" cy="4763530"/>
          </a:xfrm>
          <a:prstGeom prst="rect">
            <a:avLst/>
          </a:prstGeom>
        </p:spPr>
      </p:pic>
    </p:spTree>
    <p:extLst>
      <p:ext uri="{BB962C8B-B14F-4D97-AF65-F5344CB8AC3E}">
        <p14:creationId xmlns:p14="http://schemas.microsoft.com/office/powerpoint/2010/main" val="37373516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6_Titel en object">
    <p:spTree>
      <p:nvGrpSpPr>
        <p:cNvPr id="1" name=""/>
        <p:cNvGrpSpPr/>
        <p:nvPr/>
      </p:nvGrpSpPr>
      <p:grpSpPr>
        <a:xfrm>
          <a:off x="0" y="0"/>
          <a:ext cx="0" cy="0"/>
          <a:chOff x="0" y="0"/>
          <a:chExt cx="0" cy="0"/>
        </a:xfrm>
      </p:grpSpPr>
      <p:sp>
        <p:nvSpPr>
          <p:cNvPr id="4" name="Titel 1"/>
          <p:cNvSpPr>
            <a:spLocks noGrp="1"/>
          </p:cNvSpPr>
          <p:nvPr>
            <p:ph type="ctrTitle"/>
          </p:nvPr>
        </p:nvSpPr>
        <p:spPr>
          <a:xfrm>
            <a:off x="544015" y="1064311"/>
            <a:ext cx="5828187" cy="648072"/>
          </a:xfrm>
          <a:prstGeom prst="rect">
            <a:avLst/>
          </a:prstGeom>
        </p:spPr>
        <p:txBody>
          <a:bodyPr>
            <a:normAutofit/>
          </a:bodyPr>
          <a:lstStyle>
            <a:lvl1pPr algn="l">
              <a:defRPr sz="3500">
                <a:solidFill>
                  <a:srgbClr val="00418C"/>
                </a:solidFill>
                <a:latin typeface="Georgia" pitchFamily="18" charset="0"/>
              </a:defRPr>
            </a:lvl1pPr>
          </a:lstStyle>
          <a:p>
            <a:r>
              <a:rPr lang="nl-NL" dirty="0"/>
              <a:t>Klik om de stijl te bewerken</a:t>
            </a:r>
          </a:p>
        </p:txBody>
      </p:sp>
      <p:sp>
        <p:nvSpPr>
          <p:cNvPr id="7" name="Ondertitel 2"/>
          <p:cNvSpPr>
            <a:spLocks noGrp="1"/>
          </p:cNvSpPr>
          <p:nvPr>
            <p:ph type="subTitle" idx="1"/>
          </p:nvPr>
        </p:nvSpPr>
        <p:spPr>
          <a:xfrm>
            <a:off x="539552" y="1772816"/>
            <a:ext cx="5832650" cy="4005892"/>
          </a:xfrm>
          <a:prstGeom prst="rect">
            <a:avLst/>
          </a:prstGeom>
        </p:spPr>
        <p:txBody>
          <a:bodyPr/>
          <a:lstStyle>
            <a:lvl1pPr marL="0" indent="0" algn="l">
              <a:buNone/>
              <a:defRPr sz="2000">
                <a:solidFill>
                  <a:srgbClr val="00418C"/>
                </a:solidFill>
                <a:latin typeface="Arial" pitchFamily="34" charset="0"/>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dirty="0"/>
              <a:t>Klik om de ondertitelstijl van het model te bewerken</a:t>
            </a:r>
          </a:p>
        </p:txBody>
      </p:sp>
      <p:pic>
        <p:nvPicPr>
          <p:cNvPr id="2" name="Afbeelding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369880" y="1062702"/>
            <a:ext cx="2450592" cy="4760976"/>
          </a:xfrm>
          <a:prstGeom prst="rect">
            <a:avLst/>
          </a:prstGeom>
        </p:spPr>
      </p:pic>
    </p:spTree>
    <p:extLst>
      <p:ext uri="{BB962C8B-B14F-4D97-AF65-F5344CB8AC3E}">
        <p14:creationId xmlns:p14="http://schemas.microsoft.com/office/powerpoint/2010/main" val="23936757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5_Titel en object">
    <p:spTree>
      <p:nvGrpSpPr>
        <p:cNvPr id="1" name=""/>
        <p:cNvGrpSpPr/>
        <p:nvPr/>
      </p:nvGrpSpPr>
      <p:grpSpPr>
        <a:xfrm>
          <a:off x="0" y="0"/>
          <a:ext cx="0" cy="0"/>
          <a:chOff x="0" y="0"/>
          <a:chExt cx="0" cy="0"/>
        </a:xfrm>
      </p:grpSpPr>
      <p:sp>
        <p:nvSpPr>
          <p:cNvPr id="4" name="Titel 1"/>
          <p:cNvSpPr>
            <a:spLocks noGrp="1"/>
          </p:cNvSpPr>
          <p:nvPr>
            <p:ph type="ctrTitle"/>
          </p:nvPr>
        </p:nvSpPr>
        <p:spPr>
          <a:xfrm>
            <a:off x="544015" y="1064311"/>
            <a:ext cx="5828187" cy="648072"/>
          </a:xfrm>
          <a:prstGeom prst="rect">
            <a:avLst/>
          </a:prstGeom>
        </p:spPr>
        <p:txBody>
          <a:bodyPr>
            <a:normAutofit/>
          </a:bodyPr>
          <a:lstStyle>
            <a:lvl1pPr algn="l">
              <a:defRPr sz="3500">
                <a:solidFill>
                  <a:srgbClr val="00418C"/>
                </a:solidFill>
                <a:latin typeface="Georgia" pitchFamily="18" charset="0"/>
              </a:defRPr>
            </a:lvl1pPr>
          </a:lstStyle>
          <a:p>
            <a:r>
              <a:rPr lang="nl-NL" dirty="0"/>
              <a:t>Klik om de stijl te bewerken</a:t>
            </a:r>
          </a:p>
        </p:txBody>
      </p:sp>
      <p:sp>
        <p:nvSpPr>
          <p:cNvPr id="7" name="Ondertitel 2"/>
          <p:cNvSpPr>
            <a:spLocks noGrp="1"/>
          </p:cNvSpPr>
          <p:nvPr>
            <p:ph type="subTitle" idx="1"/>
          </p:nvPr>
        </p:nvSpPr>
        <p:spPr>
          <a:xfrm>
            <a:off x="539552" y="1772816"/>
            <a:ext cx="5832650" cy="4005892"/>
          </a:xfrm>
          <a:prstGeom prst="rect">
            <a:avLst/>
          </a:prstGeom>
        </p:spPr>
        <p:txBody>
          <a:bodyPr/>
          <a:lstStyle>
            <a:lvl1pPr marL="0" indent="0" algn="l">
              <a:buNone/>
              <a:defRPr sz="2000">
                <a:solidFill>
                  <a:srgbClr val="00418C"/>
                </a:solidFill>
                <a:latin typeface="Arial" pitchFamily="34" charset="0"/>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dirty="0"/>
              <a:t>Klik om de ondertitelstijl van het model te bewerken</a:t>
            </a:r>
          </a:p>
        </p:txBody>
      </p:sp>
      <p:pic>
        <p:nvPicPr>
          <p:cNvPr id="5" name="Afbeelding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369880" y="1062702"/>
            <a:ext cx="2450592" cy="4760976"/>
          </a:xfrm>
          <a:prstGeom prst="rect">
            <a:avLst/>
          </a:prstGeom>
        </p:spPr>
      </p:pic>
      <p:pic>
        <p:nvPicPr>
          <p:cNvPr id="8194" name="Picture 2" descr="C:\Users\YZ0047225\Desktop\ppt\gebruikt\Yvonne klein  4198 groot.jpg"/>
          <p:cNvPicPr>
            <a:picLocks noChangeAspect="1" noChangeArrowheads="1"/>
          </p:cNvPicPr>
          <p:nvPr userDrawn="1"/>
        </p:nvPicPr>
        <p:blipFill rotWithShape="1">
          <a:blip r:embed="rId3" cstate="print">
            <a:extLst>
              <a:ext uri="{28A0092B-C50C-407E-A947-70E740481C1C}">
                <a14:useLocalDpi xmlns:a14="http://schemas.microsoft.com/office/drawing/2010/main" val="0"/>
              </a:ext>
            </a:extLst>
          </a:blip>
          <a:srcRect r="12511"/>
          <a:stretch/>
        </p:blipFill>
        <p:spPr bwMode="auto">
          <a:xfrm>
            <a:off x="6369880" y="1062702"/>
            <a:ext cx="2450592" cy="47609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50704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4_Titel en object">
    <p:spTree>
      <p:nvGrpSpPr>
        <p:cNvPr id="1" name=""/>
        <p:cNvGrpSpPr/>
        <p:nvPr/>
      </p:nvGrpSpPr>
      <p:grpSpPr>
        <a:xfrm>
          <a:off x="0" y="0"/>
          <a:ext cx="0" cy="0"/>
          <a:chOff x="0" y="0"/>
          <a:chExt cx="0" cy="0"/>
        </a:xfrm>
      </p:grpSpPr>
      <p:sp>
        <p:nvSpPr>
          <p:cNvPr id="4" name="Titel 1"/>
          <p:cNvSpPr>
            <a:spLocks noGrp="1"/>
          </p:cNvSpPr>
          <p:nvPr>
            <p:ph type="ctrTitle"/>
          </p:nvPr>
        </p:nvSpPr>
        <p:spPr>
          <a:xfrm>
            <a:off x="544015" y="1064311"/>
            <a:ext cx="5828187" cy="648072"/>
          </a:xfrm>
          <a:prstGeom prst="rect">
            <a:avLst/>
          </a:prstGeom>
        </p:spPr>
        <p:txBody>
          <a:bodyPr>
            <a:normAutofit/>
          </a:bodyPr>
          <a:lstStyle>
            <a:lvl1pPr algn="l">
              <a:defRPr sz="3500">
                <a:solidFill>
                  <a:srgbClr val="00418C"/>
                </a:solidFill>
                <a:latin typeface="Georgia" pitchFamily="18" charset="0"/>
              </a:defRPr>
            </a:lvl1pPr>
          </a:lstStyle>
          <a:p>
            <a:r>
              <a:rPr lang="nl-NL" dirty="0"/>
              <a:t>Klik om de stijl te bewerken</a:t>
            </a:r>
          </a:p>
        </p:txBody>
      </p:sp>
      <p:sp>
        <p:nvSpPr>
          <p:cNvPr id="7" name="Ondertitel 2"/>
          <p:cNvSpPr>
            <a:spLocks noGrp="1"/>
          </p:cNvSpPr>
          <p:nvPr>
            <p:ph type="subTitle" idx="1"/>
          </p:nvPr>
        </p:nvSpPr>
        <p:spPr>
          <a:xfrm>
            <a:off x="539552" y="1772816"/>
            <a:ext cx="5832650" cy="4005892"/>
          </a:xfrm>
          <a:prstGeom prst="rect">
            <a:avLst/>
          </a:prstGeom>
        </p:spPr>
        <p:txBody>
          <a:bodyPr/>
          <a:lstStyle>
            <a:lvl1pPr marL="0" indent="0" algn="l">
              <a:buNone/>
              <a:defRPr sz="2000">
                <a:solidFill>
                  <a:srgbClr val="00418C"/>
                </a:solidFill>
                <a:latin typeface="Arial" pitchFamily="34" charset="0"/>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dirty="0"/>
              <a:t>Klik om de ondertitelstijl van het model te bewerken</a:t>
            </a:r>
          </a:p>
        </p:txBody>
      </p:sp>
      <p:pic>
        <p:nvPicPr>
          <p:cNvPr id="2" name="Afbeelding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369880" y="1062702"/>
            <a:ext cx="2450592" cy="4760976"/>
          </a:xfrm>
          <a:prstGeom prst="rect">
            <a:avLst/>
          </a:prstGeom>
        </p:spPr>
      </p:pic>
    </p:spTree>
    <p:extLst>
      <p:ext uri="{BB962C8B-B14F-4D97-AF65-F5344CB8AC3E}">
        <p14:creationId xmlns:p14="http://schemas.microsoft.com/office/powerpoint/2010/main" val="7575132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3.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2.jpeg"/><Relationship Id="rId2" Type="http://schemas.openxmlformats.org/officeDocument/2006/relationships/slideLayout" Target="../slideLayouts/slideLayout2.xml"/><Relationship Id="rId16"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Tekstvak 6"/>
          <p:cNvSpPr txBox="1"/>
          <p:nvPr/>
        </p:nvSpPr>
        <p:spPr>
          <a:xfrm>
            <a:off x="239945" y="6525924"/>
            <a:ext cx="4752528" cy="215444"/>
          </a:xfrm>
          <a:prstGeom prst="rect">
            <a:avLst/>
          </a:prstGeom>
          <a:noFill/>
        </p:spPr>
        <p:txBody>
          <a:bodyPr wrap="square" rtlCol="0">
            <a:spAutoFit/>
          </a:bodyPr>
          <a:lstStyle/>
          <a:p>
            <a:r>
              <a:rPr lang="nl-NL" sz="800" spc="210" dirty="0">
                <a:solidFill>
                  <a:srgbClr val="D7A500"/>
                </a:solidFill>
                <a:latin typeface="Transit-Normal" pitchFamily="2" charset="0"/>
              </a:rPr>
              <a:t>Windesheim zet kennis in werking</a:t>
            </a:r>
          </a:p>
        </p:txBody>
      </p:sp>
      <p:pic>
        <p:nvPicPr>
          <p:cNvPr id="6" name="Afbeelding 5"/>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3176" y="1052736"/>
            <a:ext cx="571500" cy="482600"/>
          </a:xfrm>
          <a:prstGeom prst="rect">
            <a:avLst/>
          </a:prstGeom>
        </p:spPr>
      </p:pic>
      <p:pic>
        <p:nvPicPr>
          <p:cNvPr id="8" name="Afbeelding 7"/>
          <p:cNvPicPr>
            <a:picLocks noChangeAspect="1"/>
          </p:cNvPicPr>
          <p:nvPr/>
        </p:nvPicPr>
        <p:blipFill rotWithShape="1">
          <a:blip r:embed="rId17" cstate="print">
            <a:extLst>
              <a:ext uri="{28A0092B-C50C-407E-A947-70E740481C1C}">
                <a14:useLocalDpi xmlns:a14="http://schemas.microsoft.com/office/drawing/2010/main" val="0"/>
              </a:ext>
            </a:extLst>
          </a:blip>
          <a:srcRect t="39685"/>
          <a:stretch/>
        </p:blipFill>
        <p:spPr>
          <a:xfrm>
            <a:off x="303716" y="5898728"/>
            <a:ext cx="8521200" cy="482852"/>
          </a:xfrm>
          <a:prstGeom prst="rect">
            <a:avLst/>
          </a:prstGeom>
        </p:spPr>
      </p:pic>
      <p:pic>
        <p:nvPicPr>
          <p:cNvPr id="9" name="Afbeelding 1"/>
          <p:cNvPicPr>
            <a:picLocks noChangeAspect="1" noChangeArrowheads="1"/>
          </p:cNvPicPr>
          <p:nvPr/>
        </p:nvPicPr>
        <p:blipFill>
          <a:blip r:embed="rId18" cstate="print">
            <a:extLst>
              <a:ext uri="{28A0092B-C50C-407E-A947-70E740481C1C}">
                <a14:useLocalDpi xmlns:a14="http://schemas.microsoft.com/office/drawing/2010/main" val="0"/>
              </a:ext>
            </a:extLst>
          </a:blip>
          <a:srcRect/>
          <a:stretch>
            <a:fillRect/>
          </a:stretch>
        </p:blipFill>
        <p:spPr bwMode="auto">
          <a:xfrm>
            <a:off x="6796184" y="258702"/>
            <a:ext cx="2096296" cy="5060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5589425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7.png"/><Relationship Id="rId7" Type="http://schemas.openxmlformats.org/officeDocument/2006/relationships/image" Target="../media/image25.jpeg"/><Relationship Id="rId2" Type="http://schemas.openxmlformats.org/officeDocument/2006/relationships/notesSlide" Target="../notesSlides/notesSlide9.xml"/><Relationship Id="rId1" Type="http://schemas.openxmlformats.org/officeDocument/2006/relationships/slideLayout" Target="../slideLayouts/slideLayout1.xml"/><Relationship Id="rId6" Type="http://schemas.openxmlformats.org/officeDocument/2006/relationships/image" Target="../media/image24.jpeg"/><Relationship Id="rId5" Type="http://schemas.openxmlformats.org/officeDocument/2006/relationships/image" Target="../media/image18.jpeg"/><Relationship Id="rId4" Type="http://schemas.openxmlformats.org/officeDocument/2006/relationships/hyperlink" Target="http://www.google.nl/url?sa=i&amp;rct=j&amp;q=sixtijnse+kapel&amp;source=images&amp;cd=&amp;cad=rja&amp;docid=8yACwLJPaxYpuM&amp;tbnid=BdI1xac1Krm8mM:&amp;ved=0CAUQjRw&amp;url=http://www.nrcnext.nl/blog/2010/03/31/in-je-eentje-in-de-sixtijnse-kapel/&amp;ei=047WUeX9LMGztAbwjIHIAw&amp;bvm=bv.48705608,d.Yms&amp;psig=AFQjCNHqlKAzrGUVh1f9CzbqRfRtYnNJHg&amp;ust=1373102136430783"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17.png"/><Relationship Id="rId7" Type="http://schemas.openxmlformats.org/officeDocument/2006/relationships/image" Target="../media/image27.jpeg"/><Relationship Id="rId2" Type="http://schemas.openxmlformats.org/officeDocument/2006/relationships/notesSlide" Target="../notesSlides/notesSlide10.xml"/><Relationship Id="rId1" Type="http://schemas.openxmlformats.org/officeDocument/2006/relationships/slideLayout" Target="../slideLayouts/slideLayout1.xml"/><Relationship Id="rId6" Type="http://schemas.openxmlformats.org/officeDocument/2006/relationships/image" Target="../media/image26.png"/><Relationship Id="rId5" Type="http://schemas.openxmlformats.org/officeDocument/2006/relationships/image" Target="../media/image18.jpeg"/><Relationship Id="rId4" Type="http://schemas.openxmlformats.org/officeDocument/2006/relationships/hyperlink" Target="http://www.google.nl/url?sa=i&amp;rct=j&amp;q=sixtijnse+kapel&amp;source=images&amp;cd=&amp;cad=rja&amp;docid=8yACwLJPaxYpuM&amp;tbnid=BdI1xac1Krm8mM:&amp;ved=0CAUQjRw&amp;url=http://www.nrcnext.nl/blog/2010/03/31/in-je-eentje-in-de-sixtijnse-kapel/&amp;ei=047WUeX9LMGztAbwjIHIAw&amp;bvm=bv.48705608,d.Yms&amp;psig=AFQjCNHqlKAzrGUVh1f9CzbqRfRtYnNJHg&amp;ust=1373102136430783" TargetMode="External"/></Relationships>
</file>

<file path=ppt/slides/_rels/slide12.xml.rels><?xml version="1.0" encoding="UTF-8" standalone="yes"?>
<Relationships xmlns="http://schemas.openxmlformats.org/package/2006/relationships"><Relationship Id="rId8" Type="http://schemas.openxmlformats.org/officeDocument/2006/relationships/hyperlink" Target="http://www.google.nl/url?sa=i&amp;rct=j&amp;q=&amp;esrc=s&amp;frm=1&amp;source=images&amp;cd=&amp;cad=rja&amp;docid=xS5EgiZtAt-kHM&amp;tbnid=jKoCIPSiFbpukM:&amp;ved=0CAUQjRw&amp;url=http://www.michielwijnbergh.com/2009_05_01_archive.html&amp;ei=V4kgUtjfEq2b0wWgrYDgCQ&amp;bvm=bv.51495398,d.d2k&amp;psig=AFQjCNH4gswTq3TtTPoPKnj-Fbbvq44nlA&amp;ust=1377950365180690" TargetMode="External"/><Relationship Id="rId3" Type="http://schemas.openxmlformats.org/officeDocument/2006/relationships/image" Target="../media/image17.png"/><Relationship Id="rId7" Type="http://schemas.openxmlformats.org/officeDocument/2006/relationships/image" Target="../media/image28.jpeg"/><Relationship Id="rId2" Type="http://schemas.openxmlformats.org/officeDocument/2006/relationships/notesSlide" Target="../notesSlides/notesSlide11.xml"/><Relationship Id="rId1" Type="http://schemas.openxmlformats.org/officeDocument/2006/relationships/slideLayout" Target="../slideLayouts/slideLayout1.xml"/><Relationship Id="rId6" Type="http://schemas.openxmlformats.org/officeDocument/2006/relationships/hyperlink" Target="http://www.google.nl/url?sa=i&amp;rct=j&amp;q=&amp;esrc=s&amp;frm=1&amp;source=images&amp;cd=&amp;cad=rja&amp;docid=OhnmPTIQIPfPwM&amp;tbnid=Fq98jgs48OSQ_M:&amp;ved=0CAUQjRw&amp;url=http://members.home.nl/tvdmeij/files/4922DC78-8446-4F03-A6CC-BF133F0D8A5F-259.html&amp;ei=OIkgUtK8I-q30QWaz4HADA&amp;bvm=bv.51495398,d.d2k&amp;psig=AFQjCNF8gw2aAoHmA60LayFXfeYWcTcZqA&amp;ust=1377950352183838" TargetMode="External"/><Relationship Id="rId5" Type="http://schemas.openxmlformats.org/officeDocument/2006/relationships/image" Target="../media/image18.jpeg"/><Relationship Id="rId4" Type="http://schemas.openxmlformats.org/officeDocument/2006/relationships/hyperlink" Target="http://www.google.nl/url?sa=i&amp;rct=j&amp;q=sixtijnse+kapel&amp;source=images&amp;cd=&amp;cad=rja&amp;docid=8yACwLJPaxYpuM&amp;tbnid=BdI1xac1Krm8mM:&amp;ved=0CAUQjRw&amp;url=http://www.nrcnext.nl/blog/2010/03/31/in-je-eentje-in-de-sixtijnse-kapel/&amp;ei=047WUeX9LMGztAbwjIHIAw&amp;bvm=bv.48705608,d.Yms&amp;psig=AFQjCNHqlKAzrGUVh1f9CzbqRfRtYnNJHg&amp;ust=1373102136430783" TargetMode="External"/><Relationship Id="rId9" Type="http://schemas.openxmlformats.org/officeDocument/2006/relationships/image" Target="../media/image29.jpeg"/></Relationships>
</file>

<file path=ppt/slides/_rels/slide13.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12.xml"/><Relationship Id="rId1" Type="http://schemas.openxmlformats.org/officeDocument/2006/relationships/slideLayout" Target="../slideLayouts/slideLayout1.xml"/><Relationship Id="rId4" Type="http://schemas.openxmlformats.org/officeDocument/2006/relationships/image" Target="../media/image31.png"/></Relationships>
</file>

<file path=ppt/slides/_rels/slide1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3.xml"/><Relationship Id="rId1" Type="http://schemas.openxmlformats.org/officeDocument/2006/relationships/slideLayout" Target="../slideLayouts/slideLayout1.xml"/><Relationship Id="rId5" Type="http://schemas.openxmlformats.org/officeDocument/2006/relationships/image" Target="../media/image18.jpeg"/><Relationship Id="rId4" Type="http://schemas.openxmlformats.org/officeDocument/2006/relationships/hyperlink" Target="http://www.google.nl/url?sa=i&amp;rct=j&amp;q=sixtijnse+kapel&amp;source=images&amp;cd=&amp;cad=rja&amp;docid=8yACwLJPaxYpuM&amp;tbnid=BdI1xac1Krm8mM:&amp;ved=0CAUQjRw&amp;url=http://www.nrcnext.nl/blog/2010/03/31/in-je-eentje-in-de-sixtijnse-kapel/&amp;ei=047WUeX9LMGztAbwjIHIAw&amp;bvm=bv.48705608,d.Yms&amp;psig=AFQjCNHqlKAzrGUVh1f9CzbqRfRtYnNJHg&amp;ust=1373102136430783" TargetMode="Externa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17.png"/><Relationship Id="rId7" Type="http://schemas.openxmlformats.org/officeDocument/2006/relationships/image" Target="../media/image20.png"/><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image" Target="../media/image19.png"/><Relationship Id="rId5" Type="http://schemas.openxmlformats.org/officeDocument/2006/relationships/image" Target="../media/image18.jpeg"/><Relationship Id="rId4" Type="http://schemas.openxmlformats.org/officeDocument/2006/relationships/hyperlink" Target="http://www.google.nl/url?sa=i&amp;rct=j&amp;q=sixtijnse+kapel&amp;source=images&amp;cd=&amp;cad=rja&amp;docid=8yACwLJPaxYpuM&amp;tbnid=BdI1xac1Krm8mM:&amp;ved=0CAUQjRw&amp;url=http://www.nrcnext.nl/blog/2010/03/31/in-je-eentje-in-de-sixtijnse-kapel/&amp;ei=047WUeX9LMGztAbwjIHIAw&amp;bvm=bv.48705608,d.Yms&amp;psig=AFQjCNHqlKAzrGUVh1f9CzbqRfRtYnNJHg&amp;ust=1373102136430783" TargetMode="External"/></Relationships>
</file>

<file path=ppt/slides/_rels/slide6.xml.rels><?xml version="1.0" encoding="UTF-8" standalone="yes"?>
<Relationships xmlns="http://schemas.openxmlformats.org/package/2006/relationships"><Relationship Id="rId8" Type="http://schemas.openxmlformats.org/officeDocument/2006/relationships/image" Target="../media/image23.jpeg"/><Relationship Id="rId3" Type="http://schemas.openxmlformats.org/officeDocument/2006/relationships/hyperlink" Target="http://www.google.nl/url?sa=i&amp;rct=j&amp;q=sixtijnse+kapel&amp;source=images&amp;cd=&amp;cad=rja&amp;docid=8yACwLJPaxYpuM&amp;tbnid=BdI1xac1Krm8mM:&amp;ved=0CAUQjRw&amp;url=http://www.nrcnext.nl/blog/2010/03/31/in-je-eentje-in-de-sixtijnse-kapel/&amp;ei=047WUeX9LMGztAbwjIHIAw&amp;bvm=bv.48705608,d.Yms&amp;psig=AFQjCNHqlKAzrGUVh1f9CzbqRfRtYnNJHg&amp;ust=1373102136430783" TargetMode="External"/><Relationship Id="rId7" Type="http://schemas.openxmlformats.org/officeDocument/2006/relationships/hyperlink" Target="http://www.google.nl/url?sa=i&amp;rct=j&amp;q=&amp;esrc=s&amp;frm=1&amp;source=images&amp;cd=&amp;cad=rja&amp;docid=h4A-EsgcfD0MsM&amp;tbnid=Y8BOqdcWqhFRbM:&amp;ved=0CAUQjRw&amp;url=http://www.froot.nl/categorie/lifestyle/evolutie-van-het-colaflesje/&amp;ei=4mAjUp3hDu-Y1AW3jIHIAQ&amp;psig=AFQjCNEc8SghnRjSy3bMUE1XpAYbmR6UDw&amp;ust=1378136298575778" TargetMode="External"/><Relationship Id="rId2" Type="http://schemas.openxmlformats.org/officeDocument/2006/relationships/image" Target="../media/image17.png"/><Relationship Id="rId1" Type="http://schemas.openxmlformats.org/officeDocument/2006/relationships/slideLayout" Target="../slideLayouts/slideLayout1.xml"/><Relationship Id="rId6" Type="http://schemas.openxmlformats.org/officeDocument/2006/relationships/image" Target="../media/image22.jpeg"/><Relationship Id="rId5" Type="http://schemas.openxmlformats.org/officeDocument/2006/relationships/hyperlink" Target="http://www.google.nl/url?sa=i&amp;rct=j&amp;q=&amp;esrc=s&amp;frm=1&amp;source=images&amp;cd=&amp;cad=rja&amp;docid=IlpjV0KM9Gz27M&amp;tbnid=W_OYTvjJWmtgHM:&amp;ved=0CAUQjRw&amp;url=http://onstuimig.nl/pleasure/detail/ontdek_de_design_evolutie_van_de_logos_van_bekende_merken/&amp;ei=OmEgUrmuHIXG0QW1hIHIDg&amp;bvm=bv.51495398,d.d2k&amp;psig=AFQjCNFQFNj57HJzgjXrRv0lYSCq9DXSXQ&amp;ust=1377939896287490" TargetMode="External"/><Relationship Id="rId4" Type="http://schemas.openxmlformats.org/officeDocument/2006/relationships/image" Target="../media/image18.jpeg"/></Relationships>
</file>

<file path=ppt/slides/_rels/slide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6.xml"/><Relationship Id="rId1" Type="http://schemas.openxmlformats.org/officeDocument/2006/relationships/slideLayout" Target="../slideLayouts/slideLayout1.xml"/><Relationship Id="rId5" Type="http://schemas.openxmlformats.org/officeDocument/2006/relationships/image" Target="../media/image18.jpeg"/><Relationship Id="rId4" Type="http://schemas.openxmlformats.org/officeDocument/2006/relationships/hyperlink" Target="http://www.google.nl/url?sa=i&amp;rct=j&amp;q=sixtijnse+kapel&amp;source=images&amp;cd=&amp;cad=rja&amp;docid=8yACwLJPaxYpuM&amp;tbnid=BdI1xac1Krm8mM:&amp;ved=0CAUQjRw&amp;url=http://www.nrcnext.nl/blog/2010/03/31/in-je-eentje-in-de-sixtijnse-kapel/&amp;ei=047WUeX9LMGztAbwjIHIAw&amp;bvm=bv.48705608,d.Yms&amp;psig=AFQjCNHqlKAzrGUVh1f9CzbqRfRtYnNJHg&amp;ust=1373102136430783"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hyperlink" Target="file:///F:\Windesheim\ENBI-EVOL\Darwin,%20natuurlijke%20selectie%20en%20de%20evolutie.mp4" TargetMode="External"/><Relationship Id="rId5" Type="http://schemas.openxmlformats.org/officeDocument/2006/relationships/image" Target="../media/image18.jpeg"/><Relationship Id="rId4" Type="http://schemas.openxmlformats.org/officeDocument/2006/relationships/hyperlink" Target="http://www.google.nl/url?sa=i&amp;rct=j&amp;q=sixtijnse+kapel&amp;source=images&amp;cd=&amp;cad=rja&amp;docid=8yACwLJPaxYpuM&amp;tbnid=BdI1xac1Krm8mM:&amp;ved=0CAUQjRw&amp;url=http://www.nrcnext.nl/blog/2010/03/31/in-je-eentje-in-de-sixtijnse-kapel/&amp;ei=047WUeX9LMGztAbwjIHIAw&amp;bvm=bv.48705608,d.Yms&amp;psig=AFQjCNHqlKAzrGUVh1f9CzbqRfRtYnNJHg&amp;ust=1373102136430783"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8.xml"/><Relationship Id="rId1" Type="http://schemas.openxmlformats.org/officeDocument/2006/relationships/slideLayout" Target="../slideLayouts/slideLayout1.xml"/><Relationship Id="rId5" Type="http://schemas.openxmlformats.org/officeDocument/2006/relationships/image" Target="../media/image18.jpeg"/><Relationship Id="rId4" Type="http://schemas.openxmlformats.org/officeDocument/2006/relationships/hyperlink" Target="http://www.google.nl/url?sa=i&amp;rct=j&amp;q=sixtijnse+kapel&amp;source=images&amp;cd=&amp;cad=rja&amp;docid=8yACwLJPaxYpuM&amp;tbnid=BdI1xac1Krm8mM:&amp;ved=0CAUQjRw&amp;url=http://www.nrcnext.nl/blog/2010/03/31/in-je-eentje-in-de-sixtijnse-kapel/&amp;ei=047WUeX9LMGztAbwjIHIAw&amp;bvm=bv.48705608,d.Yms&amp;psig=AFQjCNHqlKAzrGUVh1f9CzbqRfRtYnNJHg&amp;ust=1373102136430783"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p:txBody>
          <a:bodyPr>
            <a:noAutofit/>
          </a:bodyPr>
          <a:lstStyle/>
          <a:p>
            <a:r>
              <a:rPr lang="nl-NL" sz="3800" dirty="0"/>
              <a:t>Darwin: vriend of vijand?</a:t>
            </a:r>
            <a:endParaRPr lang="nl-NL" sz="3800" i="1" dirty="0">
              <a:solidFill>
                <a:srgbClr val="E61469"/>
              </a:solidFill>
            </a:endParaRPr>
          </a:p>
        </p:txBody>
      </p:sp>
      <p:sp>
        <p:nvSpPr>
          <p:cNvPr id="4" name="Ondertitel 2"/>
          <p:cNvSpPr txBox="1">
            <a:spLocks/>
          </p:cNvSpPr>
          <p:nvPr/>
        </p:nvSpPr>
        <p:spPr>
          <a:xfrm>
            <a:off x="662042" y="1628800"/>
            <a:ext cx="5710158" cy="4032448"/>
          </a:xfrm>
          <a:prstGeom prst="rect">
            <a:avLst/>
          </a:prstGeom>
        </p:spPr>
        <p:txBody>
          <a:bodyPr numCol="1"/>
          <a:lstStyle>
            <a:lvl1pPr marL="0" indent="0" algn="l" defTabSz="914400" rtl="0" eaLnBrk="1" latinLnBrk="0" hangingPunct="1">
              <a:spcBef>
                <a:spcPct val="20000"/>
              </a:spcBef>
              <a:buFont typeface="Arial" pitchFamily="34" charset="0"/>
              <a:buNone/>
              <a:defRPr sz="2000" kern="1200">
                <a:solidFill>
                  <a:srgbClr val="00418C"/>
                </a:solidFill>
                <a:latin typeface="Arial" pitchFamily="34" charset="0"/>
                <a:ea typeface="+mn-ea"/>
                <a:cs typeface="Arial" pitchFamily="34" charset="0"/>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endParaRPr lang="nl-NL" dirty="0"/>
          </a:p>
          <a:p>
            <a:r>
              <a:rPr lang="nl-NL" sz="3000" i="1" dirty="0"/>
              <a:t>Interactieve lezing over omgaan met evolutie en schepping bij een grote </a:t>
            </a:r>
            <a:r>
              <a:rPr lang="nl-NL" sz="3000" i="1" dirty="0" err="1"/>
              <a:t>leerlingdiversiteit</a:t>
            </a:r>
            <a:endParaRPr lang="nl-NL" sz="3000" dirty="0"/>
          </a:p>
          <a:p>
            <a:endParaRPr lang="nl-NL" sz="3000" dirty="0"/>
          </a:p>
          <a:p>
            <a:r>
              <a:rPr lang="nl-NL" sz="3000" dirty="0" err="1"/>
              <a:t>Drs.Ir</a:t>
            </a:r>
            <a:r>
              <a:rPr lang="nl-NL" sz="3000" dirty="0"/>
              <a:t>. Erik-Jan van Baalen</a:t>
            </a:r>
          </a:p>
          <a:p>
            <a:r>
              <a:rPr lang="nl-NL" sz="3000" dirty="0"/>
              <a:t>Hogeschool Windesheim, Zwolle</a:t>
            </a:r>
          </a:p>
        </p:txBody>
      </p:sp>
    </p:spTree>
    <p:extLst>
      <p:ext uri="{BB962C8B-B14F-4D97-AF65-F5344CB8AC3E}">
        <p14:creationId xmlns:p14="http://schemas.microsoft.com/office/powerpoint/2010/main" val="26496021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p:cNvPicPr>
            <a:picLocks noChangeAspect="1" noChangeArrowheads="1"/>
          </p:cNvPicPr>
          <p:nvPr/>
        </p:nvPicPr>
        <p:blipFill>
          <a:blip r:embed="rId3" cstate="print"/>
          <a:srcRect/>
          <a:stretch>
            <a:fillRect/>
          </a:stretch>
        </p:blipFill>
        <p:spPr bwMode="auto">
          <a:xfrm>
            <a:off x="0" y="0"/>
            <a:ext cx="9144000" cy="6857999"/>
          </a:xfrm>
          <a:prstGeom prst="rect">
            <a:avLst/>
          </a:prstGeom>
          <a:noFill/>
          <a:ln w="9525">
            <a:noFill/>
            <a:miter lim="800000"/>
            <a:headEnd/>
            <a:tailEnd/>
          </a:ln>
        </p:spPr>
      </p:pic>
      <p:pic>
        <p:nvPicPr>
          <p:cNvPr id="7" name="Picture 2" descr="http://www.nrcnext.nl/files/2010/03/9890367_81ab9572a9.jpg">
            <a:hlinkClick r:id="rId4"/>
          </p:cNvPr>
          <p:cNvPicPr>
            <a:picLocks noChangeAspect="1" noChangeArrowheads="1"/>
          </p:cNvPicPr>
          <p:nvPr/>
        </p:nvPicPr>
        <p:blipFill>
          <a:blip r:embed="rId5" cstate="print">
            <a:lum bright="16000" contrast="-12000"/>
          </a:blip>
          <a:stretch>
            <a:fillRect/>
          </a:stretch>
        </p:blipFill>
        <p:spPr bwMode="auto">
          <a:xfrm>
            <a:off x="0" y="116632"/>
            <a:ext cx="9144000" cy="6552728"/>
          </a:xfrm>
          <a:prstGeom prst="rect">
            <a:avLst/>
          </a:prstGeom>
          <a:noFill/>
          <a:ln>
            <a:noFill/>
          </a:ln>
        </p:spPr>
      </p:pic>
      <p:sp>
        <p:nvSpPr>
          <p:cNvPr id="2" name="Titel 1"/>
          <p:cNvSpPr>
            <a:spLocks noGrp="1"/>
          </p:cNvSpPr>
          <p:nvPr>
            <p:ph type="ctrTitle"/>
          </p:nvPr>
        </p:nvSpPr>
        <p:spPr>
          <a:xfrm>
            <a:off x="0" y="1"/>
            <a:ext cx="9144000" cy="1484783"/>
          </a:xfrm>
          <a:effectLst>
            <a:innerShdw blurRad="63500" dist="50800" dir="13500000">
              <a:prstClr val="black">
                <a:alpha val="50000"/>
              </a:prstClr>
            </a:innerShdw>
          </a:effectLst>
        </p:spPr>
        <p:txBody>
          <a:bodyPr>
            <a:norm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nl-NL" sz="5000" b="1" spc="50" dirty="0" err="1">
                <a:ln w="11430"/>
                <a:solidFill>
                  <a:srgbClr val="800000"/>
                </a:solidFill>
                <a:effectLst>
                  <a:outerShdw blurRad="76200" dist="50800" dir="5400000" algn="tl" rotWithShape="0">
                    <a:srgbClr val="000000">
                      <a:alpha val="65000"/>
                    </a:srgbClr>
                  </a:outerShdw>
                </a:effectLst>
              </a:rPr>
              <a:t>Evolutie-paradigma</a:t>
            </a:r>
            <a:endParaRPr lang="nl-NL" sz="5000" b="1" spc="50" dirty="0">
              <a:ln w="11430"/>
              <a:solidFill>
                <a:srgbClr val="800000"/>
              </a:solidFill>
              <a:effectLst>
                <a:outerShdw blurRad="76200" dist="50800" dir="5400000" algn="tl" rotWithShape="0">
                  <a:srgbClr val="000000">
                    <a:alpha val="65000"/>
                  </a:srgbClr>
                </a:outerShdw>
              </a:effectLst>
            </a:endParaRPr>
          </a:p>
        </p:txBody>
      </p:sp>
      <p:sp>
        <p:nvSpPr>
          <p:cNvPr id="6" name="Subtitle 2"/>
          <p:cNvSpPr txBox="1">
            <a:spLocks/>
          </p:cNvSpPr>
          <p:nvPr/>
        </p:nvSpPr>
        <p:spPr>
          <a:xfrm>
            <a:off x="827584" y="1484784"/>
            <a:ext cx="7673506" cy="4608512"/>
          </a:xfrm>
          <a:prstGeom prst="rect">
            <a:avLst/>
          </a:prstGeom>
        </p:spPr>
        <p:txBody>
          <a:bodyPr vert="horz" lIns="91440" tIns="45720" rIns="91440" bIns="45720" rtlCol="0">
            <a:normAutofit fontScale="92500"/>
          </a:bodyPr>
          <a:lstStyle/>
          <a:p>
            <a:pPr marL="514350" lvl="0" indent="-514350">
              <a:spcBef>
                <a:spcPct val="20000"/>
              </a:spcBef>
              <a:buFont typeface="Arial" pitchFamily="34" charset="0"/>
              <a:buChar char="•"/>
              <a:defRPr/>
            </a:pPr>
            <a:r>
              <a:rPr kumimoji="0" lang="en-GB" sz="3500" i="0" u="none" strike="noStrike" kern="1200" cap="none" spc="0" normalizeH="0" baseline="0" dirty="0" err="1">
                <a:ln>
                  <a:noFill/>
                </a:ln>
                <a:solidFill>
                  <a:schemeClr val="tx1">
                    <a:lumMod val="95000"/>
                    <a:lumOff val="5000"/>
                  </a:schemeClr>
                </a:solidFill>
                <a:effectLst/>
                <a:uLnTx/>
                <a:uFillTx/>
                <a:latin typeface="Baskerville Old Face" pitchFamily="18" charset="0"/>
                <a:cs typeface="Times New Roman" pitchFamily="18" charset="0"/>
              </a:rPr>
              <a:t>Paradigma</a:t>
            </a:r>
            <a:r>
              <a:rPr kumimoji="0" lang="en-GB" sz="3500" i="0" u="none" strike="noStrike" kern="1200" cap="none" spc="0" normalizeH="0" baseline="0" dirty="0">
                <a:ln>
                  <a:noFill/>
                </a:ln>
                <a:solidFill>
                  <a:schemeClr val="tx1">
                    <a:lumMod val="95000"/>
                    <a:lumOff val="5000"/>
                  </a:schemeClr>
                </a:solidFill>
                <a:effectLst/>
                <a:uLnTx/>
                <a:uFillTx/>
                <a:latin typeface="Baskerville Old Face" pitchFamily="18" charset="0"/>
                <a:cs typeface="Times New Roman" pitchFamily="18" charset="0"/>
              </a:rPr>
              <a:t> = </a:t>
            </a:r>
            <a:r>
              <a:rPr lang="nl-NL" sz="3500" dirty="0">
                <a:solidFill>
                  <a:schemeClr val="tx1">
                    <a:lumMod val="95000"/>
                    <a:lumOff val="5000"/>
                  </a:schemeClr>
                </a:solidFill>
                <a:latin typeface="Baskerville Old Face" pitchFamily="18" charset="0"/>
                <a:cs typeface="Times New Roman" pitchFamily="18" charset="0"/>
              </a:rPr>
              <a:t>een complex geheel van opvattingen, methoden en vraagstellingen, dat de wetenschappelijke gemeenschap van een bepaald tijdvak een idee geeft van wat de belangrijke vragen zijn, en hoe die opgelost moeten worden.</a:t>
            </a:r>
            <a:br>
              <a:rPr lang="nl-NL" sz="3500" dirty="0">
                <a:solidFill>
                  <a:schemeClr val="tx1">
                    <a:lumMod val="95000"/>
                    <a:lumOff val="5000"/>
                  </a:schemeClr>
                </a:solidFill>
                <a:latin typeface="Baskerville Old Face" pitchFamily="18" charset="0"/>
                <a:cs typeface="Times New Roman" pitchFamily="18" charset="0"/>
              </a:rPr>
            </a:br>
            <a:r>
              <a:rPr lang="nl-NL" sz="3500" dirty="0">
                <a:solidFill>
                  <a:schemeClr val="tx1">
                    <a:lumMod val="95000"/>
                    <a:lumOff val="5000"/>
                  </a:schemeClr>
                </a:solidFill>
                <a:latin typeface="Baskerville Old Face" pitchFamily="18" charset="0"/>
                <a:cs typeface="Times New Roman" pitchFamily="18" charset="0"/>
              </a:rPr>
              <a:t>Een paradigma is het referentiekader van waaruit wij de werkelijkheid interpreteren.</a:t>
            </a:r>
          </a:p>
        </p:txBody>
      </p:sp>
      <p:pic>
        <p:nvPicPr>
          <p:cNvPr id="8" name="Picture 2" descr="http://1.bp.blogspot.com/-KbglAsgfN1g/T1TtscJ_FZI/AAAAAAAAAIY/_n2j0We1ohk/s1600/YoungOldWoman.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483768" y="332655"/>
            <a:ext cx="4345664" cy="6192688"/>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http://www.nieuwsbronnen.com/tenbunderen/gasthuizen323.jpg"/>
          <p:cNvPicPr>
            <a:picLocks noChangeAspect="1" noChangeArrowheads="1"/>
          </p:cNvPicPr>
          <p:nvPr/>
        </p:nvPicPr>
        <p:blipFill>
          <a:blip r:embed="rId7" cstate="print"/>
          <a:srcRect/>
          <a:stretch>
            <a:fillRect/>
          </a:stretch>
        </p:blipFill>
        <p:spPr bwMode="auto">
          <a:xfrm>
            <a:off x="0" y="1063"/>
            <a:ext cx="9144000" cy="6858000"/>
          </a:xfrm>
          <a:prstGeom prst="rect">
            <a:avLst/>
          </a:prstGeom>
          <a:noFill/>
        </p:spPr>
      </p:pic>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p:cNvPicPr>
            <a:picLocks noChangeAspect="1" noChangeArrowheads="1"/>
          </p:cNvPicPr>
          <p:nvPr/>
        </p:nvPicPr>
        <p:blipFill>
          <a:blip r:embed="rId3" cstate="print"/>
          <a:srcRect/>
          <a:stretch>
            <a:fillRect/>
          </a:stretch>
        </p:blipFill>
        <p:spPr bwMode="auto">
          <a:xfrm>
            <a:off x="0" y="0"/>
            <a:ext cx="9144000" cy="6857999"/>
          </a:xfrm>
          <a:prstGeom prst="rect">
            <a:avLst/>
          </a:prstGeom>
          <a:noFill/>
          <a:ln w="9525">
            <a:noFill/>
            <a:miter lim="800000"/>
            <a:headEnd/>
            <a:tailEnd/>
          </a:ln>
        </p:spPr>
      </p:pic>
      <p:pic>
        <p:nvPicPr>
          <p:cNvPr id="7" name="Picture 2" descr="http://www.nrcnext.nl/files/2010/03/9890367_81ab9572a9.jpg">
            <a:hlinkClick r:id="rId4"/>
          </p:cNvPr>
          <p:cNvPicPr>
            <a:picLocks noChangeAspect="1" noChangeArrowheads="1"/>
          </p:cNvPicPr>
          <p:nvPr/>
        </p:nvPicPr>
        <p:blipFill>
          <a:blip r:embed="rId5" cstate="print">
            <a:lum bright="16000" contrast="-12000"/>
          </a:blip>
          <a:stretch>
            <a:fillRect/>
          </a:stretch>
        </p:blipFill>
        <p:spPr bwMode="auto">
          <a:xfrm>
            <a:off x="0" y="116632"/>
            <a:ext cx="9144000" cy="6552728"/>
          </a:xfrm>
          <a:prstGeom prst="rect">
            <a:avLst/>
          </a:prstGeom>
          <a:noFill/>
          <a:ln>
            <a:noFill/>
          </a:ln>
        </p:spPr>
      </p:pic>
      <p:sp>
        <p:nvSpPr>
          <p:cNvPr id="2" name="Titel 1"/>
          <p:cNvSpPr>
            <a:spLocks noGrp="1"/>
          </p:cNvSpPr>
          <p:nvPr>
            <p:ph type="ctrTitle"/>
          </p:nvPr>
        </p:nvSpPr>
        <p:spPr>
          <a:xfrm>
            <a:off x="0" y="1"/>
            <a:ext cx="9144000" cy="1484783"/>
          </a:xfrm>
          <a:effectLst>
            <a:innerShdw blurRad="63500" dist="50800" dir="13500000">
              <a:prstClr val="black">
                <a:alpha val="50000"/>
              </a:prstClr>
            </a:innerShdw>
          </a:effectLst>
        </p:spPr>
        <p:txBody>
          <a:bodyPr>
            <a:norm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nl-NL" sz="5000" b="1" spc="50" dirty="0" err="1">
                <a:ln w="11430"/>
                <a:solidFill>
                  <a:srgbClr val="800000"/>
                </a:solidFill>
                <a:effectLst>
                  <a:outerShdw blurRad="76200" dist="50800" dir="5400000" algn="tl" rotWithShape="0">
                    <a:srgbClr val="000000">
                      <a:alpha val="65000"/>
                    </a:srgbClr>
                  </a:outerShdw>
                </a:effectLst>
              </a:rPr>
              <a:t>Evolutie-paradigma</a:t>
            </a:r>
            <a:endParaRPr lang="nl-NL" sz="5000" b="1" spc="50" dirty="0">
              <a:ln w="11430"/>
              <a:solidFill>
                <a:srgbClr val="800000"/>
              </a:solidFill>
              <a:effectLst>
                <a:outerShdw blurRad="76200" dist="50800" dir="5400000" algn="tl" rotWithShape="0">
                  <a:srgbClr val="000000">
                    <a:alpha val="65000"/>
                  </a:srgbClr>
                </a:outerShdw>
              </a:effectLst>
            </a:endParaRPr>
          </a:p>
        </p:txBody>
      </p:sp>
      <p:sp>
        <p:nvSpPr>
          <p:cNvPr id="6" name="Subtitle 2"/>
          <p:cNvSpPr txBox="1">
            <a:spLocks/>
          </p:cNvSpPr>
          <p:nvPr/>
        </p:nvSpPr>
        <p:spPr>
          <a:xfrm>
            <a:off x="827584" y="1484784"/>
            <a:ext cx="7673506" cy="4608512"/>
          </a:xfrm>
          <a:prstGeom prst="rect">
            <a:avLst/>
          </a:prstGeom>
        </p:spPr>
        <p:txBody>
          <a:bodyPr vert="horz" lIns="91440" tIns="45720" rIns="91440" bIns="45720" rtlCol="0">
            <a:normAutofit/>
          </a:bodyPr>
          <a:lstStyle/>
          <a:p>
            <a:pPr marL="514350" lvl="0" indent="-514350">
              <a:spcBef>
                <a:spcPct val="20000"/>
              </a:spcBef>
              <a:buFont typeface="Arial" pitchFamily="34" charset="0"/>
              <a:buChar char="•"/>
              <a:defRPr/>
            </a:pPr>
            <a:r>
              <a:rPr kumimoji="0" lang="nl-NL" sz="3500" i="0" u="none" strike="noStrike" kern="1200" cap="none" spc="0" normalizeH="0" baseline="0" dirty="0">
                <a:ln>
                  <a:noFill/>
                </a:ln>
                <a:solidFill>
                  <a:schemeClr val="tx1">
                    <a:lumMod val="95000"/>
                    <a:lumOff val="5000"/>
                  </a:schemeClr>
                </a:solidFill>
                <a:effectLst/>
                <a:uLnTx/>
                <a:uFillTx/>
                <a:latin typeface="Baskerville Old Face" pitchFamily="18" charset="0"/>
                <a:cs typeface="Times New Roman" pitchFamily="18" charset="0"/>
              </a:rPr>
              <a:t>Wat weten we zeker over evolutie?</a:t>
            </a:r>
          </a:p>
          <a:p>
            <a:pPr marL="514350" lvl="0" indent="-514350">
              <a:spcBef>
                <a:spcPct val="20000"/>
              </a:spcBef>
              <a:buFont typeface="Arial" pitchFamily="34" charset="0"/>
              <a:buChar char="•"/>
              <a:defRPr/>
            </a:pPr>
            <a:r>
              <a:rPr lang="nl-NL" sz="3500" dirty="0">
                <a:solidFill>
                  <a:schemeClr val="tx1">
                    <a:lumMod val="95000"/>
                    <a:lumOff val="5000"/>
                  </a:schemeClr>
                </a:solidFill>
                <a:latin typeface="Baskerville Old Face" pitchFamily="18" charset="0"/>
                <a:cs typeface="Times New Roman" pitchFamily="18" charset="0"/>
              </a:rPr>
              <a:t>En wat weten we </a:t>
            </a:r>
            <a:r>
              <a:rPr lang="nl-NL" sz="3500" b="1" i="1" u="sng" dirty="0">
                <a:solidFill>
                  <a:schemeClr val="tx1">
                    <a:lumMod val="95000"/>
                    <a:lumOff val="5000"/>
                  </a:schemeClr>
                </a:solidFill>
                <a:latin typeface="Baskerville Old Face" pitchFamily="18" charset="0"/>
                <a:cs typeface="Times New Roman" pitchFamily="18" charset="0"/>
              </a:rPr>
              <a:t>niet</a:t>
            </a:r>
            <a:r>
              <a:rPr lang="nl-NL" sz="3500" dirty="0">
                <a:solidFill>
                  <a:schemeClr val="tx1">
                    <a:lumMod val="95000"/>
                    <a:lumOff val="5000"/>
                  </a:schemeClr>
                </a:solidFill>
                <a:latin typeface="Baskerville Old Face" pitchFamily="18" charset="0"/>
                <a:cs typeface="Times New Roman" pitchFamily="18" charset="0"/>
              </a:rPr>
              <a:t>?</a:t>
            </a:r>
          </a:p>
          <a:p>
            <a:pPr marL="514350" lvl="0" indent="-514350">
              <a:spcBef>
                <a:spcPct val="20000"/>
              </a:spcBef>
              <a:buFont typeface="Arial" pitchFamily="34" charset="0"/>
              <a:buChar char="•"/>
              <a:defRPr/>
            </a:pPr>
            <a:r>
              <a:rPr lang="nl-NL" sz="3500" dirty="0">
                <a:solidFill>
                  <a:schemeClr val="tx1">
                    <a:lumMod val="95000"/>
                    <a:lumOff val="5000"/>
                  </a:schemeClr>
                </a:solidFill>
                <a:latin typeface="Baskerville Old Face" pitchFamily="18" charset="0"/>
                <a:cs typeface="Times New Roman" pitchFamily="18" charset="0"/>
              </a:rPr>
              <a:t>Hoe werkt de natuurwetenschap?</a:t>
            </a:r>
          </a:p>
        </p:txBody>
      </p:sp>
      <p:pic>
        <p:nvPicPr>
          <p:cNvPr id="2049" name="Picture 1"/>
          <p:cNvPicPr>
            <a:picLocks noChangeAspect="1" noChangeArrowheads="1"/>
          </p:cNvPicPr>
          <p:nvPr/>
        </p:nvPicPr>
        <p:blipFill>
          <a:blip r:embed="rId6" cstate="print"/>
          <a:srcRect/>
          <a:stretch>
            <a:fillRect/>
          </a:stretch>
        </p:blipFill>
        <p:spPr bwMode="auto">
          <a:xfrm>
            <a:off x="1043608" y="1124744"/>
            <a:ext cx="7416824" cy="5375639"/>
          </a:xfrm>
          <a:prstGeom prst="rect">
            <a:avLst/>
          </a:prstGeom>
          <a:noFill/>
          <a:ln w="9525">
            <a:noFill/>
            <a:miter lim="800000"/>
            <a:headEnd/>
            <a:tailEnd/>
          </a:ln>
        </p:spPr>
      </p:pic>
      <p:pic>
        <p:nvPicPr>
          <p:cNvPr id="1026" name="Picture 2" descr="http://paardenhoeven.info/wp-content/uploads/2013/02/evolution-legs.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942020" y="259479"/>
            <a:ext cx="7620000" cy="6334126"/>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04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0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p:cNvPicPr>
            <a:picLocks noChangeAspect="1" noChangeArrowheads="1"/>
          </p:cNvPicPr>
          <p:nvPr/>
        </p:nvPicPr>
        <p:blipFill>
          <a:blip r:embed="rId3" cstate="print"/>
          <a:srcRect/>
          <a:stretch>
            <a:fillRect/>
          </a:stretch>
        </p:blipFill>
        <p:spPr bwMode="auto">
          <a:xfrm>
            <a:off x="0" y="0"/>
            <a:ext cx="9144000" cy="6857999"/>
          </a:xfrm>
          <a:prstGeom prst="rect">
            <a:avLst/>
          </a:prstGeom>
          <a:noFill/>
          <a:ln w="9525">
            <a:noFill/>
            <a:miter lim="800000"/>
            <a:headEnd/>
            <a:tailEnd/>
          </a:ln>
        </p:spPr>
      </p:pic>
      <p:pic>
        <p:nvPicPr>
          <p:cNvPr id="7" name="Picture 2" descr="http://www.nrcnext.nl/files/2010/03/9890367_81ab9572a9.jpg">
            <a:hlinkClick r:id="rId4"/>
          </p:cNvPr>
          <p:cNvPicPr>
            <a:picLocks noChangeAspect="1" noChangeArrowheads="1"/>
          </p:cNvPicPr>
          <p:nvPr/>
        </p:nvPicPr>
        <p:blipFill>
          <a:blip r:embed="rId5" cstate="print">
            <a:lum bright="16000" contrast="-12000"/>
          </a:blip>
          <a:stretch>
            <a:fillRect/>
          </a:stretch>
        </p:blipFill>
        <p:spPr bwMode="auto">
          <a:xfrm>
            <a:off x="0" y="116632"/>
            <a:ext cx="9144000" cy="6552728"/>
          </a:xfrm>
          <a:prstGeom prst="rect">
            <a:avLst/>
          </a:prstGeom>
          <a:noFill/>
          <a:ln>
            <a:noFill/>
          </a:ln>
        </p:spPr>
      </p:pic>
      <p:pic>
        <p:nvPicPr>
          <p:cNvPr id="3076" name="Picture 4" descr="http://members.home.nl/tvdmeij/files/bosaardbei316jun.jpg">
            <a:hlinkClick r:id="rId6"/>
          </p:cNvPr>
          <p:cNvPicPr>
            <a:picLocks noChangeAspect="1" noChangeArrowheads="1"/>
          </p:cNvPicPr>
          <p:nvPr/>
        </p:nvPicPr>
        <p:blipFill>
          <a:blip r:embed="rId7" cstate="print"/>
          <a:srcRect/>
          <a:stretch>
            <a:fillRect/>
          </a:stretch>
        </p:blipFill>
        <p:spPr bwMode="auto">
          <a:xfrm>
            <a:off x="179511" y="260648"/>
            <a:ext cx="5664627" cy="4248472"/>
          </a:xfrm>
          <a:prstGeom prst="rect">
            <a:avLst/>
          </a:prstGeom>
          <a:noFill/>
        </p:spPr>
      </p:pic>
      <p:pic>
        <p:nvPicPr>
          <p:cNvPr id="3074" name="Picture 2" descr="https://encrypted-tbn2.gstatic.com/images?q=tbn:ANd9GcTr8ShAgNLw5S1drge6rjLaZ8xqRUl1grpOOK_BHs4nvj-rITqk">
            <a:hlinkClick r:id="rId8"/>
          </p:cNvPr>
          <p:cNvPicPr>
            <a:picLocks noChangeAspect="1" noChangeArrowheads="1"/>
          </p:cNvPicPr>
          <p:nvPr/>
        </p:nvPicPr>
        <p:blipFill>
          <a:blip r:embed="rId9" cstate="print"/>
          <a:srcRect/>
          <a:stretch>
            <a:fillRect/>
          </a:stretch>
        </p:blipFill>
        <p:spPr bwMode="auto">
          <a:xfrm>
            <a:off x="3464044" y="2492896"/>
            <a:ext cx="5447140" cy="4080099"/>
          </a:xfrm>
          <a:prstGeom prst="rect">
            <a:avLst/>
          </a:prstGeom>
          <a:noFill/>
        </p:spPr>
      </p:pic>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07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5922" name="Rectangle 2"/>
          <p:cNvSpPr>
            <a:spLocks noGrp="1" noChangeArrowheads="1"/>
          </p:cNvSpPr>
          <p:nvPr>
            <p:ph type="ctrTitle"/>
          </p:nvPr>
        </p:nvSpPr>
        <p:spPr bwMode="auto">
          <a:xfrm>
            <a:off x="152400" y="0"/>
            <a:ext cx="1981200" cy="304800"/>
          </a:xfrm>
          <a:noFill/>
          <a:ln w="3175">
            <a:miter lim="800000"/>
            <a:headEnd/>
            <a:tailEnd/>
          </a:ln>
        </p:spPr>
        <p:txBody>
          <a:bodyPr vert="horz" wrap="square" lIns="91440" tIns="45720" rIns="91440" bIns="45720" numCol="1" anchor="t" anchorCtr="0" compatLnSpc="1">
            <a:prstTxWarp prst="textNoShape">
              <a:avLst/>
            </a:prstTxWarp>
          </a:bodyPr>
          <a:lstStyle/>
          <a:p>
            <a:pPr algn="l"/>
            <a:r>
              <a:rPr lang="en-US" sz="1200">
                <a:latin typeface="Arial" charset="0"/>
              </a:rPr>
              <a:t>Figure 22.9</a:t>
            </a:r>
          </a:p>
        </p:txBody>
      </p:sp>
      <p:pic>
        <p:nvPicPr>
          <p:cNvPr id="465923" name="Picture 3" descr="22_09_ArtificialSelection-U"/>
          <p:cNvPicPr>
            <a:picLocks noChangeAspect="1" noChangeArrowheads="1"/>
          </p:cNvPicPr>
          <p:nvPr/>
        </p:nvPicPr>
        <p:blipFill>
          <a:blip r:embed="rId3" cstate="print"/>
          <a:srcRect/>
          <a:stretch>
            <a:fillRect/>
          </a:stretch>
        </p:blipFill>
        <p:spPr bwMode="auto">
          <a:xfrm>
            <a:off x="296863" y="527050"/>
            <a:ext cx="8548687" cy="5803900"/>
          </a:xfrm>
          <a:prstGeom prst="rect">
            <a:avLst/>
          </a:prstGeom>
          <a:noFill/>
        </p:spPr>
      </p:pic>
      <p:sp>
        <p:nvSpPr>
          <p:cNvPr id="465924" name="Text Box 4"/>
          <p:cNvSpPr txBox="1">
            <a:spLocks noChangeArrowheads="1"/>
          </p:cNvSpPr>
          <p:nvPr/>
        </p:nvSpPr>
        <p:spPr bwMode="auto">
          <a:xfrm>
            <a:off x="958850" y="3184525"/>
            <a:ext cx="987425" cy="508000"/>
          </a:xfrm>
          <a:prstGeom prst="rect">
            <a:avLst/>
          </a:prstGeom>
          <a:noFill/>
          <a:ln w="9525">
            <a:noFill/>
            <a:miter lim="800000"/>
            <a:headEnd/>
            <a:tailEnd/>
          </a:ln>
          <a:effectLst/>
        </p:spPr>
        <p:txBody>
          <a:bodyPr wrap="none" lIns="0" tIns="0" rIns="0" bIns="0"/>
          <a:lstStyle/>
          <a:p>
            <a:pPr algn="ctr"/>
            <a:r>
              <a:rPr lang="en-US" sz="1800" b="1">
                <a:latin typeface="Arial" charset="0"/>
              </a:rPr>
              <a:t>Brussels</a:t>
            </a:r>
          </a:p>
          <a:p>
            <a:pPr algn="ctr"/>
            <a:r>
              <a:rPr lang="en-US" sz="1800" b="1">
                <a:latin typeface="Arial" charset="0"/>
              </a:rPr>
              <a:t>sprouts</a:t>
            </a:r>
          </a:p>
        </p:txBody>
      </p:sp>
      <p:sp>
        <p:nvSpPr>
          <p:cNvPr id="465925" name="Text Box 5"/>
          <p:cNvSpPr txBox="1">
            <a:spLocks noChangeArrowheads="1"/>
          </p:cNvSpPr>
          <p:nvPr/>
        </p:nvSpPr>
        <p:spPr bwMode="auto">
          <a:xfrm>
            <a:off x="628650" y="5915025"/>
            <a:ext cx="758825" cy="254000"/>
          </a:xfrm>
          <a:prstGeom prst="rect">
            <a:avLst/>
          </a:prstGeom>
          <a:noFill/>
          <a:ln w="9525">
            <a:noFill/>
            <a:miter lim="800000"/>
            <a:headEnd/>
            <a:tailEnd/>
          </a:ln>
          <a:effectLst/>
        </p:spPr>
        <p:txBody>
          <a:bodyPr wrap="none" lIns="0" tIns="0" rIns="0" bIns="0"/>
          <a:lstStyle/>
          <a:p>
            <a:pPr algn="ctr"/>
            <a:r>
              <a:rPr lang="en-US" sz="1800" b="1">
                <a:latin typeface="Arial" charset="0"/>
              </a:rPr>
              <a:t>Kale</a:t>
            </a:r>
          </a:p>
        </p:txBody>
      </p:sp>
      <p:sp>
        <p:nvSpPr>
          <p:cNvPr id="465926" name="Text Box 6"/>
          <p:cNvSpPr txBox="1">
            <a:spLocks noChangeArrowheads="1"/>
          </p:cNvSpPr>
          <p:nvPr/>
        </p:nvSpPr>
        <p:spPr bwMode="auto">
          <a:xfrm>
            <a:off x="2038350" y="5267325"/>
            <a:ext cx="1203325" cy="574675"/>
          </a:xfrm>
          <a:prstGeom prst="rect">
            <a:avLst/>
          </a:prstGeom>
          <a:noFill/>
          <a:ln w="9525">
            <a:noFill/>
            <a:miter lim="800000"/>
            <a:headEnd/>
            <a:tailEnd/>
          </a:ln>
          <a:effectLst/>
        </p:spPr>
        <p:txBody>
          <a:bodyPr wrap="none" lIns="0" tIns="0" rIns="0" bIns="0"/>
          <a:lstStyle/>
          <a:p>
            <a:r>
              <a:rPr lang="en-US" sz="1800" b="1">
                <a:latin typeface="Arial" charset="0"/>
              </a:rPr>
              <a:t>Selection </a:t>
            </a:r>
            <a:br>
              <a:rPr lang="en-US" sz="1800" b="1">
                <a:latin typeface="Arial" charset="0"/>
              </a:rPr>
            </a:br>
            <a:r>
              <a:rPr lang="en-US" sz="1800" b="1">
                <a:latin typeface="Arial" charset="0"/>
              </a:rPr>
              <a:t>for leaves</a:t>
            </a:r>
          </a:p>
        </p:txBody>
      </p:sp>
      <p:sp>
        <p:nvSpPr>
          <p:cNvPr id="465927" name="Text Box 7"/>
          <p:cNvSpPr txBox="1">
            <a:spLocks noChangeArrowheads="1"/>
          </p:cNvSpPr>
          <p:nvPr/>
        </p:nvSpPr>
        <p:spPr bwMode="auto">
          <a:xfrm>
            <a:off x="2139950" y="3425825"/>
            <a:ext cx="1533525" cy="765175"/>
          </a:xfrm>
          <a:prstGeom prst="rect">
            <a:avLst/>
          </a:prstGeom>
          <a:noFill/>
          <a:ln w="9525">
            <a:noFill/>
            <a:miter lim="800000"/>
            <a:headEnd/>
            <a:tailEnd/>
          </a:ln>
          <a:effectLst/>
        </p:spPr>
        <p:txBody>
          <a:bodyPr wrap="none" lIns="0" tIns="0" rIns="0" bIns="0"/>
          <a:lstStyle/>
          <a:p>
            <a:r>
              <a:rPr lang="en-US" sz="1800" b="1">
                <a:latin typeface="Arial" charset="0"/>
              </a:rPr>
              <a:t>Selection for </a:t>
            </a:r>
            <a:br>
              <a:rPr lang="en-US" sz="1800" b="1">
                <a:latin typeface="Arial" charset="0"/>
              </a:rPr>
            </a:br>
            <a:r>
              <a:rPr lang="en-US" sz="1800" b="1">
                <a:latin typeface="Arial" charset="0"/>
              </a:rPr>
              <a:t>axillary (side) </a:t>
            </a:r>
            <a:br>
              <a:rPr lang="en-US" sz="1800" b="1">
                <a:latin typeface="Arial" charset="0"/>
              </a:rPr>
            </a:br>
            <a:r>
              <a:rPr lang="en-US" sz="1800" b="1">
                <a:latin typeface="Arial" charset="0"/>
              </a:rPr>
              <a:t>buds</a:t>
            </a:r>
          </a:p>
        </p:txBody>
      </p:sp>
      <p:sp>
        <p:nvSpPr>
          <p:cNvPr id="465928" name="Text Box 8"/>
          <p:cNvSpPr txBox="1">
            <a:spLocks noChangeArrowheads="1"/>
          </p:cNvSpPr>
          <p:nvPr/>
        </p:nvSpPr>
        <p:spPr bwMode="auto">
          <a:xfrm>
            <a:off x="2914650" y="2460625"/>
            <a:ext cx="1736725" cy="549275"/>
          </a:xfrm>
          <a:prstGeom prst="rect">
            <a:avLst/>
          </a:prstGeom>
          <a:noFill/>
          <a:ln w="9525">
            <a:noFill/>
            <a:miter lim="800000"/>
            <a:headEnd/>
            <a:tailEnd/>
          </a:ln>
          <a:effectLst/>
        </p:spPr>
        <p:txBody>
          <a:bodyPr wrap="none" lIns="0" tIns="0" rIns="0" bIns="0"/>
          <a:lstStyle/>
          <a:p>
            <a:r>
              <a:rPr lang="en-US" sz="1800" b="1">
                <a:latin typeface="Arial" charset="0"/>
              </a:rPr>
              <a:t>Selection for </a:t>
            </a:r>
            <a:br>
              <a:rPr lang="en-US" sz="1800" b="1">
                <a:latin typeface="Arial" charset="0"/>
              </a:rPr>
            </a:br>
            <a:r>
              <a:rPr lang="en-US" sz="1800" b="1">
                <a:latin typeface="Arial" charset="0"/>
              </a:rPr>
              <a:t>apical (tip) bud</a:t>
            </a:r>
          </a:p>
        </p:txBody>
      </p:sp>
      <p:sp>
        <p:nvSpPr>
          <p:cNvPr id="465929" name="Text Box 9"/>
          <p:cNvSpPr txBox="1">
            <a:spLocks noChangeArrowheads="1"/>
          </p:cNvSpPr>
          <p:nvPr/>
        </p:nvSpPr>
        <p:spPr bwMode="auto">
          <a:xfrm>
            <a:off x="4514850" y="2079625"/>
            <a:ext cx="1343025" cy="279400"/>
          </a:xfrm>
          <a:prstGeom prst="rect">
            <a:avLst/>
          </a:prstGeom>
          <a:noFill/>
          <a:ln w="9525">
            <a:noFill/>
            <a:miter lim="800000"/>
            <a:headEnd/>
            <a:tailEnd/>
          </a:ln>
          <a:effectLst/>
        </p:spPr>
        <p:txBody>
          <a:bodyPr wrap="none" lIns="0" tIns="0" rIns="0" bIns="0"/>
          <a:lstStyle/>
          <a:p>
            <a:pPr algn="ctr"/>
            <a:r>
              <a:rPr lang="en-US" sz="1800" b="1">
                <a:latin typeface="Arial" charset="0"/>
              </a:rPr>
              <a:t>Cabbage</a:t>
            </a:r>
          </a:p>
        </p:txBody>
      </p:sp>
      <p:sp>
        <p:nvSpPr>
          <p:cNvPr id="465930" name="Text Box 10"/>
          <p:cNvSpPr txBox="1">
            <a:spLocks noChangeArrowheads="1"/>
          </p:cNvSpPr>
          <p:nvPr/>
        </p:nvSpPr>
        <p:spPr bwMode="auto">
          <a:xfrm>
            <a:off x="6851650" y="3438525"/>
            <a:ext cx="1343025" cy="279400"/>
          </a:xfrm>
          <a:prstGeom prst="rect">
            <a:avLst/>
          </a:prstGeom>
          <a:noFill/>
          <a:ln w="9525">
            <a:noFill/>
            <a:miter lim="800000"/>
            <a:headEnd/>
            <a:tailEnd/>
          </a:ln>
          <a:effectLst/>
        </p:spPr>
        <p:txBody>
          <a:bodyPr wrap="none" lIns="0" tIns="0" rIns="0" bIns="0"/>
          <a:lstStyle/>
          <a:p>
            <a:pPr algn="ctr"/>
            <a:r>
              <a:rPr lang="en-US" sz="1800" b="1">
                <a:latin typeface="Arial" charset="0"/>
              </a:rPr>
              <a:t>Broccoli</a:t>
            </a:r>
          </a:p>
        </p:txBody>
      </p:sp>
      <p:sp>
        <p:nvSpPr>
          <p:cNvPr id="465931" name="Text Box 11"/>
          <p:cNvSpPr txBox="1">
            <a:spLocks noChangeArrowheads="1"/>
          </p:cNvSpPr>
          <p:nvPr/>
        </p:nvSpPr>
        <p:spPr bwMode="auto">
          <a:xfrm>
            <a:off x="7524750" y="5915025"/>
            <a:ext cx="1343025" cy="279400"/>
          </a:xfrm>
          <a:prstGeom prst="rect">
            <a:avLst/>
          </a:prstGeom>
          <a:noFill/>
          <a:ln w="9525">
            <a:noFill/>
            <a:miter lim="800000"/>
            <a:headEnd/>
            <a:tailEnd/>
          </a:ln>
          <a:effectLst/>
        </p:spPr>
        <p:txBody>
          <a:bodyPr wrap="none" lIns="0" tIns="0" rIns="0" bIns="0"/>
          <a:lstStyle/>
          <a:p>
            <a:pPr algn="ctr"/>
            <a:r>
              <a:rPr lang="en-US" sz="1800" b="1">
                <a:latin typeface="Arial" charset="0"/>
              </a:rPr>
              <a:t>Kohlrabi</a:t>
            </a:r>
          </a:p>
        </p:txBody>
      </p:sp>
      <p:sp>
        <p:nvSpPr>
          <p:cNvPr id="465932" name="Text Box 12"/>
          <p:cNvSpPr txBox="1">
            <a:spLocks noChangeArrowheads="1"/>
          </p:cNvSpPr>
          <p:nvPr/>
        </p:nvSpPr>
        <p:spPr bwMode="auto">
          <a:xfrm>
            <a:off x="3905250" y="5927725"/>
            <a:ext cx="1343025" cy="279400"/>
          </a:xfrm>
          <a:prstGeom prst="rect">
            <a:avLst/>
          </a:prstGeom>
          <a:noFill/>
          <a:ln w="9525">
            <a:noFill/>
            <a:miter lim="800000"/>
            <a:headEnd/>
            <a:tailEnd/>
          </a:ln>
          <a:effectLst/>
        </p:spPr>
        <p:txBody>
          <a:bodyPr wrap="none" lIns="0" tIns="0" rIns="0" bIns="0"/>
          <a:lstStyle/>
          <a:p>
            <a:pPr algn="ctr"/>
            <a:r>
              <a:rPr lang="en-US" sz="1800" b="1">
                <a:latin typeface="Arial" charset="0"/>
              </a:rPr>
              <a:t>Wild mustard</a:t>
            </a:r>
          </a:p>
        </p:txBody>
      </p:sp>
      <p:sp>
        <p:nvSpPr>
          <p:cNvPr id="465933" name="Text Box 13"/>
          <p:cNvSpPr txBox="1">
            <a:spLocks noChangeArrowheads="1"/>
          </p:cNvSpPr>
          <p:nvPr/>
        </p:nvSpPr>
        <p:spPr bwMode="auto">
          <a:xfrm>
            <a:off x="6165850" y="4619625"/>
            <a:ext cx="1089025" cy="574675"/>
          </a:xfrm>
          <a:prstGeom prst="rect">
            <a:avLst/>
          </a:prstGeom>
          <a:noFill/>
          <a:ln w="9525">
            <a:noFill/>
            <a:miter lim="800000"/>
            <a:headEnd/>
            <a:tailEnd/>
          </a:ln>
          <a:effectLst/>
        </p:spPr>
        <p:txBody>
          <a:bodyPr wrap="none" lIns="0" tIns="0" rIns="0" bIns="0"/>
          <a:lstStyle/>
          <a:p>
            <a:r>
              <a:rPr lang="en-US" sz="1800" b="1">
                <a:latin typeface="Arial" charset="0"/>
              </a:rPr>
              <a:t>Selection </a:t>
            </a:r>
            <a:br>
              <a:rPr lang="en-US" sz="1800" b="1">
                <a:latin typeface="Arial" charset="0"/>
              </a:rPr>
            </a:br>
            <a:r>
              <a:rPr lang="en-US" sz="1800" b="1">
                <a:latin typeface="Arial" charset="0"/>
              </a:rPr>
              <a:t>for stems</a:t>
            </a:r>
          </a:p>
        </p:txBody>
      </p:sp>
      <p:sp>
        <p:nvSpPr>
          <p:cNvPr id="465934" name="Text Box 14"/>
          <p:cNvSpPr txBox="1">
            <a:spLocks noChangeArrowheads="1"/>
          </p:cNvSpPr>
          <p:nvPr/>
        </p:nvSpPr>
        <p:spPr bwMode="auto">
          <a:xfrm>
            <a:off x="5911850" y="3565525"/>
            <a:ext cx="1254125" cy="866775"/>
          </a:xfrm>
          <a:prstGeom prst="rect">
            <a:avLst/>
          </a:prstGeom>
          <a:noFill/>
          <a:ln w="9525">
            <a:noFill/>
            <a:miter lim="800000"/>
            <a:headEnd/>
            <a:tailEnd/>
          </a:ln>
          <a:effectLst/>
        </p:spPr>
        <p:txBody>
          <a:bodyPr wrap="none" lIns="0" tIns="0" rIns="0" bIns="0"/>
          <a:lstStyle/>
          <a:p>
            <a:r>
              <a:rPr lang="en-US" sz="1800" b="1">
                <a:latin typeface="Arial" charset="0"/>
              </a:rPr>
              <a:t>Selection </a:t>
            </a:r>
            <a:br>
              <a:rPr lang="en-US" sz="1800" b="1">
                <a:latin typeface="Arial" charset="0"/>
              </a:rPr>
            </a:br>
            <a:r>
              <a:rPr lang="en-US" sz="1800" b="1">
                <a:latin typeface="Arial" charset="0"/>
              </a:rPr>
              <a:t>for flowers </a:t>
            </a:r>
            <a:br>
              <a:rPr lang="en-US" sz="1800" b="1">
                <a:latin typeface="Arial" charset="0"/>
              </a:rPr>
            </a:br>
            <a:r>
              <a:rPr lang="en-US" sz="1800" b="1">
                <a:latin typeface="Arial" charset="0"/>
              </a:rPr>
              <a:t>and stems</a:t>
            </a:r>
          </a:p>
        </p:txBody>
      </p:sp>
      <p:pic>
        <p:nvPicPr>
          <p:cNvPr id="2050" name="Picture 2"/>
          <p:cNvPicPr>
            <a:picLocks noChangeAspect="1" noChangeArrowheads="1"/>
          </p:cNvPicPr>
          <p:nvPr/>
        </p:nvPicPr>
        <p:blipFill>
          <a:blip r:embed="rId4" cstate="print"/>
          <a:srcRect/>
          <a:stretch>
            <a:fillRect/>
          </a:stretch>
        </p:blipFill>
        <p:spPr bwMode="auto">
          <a:xfrm>
            <a:off x="0" y="6237312"/>
            <a:ext cx="9144000" cy="620688"/>
          </a:xfrm>
          <a:prstGeom prst="rect">
            <a:avLst/>
          </a:prstGeom>
          <a:noFill/>
          <a:ln w="9525">
            <a:noFill/>
            <a:miter lim="800000"/>
            <a:headEnd/>
            <a:tailEnd/>
          </a:ln>
        </p:spPr>
      </p:pic>
      <p:pic>
        <p:nvPicPr>
          <p:cNvPr id="2051" name="Picture 3"/>
          <p:cNvPicPr>
            <a:picLocks noChangeAspect="1" noChangeArrowheads="1"/>
          </p:cNvPicPr>
          <p:nvPr/>
        </p:nvPicPr>
        <p:blipFill>
          <a:blip r:embed="rId4" cstate="print"/>
          <a:srcRect/>
          <a:stretch>
            <a:fillRect/>
          </a:stretch>
        </p:blipFill>
        <p:spPr bwMode="auto">
          <a:xfrm>
            <a:off x="7115175" y="0"/>
            <a:ext cx="2028825" cy="714375"/>
          </a:xfrm>
          <a:prstGeom prst="rect">
            <a:avLst/>
          </a:prstGeom>
          <a:noFill/>
          <a:ln w="9525">
            <a:noFill/>
            <a:miter lim="800000"/>
            <a:headEnd/>
            <a:tailEnd/>
          </a:ln>
        </p:spPr>
      </p:pic>
      <p:pic>
        <p:nvPicPr>
          <p:cNvPr id="2052" name="Picture 4"/>
          <p:cNvPicPr>
            <a:picLocks noChangeAspect="1" noChangeArrowheads="1"/>
          </p:cNvPicPr>
          <p:nvPr/>
        </p:nvPicPr>
        <p:blipFill>
          <a:blip r:embed="rId4" cstate="print"/>
          <a:srcRect/>
          <a:stretch>
            <a:fillRect/>
          </a:stretch>
        </p:blipFill>
        <p:spPr bwMode="auto">
          <a:xfrm>
            <a:off x="0" y="0"/>
            <a:ext cx="2028825" cy="714375"/>
          </a:xfrm>
          <a:prstGeom prst="rect">
            <a:avLst/>
          </a:prstGeom>
          <a:noFill/>
          <a:ln w="9525">
            <a:noFill/>
            <a:miter lim="800000"/>
            <a:headEnd/>
            <a:tailEnd/>
          </a:ln>
        </p:spPr>
      </p:pic>
      <p:pic>
        <p:nvPicPr>
          <p:cNvPr id="2053" name="Picture 5"/>
          <p:cNvPicPr>
            <a:picLocks noChangeAspect="1" noChangeArrowheads="1"/>
          </p:cNvPicPr>
          <p:nvPr/>
        </p:nvPicPr>
        <p:blipFill>
          <a:blip r:embed="rId4" cstate="print"/>
          <a:srcRect/>
          <a:stretch>
            <a:fillRect/>
          </a:stretch>
        </p:blipFill>
        <p:spPr bwMode="auto">
          <a:xfrm>
            <a:off x="1" y="980728"/>
            <a:ext cx="827584" cy="714375"/>
          </a:xfrm>
          <a:prstGeom prst="rect">
            <a:avLst/>
          </a:prstGeom>
          <a:noFill/>
          <a:ln w="9525">
            <a:noFill/>
            <a:miter lim="800000"/>
            <a:headEnd/>
            <a:tailEnd/>
          </a:ln>
        </p:spPr>
      </p:pic>
    </p:spTree>
  </p:cSld>
  <p:clrMapOvr>
    <a:masterClrMapping/>
  </p:clrMapOvr>
  <p:transition spd="med">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p:cNvPicPr>
            <a:picLocks noChangeAspect="1" noChangeArrowheads="1"/>
          </p:cNvPicPr>
          <p:nvPr/>
        </p:nvPicPr>
        <p:blipFill>
          <a:blip r:embed="rId3" cstate="print"/>
          <a:srcRect/>
          <a:stretch>
            <a:fillRect/>
          </a:stretch>
        </p:blipFill>
        <p:spPr bwMode="auto">
          <a:xfrm>
            <a:off x="0" y="0"/>
            <a:ext cx="9144000" cy="6857999"/>
          </a:xfrm>
          <a:prstGeom prst="rect">
            <a:avLst/>
          </a:prstGeom>
          <a:noFill/>
          <a:ln w="9525">
            <a:noFill/>
            <a:miter lim="800000"/>
            <a:headEnd/>
            <a:tailEnd/>
          </a:ln>
        </p:spPr>
      </p:pic>
      <p:pic>
        <p:nvPicPr>
          <p:cNvPr id="7" name="Picture 2" descr="http://www.nrcnext.nl/files/2010/03/9890367_81ab9572a9.jpg">
            <a:hlinkClick r:id="rId4"/>
          </p:cNvPr>
          <p:cNvPicPr>
            <a:picLocks noChangeAspect="1" noChangeArrowheads="1"/>
          </p:cNvPicPr>
          <p:nvPr/>
        </p:nvPicPr>
        <p:blipFill>
          <a:blip r:embed="rId5" cstate="print">
            <a:lum bright="16000" contrast="-12000"/>
          </a:blip>
          <a:stretch>
            <a:fillRect/>
          </a:stretch>
        </p:blipFill>
        <p:spPr bwMode="auto">
          <a:xfrm>
            <a:off x="0" y="116632"/>
            <a:ext cx="9144000" cy="6552728"/>
          </a:xfrm>
          <a:prstGeom prst="rect">
            <a:avLst/>
          </a:prstGeom>
          <a:noFill/>
          <a:ln>
            <a:noFill/>
          </a:ln>
        </p:spPr>
      </p:pic>
      <p:sp>
        <p:nvSpPr>
          <p:cNvPr id="2" name="Titel 1"/>
          <p:cNvSpPr>
            <a:spLocks noGrp="1"/>
          </p:cNvSpPr>
          <p:nvPr>
            <p:ph type="ctrTitle"/>
          </p:nvPr>
        </p:nvSpPr>
        <p:spPr>
          <a:xfrm>
            <a:off x="0" y="1"/>
            <a:ext cx="9144000" cy="1484783"/>
          </a:xfrm>
          <a:effectLst>
            <a:innerShdw blurRad="63500" dist="50800" dir="13500000">
              <a:prstClr val="black">
                <a:alpha val="50000"/>
              </a:prstClr>
            </a:innerShdw>
          </a:effectLst>
        </p:spPr>
        <p:txBody>
          <a:bodyPr>
            <a:norm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nl-NL" sz="5000" b="1" spc="50" dirty="0">
                <a:ln w="11430"/>
                <a:solidFill>
                  <a:srgbClr val="800000"/>
                </a:solidFill>
                <a:effectLst>
                  <a:outerShdw blurRad="76200" dist="50800" dir="5400000" algn="tl" rotWithShape="0">
                    <a:srgbClr val="000000">
                      <a:alpha val="65000"/>
                    </a:srgbClr>
                  </a:outerShdw>
                </a:effectLst>
              </a:rPr>
              <a:t>Campbell hoofdstuk 21</a:t>
            </a:r>
          </a:p>
        </p:txBody>
      </p:sp>
      <p:sp>
        <p:nvSpPr>
          <p:cNvPr id="6" name="Subtitle 2"/>
          <p:cNvSpPr txBox="1">
            <a:spLocks/>
          </p:cNvSpPr>
          <p:nvPr/>
        </p:nvSpPr>
        <p:spPr>
          <a:xfrm>
            <a:off x="827584" y="1484784"/>
            <a:ext cx="7848872" cy="4608512"/>
          </a:xfrm>
          <a:prstGeom prst="rect">
            <a:avLst/>
          </a:prstGeom>
        </p:spPr>
        <p:txBody>
          <a:bodyPr vert="horz" lIns="91440" tIns="45720" rIns="91440" bIns="45720" rtlCol="0">
            <a:normAutofit fontScale="92500"/>
          </a:bodyPr>
          <a:lstStyle/>
          <a:p>
            <a:pPr marL="514350" indent="-514350">
              <a:spcBef>
                <a:spcPct val="20000"/>
              </a:spcBef>
              <a:buFont typeface="Arial" pitchFamily="34" charset="0"/>
              <a:buChar char="•"/>
              <a:defRPr/>
            </a:pPr>
            <a:r>
              <a:rPr lang="en-GB" sz="3500" b="1" dirty="0">
                <a:solidFill>
                  <a:schemeClr val="tx1">
                    <a:lumMod val="95000"/>
                    <a:lumOff val="5000"/>
                  </a:schemeClr>
                </a:solidFill>
                <a:latin typeface="Baskerville Old Face" pitchFamily="18" charset="0"/>
                <a:cs typeface="Times New Roman" pitchFamily="18" charset="0"/>
              </a:rPr>
              <a:t>Concept 21.1 </a:t>
            </a:r>
            <a:r>
              <a:rPr lang="en-GB" sz="3500" i="1" dirty="0">
                <a:solidFill>
                  <a:schemeClr val="tx1">
                    <a:lumMod val="95000"/>
                    <a:lumOff val="5000"/>
                  </a:schemeClr>
                </a:solidFill>
                <a:latin typeface="Baskerville Old Face" pitchFamily="18" charset="0"/>
                <a:cs typeface="Times New Roman" pitchFamily="18" charset="0"/>
              </a:rPr>
              <a:t>The Darwinian revolution challenged traditional views of a young Earth inhabited by unchanging species</a:t>
            </a:r>
            <a:r>
              <a:rPr lang="en-GB" sz="3500" dirty="0">
                <a:solidFill>
                  <a:schemeClr val="tx1">
                    <a:lumMod val="95000"/>
                    <a:lumOff val="5000"/>
                  </a:schemeClr>
                </a:solidFill>
                <a:latin typeface="Baskerville Old Face" pitchFamily="18" charset="0"/>
                <a:cs typeface="Times New Roman" pitchFamily="18" charset="0"/>
              </a:rPr>
              <a:t>.</a:t>
            </a:r>
          </a:p>
          <a:p>
            <a:pPr marL="514350" indent="-514350">
              <a:spcBef>
                <a:spcPct val="20000"/>
              </a:spcBef>
              <a:buFont typeface="Arial" pitchFamily="34" charset="0"/>
              <a:buChar char="•"/>
              <a:defRPr/>
            </a:pPr>
            <a:r>
              <a:rPr lang="en-GB" sz="3500" b="1" dirty="0">
                <a:solidFill>
                  <a:schemeClr val="tx1">
                    <a:lumMod val="95000"/>
                    <a:lumOff val="5000"/>
                  </a:schemeClr>
                </a:solidFill>
                <a:latin typeface="Baskerville Old Face" pitchFamily="18" charset="0"/>
                <a:cs typeface="Times New Roman" pitchFamily="18" charset="0"/>
              </a:rPr>
              <a:t>Concept 21.2 </a:t>
            </a:r>
            <a:r>
              <a:rPr lang="en-GB" sz="3500" i="1" dirty="0">
                <a:solidFill>
                  <a:schemeClr val="tx1">
                    <a:lumMod val="95000"/>
                    <a:lumOff val="5000"/>
                  </a:schemeClr>
                </a:solidFill>
                <a:latin typeface="Baskerville Old Face" pitchFamily="18" charset="0"/>
                <a:cs typeface="Times New Roman" pitchFamily="18" charset="0"/>
              </a:rPr>
              <a:t>Descent with modification by natural selection explains the adaptations of organisms and the unity and diversity of life</a:t>
            </a:r>
            <a:r>
              <a:rPr lang="en-GB" sz="3500" dirty="0">
                <a:solidFill>
                  <a:schemeClr val="tx1">
                    <a:lumMod val="95000"/>
                    <a:lumOff val="5000"/>
                  </a:schemeClr>
                </a:solidFill>
                <a:latin typeface="Baskerville Old Face" pitchFamily="18" charset="0"/>
                <a:cs typeface="Times New Roman" pitchFamily="18" charset="0"/>
              </a:rPr>
              <a:t>.</a:t>
            </a:r>
          </a:p>
          <a:p>
            <a:pPr marL="514350" indent="-514350">
              <a:spcBef>
                <a:spcPct val="20000"/>
              </a:spcBef>
              <a:buFont typeface="Arial" pitchFamily="34" charset="0"/>
              <a:buChar char="•"/>
              <a:defRPr/>
            </a:pPr>
            <a:r>
              <a:rPr lang="en-GB" sz="3500" b="1" dirty="0">
                <a:solidFill>
                  <a:schemeClr val="tx1">
                    <a:lumMod val="95000"/>
                    <a:lumOff val="5000"/>
                  </a:schemeClr>
                </a:solidFill>
                <a:latin typeface="Baskerville Old Face" pitchFamily="18" charset="0"/>
                <a:cs typeface="Times New Roman" pitchFamily="18" charset="0"/>
              </a:rPr>
              <a:t>Concept 21.3 </a:t>
            </a:r>
            <a:r>
              <a:rPr lang="en-GB" sz="3500" i="1" dirty="0">
                <a:solidFill>
                  <a:schemeClr val="tx1">
                    <a:lumMod val="95000"/>
                    <a:lumOff val="5000"/>
                  </a:schemeClr>
                </a:solidFill>
                <a:latin typeface="Baskerville Old Face" pitchFamily="18" charset="0"/>
                <a:cs typeface="Times New Roman" pitchFamily="18" charset="0"/>
              </a:rPr>
              <a:t>Evolution is supported by an overwhelming amount of scientific evidence</a:t>
            </a:r>
            <a:r>
              <a:rPr lang="en-GB" sz="3500" dirty="0">
                <a:solidFill>
                  <a:schemeClr val="tx1">
                    <a:lumMod val="95000"/>
                    <a:lumOff val="5000"/>
                  </a:schemeClr>
                </a:solidFill>
                <a:latin typeface="Baskerville Old Face" pitchFamily="18" charset="0"/>
                <a:cs typeface="Times New Roman" pitchFamily="18" charset="0"/>
              </a:rPr>
              <a:t>.</a:t>
            </a: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p:txBody>
          <a:bodyPr>
            <a:noAutofit/>
          </a:bodyPr>
          <a:lstStyle/>
          <a:p>
            <a:r>
              <a:rPr lang="nl-NL" sz="4000" dirty="0"/>
              <a:t>Terugblik colleges</a:t>
            </a:r>
          </a:p>
        </p:txBody>
      </p:sp>
      <p:sp>
        <p:nvSpPr>
          <p:cNvPr id="3" name="Ondertitel 2"/>
          <p:cNvSpPr>
            <a:spLocks noGrp="1"/>
          </p:cNvSpPr>
          <p:nvPr>
            <p:ph type="subTitle" idx="1"/>
          </p:nvPr>
        </p:nvSpPr>
        <p:spPr>
          <a:xfrm>
            <a:off x="539552" y="1988840"/>
            <a:ext cx="5832648" cy="3789868"/>
          </a:xfrm>
        </p:spPr>
        <p:txBody>
          <a:bodyPr/>
          <a:lstStyle/>
          <a:p>
            <a:pPr marL="342900" indent="-342900">
              <a:buFont typeface="Arial" panose="020B0604020202020204" pitchFamily="34" charset="0"/>
              <a:buChar char="•"/>
            </a:pPr>
            <a:r>
              <a:rPr lang="nl-NL" sz="3000" dirty="0"/>
              <a:t>Genesis 1, 2 en 3</a:t>
            </a:r>
          </a:p>
          <a:p>
            <a:pPr marL="342900" indent="-342900">
              <a:buFont typeface="Arial" panose="020B0604020202020204" pitchFamily="34" charset="0"/>
              <a:buChar char="•"/>
            </a:pPr>
            <a:r>
              <a:rPr lang="nl-NL" sz="3000" dirty="0"/>
              <a:t>Wel inzicht in wat we zeker weten en waar het paradigma een rol speelt, maar geen discussie</a:t>
            </a:r>
          </a:p>
        </p:txBody>
      </p:sp>
    </p:spTree>
    <p:extLst>
      <p:ext uri="{BB962C8B-B14F-4D97-AF65-F5344CB8AC3E}">
        <p14:creationId xmlns:p14="http://schemas.microsoft.com/office/powerpoint/2010/main" val="37297500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1"/>
          <p:cNvSpPr>
            <a:spLocks noGrp="1"/>
          </p:cNvSpPr>
          <p:nvPr>
            <p:ph type="ctrTitle"/>
          </p:nvPr>
        </p:nvSpPr>
        <p:spPr/>
        <p:txBody>
          <a:bodyPr>
            <a:noAutofit/>
          </a:bodyPr>
          <a:lstStyle/>
          <a:p>
            <a:r>
              <a:rPr lang="nl-NL" sz="3800" dirty="0"/>
              <a:t>Nabespreking college</a:t>
            </a:r>
            <a:endParaRPr lang="nl-NL" sz="3800" i="1" dirty="0">
              <a:solidFill>
                <a:srgbClr val="E61469"/>
              </a:solidFill>
            </a:endParaRPr>
          </a:p>
        </p:txBody>
      </p:sp>
      <p:sp>
        <p:nvSpPr>
          <p:cNvPr id="5" name="Ondertitel 2"/>
          <p:cNvSpPr txBox="1">
            <a:spLocks/>
          </p:cNvSpPr>
          <p:nvPr/>
        </p:nvSpPr>
        <p:spPr>
          <a:xfrm>
            <a:off x="662042" y="1988840"/>
            <a:ext cx="5494134" cy="3672408"/>
          </a:xfrm>
          <a:prstGeom prst="rect">
            <a:avLst/>
          </a:prstGeom>
        </p:spPr>
        <p:txBody>
          <a:bodyPr numCol="1"/>
          <a:lstStyle>
            <a:lvl1pPr marL="0" indent="0" algn="l" defTabSz="914400" rtl="0" eaLnBrk="1" latinLnBrk="0" hangingPunct="1">
              <a:spcBef>
                <a:spcPct val="20000"/>
              </a:spcBef>
              <a:buFont typeface="Arial" pitchFamily="34" charset="0"/>
              <a:buNone/>
              <a:defRPr sz="2000" kern="1200">
                <a:solidFill>
                  <a:srgbClr val="00418C"/>
                </a:solidFill>
                <a:latin typeface="Arial" pitchFamily="34" charset="0"/>
                <a:ea typeface="+mn-ea"/>
                <a:cs typeface="Arial" pitchFamily="34" charset="0"/>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marL="457200" indent="-457200">
              <a:buFont typeface="Arial" panose="020B0604020202020204" pitchFamily="34" charset="0"/>
              <a:buChar char="•"/>
            </a:pPr>
            <a:r>
              <a:rPr lang="nl-NL" sz="3000" dirty="0"/>
              <a:t>Welke vragen roept dit op?</a:t>
            </a:r>
          </a:p>
          <a:p>
            <a:pPr marL="457200" indent="-457200">
              <a:buFont typeface="Arial" panose="020B0604020202020204" pitchFamily="34" charset="0"/>
              <a:buChar char="•"/>
            </a:pPr>
            <a:r>
              <a:rPr lang="nl-NL" sz="3000" dirty="0"/>
              <a:t>Werkt dit ook op uw school?</a:t>
            </a:r>
          </a:p>
          <a:p>
            <a:pPr marL="457200" indent="-457200">
              <a:buFont typeface="Arial" panose="020B0604020202020204" pitchFamily="34" charset="0"/>
              <a:buChar char="•"/>
            </a:pPr>
            <a:r>
              <a:rPr lang="nl-NL" sz="3000" dirty="0"/>
              <a:t>Aanvullende ideeën?</a:t>
            </a:r>
          </a:p>
        </p:txBody>
      </p:sp>
    </p:spTree>
    <p:extLst>
      <p:ext uri="{BB962C8B-B14F-4D97-AF65-F5344CB8AC3E}">
        <p14:creationId xmlns:p14="http://schemas.microsoft.com/office/powerpoint/2010/main" val="29929034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1"/>
          <p:cNvSpPr>
            <a:spLocks noGrp="1"/>
          </p:cNvSpPr>
          <p:nvPr>
            <p:ph type="ctrTitle"/>
          </p:nvPr>
        </p:nvSpPr>
        <p:spPr/>
        <p:txBody>
          <a:bodyPr>
            <a:noAutofit/>
          </a:bodyPr>
          <a:lstStyle/>
          <a:p>
            <a:r>
              <a:rPr lang="nl-NL" sz="3800" dirty="0"/>
              <a:t>Doel van de lezing</a:t>
            </a:r>
            <a:endParaRPr lang="nl-NL" sz="3800" i="1" dirty="0">
              <a:solidFill>
                <a:srgbClr val="E61469"/>
              </a:solidFill>
            </a:endParaRPr>
          </a:p>
        </p:txBody>
      </p:sp>
      <p:sp>
        <p:nvSpPr>
          <p:cNvPr id="5" name="Ondertitel 2"/>
          <p:cNvSpPr txBox="1">
            <a:spLocks/>
          </p:cNvSpPr>
          <p:nvPr/>
        </p:nvSpPr>
        <p:spPr>
          <a:xfrm>
            <a:off x="662042" y="1772816"/>
            <a:ext cx="5494134" cy="3888432"/>
          </a:xfrm>
          <a:prstGeom prst="rect">
            <a:avLst/>
          </a:prstGeom>
        </p:spPr>
        <p:txBody>
          <a:bodyPr numCol="1"/>
          <a:lstStyle>
            <a:lvl1pPr marL="0" indent="0" algn="l" defTabSz="914400" rtl="0" eaLnBrk="1" latinLnBrk="0" hangingPunct="1">
              <a:spcBef>
                <a:spcPct val="20000"/>
              </a:spcBef>
              <a:buFont typeface="Arial" pitchFamily="34" charset="0"/>
              <a:buNone/>
              <a:defRPr sz="2000" kern="1200">
                <a:solidFill>
                  <a:srgbClr val="00418C"/>
                </a:solidFill>
                <a:latin typeface="Arial" pitchFamily="34" charset="0"/>
                <a:ea typeface="+mn-ea"/>
                <a:cs typeface="Arial" pitchFamily="34" charset="0"/>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r>
              <a:rPr lang="nl-NL" sz="3000" i="1" dirty="0"/>
              <a:t>Aan het einde van de lezing kunnen de toehoorders een manier noemen hoe op een plezierige wijze de discussie tussen schepping en evolutie gevoerd kan worden en deze toelichten.</a:t>
            </a:r>
          </a:p>
        </p:txBody>
      </p:sp>
    </p:spTree>
    <p:extLst>
      <p:ext uri="{BB962C8B-B14F-4D97-AF65-F5344CB8AC3E}">
        <p14:creationId xmlns:p14="http://schemas.microsoft.com/office/powerpoint/2010/main" val="5121893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p:txBody>
          <a:bodyPr>
            <a:noAutofit/>
          </a:bodyPr>
          <a:lstStyle/>
          <a:p>
            <a:r>
              <a:rPr lang="nl-NL" sz="3800" dirty="0"/>
              <a:t>Programma</a:t>
            </a:r>
          </a:p>
        </p:txBody>
      </p:sp>
      <p:sp>
        <p:nvSpPr>
          <p:cNvPr id="3" name="Ondertitel 2"/>
          <p:cNvSpPr>
            <a:spLocks noGrp="1"/>
          </p:cNvSpPr>
          <p:nvPr>
            <p:ph type="subTitle" idx="1"/>
          </p:nvPr>
        </p:nvSpPr>
        <p:spPr/>
        <p:txBody>
          <a:bodyPr/>
          <a:lstStyle/>
          <a:p>
            <a:pPr marL="457200" indent="-457200">
              <a:spcAft>
                <a:spcPts val="1200"/>
              </a:spcAft>
              <a:buFont typeface="Arial" panose="020B0604020202020204" pitchFamily="34" charset="0"/>
              <a:buChar char="•"/>
            </a:pPr>
            <a:r>
              <a:rPr lang="nl-NL" sz="3000" dirty="0"/>
              <a:t>Ervaringen uitwisselen</a:t>
            </a:r>
          </a:p>
          <a:p>
            <a:pPr marL="457200" indent="-457200">
              <a:spcAft>
                <a:spcPts val="1200"/>
              </a:spcAft>
              <a:buFont typeface="Arial" panose="020B0604020202020204" pitchFamily="34" charset="0"/>
              <a:buChar char="•"/>
            </a:pPr>
            <a:r>
              <a:rPr lang="nl-NL" sz="3000" dirty="0"/>
              <a:t>Voorbeeldcollege </a:t>
            </a:r>
            <a:r>
              <a:rPr lang="nl-NL" sz="3000" i="1" dirty="0"/>
              <a:t>evolutie</a:t>
            </a:r>
          </a:p>
          <a:p>
            <a:pPr marL="457200" indent="-457200">
              <a:spcAft>
                <a:spcPts val="1200"/>
              </a:spcAft>
              <a:buFont typeface="Arial" panose="020B0604020202020204" pitchFamily="34" charset="0"/>
              <a:buChar char="•"/>
            </a:pPr>
            <a:r>
              <a:rPr lang="nl-NL" sz="3000" dirty="0"/>
              <a:t>Nabespreking en elkaar ideeën aanreiken</a:t>
            </a:r>
          </a:p>
        </p:txBody>
      </p:sp>
    </p:spTree>
    <p:extLst>
      <p:ext uri="{BB962C8B-B14F-4D97-AF65-F5344CB8AC3E}">
        <p14:creationId xmlns:p14="http://schemas.microsoft.com/office/powerpoint/2010/main" val="8422261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p:txBody>
          <a:bodyPr>
            <a:noAutofit/>
          </a:bodyPr>
          <a:lstStyle/>
          <a:p>
            <a:r>
              <a:rPr lang="nl-NL" sz="2600" dirty="0"/>
              <a:t>https://prowise.com/presenter/start</a:t>
            </a:r>
          </a:p>
        </p:txBody>
      </p:sp>
      <p:pic>
        <p:nvPicPr>
          <p:cNvPr id="4" name="Afbeelding 3"/>
          <p:cNvPicPr>
            <a:picLocks noChangeAspect="1"/>
          </p:cNvPicPr>
          <p:nvPr/>
        </p:nvPicPr>
        <p:blipFill>
          <a:blip r:embed="rId3"/>
          <a:stretch>
            <a:fillRect/>
          </a:stretch>
        </p:blipFill>
        <p:spPr>
          <a:xfrm>
            <a:off x="304991" y="2492896"/>
            <a:ext cx="6063362" cy="2652721"/>
          </a:xfrm>
          <a:prstGeom prst="rect">
            <a:avLst/>
          </a:prstGeom>
        </p:spPr>
      </p:pic>
    </p:spTree>
    <p:extLst>
      <p:ext uri="{BB962C8B-B14F-4D97-AF65-F5344CB8AC3E}">
        <p14:creationId xmlns:p14="http://schemas.microsoft.com/office/powerpoint/2010/main" val="29302411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p:cNvPicPr>
            <a:picLocks noChangeAspect="1" noChangeArrowheads="1"/>
          </p:cNvPicPr>
          <p:nvPr/>
        </p:nvPicPr>
        <p:blipFill>
          <a:blip r:embed="rId3" cstate="print"/>
          <a:srcRect/>
          <a:stretch>
            <a:fillRect/>
          </a:stretch>
        </p:blipFill>
        <p:spPr bwMode="auto">
          <a:xfrm>
            <a:off x="0" y="0"/>
            <a:ext cx="9144000" cy="6857999"/>
          </a:xfrm>
          <a:prstGeom prst="rect">
            <a:avLst/>
          </a:prstGeom>
          <a:noFill/>
          <a:ln w="9525">
            <a:noFill/>
            <a:miter lim="800000"/>
            <a:headEnd/>
            <a:tailEnd/>
          </a:ln>
        </p:spPr>
      </p:pic>
      <p:pic>
        <p:nvPicPr>
          <p:cNvPr id="7" name="Picture 2" descr="http://www.nrcnext.nl/files/2010/03/9890367_81ab9572a9.jpg">
            <a:hlinkClick r:id="rId4"/>
          </p:cNvPr>
          <p:cNvPicPr>
            <a:picLocks noChangeAspect="1" noChangeArrowheads="1"/>
          </p:cNvPicPr>
          <p:nvPr/>
        </p:nvPicPr>
        <p:blipFill>
          <a:blip r:embed="rId5" cstate="print">
            <a:lum bright="16000" contrast="-12000"/>
          </a:blip>
          <a:stretch>
            <a:fillRect/>
          </a:stretch>
        </p:blipFill>
        <p:spPr bwMode="auto">
          <a:xfrm>
            <a:off x="0" y="116632"/>
            <a:ext cx="9144000" cy="6552728"/>
          </a:xfrm>
          <a:prstGeom prst="rect">
            <a:avLst/>
          </a:prstGeom>
          <a:noFill/>
          <a:ln>
            <a:noFill/>
          </a:ln>
        </p:spPr>
      </p:pic>
      <p:sp>
        <p:nvSpPr>
          <p:cNvPr id="2" name="Titel 1"/>
          <p:cNvSpPr>
            <a:spLocks noGrp="1"/>
          </p:cNvSpPr>
          <p:nvPr>
            <p:ph type="ctrTitle"/>
          </p:nvPr>
        </p:nvSpPr>
        <p:spPr>
          <a:xfrm>
            <a:off x="0" y="1"/>
            <a:ext cx="9144000" cy="1484783"/>
          </a:xfrm>
          <a:effectLst>
            <a:innerShdw blurRad="63500" dist="50800" dir="13500000">
              <a:prstClr val="black">
                <a:alpha val="50000"/>
              </a:prstClr>
            </a:innerShdw>
          </a:effectLst>
        </p:spPr>
        <p:txBody>
          <a:bodyPr>
            <a:norm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nl-NL" sz="5000" b="1" spc="50" dirty="0">
                <a:ln w="11430"/>
                <a:solidFill>
                  <a:srgbClr val="800000"/>
                </a:solidFill>
                <a:effectLst>
                  <a:outerShdw blurRad="76200" dist="50800" dir="5400000" algn="tl" rotWithShape="0">
                    <a:srgbClr val="000000">
                      <a:alpha val="65000"/>
                    </a:srgbClr>
                  </a:outerShdw>
                </a:effectLst>
              </a:rPr>
              <a:t>Evolutie betekent…</a:t>
            </a:r>
          </a:p>
        </p:txBody>
      </p:sp>
      <p:pic>
        <p:nvPicPr>
          <p:cNvPr id="1026" name="Picture 2"/>
          <p:cNvPicPr>
            <a:picLocks noChangeAspect="1" noChangeArrowheads="1"/>
          </p:cNvPicPr>
          <p:nvPr/>
        </p:nvPicPr>
        <p:blipFill>
          <a:blip r:embed="rId6" cstate="print"/>
          <a:srcRect/>
          <a:stretch>
            <a:fillRect/>
          </a:stretch>
        </p:blipFill>
        <p:spPr bwMode="auto">
          <a:xfrm>
            <a:off x="5220072" y="1196752"/>
            <a:ext cx="3672408" cy="5400600"/>
          </a:xfrm>
          <a:prstGeom prst="rect">
            <a:avLst/>
          </a:prstGeom>
          <a:noFill/>
          <a:ln w="9525">
            <a:noFill/>
            <a:miter lim="800000"/>
            <a:headEnd/>
            <a:tailEnd/>
          </a:ln>
        </p:spPr>
      </p:pic>
      <p:pic>
        <p:nvPicPr>
          <p:cNvPr id="1028" name="Picture 4"/>
          <p:cNvPicPr>
            <a:picLocks noChangeAspect="1" noChangeArrowheads="1"/>
          </p:cNvPicPr>
          <p:nvPr/>
        </p:nvPicPr>
        <p:blipFill>
          <a:blip r:embed="rId7" cstate="print"/>
          <a:srcRect/>
          <a:stretch>
            <a:fillRect/>
          </a:stretch>
        </p:blipFill>
        <p:spPr bwMode="auto">
          <a:xfrm>
            <a:off x="251520" y="1196752"/>
            <a:ext cx="3744416" cy="5151158"/>
          </a:xfrm>
          <a:prstGeom prst="rect">
            <a:avLst/>
          </a:prstGeom>
          <a:noFill/>
          <a:ln w="9525">
            <a:noFill/>
            <a:miter lim="800000"/>
            <a:headEnd/>
            <a:tailEnd/>
          </a:ln>
        </p:spPr>
      </p:pic>
      <p:pic>
        <p:nvPicPr>
          <p:cNvPr id="1027" name="Picture 3"/>
          <p:cNvPicPr>
            <a:picLocks noChangeAspect="1" noChangeArrowheads="1"/>
          </p:cNvPicPr>
          <p:nvPr/>
        </p:nvPicPr>
        <p:blipFill>
          <a:blip r:embed="rId8" cstate="print"/>
          <a:srcRect/>
          <a:stretch>
            <a:fillRect/>
          </a:stretch>
        </p:blipFill>
        <p:spPr bwMode="auto">
          <a:xfrm>
            <a:off x="683568" y="1196752"/>
            <a:ext cx="4320480" cy="5330741"/>
          </a:xfrm>
          <a:prstGeom prst="rect">
            <a:avLst/>
          </a:prstGeom>
          <a:noFill/>
          <a:ln w="9525">
            <a:noFill/>
            <a:miter lim="800000"/>
            <a:headEnd/>
            <a:tailEnd/>
          </a:ln>
        </p:spPr>
      </p:pic>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2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2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0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p:cNvPicPr>
            <a:picLocks noChangeAspect="1" noChangeArrowheads="1"/>
          </p:cNvPicPr>
          <p:nvPr/>
        </p:nvPicPr>
        <p:blipFill>
          <a:blip r:embed="rId2" cstate="print"/>
          <a:srcRect/>
          <a:stretch>
            <a:fillRect/>
          </a:stretch>
        </p:blipFill>
        <p:spPr bwMode="auto">
          <a:xfrm>
            <a:off x="0" y="0"/>
            <a:ext cx="9144000" cy="6857999"/>
          </a:xfrm>
          <a:prstGeom prst="rect">
            <a:avLst/>
          </a:prstGeom>
          <a:noFill/>
          <a:ln w="9525">
            <a:noFill/>
            <a:miter lim="800000"/>
            <a:headEnd/>
            <a:tailEnd/>
          </a:ln>
        </p:spPr>
      </p:pic>
      <p:pic>
        <p:nvPicPr>
          <p:cNvPr id="7" name="Picture 2" descr="http://www.nrcnext.nl/files/2010/03/9890367_81ab9572a9.jpg">
            <a:hlinkClick r:id="rId3"/>
          </p:cNvPr>
          <p:cNvPicPr>
            <a:picLocks noChangeAspect="1" noChangeArrowheads="1"/>
          </p:cNvPicPr>
          <p:nvPr/>
        </p:nvPicPr>
        <p:blipFill>
          <a:blip r:embed="rId4" cstate="print">
            <a:lum bright="16000" contrast="-12000"/>
          </a:blip>
          <a:stretch>
            <a:fillRect/>
          </a:stretch>
        </p:blipFill>
        <p:spPr bwMode="auto">
          <a:xfrm>
            <a:off x="0" y="116632"/>
            <a:ext cx="9144000" cy="6552728"/>
          </a:xfrm>
          <a:prstGeom prst="rect">
            <a:avLst/>
          </a:prstGeom>
          <a:noFill/>
          <a:ln>
            <a:noFill/>
          </a:ln>
        </p:spPr>
      </p:pic>
      <p:sp>
        <p:nvSpPr>
          <p:cNvPr id="2" name="Titel 1"/>
          <p:cNvSpPr>
            <a:spLocks noGrp="1"/>
          </p:cNvSpPr>
          <p:nvPr>
            <p:ph type="ctrTitle"/>
          </p:nvPr>
        </p:nvSpPr>
        <p:spPr>
          <a:xfrm>
            <a:off x="0" y="1"/>
            <a:ext cx="9144000" cy="1484783"/>
          </a:xfrm>
          <a:effectLst>
            <a:innerShdw blurRad="63500" dist="50800" dir="13500000">
              <a:prstClr val="black">
                <a:alpha val="50000"/>
              </a:prstClr>
            </a:innerShdw>
          </a:effectLst>
        </p:spPr>
        <p:txBody>
          <a:bodyPr>
            <a:norm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nl-NL" sz="5000" b="1" spc="50" dirty="0">
                <a:ln w="11430"/>
                <a:solidFill>
                  <a:srgbClr val="800000"/>
                </a:solidFill>
                <a:effectLst>
                  <a:outerShdw blurRad="76200" dist="50800" dir="5400000" algn="tl" rotWithShape="0">
                    <a:srgbClr val="000000">
                      <a:alpha val="65000"/>
                    </a:srgbClr>
                  </a:outerShdw>
                </a:effectLst>
              </a:rPr>
              <a:t>Evolutie betekent…</a:t>
            </a:r>
          </a:p>
        </p:txBody>
      </p:sp>
      <p:pic>
        <p:nvPicPr>
          <p:cNvPr id="2050" name="Picture 2" descr="http://onstuimig-onstuimig.s3.amazonaws.com/images/made/images/uploads/Pepsi-logo-evolutie_560_313_80_s_c1.jpg">
            <a:hlinkClick r:id="rId5"/>
          </p:cNvPr>
          <p:cNvPicPr>
            <a:picLocks noChangeAspect="1" noChangeArrowheads="1"/>
          </p:cNvPicPr>
          <p:nvPr/>
        </p:nvPicPr>
        <p:blipFill>
          <a:blip r:embed="rId6" cstate="print"/>
          <a:srcRect/>
          <a:stretch>
            <a:fillRect/>
          </a:stretch>
        </p:blipFill>
        <p:spPr bwMode="auto">
          <a:xfrm>
            <a:off x="323528" y="1268760"/>
            <a:ext cx="8483485" cy="4752528"/>
          </a:xfrm>
          <a:prstGeom prst="rect">
            <a:avLst/>
          </a:prstGeom>
          <a:noFill/>
        </p:spPr>
      </p:pic>
      <p:pic>
        <p:nvPicPr>
          <p:cNvPr id="6" name="Picture 2" descr="http://www.froot.nl/wp-content/uploads/evolutie-cola-flesje.jpg">
            <a:hlinkClick r:id="rId7"/>
          </p:cNvPr>
          <p:cNvPicPr>
            <a:picLocks noChangeAspect="1" noChangeArrowheads="1"/>
          </p:cNvPicPr>
          <p:nvPr/>
        </p:nvPicPr>
        <p:blipFill>
          <a:blip r:embed="rId8" cstate="print"/>
          <a:srcRect/>
          <a:stretch>
            <a:fillRect/>
          </a:stretch>
        </p:blipFill>
        <p:spPr bwMode="auto">
          <a:xfrm>
            <a:off x="467544" y="188640"/>
            <a:ext cx="8366670" cy="6372289"/>
          </a:xfrm>
          <a:prstGeom prst="rect">
            <a:avLst/>
          </a:prstGeom>
          <a:noFill/>
        </p:spPr>
      </p:pic>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p:cNvPicPr>
            <a:picLocks noChangeAspect="1" noChangeArrowheads="1"/>
          </p:cNvPicPr>
          <p:nvPr/>
        </p:nvPicPr>
        <p:blipFill>
          <a:blip r:embed="rId3" cstate="print"/>
          <a:srcRect/>
          <a:stretch>
            <a:fillRect/>
          </a:stretch>
        </p:blipFill>
        <p:spPr bwMode="auto">
          <a:xfrm>
            <a:off x="0" y="0"/>
            <a:ext cx="9144000" cy="6857999"/>
          </a:xfrm>
          <a:prstGeom prst="rect">
            <a:avLst/>
          </a:prstGeom>
          <a:noFill/>
          <a:ln w="9525">
            <a:noFill/>
            <a:miter lim="800000"/>
            <a:headEnd/>
            <a:tailEnd/>
          </a:ln>
        </p:spPr>
      </p:pic>
      <p:pic>
        <p:nvPicPr>
          <p:cNvPr id="7" name="Picture 2" descr="http://www.nrcnext.nl/files/2010/03/9890367_81ab9572a9.jpg">
            <a:hlinkClick r:id="rId4"/>
          </p:cNvPr>
          <p:cNvPicPr>
            <a:picLocks noChangeAspect="1" noChangeArrowheads="1"/>
          </p:cNvPicPr>
          <p:nvPr/>
        </p:nvPicPr>
        <p:blipFill>
          <a:blip r:embed="rId5" cstate="print">
            <a:lum bright="16000" contrast="-12000"/>
          </a:blip>
          <a:stretch>
            <a:fillRect/>
          </a:stretch>
        </p:blipFill>
        <p:spPr bwMode="auto">
          <a:xfrm>
            <a:off x="0" y="116632"/>
            <a:ext cx="9144000" cy="6552728"/>
          </a:xfrm>
          <a:prstGeom prst="rect">
            <a:avLst/>
          </a:prstGeom>
          <a:noFill/>
          <a:ln>
            <a:noFill/>
          </a:ln>
        </p:spPr>
      </p:pic>
      <p:sp>
        <p:nvSpPr>
          <p:cNvPr id="2" name="Titel 1"/>
          <p:cNvSpPr>
            <a:spLocks noGrp="1"/>
          </p:cNvSpPr>
          <p:nvPr>
            <p:ph type="ctrTitle"/>
          </p:nvPr>
        </p:nvSpPr>
        <p:spPr>
          <a:xfrm>
            <a:off x="0" y="1"/>
            <a:ext cx="9144000" cy="1484783"/>
          </a:xfrm>
          <a:effectLst>
            <a:innerShdw blurRad="63500" dist="50800" dir="13500000">
              <a:prstClr val="black">
                <a:alpha val="50000"/>
              </a:prstClr>
            </a:innerShdw>
          </a:effectLst>
        </p:spPr>
        <p:txBody>
          <a:bodyPr>
            <a:norm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nl-NL" sz="5000" b="1" spc="50" dirty="0">
                <a:ln w="11430"/>
                <a:solidFill>
                  <a:srgbClr val="800000"/>
                </a:solidFill>
                <a:effectLst>
                  <a:outerShdw blurRad="76200" dist="50800" dir="5400000" algn="tl" rotWithShape="0">
                    <a:srgbClr val="000000">
                      <a:alpha val="65000"/>
                    </a:srgbClr>
                  </a:outerShdw>
                </a:effectLst>
              </a:rPr>
              <a:t>Evolutie betekent…</a:t>
            </a:r>
          </a:p>
        </p:txBody>
      </p:sp>
      <p:sp>
        <p:nvSpPr>
          <p:cNvPr id="6" name="Subtitle 2"/>
          <p:cNvSpPr txBox="1">
            <a:spLocks/>
          </p:cNvSpPr>
          <p:nvPr/>
        </p:nvSpPr>
        <p:spPr>
          <a:xfrm>
            <a:off x="827584" y="1484784"/>
            <a:ext cx="7673506" cy="4608512"/>
          </a:xfrm>
          <a:prstGeom prst="rect">
            <a:avLst/>
          </a:prstGeom>
        </p:spPr>
        <p:txBody>
          <a:bodyPr vert="horz" lIns="91440" tIns="45720" rIns="91440" bIns="45720" rtlCol="0">
            <a:normAutofit fontScale="92500"/>
          </a:bodyPr>
          <a:lstStyle/>
          <a:p>
            <a:pPr marL="514350" indent="-514350">
              <a:spcBef>
                <a:spcPct val="20000"/>
              </a:spcBef>
              <a:buFont typeface="+mj-lt"/>
              <a:buAutoNum type="arabicPeriod"/>
              <a:defRPr/>
            </a:pPr>
            <a:r>
              <a:rPr lang="en-GB" sz="3500" dirty="0" err="1">
                <a:solidFill>
                  <a:schemeClr val="tx1">
                    <a:lumMod val="95000"/>
                    <a:lumOff val="5000"/>
                  </a:schemeClr>
                </a:solidFill>
                <a:latin typeface="Baskerville Old Face" pitchFamily="18" charset="0"/>
                <a:cs typeface="Times New Roman" pitchFamily="18" charset="0"/>
              </a:rPr>
              <a:t>Langzame</a:t>
            </a:r>
            <a:r>
              <a:rPr lang="en-GB" sz="3500" dirty="0">
                <a:solidFill>
                  <a:schemeClr val="tx1">
                    <a:lumMod val="95000"/>
                    <a:lumOff val="5000"/>
                  </a:schemeClr>
                </a:solidFill>
                <a:latin typeface="Baskerville Old Face" pitchFamily="18" charset="0"/>
                <a:cs typeface="Times New Roman" pitchFamily="18" charset="0"/>
              </a:rPr>
              <a:t> </a:t>
            </a:r>
            <a:r>
              <a:rPr lang="en-GB" sz="3500" dirty="0" err="1">
                <a:solidFill>
                  <a:schemeClr val="tx1">
                    <a:lumMod val="95000"/>
                    <a:lumOff val="5000"/>
                  </a:schemeClr>
                </a:solidFill>
                <a:latin typeface="Baskerville Old Face" pitchFamily="18" charset="0"/>
                <a:cs typeface="Times New Roman" pitchFamily="18" charset="0"/>
              </a:rPr>
              <a:t>ontwikkeling</a:t>
            </a:r>
            <a:r>
              <a:rPr lang="en-GB" sz="3500" dirty="0">
                <a:solidFill>
                  <a:schemeClr val="tx1">
                    <a:lumMod val="95000"/>
                    <a:lumOff val="5000"/>
                  </a:schemeClr>
                </a:solidFill>
                <a:latin typeface="Baskerville Old Face" pitchFamily="18" charset="0"/>
                <a:cs typeface="Times New Roman" pitchFamily="18" charset="0"/>
              </a:rPr>
              <a:t>.</a:t>
            </a:r>
          </a:p>
          <a:p>
            <a:pPr marL="514350" indent="-514350">
              <a:spcBef>
                <a:spcPct val="20000"/>
              </a:spcBef>
              <a:buFont typeface="+mj-lt"/>
              <a:buAutoNum type="arabicPeriod"/>
              <a:defRPr/>
            </a:pPr>
            <a:r>
              <a:rPr lang="en-GB" sz="3500" dirty="0" err="1">
                <a:solidFill>
                  <a:schemeClr val="tx1">
                    <a:lumMod val="95000"/>
                    <a:lumOff val="5000"/>
                  </a:schemeClr>
                </a:solidFill>
                <a:latin typeface="Baskerville Old Face" pitchFamily="18" charset="0"/>
                <a:cs typeface="Times New Roman" pitchFamily="18" charset="0"/>
              </a:rPr>
              <a:t>Afstamming</a:t>
            </a:r>
            <a:r>
              <a:rPr lang="en-GB" sz="3500" dirty="0">
                <a:solidFill>
                  <a:schemeClr val="tx1">
                    <a:lumMod val="95000"/>
                    <a:lumOff val="5000"/>
                  </a:schemeClr>
                </a:solidFill>
                <a:latin typeface="Baskerville Old Face" pitchFamily="18" charset="0"/>
                <a:cs typeface="Times New Roman" pitchFamily="18" charset="0"/>
              </a:rPr>
              <a:t> met </a:t>
            </a:r>
            <a:r>
              <a:rPr lang="en-GB" sz="3500" dirty="0" err="1">
                <a:solidFill>
                  <a:schemeClr val="tx1">
                    <a:lumMod val="95000"/>
                    <a:lumOff val="5000"/>
                  </a:schemeClr>
                </a:solidFill>
                <a:latin typeface="Baskerville Old Face" pitchFamily="18" charset="0"/>
                <a:cs typeface="Times New Roman" pitchFamily="18" charset="0"/>
              </a:rPr>
              <a:t>modificaties</a:t>
            </a:r>
            <a:r>
              <a:rPr lang="en-GB" sz="3500" dirty="0">
                <a:solidFill>
                  <a:schemeClr val="tx1">
                    <a:lumMod val="95000"/>
                    <a:lumOff val="5000"/>
                  </a:schemeClr>
                </a:solidFill>
                <a:latin typeface="Baskerville Old Face" pitchFamily="18" charset="0"/>
                <a:cs typeface="Times New Roman" pitchFamily="18" charset="0"/>
              </a:rPr>
              <a:t>.</a:t>
            </a:r>
          </a:p>
          <a:p>
            <a:pPr marL="514350" indent="-514350">
              <a:spcBef>
                <a:spcPct val="20000"/>
              </a:spcBef>
              <a:buFont typeface="+mj-lt"/>
              <a:buAutoNum type="arabicPeriod"/>
              <a:defRPr/>
            </a:pPr>
            <a:r>
              <a:rPr lang="en-GB" sz="3500" dirty="0">
                <a:solidFill>
                  <a:schemeClr val="tx1">
                    <a:lumMod val="95000"/>
                    <a:lumOff val="5000"/>
                  </a:schemeClr>
                </a:solidFill>
                <a:latin typeface="Baskerville Old Face" pitchFamily="18" charset="0"/>
                <a:cs typeface="Times New Roman" pitchFamily="18" charset="0"/>
              </a:rPr>
              <a:t>De </a:t>
            </a:r>
            <a:r>
              <a:rPr lang="en-GB" sz="3500" dirty="0" err="1">
                <a:solidFill>
                  <a:schemeClr val="tx1">
                    <a:lumMod val="95000"/>
                    <a:lumOff val="5000"/>
                  </a:schemeClr>
                </a:solidFill>
                <a:latin typeface="Baskerville Old Face" pitchFamily="18" charset="0"/>
                <a:cs typeface="Times New Roman" pitchFamily="18" charset="0"/>
              </a:rPr>
              <a:t>verandering</a:t>
            </a:r>
            <a:r>
              <a:rPr lang="en-GB" sz="3500" dirty="0">
                <a:solidFill>
                  <a:schemeClr val="tx1">
                    <a:lumMod val="95000"/>
                    <a:lumOff val="5000"/>
                  </a:schemeClr>
                </a:solidFill>
                <a:latin typeface="Baskerville Old Face" pitchFamily="18" charset="0"/>
                <a:cs typeface="Times New Roman" pitchFamily="18" charset="0"/>
              </a:rPr>
              <a:t> van de </a:t>
            </a:r>
            <a:r>
              <a:rPr lang="en-GB" sz="3500" dirty="0" err="1">
                <a:solidFill>
                  <a:schemeClr val="tx1">
                    <a:lumMod val="95000"/>
                    <a:lumOff val="5000"/>
                  </a:schemeClr>
                </a:solidFill>
                <a:latin typeface="Baskerville Old Face" pitchFamily="18" charset="0"/>
                <a:cs typeface="Times New Roman" pitchFamily="18" charset="0"/>
              </a:rPr>
              <a:t>genetische</a:t>
            </a:r>
            <a:r>
              <a:rPr lang="en-GB" sz="3500" dirty="0">
                <a:solidFill>
                  <a:schemeClr val="tx1">
                    <a:lumMod val="95000"/>
                    <a:lumOff val="5000"/>
                  </a:schemeClr>
                </a:solidFill>
                <a:latin typeface="Baskerville Old Face" pitchFamily="18" charset="0"/>
                <a:cs typeface="Times New Roman" pitchFamily="18" charset="0"/>
              </a:rPr>
              <a:t> </a:t>
            </a:r>
            <a:r>
              <a:rPr lang="en-GB" sz="3500" dirty="0" err="1">
                <a:solidFill>
                  <a:schemeClr val="tx1">
                    <a:lumMod val="95000"/>
                    <a:lumOff val="5000"/>
                  </a:schemeClr>
                </a:solidFill>
                <a:latin typeface="Baskerville Old Face" pitchFamily="18" charset="0"/>
                <a:cs typeface="Times New Roman" pitchFamily="18" charset="0"/>
              </a:rPr>
              <a:t>samenstelling</a:t>
            </a:r>
            <a:r>
              <a:rPr lang="en-GB" sz="3500" dirty="0">
                <a:solidFill>
                  <a:schemeClr val="tx1">
                    <a:lumMod val="95000"/>
                    <a:lumOff val="5000"/>
                  </a:schemeClr>
                </a:solidFill>
                <a:latin typeface="Baskerville Old Face" pitchFamily="18" charset="0"/>
                <a:cs typeface="Times New Roman" pitchFamily="18" charset="0"/>
              </a:rPr>
              <a:t> van </a:t>
            </a:r>
            <a:r>
              <a:rPr lang="en-GB" sz="3500" dirty="0" err="1">
                <a:solidFill>
                  <a:schemeClr val="tx1">
                    <a:lumMod val="95000"/>
                    <a:lumOff val="5000"/>
                  </a:schemeClr>
                </a:solidFill>
                <a:latin typeface="Baskerville Old Face" pitchFamily="18" charset="0"/>
                <a:cs typeface="Times New Roman" pitchFamily="18" charset="0"/>
              </a:rPr>
              <a:t>een</a:t>
            </a:r>
            <a:r>
              <a:rPr lang="en-GB" sz="3500" dirty="0">
                <a:solidFill>
                  <a:schemeClr val="tx1">
                    <a:lumMod val="95000"/>
                    <a:lumOff val="5000"/>
                  </a:schemeClr>
                </a:solidFill>
                <a:latin typeface="Baskerville Old Face" pitchFamily="18" charset="0"/>
                <a:cs typeface="Times New Roman" pitchFamily="18" charset="0"/>
              </a:rPr>
              <a:t> </a:t>
            </a:r>
            <a:r>
              <a:rPr lang="en-GB" sz="3500" dirty="0" err="1">
                <a:solidFill>
                  <a:schemeClr val="tx1">
                    <a:lumMod val="95000"/>
                    <a:lumOff val="5000"/>
                  </a:schemeClr>
                </a:solidFill>
                <a:latin typeface="Baskerville Old Face" pitchFamily="18" charset="0"/>
                <a:cs typeface="Times New Roman" pitchFamily="18" charset="0"/>
              </a:rPr>
              <a:t>populatie</a:t>
            </a:r>
            <a:r>
              <a:rPr lang="en-GB" sz="3500" dirty="0">
                <a:solidFill>
                  <a:schemeClr val="tx1">
                    <a:lumMod val="95000"/>
                    <a:lumOff val="5000"/>
                  </a:schemeClr>
                </a:solidFill>
                <a:latin typeface="Baskerville Old Face" pitchFamily="18" charset="0"/>
                <a:cs typeface="Times New Roman" pitchFamily="18" charset="0"/>
              </a:rPr>
              <a:t> van </a:t>
            </a:r>
            <a:r>
              <a:rPr lang="en-GB" sz="3500" dirty="0" err="1">
                <a:solidFill>
                  <a:schemeClr val="tx1">
                    <a:lumMod val="95000"/>
                    <a:lumOff val="5000"/>
                  </a:schemeClr>
                </a:solidFill>
                <a:latin typeface="Baskerville Old Face" pitchFamily="18" charset="0"/>
                <a:cs typeface="Times New Roman" pitchFamily="18" charset="0"/>
              </a:rPr>
              <a:t>generatie</a:t>
            </a:r>
            <a:r>
              <a:rPr lang="en-GB" sz="3500" dirty="0">
                <a:solidFill>
                  <a:schemeClr val="tx1">
                    <a:lumMod val="95000"/>
                    <a:lumOff val="5000"/>
                  </a:schemeClr>
                </a:solidFill>
                <a:latin typeface="Baskerville Old Face" pitchFamily="18" charset="0"/>
                <a:cs typeface="Times New Roman" pitchFamily="18" charset="0"/>
              </a:rPr>
              <a:t> op </a:t>
            </a:r>
            <a:r>
              <a:rPr lang="en-GB" sz="3500" dirty="0" err="1">
                <a:solidFill>
                  <a:schemeClr val="tx1">
                    <a:lumMod val="95000"/>
                    <a:lumOff val="5000"/>
                  </a:schemeClr>
                </a:solidFill>
                <a:latin typeface="Baskerville Old Face" pitchFamily="18" charset="0"/>
                <a:cs typeface="Times New Roman" pitchFamily="18" charset="0"/>
              </a:rPr>
              <a:t>generatie</a:t>
            </a:r>
            <a:r>
              <a:rPr lang="en-GB" sz="3500" dirty="0">
                <a:solidFill>
                  <a:schemeClr val="tx1">
                    <a:lumMod val="95000"/>
                    <a:lumOff val="5000"/>
                  </a:schemeClr>
                </a:solidFill>
                <a:latin typeface="Baskerville Old Face" pitchFamily="18" charset="0"/>
                <a:cs typeface="Times New Roman" pitchFamily="18" charset="0"/>
              </a:rPr>
              <a:t>.</a:t>
            </a:r>
          </a:p>
          <a:p>
            <a:pPr marL="514350" indent="-514350">
              <a:spcBef>
                <a:spcPct val="20000"/>
              </a:spcBef>
              <a:buFont typeface="+mj-lt"/>
              <a:buAutoNum type="arabicPeriod"/>
              <a:defRPr/>
            </a:pPr>
            <a:r>
              <a:rPr lang="en-GB" sz="3500" dirty="0" err="1">
                <a:solidFill>
                  <a:schemeClr val="tx1">
                    <a:lumMod val="95000"/>
                    <a:lumOff val="5000"/>
                  </a:schemeClr>
                </a:solidFill>
                <a:latin typeface="Baskerville Old Face" pitchFamily="18" charset="0"/>
                <a:cs typeface="Times New Roman" pitchFamily="18" charset="0"/>
              </a:rPr>
              <a:t>Stapsgewijze</a:t>
            </a:r>
            <a:r>
              <a:rPr lang="en-GB" sz="3500" dirty="0">
                <a:solidFill>
                  <a:schemeClr val="tx1">
                    <a:lumMod val="95000"/>
                    <a:lumOff val="5000"/>
                  </a:schemeClr>
                </a:solidFill>
                <a:latin typeface="Baskerville Old Face" pitchFamily="18" charset="0"/>
                <a:cs typeface="Times New Roman" pitchFamily="18" charset="0"/>
              </a:rPr>
              <a:t> </a:t>
            </a:r>
            <a:r>
              <a:rPr lang="en-GB" sz="3500" dirty="0" err="1">
                <a:solidFill>
                  <a:schemeClr val="tx1">
                    <a:lumMod val="95000"/>
                    <a:lumOff val="5000"/>
                  </a:schemeClr>
                </a:solidFill>
                <a:latin typeface="Baskerville Old Face" pitchFamily="18" charset="0"/>
                <a:cs typeface="Times New Roman" pitchFamily="18" charset="0"/>
              </a:rPr>
              <a:t>ontwikkeling</a:t>
            </a:r>
            <a:r>
              <a:rPr lang="en-GB" sz="3500" dirty="0">
                <a:solidFill>
                  <a:schemeClr val="tx1">
                    <a:lumMod val="95000"/>
                    <a:lumOff val="5000"/>
                  </a:schemeClr>
                </a:solidFill>
                <a:latin typeface="Baskerville Old Face" pitchFamily="18" charset="0"/>
                <a:cs typeface="Times New Roman" pitchFamily="18" charset="0"/>
              </a:rPr>
              <a:t> </a:t>
            </a:r>
            <a:r>
              <a:rPr lang="en-GB" sz="3500" dirty="0" err="1">
                <a:solidFill>
                  <a:schemeClr val="tx1">
                    <a:lumMod val="95000"/>
                    <a:lumOff val="5000"/>
                  </a:schemeClr>
                </a:solidFill>
                <a:latin typeface="Baskerville Old Face" pitchFamily="18" charset="0"/>
                <a:cs typeface="Times New Roman" pitchFamily="18" charset="0"/>
              </a:rPr>
              <a:t>waarbij</a:t>
            </a:r>
            <a:r>
              <a:rPr lang="en-GB" sz="3500" dirty="0">
                <a:solidFill>
                  <a:schemeClr val="tx1">
                    <a:lumMod val="95000"/>
                    <a:lumOff val="5000"/>
                  </a:schemeClr>
                </a:solidFill>
                <a:latin typeface="Baskerville Old Face" pitchFamily="18" charset="0"/>
                <a:cs typeface="Times New Roman" pitchFamily="18" charset="0"/>
              </a:rPr>
              <a:t> </a:t>
            </a:r>
            <a:r>
              <a:rPr lang="en-GB" sz="3500" dirty="0" err="1">
                <a:solidFill>
                  <a:schemeClr val="tx1">
                    <a:lumMod val="95000"/>
                    <a:lumOff val="5000"/>
                  </a:schemeClr>
                </a:solidFill>
                <a:latin typeface="Baskerville Old Face" pitchFamily="18" charset="0"/>
                <a:cs typeface="Times New Roman" pitchFamily="18" charset="0"/>
              </a:rPr>
              <a:t>simpele</a:t>
            </a:r>
            <a:r>
              <a:rPr lang="en-GB" sz="3500" dirty="0">
                <a:solidFill>
                  <a:schemeClr val="tx1">
                    <a:lumMod val="95000"/>
                    <a:lumOff val="5000"/>
                  </a:schemeClr>
                </a:solidFill>
                <a:latin typeface="Baskerville Old Face" pitchFamily="18" charset="0"/>
                <a:cs typeface="Times New Roman" pitchFamily="18" charset="0"/>
              </a:rPr>
              <a:t> </a:t>
            </a:r>
            <a:r>
              <a:rPr lang="en-GB" sz="3500" dirty="0" err="1">
                <a:solidFill>
                  <a:schemeClr val="tx1">
                    <a:lumMod val="95000"/>
                    <a:lumOff val="5000"/>
                  </a:schemeClr>
                </a:solidFill>
                <a:latin typeface="Baskerville Old Face" pitchFamily="18" charset="0"/>
                <a:cs typeface="Times New Roman" pitchFamily="18" charset="0"/>
              </a:rPr>
              <a:t>organismen</a:t>
            </a:r>
            <a:r>
              <a:rPr lang="en-GB" sz="3500" dirty="0">
                <a:solidFill>
                  <a:schemeClr val="tx1">
                    <a:lumMod val="95000"/>
                    <a:lumOff val="5000"/>
                  </a:schemeClr>
                </a:solidFill>
                <a:latin typeface="Baskerville Old Face" pitchFamily="18" charset="0"/>
                <a:cs typeface="Times New Roman" pitchFamily="18" charset="0"/>
              </a:rPr>
              <a:t> </a:t>
            </a:r>
            <a:r>
              <a:rPr lang="en-GB" sz="3500" dirty="0" err="1">
                <a:solidFill>
                  <a:schemeClr val="tx1">
                    <a:lumMod val="95000"/>
                    <a:lumOff val="5000"/>
                  </a:schemeClr>
                </a:solidFill>
                <a:latin typeface="Baskerville Old Face" pitchFamily="18" charset="0"/>
                <a:cs typeface="Times New Roman" pitchFamily="18" charset="0"/>
              </a:rPr>
              <a:t>zich</a:t>
            </a:r>
            <a:r>
              <a:rPr lang="en-GB" sz="3500" dirty="0">
                <a:solidFill>
                  <a:schemeClr val="tx1">
                    <a:lumMod val="95000"/>
                    <a:lumOff val="5000"/>
                  </a:schemeClr>
                </a:solidFill>
                <a:latin typeface="Baskerville Old Face" pitchFamily="18" charset="0"/>
                <a:cs typeface="Times New Roman" pitchFamily="18" charset="0"/>
              </a:rPr>
              <a:t> </a:t>
            </a:r>
            <a:r>
              <a:rPr lang="en-GB" sz="3500" dirty="0" err="1">
                <a:solidFill>
                  <a:schemeClr val="tx1">
                    <a:lumMod val="95000"/>
                    <a:lumOff val="5000"/>
                  </a:schemeClr>
                </a:solidFill>
                <a:latin typeface="Baskerville Old Face" pitchFamily="18" charset="0"/>
                <a:cs typeface="Times New Roman" pitchFamily="18" charset="0"/>
              </a:rPr>
              <a:t>ontwikkelen</a:t>
            </a:r>
            <a:r>
              <a:rPr lang="en-GB" sz="3500" dirty="0">
                <a:solidFill>
                  <a:schemeClr val="tx1">
                    <a:lumMod val="95000"/>
                    <a:lumOff val="5000"/>
                  </a:schemeClr>
                </a:solidFill>
                <a:latin typeface="Baskerville Old Face" pitchFamily="18" charset="0"/>
                <a:cs typeface="Times New Roman" pitchFamily="18" charset="0"/>
              </a:rPr>
              <a:t> in steeds </a:t>
            </a:r>
            <a:r>
              <a:rPr lang="en-GB" sz="3500" dirty="0" err="1">
                <a:solidFill>
                  <a:schemeClr val="tx1">
                    <a:lumMod val="95000"/>
                    <a:lumOff val="5000"/>
                  </a:schemeClr>
                </a:solidFill>
                <a:latin typeface="Baskerville Old Face" pitchFamily="18" charset="0"/>
                <a:cs typeface="Times New Roman" pitchFamily="18" charset="0"/>
              </a:rPr>
              <a:t>complexere</a:t>
            </a:r>
            <a:r>
              <a:rPr lang="en-GB" sz="3500" dirty="0">
                <a:solidFill>
                  <a:schemeClr val="tx1">
                    <a:lumMod val="95000"/>
                    <a:lumOff val="5000"/>
                  </a:schemeClr>
                </a:solidFill>
                <a:latin typeface="Baskerville Old Face" pitchFamily="18" charset="0"/>
                <a:cs typeface="Times New Roman" pitchFamily="18" charset="0"/>
              </a:rPr>
              <a:t> </a:t>
            </a:r>
            <a:r>
              <a:rPr lang="en-GB" sz="3500" dirty="0" err="1">
                <a:solidFill>
                  <a:schemeClr val="tx1">
                    <a:lumMod val="95000"/>
                    <a:lumOff val="5000"/>
                  </a:schemeClr>
                </a:solidFill>
                <a:latin typeface="Baskerville Old Face" pitchFamily="18" charset="0"/>
                <a:cs typeface="Times New Roman" pitchFamily="18" charset="0"/>
              </a:rPr>
              <a:t>organismen</a:t>
            </a:r>
            <a:r>
              <a:rPr lang="en-GB" sz="3500" dirty="0">
                <a:solidFill>
                  <a:schemeClr val="tx1">
                    <a:lumMod val="95000"/>
                    <a:lumOff val="5000"/>
                  </a:schemeClr>
                </a:solidFill>
                <a:latin typeface="Baskerville Old Face" pitchFamily="18" charset="0"/>
                <a:cs typeface="Times New Roman" pitchFamily="18" charset="0"/>
              </a:rPr>
              <a:t>/</a:t>
            </a:r>
            <a:r>
              <a:rPr lang="en-GB" sz="3500" dirty="0" err="1">
                <a:solidFill>
                  <a:schemeClr val="tx1">
                    <a:lumMod val="95000"/>
                    <a:lumOff val="5000"/>
                  </a:schemeClr>
                </a:solidFill>
                <a:latin typeface="Baskerville Old Face" pitchFamily="18" charset="0"/>
                <a:cs typeface="Times New Roman" pitchFamily="18" charset="0"/>
              </a:rPr>
              <a:t>soorten</a:t>
            </a:r>
            <a:r>
              <a:rPr lang="en-GB" sz="3500" dirty="0">
                <a:solidFill>
                  <a:schemeClr val="tx1">
                    <a:lumMod val="95000"/>
                    <a:lumOff val="5000"/>
                  </a:schemeClr>
                </a:solidFill>
                <a:latin typeface="Baskerville Old Face" pitchFamily="18" charset="0"/>
                <a:cs typeface="Times New Roman" pitchFamily="18" charset="0"/>
              </a:rPr>
              <a:t>.</a:t>
            </a:r>
          </a:p>
          <a:p>
            <a:pPr marL="514350" marR="0" lvl="0" indent="-514350" algn="l" defTabSz="914400" rtl="0" eaLnBrk="1" fontAlgn="auto" latinLnBrk="0" hangingPunct="1">
              <a:lnSpc>
                <a:spcPct val="100000"/>
              </a:lnSpc>
              <a:spcBef>
                <a:spcPct val="20000"/>
              </a:spcBef>
              <a:spcAft>
                <a:spcPts val="0"/>
              </a:spcAft>
              <a:buClrTx/>
              <a:buSzTx/>
              <a:buFont typeface="+mj-lt"/>
              <a:buAutoNum type="arabicPeriod"/>
              <a:tabLst/>
              <a:defRPr/>
            </a:pPr>
            <a:endParaRPr lang="en-GB" sz="3500" dirty="0">
              <a:solidFill>
                <a:schemeClr val="tx1">
                  <a:lumMod val="95000"/>
                  <a:lumOff val="5000"/>
                </a:schemeClr>
              </a:solidFill>
              <a:latin typeface="Baskerville Old Face" pitchFamily="18" charset="0"/>
              <a:cs typeface="Times New Roman" pitchFamily="18" charset="0"/>
            </a:endParaRP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p:cNvPicPr>
            <a:picLocks noChangeAspect="1" noChangeArrowheads="1"/>
          </p:cNvPicPr>
          <p:nvPr/>
        </p:nvPicPr>
        <p:blipFill>
          <a:blip r:embed="rId3" cstate="print"/>
          <a:srcRect/>
          <a:stretch>
            <a:fillRect/>
          </a:stretch>
        </p:blipFill>
        <p:spPr bwMode="auto">
          <a:xfrm>
            <a:off x="0" y="0"/>
            <a:ext cx="9144000" cy="6857999"/>
          </a:xfrm>
          <a:prstGeom prst="rect">
            <a:avLst/>
          </a:prstGeom>
          <a:noFill/>
          <a:ln w="9525">
            <a:noFill/>
            <a:miter lim="800000"/>
            <a:headEnd/>
            <a:tailEnd/>
          </a:ln>
        </p:spPr>
      </p:pic>
      <p:pic>
        <p:nvPicPr>
          <p:cNvPr id="7" name="Picture 2" descr="http://www.nrcnext.nl/files/2010/03/9890367_81ab9572a9.jpg">
            <a:hlinkClick r:id="rId4"/>
          </p:cNvPr>
          <p:cNvPicPr>
            <a:picLocks noChangeAspect="1" noChangeArrowheads="1"/>
          </p:cNvPicPr>
          <p:nvPr/>
        </p:nvPicPr>
        <p:blipFill>
          <a:blip r:embed="rId5" cstate="print">
            <a:lum bright="16000" contrast="-12000"/>
          </a:blip>
          <a:stretch>
            <a:fillRect/>
          </a:stretch>
        </p:blipFill>
        <p:spPr bwMode="auto">
          <a:xfrm>
            <a:off x="0" y="116632"/>
            <a:ext cx="9144000" cy="6552728"/>
          </a:xfrm>
          <a:prstGeom prst="rect">
            <a:avLst/>
          </a:prstGeom>
          <a:noFill/>
          <a:ln>
            <a:noFill/>
          </a:ln>
        </p:spPr>
      </p:pic>
      <p:sp>
        <p:nvSpPr>
          <p:cNvPr id="2" name="Titel 1"/>
          <p:cNvSpPr>
            <a:spLocks noGrp="1"/>
          </p:cNvSpPr>
          <p:nvPr>
            <p:ph type="ctrTitle"/>
          </p:nvPr>
        </p:nvSpPr>
        <p:spPr>
          <a:xfrm>
            <a:off x="0" y="1"/>
            <a:ext cx="9144000" cy="1484783"/>
          </a:xfrm>
          <a:effectLst>
            <a:innerShdw blurRad="63500" dist="50800" dir="13500000">
              <a:prstClr val="black">
                <a:alpha val="50000"/>
              </a:prstClr>
            </a:innerShdw>
          </a:effectLst>
        </p:spPr>
        <p:txBody>
          <a:bodyPr>
            <a:norm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nl-NL" sz="5000" b="1" spc="50" dirty="0">
                <a:ln w="11430"/>
                <a:solidFill>
                  <a:srgbClr val="800000"/>
                </a:solidFill>
                <a:effectLst>
                  <a:outerShdw blurRad="76200" dist="50800" dir="5400000" algn="tl" rotWithShape="0">
                    <a:srgbClr val="000000">
                      <a:alpha val="65000"/>
                    </a:srgbClr>
                  </a:outerShdw>
                </a:effectLst>
              </a:rPr>
              <a:t>Evolutie</a:t>
            </a:r>
          </a:p>
        </p:txBody>
      </p:sp>
      <p:sp>
        <p:nvSpPr>
          <p:cNvPr id="6" name="Subtitle 2"/>
          <p:cNvSpPr txBox="1">
            <a:spLocks/>
          </p:cNvSpPr>
          <p:nvPr/>
        </p:nvSpPr>
        <p:spPr>
          <a:xfrm>
            <a:off x="827584" y="1484784"/>
            <a:ext cx="7673506" cy="4608512"/>
          </a:xfrm>
          <a:prstGeom prst="rect">
            <a:avLst/>
          </a:prstGeom>
        </p:spPr>
        <p:txBody>
          <a:bodyPr vert="horz" lIns="91440" tIns="45720" rIns="91440" bIns="45720" rtlCol="0">
            <a:normAutofit/>
          </a:bodyPr>
          <a:lstStyle/>
          <a:p>
            <a:pPr marL="514350" marR="0" lvl="0" indent="-514350" algn="l" defTabSz="914400" rtl="0" eaLnBrk="1" fontAlgn="auto" latinLnBrk="0" hangingPunct="1">
              <a:lnSpc>
                <a:spcPct val="100000"/>
              </a:lnSpc>
              <a:spcBef>
                <a:spcPct val="20000"/>
              </a:spcBef>
              <a:spcAft>
                <a:spcPts val="0"/>
              </a:spcAft>
              <a:buClrTx/>
              <a:buSzTx/>
              <a:buFont typeface="Arial" pitchFamily="34" charset="0"/>
              <a:buChar char="•"/>
              <a:tabLst/>
              <a:defRPr/>
            </a:pPr>
            <a:r>
              <a:rPr lang="en-GB" sz="3500" dirty="0">
                <a:solidFill>
                  <a:schemeClr val="tx1">
                    <a:lumMod val="95000"/>
                    <a:lumOff val="5000"/>
                  </a:schemeClr>
                </a:solidFill>
                <a:latin typeface="Baskerville Old Face" pitchFamily="18" charset="0"/>
                <a:cs typeface="Times New Roman" pitchFamily="18" charset="0"/>
              </a:rPr>
              <a:t>Wat is </a:t>
            </a:r>
            <a:r>
              <a:rPr lang="en-GB" sz="3500" dirty="0" err="1">
                <a:solidFill>
                  <a:schemeClr val="tx1">
                    <a:lumMod val="95000"/>
                    <a:lumOff val="5000"/>
                  </a:schemeClr>
                </a:solidFill>
                <a:latin typeface="Baskerville Old Face" pitchFamily="18" charset="0"/>
                <a:cs typeface="Times New Roman" pitchFamily="18" charset="0"/>
              </a:rPr>
              <a:t>natuurlijke</a:t>
            </a:r>
            <a:r>
              <a:rPr lang="en-GB" sz="3500" dirty="0">
                <a:solidFill>
                  <a:schemeClr val="tx1">
                    <a:lumMod val="95000"/>
                    <a:lumOff val="5000"/>
                  </a:schemeClr>
                </a:solidFill>
                <a:latin typeface="Baskerville Old Face" pitchFamily="18" charset="0"/>
                <a:cs typeface="Times New Roman" pitchFamily="18" charset="0"/>
              </a:rPr>
              <a:t> </a:t>
            </a:r>
            <a:r>
              <a:rPr lang="en-GB" sz="3500" dirty="0" err="1">
                <a:solidFill>
                  <a:schemeClr val="tx1">
                    <a:lumMod val="95000"/>
                    <a:lumOff val="5000"/>
                  </a:schemeClr>
                </a:solidFill>
                <a:latin typeface="Baskerville Old Face" pitchFamily="18" charset="0"/>
                <a:cs typeface="Times New Roman" pitchFamily="18" charset="0"/>
              </a:rPr>
              <a:t>selectie</a:t>
            </a:r>
            <a:r>
              <a:rPr lang="en-GB" sz="3500" dirty="0">
                <a:solidFill>
                  <a:schemeClr val="tx1">
                    <a:lumMod val="95000"/>
                    <a:lumOff val="5000"/>
                  </a:schemeClr>
                </a:solidFill>
                <a:latin typeface="Baskerville Old Face" pitchFamily="18" charset="0"/>
                <a:cs typeface="Times New Roman" pitchFamily="18" charset="0"/>
              </a:rPr>
              <a:t>?</a:t>
            </a:r>
          </a:p>
          <a:p>
            <a:pPr marL="514350" marR="0" lvl="0" indent="-514350" algn="l" defTabSz="914400" rtl="0" eaLnBrk="1" fontAlgn="auto" latinLnBrk="0" hangingPunct="1">
              <a:lnSpc>
                <a:spcPct val="100000"/>
              </a:lnSpc>
              <a:spcBef>
                <a:spcPct val="20000"/>
              </a:spcBef>
              <a:spcAft>
                <a:spcPts val="0"/>
              </a:spcAft>
              <a:buClrTx/>
              <a:buSzTx/>
              <a:buFont typeface="Arial" pitchFamily="34" charset="0"/>
              <a:buChar char="•"/>
              <a:tabLst/>
              <a:defRPr/>
            </a:pPr>
            <a:r>
              <a:rPr lang="en-GB" sz="3500" dirty="0" err="1">
                <a:solidFill>
                  <a:schemeClr val="tx1">
                    <a:lumMod val="95000"/>
                    <a:lumOff val="5000"/>
                  </a:schemeClr>
                </a:solidFill>
                <a:latin typeface="Baskerville Old Face" pitchFamily="18" charset="0"/>
                <a:cs typeface="Times New Roman" pitchFamily="18" charset="0"/>
                <a:hlinkClick r:id="rId6" action="ppaction://hlinkfile"/>
              </a:rPr>
              <a:t>Filmpje</a:t>
            </a:r>
            <a:r>
              <a:rPr lang="en-GB" sz="3500" dirty="0">
                <a:solidFill>
                  <a:schemeClr val="tx1">
                    <a:lumMod val="95000"/>
                    <a:lumOff val="5000"/>
                  </a:schemeClr>
                </a:solidFill>
                <a:latin typeface="Baskerville Old Face" pitchFamily="18" charset="0"/>
                <a:cs typeface="Times New Roman" pitchFamily="18" charset="0"/>
              </a:rPr>
              <a:t>: </a:t>
            </a:r>
            <a:r>
              <a:rPr lang="en-GB" sz="3500" dirty="0" err="1">
                <a:solidFill>
                  <a:schemeClr val="tx1">
                    <a:lumMod val="95000"/>
                    <a:lumOff val="5000"/>
                  </a:schemeClr>
                </a:solidFill>
                <a:latin typeface="Baskerville Old Face" pitchFamily="18" charset="0"/>
                <a:cs typeface="Times New Roman" pitchFamily="18" charset="0"/>
              </a:rPr>
              <a:t>wat</a:t>
            </a:r>
            <a:r>
              <a:rPr lang="en-GB" sz="3500" dirty="0">
                <a:solidFill>
                  <a:schemeClr val="tx1">
                    <a:lumMod val="95000"/>
                    <a:lumOff val="5000"/>
                  </a:schemeClr>
                </a:solidFill>
                <a:latin typeface="Baskerville Old Face" pitchFamily="18" charset="0"/>
                <a:cs typeface="Times New Roman" pitchFamily="18" charset="0"/>
              </a:rPr>
              <a:t> </a:t>
            </a:r>
            <a:r>
              <a:rPr lang="en-GB" sz="3500" dirty="0" err="1">
                <a:solidFill>
                  <a:schemeClr val="tx1">
                    <a:lumMod val="95000"/>
                    <a:lumOff val="5000"/>
                  </a:schemeClr>
                </a:solidFill>
                <a:latin typeface="Baskerville Old Face" pitchFamily="18" charset="0"/>
                <a:cs typeface="Times New Roman" pitchFamily="18" charset="0"/>
              </a:rPr>
              <a:t>valt</a:t>
            </a:r>
            <a:r>
              <a:rPr lang="en-GB" sz="3500" dirty="0">
                <a:solidFill>
                  <a:schemeClr val="tx1">
                    <a:lumMod val="95000"/>
                    <a:lumOff val="5000"/>
                  </a:schemeClr>
                </a:solidFill>
                <a:latin typeface="Baskerville Old Face" pitchFamily="18" charset="0"/>
                <a:cs typeface="Times New Roman" pitchFamily="18" charset="0"/>
              </a:rPr>
              <a:t> je op?</a:t>
            </a:r>
            <a:endParaRPr kumimoji="0" lang="en-GB" sz="3500" i="0" u="none" strike="noStrike" kern="1200" cap="none" spc="0" normalizeH="0" baseline="0" dirty="0">
              <a:ln>
                <a:noFill/>
              </a:ln>
              <a:solidFill>
                <a:schemeClr val="tx1">
                  <a:lumMod val="95000"/>
                  <a:lumOff val="5000"/>
                </a:schemeClr>
              </a:solidFill>
              <a:effectLst/>
              <a:uLnTx/>
              <a:uFillTx/>
              <a:latin typeface="Baskerville Old Face" pitchFamily="18" charset="0"/>
              <a:cs typeface="Times New Roman" pitchFamily="18" charset="0"/>
            </a:endParaRP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p:cNvPicPr>
            <a:picLocks noChangeAspect="1" noChangeArrowheads="1"/>
          </p:cNvPicPr>
          <p:nvPr/>
        </p:nvPicPr>
        <p:blipFill>
          <a:blip r:embed="rId3" cstate="print"/>
          <a:srcRect/>
          <a:stretch>
            <a:fillRect/>
          </a:stretch>
        </p:blipFill>
        <p:spPr bwMode="auto">
          <a:xfrm>
            <a:off x="0" y="0"/>
            <a:ext cx="9144000" cy="6857999"/>
          </a:xfrm>
          <a:prstGeom prst="rect">
            <a:avLst/>
          </a:prstGeom>
          <a:noFill/>
          <a:ln w="9525">
            <a:noFill/>
            <a:miter lim="800000"/>
            <a:headEnd/>
            <a:tailEnd/>
          </a:ln>
        </p:spPr>
      </p:pic>
      <p:pic>
        <p:nvPicPr>
          <p:cNvPr id="7" name="Picture 2" descr="http://www.nrcnext.nl/files/2010/03/9890367_81ab9572a9.jpg">
            <a:hlinkClick r:id="rId4"/>
          </p:cNvPr>
          <p:cNvPicPr>
            <a:picLocks noChangeAspect="1" noChangeArrowheads="1"/>
          </p:cNvPicPr>
          <p:nvPr/>
        </p:nvPicPr>
        <p:blipFill>
          <a:blip r:embed="rId5" cstate="print">
            <a:lum bright="16000" contrast="-12000"/>
          </a:blip>
          <a:stretch>
            <a:fillRect/>
          </a:stretch>
        </p:blipFill>
        <p:spPr bwMode="auto">
          <a:xfrm>
            <a:off x="0" y="116632"/>
            <a:ext cx="9144000" cy="6552728"/>
          </a:xfrm>
          <a:prstGeom prst="rect">
            <a:avLst/>
          </a:prstGeom>
          <a:noFill/>
          <a:ln>
            <a:noFill/>
          </a:ln>
        </p:spPr>
      </p:pic>
      <p:sp>
        <p:nvSpPr>
          <p:cNvPr id="2" name="Titel 1"/>
          <p:cNvSpPr>
            <a:spLocks noGrp="1"/>
          </p:cNvSpPr>
          <p:nvPr>
            <p:ph type="ctrTitle"/>
          </p:nvPr>
        </p:nvSpPr>
        <p:spPr>
          <a:xfrm>
            <a:off x="0" y="1"/>
            <a:ext cx="9144000" cy="1484783"/>
          </a:xfrm>
          <a:effectLst>
            <a:innerShdw blurRad="63500" dist="50800" dir="13500000">
              <a:prstClr val="black">
                <a:alpha val="50000"/>
              </a:prstClr>
            </a:innerShdw>
          </a:effectLst>
        </p:spPr>
        <p:txBody>
          <a:bodyPr>
            <a:norm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nl-NL" sz="5000" b="1" spc="50" dirty="0" err="1">
                <a:ln w="11430"/>
                <a:solidFill>
                  <a:srgbClr val="800000"/>
                </a:solidFill>
                <a:effectLst>
                  <a:outerShdw blurRad="76200" dist="50800" dir="5400000" algn="tl" rotWithShape="0">
                    <a:srgbClr val="000000">
                      <a:alpha val="65000"/>
                    </a:srgbClr>
                  </a:outerShdw>
                </a:effectLst>
              </a:rPr>
              <a:t>Evolutie-paradigma</a:t>
            </a:r>
            <a:endParaRPr lang="nl-NL" sz="5000" b="1" spc="50" dirty="0">
              <a:ln w="11430"/>
              <a:solidFill>
                <a:srgbClr val="800000"/>
              </a:solidFill>
              <a:effectLst>
                <a:outerShdw blurRad="76200" dist="50800" dir="5400000" algn="tl" rotWithShape="0">
                  <a:srgbClr val="000000">
                    <a:alpha val="65000"/>
                  </a:srgbClr>
                </a:outerShdw>
              </a:effectLst>
            </a:endParaRPr>
          </a:p>
        </p:txBody>
      </p:sp>
      <p:sp>
        <p:nvSpPr>
          <p:cNvPr id="6" name="Subtitle 2"/>
          <p:cNvSpPr txBox="1">
            <a:spLocks/>
          </p:cNvSpPr>
          <p:nvPr/>
        </p:nvSpPr>
        <p:spPr>
          <a:xfrm>
            <a:off x="827584" y="1484784"/>
            <a:ext cx="7673506" cy="4608512"/>
          </a:xfrm>
          <a:prstGeom prst="rect">
            <a:avLst/>
          </a:prstGeom>
        </p:spPr>
        <p:txBody>
          <a:bodyPr vert="horz" lIns="91440" tIns="45720" rIns="91440" bIns="45720" rtlCol="0">
            <a:normAutofit/>
          </a:bodyPr>
          <a:lstStyle/>
          <a:p>
            <a:pPr marL="514350" lvl="0" indent="-514350">
              <a:spcBef>
                <a:spcPct val="20000"/>
              </a:spcBef>
              <a:buFont typeface="Arial" pitchFamily="34" charset="0"/>
              <a:buChar char="•"/>
              <a:defRPr/>
            </a:pPr>
            <a:r>
              <a:rPr kumimoji="0" lang="en-GB" sz="3500" i="0" u="none" strike="noStrike" kern="1200" cap="none" spc="0" normalizeH="0" baseline="0" dirty="0" err="1">
                <a:ln>
                  <a:noFill/>
                </a:ln>
                <a:solidFill>
                  <a:schemeClr val="tx1">
                    <a:lumMod val="95000"/>
                    <a:lumOff val="5000"/>
                  </a:schemeClr>
                </a:solidFill>
                <a:effectLst/>
                <a:uLnTx/>
                <a:uFillTx/>
                <a:latin typeface="Baskerville Old Face" pitchFamily="18" charset="0"/>
                <a:cs typeface="Times New Roman" pitchFamily="18" charset="0"/>
              </a:rPr>
              <a:t>Paradigma</a:t>
            </a:r>
            <a:r>
              <a:rPr kumimoji="0" lang="en-GB" sz="3500" i="0" u="none" strike="noStrike" kern="1200" cap="none" spc="0" normalizeH="0" baseline="0" dirty="0">
                <a:ln>
                  <a:noFill/>
                </a:ln>
                <a:solidFill>
                  <a:schemeClr val="tx1">
                    <a:lumMod val="95000"/>
                    <a:lumOff val="5000"/>
                  </a:schemeClr>
                </a:solidFill>
                <a:effectLst/>
                <a:uLnTx/>
                <a:uFillTx/>
                <a:latin typeface="Baskerville Old Face" pitchFamily="18" charset="0"/>
                <a:cs typeface="Times New Roman" pitchFamily="18" charset="0"/>
              </a:rPr>
              <a:t> =</a:t>
            </a:r>
            <a:endParaRPr lang="nl-NL" sz="3500" dirty="0">
              <a:solidFill>
                <a:schemeClr val="tx1">
                  <a:lumMod val="95000"/>
                  <a:lumOff val="5000"/>
                </a:schemeClr>
              </a:solidFill>
              <a:latin typeface="Baskerville Old Face" pitchFamily="18" charset="0"/>
              <a:cs typeface="Times New Roman" pitchFamily="18" charset="0"/>
            </a:endParaRP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1_Kantoor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Kantoor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4D2D5341D356084D8E798FD98248B823" ma:contentTypeVersion="1" ma:contentTypeDescription="Create a new document." ma:contentTypeScope="" ma:versionID="3281cb6ca7f42d210013946ff0446af4">
  <xsd:schema xmlns:xsd="http://www.w3.org/2001/XMLSchema" xmlns:xs="http://www.w3.org/2001/XMLSchema" xmlns:p="http://schemas.microsoft.com/office/2006/metadata/properties" xmlns:ns1="http://schemas.microsoft.com/sharepoint/v3" targetNamespace="http://schemas.microsoft.com/office/2006/metadata/properties" ma:root="true" ma:fieldsID="a447206dab0015f8b9f8924535193e8c" ns1:_="">
    <xsd:import namespace="http://schemas.microsoft.com/sharepoint/v3"/>
    <xsd:element name="properties">
      <xsd:complexType>
        <xsd:sequence>
          <xsd:element name="documentManagement">
            <xsd:complexType>
              <xsd:all>
                <xsd:element ref="ns1:PublishingStartDate" minOccurs="0"/>
                <xsd:element ref="ns1:PublishingExpiration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Scheduling Start Date" ma:description="" ma:hidden="true" ma:internalName="PublishingStartDate">
      <xsd:simpleType>
        <xsd:restriction base="dms:Unknown"/>
      </xsd:simpleType>
    </xsd:element>
    <xsd:element name="PublishingExpirationDate" ma:index="9" nillable="true" ma:displayName="Scheduling End Date" ma:description="" ma:hidden="true" ma:internalName="PublishingExpirationDat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7F10F38D-7FFD-47CE-8107-1000E9D5B006}">
  <ds:schemaRefs>
    <ds:schemaRef ds:uri="http://schemas.microsoft.com/office/2006/documentManagement/types"/>
    <ds:schemaRef ds:uri="http://schemas.microsoft.com/sharepoint/v3"/>
    <ds:schemaRef ds:uri="http://purl.org/dc/terms/"/>
    <ds:schemaRef ds:uri="http://schemas.microsoft.com/office/infopath/2007/PartnerControls"/>
    <ds:schemaRef ds:uri="http://www.w3.org/XML/1998/namespace"/>
    <ds:schemaRef ds:uri="http://schemas.microsoft.com/office/2006/metadata/properties"/>
    <ds:schemaRef ds:uri="http://schemas.openxmlformats.org/package/2006/metadata/core-properties"/>
    <ds:schemaRef ds:uri="http://purl.org/dc/dcmitype/"/>
    <ds:schemaRef ds:uri="http://purl.org/dc/elements/1.1/"/>
  </ds:schemaRefs>
</ds:datastoreItem>
</file>

<file path=customXml/itemProps2.xml><?xml version="1.0" encoding="utf-8"?>
<ds:datastoreItem xmlns:ds="http://schemas.openxmlformats.org/officeDocument/2006/customXml" ds:itemID="{ACD921EC-F6E6-438B-B7DF-A0CDE35074C1}">
  <ds:schemaRefs>
    <ds:schemaRef ds:uri="http://schemas.microsoft.com/sharepoint/v3/contenttype/forms"/>
  </ds:schemaRefs>
</ds:datastoreItem>
</file>

<file path=customXml/itemProps3.xml><?xml version="1.0" encoding="utf-8"?>
<ds:datastoreItem xmlns:ds="http://schemas.openxmlformats.org/officeDocument/2006/customXml" ds:itemID="{D02E923A-B663-4653-BD53-CB418C1612D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951</TotalTime>
  <Words>319</Words>
  <Application>Microsoft Office PowerPoint</Application>
  <PresentationFormat>Diavoorstelling (4:3)</PresentationFormat>
  <Paragraphs>70</Paragraphs>
  <Slides>16</Slides>
  <Notes>15</Notes>
  <HiddenSlides>0</HiddenSlides>
  <MMClips>0</MMClips>
  <ScaleCrop>false</ScaleCrop>
  <HeadingPairs>
    <vt:vector size="4" baseType="variant">
      <vt:variant>
        <vt:lpstr>Thema</vt:lpstr>
      </vt:variant>
      <vt:variant>
        <vt:i4>1</vt:i4>
      </vt:variant>
      <vt:variant>
        <vt:lpstr>Diatitels</vt:lpstr>
      </vt:variant>
      <vt:variant>
        <vt:i4>16</vt:i4>
      </vt:variant>
    </vt:vector>
  </HeadingPairs>
  <TitlesOfParts>
    <vt:vector size="17" baseType="lpstr">
      <vt:lpstr>1_Kantoorthema</vt:lpstr>
      <vt:lpstr>Darwin: vriend of vijand?</vt:lpstr>
      <vt:lpstr>Doel van de lezing</vt:lpstr>
      <vt:lpstr>Programma</vt:lpstr>
      <vt:lpstr>https://prowise.com/presenter/start</vt:lpstr>
      <vt:lpstr>Evolutie betekent…</vt:lpstr>
      <vt:lpstr>Evolutie betekent…</vt:lpstr>
      <vt:lpstr>Evolutie betekent…</vt:lpstr>
      <vt:lpstr>Evolutie</vt:lpstr>
      <vt:lpstr>Evolutie-paradigma</vt:lpstr>
      <vt:lpstr>Evolutie-paradigma</vt:lpstr>
      <vt:lpstr>Evolutie-paradigma</vt:lpstr>
      <vt:lpstr>PowerPoint-presentatie</vt:lpstr>
      <vt:lpstr>Figure 22.9</vt:lpstr>
      <vt:lpstr>Campbell hoofdstuk 21</vt:lpstr>
      <vt:lpstr>Terugblik colleges</vt:lpstr>
      <vt:lpstr>Nabespreking college</vt:lpstr>
    </vt:vector>
  </TitlesOfParts>
  <Company>Windesheim</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Lauret Westerhuis</dc:creator>
  <cp:lastModifiedBy>gebruiker</cp:lastModifiedBy>
  <cp:revision>46</cp:revision>
  <dcterms:created xsi:type="dcterms:W3CDTF">2015-11-03T11:03:42Z</dcterms:created>
  <dcterms:modified xsi:type="dcterms:W3CDTF">2016-05-27T13:15:43Z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0x0101004D2D5341D356084D8E798FD98248B823</vt:lpwstr>
  </property>
</Properties>
</file>